
<file path=[Content_Types].xml><?xml version="1.0" encoding="utf-8"?>
<Types xmlns="http://schemas.openxmlformats.org/package/2006/content-types">
  <Default Extension="bin" ContentType="application/vnd.openxmlformats-officedocument.oleObject"/>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9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346"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 id="318" r:id="rId65"/>
    <p:sldId id="319" r:id="rId66"/>
    <p:sldId id="320" r:id="rId67"/>
    <p:sldId id="321" r:id="rId68"/>
    <p:sldId id="322" r:id="rId69"/>
    <p:sldId id="323" r:id="rId70"/>
    <p:sldId id="324" r:id="rId71"/>
    <p:sldId id="325" r:id="rId72"/>
    <p:sldId id="326" r:id="rId73"/>
    <p:sldId id="327" r:id="rId74"/>
    <p:sldId id="328" r:id="rId75"/>
    <p:sldId id="329" r:id="rId76"/>
    <p:sldId id="330" r:id="rId77"/>
    <p:sldId id="331" r:id="rId78"/>
    <p:sldId id="332" r:id="rId79"/>
    <p:sldId id="333" r:id="rId80"/>
    <p:sldId id="334" r:id="rId81"/>
    <p:sldId id="335" r:id="rId82"/>
    <p:sldId id="336" r:id="rId83"/>
    <p:sldId id="337" r:id="rId84"/>
    <p:sldId id="338" r:id="rId85"/>
    <p:sldId id="339" r:id="rId86"/>
    <p:sldId id="340" r:id="rId87"/>
    <p:sldId id="341" r:id="rId88"/>
    <p:sldId id="342" r:id="rId89"/>
    <p:sldId id="343" r:id="rId90"/>
    <p:sldId id="344" r:id="rId91"/>
    <p:sldId id="345" r:id="rId92"/>
  </p:sldIdLst>
  <p:sldSz cx="12192000" cy="6858000"/>
  <p:notesSz cx="6858000" cy="9144000"/>
  <p:embeddedFontLst>
    <p:embeddedFont>
      <p:font typeface="Arimo" panose="020B0604020202020204" charset="0"/>
      <p:regular r:id="rId94"/>
      <p:bold r:id="rId95"/>
      <p:italic r:id="rId96"/>
      <p:boldItalic r:id="rId97"/>
    </p:embeddedFont>
    <p:embeddedFont>
      <p:font typeface="Calibri" panose="020F0502020204030204" pitchFamily="34" charset="0"/>
      <p:regular r:id="rId98"/>
      <p:bold r:id="rId99"/>
      <p:italic r:id="rId100"/>
      <p:boldItalic r:id="rId101"/>
    </p:embeddedFont>
    <p:embeddedFont>
      <p:font typeface="Comic Sans MS" panose="030F0702030302020204" pitchFamily="66" charset="0"/>
      <p:regular r:id="rId102"/>
      <p:bold r:id="rId103"/>
      <p:italic r:id="rId104"/>
      <p:boldItalic r:id="rId105"/>
    </p:embeddedFont>
    <p:embeddedFont>
      <p:font typeface="Gill Sans" panose="020B0604020202020204" charset="0"/>
      <p:regular r:id="rId106"/>
      <p:bold r:id="rId10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96">
          <p15:clr>
            <a:srgbClr val="A4A3A4"/>
          </p15:clr>
        </p15:guide>
        <p15:guide id="2">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108" roundtripDataSignature="AMtx7mgPBtcoMyv6MAQFhP7oQwC+JVBWd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7" d="100"/>
          <a:sy n="77" d="100"/>
        </p:scale>
        <p:origin x="96" y="556"/>
      </p:cViewPr>
      <p:guideLst>
        <p:guide orient="horz" pos="96"/>
        <p:guide/>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tableStyles" Target="tableStyles.xml"/><Relationship Id="rId16" Type="http://schemas.openxmlformats.org/officeDocument/2006/relationships/slide" Target="slides/slide15.xml"/><Relationship Id="rId107" Type="http://schemas.openxmlformats.org/officeDocument/2006/relationships/font" Target="fonts/font14.fntdata"/><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font" Target="fonts/font9.fntdata"/><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font" Target="fonts/font2.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font" Target="fonts/font10.fntdata"/><Relationship Id="rId108" Type="http://customschemas.google.com/relationships/presentationmetadata" Target="metadata"/><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font" Target="fonts/font13.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font" Target="fonts/font1.fntdata"/><Relationship Id="rId99" Type="http://schemas.openxmlformats.org/officeDocument/2006/relationships/font" Target="fonts/font6.fntdata"/><Relationship Id="rId101"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presProps" Target="presProp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font" Target="fonts/font4.fntdata"/><Relationship Id="rId104" Type="http://schemas.openxmlformats.org/officeDocument/2006/relationships/font" Target="fonts/font11.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font" Target="fonts/font7.fntdata"/><Relationship Id="rId105" Type="http://schemas.openxmlformats.org/officeDocument/2006/relationships/font" Target="fonts/font12.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notesMaster" Target="notesMasters/notesMaster1.xml"/><Relationship Id="rId98" Type="http://schemas.openxmlformats.org/officeDocument/2006/relationships/font" Target="fonts/font5.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
        <p:cNvGrpSpPr/>
        <p:nvPr/>
      </p:nvGrpSpPr>
      <p:grpSpPr>
        <a:xfrm>
          <a:off x="0" y="0"/>
          <a:ext cx="0" cy="0"/>
          <a:chOff x="0" y="0"/>
          <a:chExt cx="0" cy="0"/>
        </a:xfrm>
      </p:grpSpPr>
      <p:sp>
        <p:nvSpPr>
          <p:cNvPr id="36" name="Google Shape;3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 name="Google Shape;37;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Version History</a:t>
            </a:r>
            <a:endParaRPr/>
          </a:p>
          <a:p>
            <a:pPr marL="0" lvl="0" indent="0" algn="l" rtl="0">
              <a:spcBef>
                <a:spcPts val="0"/>
              </a:spcBef>
              <a:spcAft>
                <a:spcPts val="0"/>
              </a:spcAft>
              <a:buNone/>
            </a:pPr>
            <a:endParaRPr/>
          </a:p>
          <a:p>
            <a:pPr marL="0" lvl="0" indent="0" algn="l" rtl="0">
              <a:spcBef>
                <a:spcPts val="0"/>
              </a:spcBef>
              <a:spcAft>
                <a:spcPts val="0"/>
              </a:spcAft>
              <a:buNone/>
            </a:pPr>
            <a:r>
              <a:rPr lang="en-US"/>
              <a:t>7.2 (January 2020)</a:t>
            </a:r>
            <a:endParaRPr/>
          </a:p>
          <a:p>
            <a:pPr marL="171450" lvl="0" indent="-171450" algn="l" rtl="0">
              <a:spcBef>
                <a:spcPts val="0"/>
              </a:spcBef>
              <a:spcAft>
                <a:spcPts val="0"/>
              </a:spcAft>
              <a:buClr>
                <a:schemeClr val="dk1"/>
              </a:buClr>
              <a:buSzPts val="1200"/>
              <a:buFont typeface="Arial"/>
              <a:buChar char="•"/>
            </a:pPr>
            <a:r>
              <a:rPr lang="en-US"/>
              <a:t>All slides reformatted for 16:9 aspect ratio</a:t>
            </a:r>
            <a:endParaRPr/>
          </a:p>
          <a:p>
            <a:pPr marL="171450" lvl="0" indent="-171450" algn="l" rtl="0">
              <a:spcBef>
                <a:spcPts val="0"/>
              </a:spcBef>
              <a:spcAft>
                <a:spcPts val="0"/>
              </a:spcAft>
              <a:buClr>
                <a:schemeClr val="dk1"/>
              </a:buClr>
              <a:buSzPts val="1200"/>
              <a:buFont typeface="Arial"/>
              <a:buChar char="•"/>
            </a:pPr>
            <a:r>
              <a:rPr lang="en-US"/>
              <a:t>Use of Calibri font, rather that Gill Sans MT</a:t>
            </a:r>
            <a:endParaRPr/>
          </a:p>
          <a:p>
            <a:pPr marL="171450" lvl="0" indent="-171450" algn="l" rtl="0">
              <a:spcBef>
                <a:spcPts val="0"/>
              </a:spcBef>
              <a:spcAft>
                <a:spcPts val="0"/>
              </a:spcAft>
              <a:buClr>
                <a:schemeClr val="dk1"/>
              </a:buClr>
              <a:buSzPts val="1200"/>
              <a:buFont typeface="Arial"/>
              <a:buChar char="•"/>
            </a:pPr>
            <a:r>
              <a:rPr lang="en-US"/>
              <a:t>Updated slide content for 2020 link technologies and applications</a:t>
            </a:r>
            <a:endParaRPr/>
          </a:p>
          <a:p>
            <a:pPr marL="171450" lvl="0" indent="-171450" algn="l" rtl="0">
              <a:spcBef>
                <a:spcPts val="0"/>
              </a:spcBef>
              <a:spcAft>
                <a:spcPts val="0"/>
              </a:spcAft>
              <a:buClr>
                <a:schemeClr val="dk1"/>
              </a:buClr>
              <a:buSzPts val="1200"/>
              <a:buFont typeface="Arial"/>
              <a:buChar char="•"/>
            </a:pPr>
            <a:r>
              <a:rPr lang="en-US"/>
              <a:t>Add more animation throughout</a:t>
            </a:r>
            <a:endParaRPr/>
          </a:p>
          <a:p>
            <a:pPr marL="171450" lvl="0" indent="-171450" algn="l" rtl="0">
              <a:spcBef>
                <a:spcPts val="0"/>
              </a:spcBef>
              <a:spcAft>
                <a:spcPts val="0"/>
              </a:spcAft>
              <a:buClr>
                <a:schemeClr val="dk1"/>
              </a:buClr>
              <a:buSzPts val="1200"/>
              <a:buFont typeface="Arial"/>
              <a:buChar char="•"/>
            </a:pPr>
            <a:r>
              <a:rPr lang="en-US"/>
              <a:t>New Master slide </a:t>
            </a:r>
            <a:endParaRPr/>
          </a:p>
          <a:p>
            <a:pPr marL="0" lvl="0" indent="0" algn="l" rtl="0">
              <a:spcBef>
                <a:spcPts val="0"/>
              </a:spcBef>
              <a:spcAft>
                <a:spcPts val="0"/>
              </a:spcAft>
              <a:buClr>
                <a:schemeClr val="dk1"/>
              </a:buClr>
              <a:buSzPts val="1200"/>
              <a:buFont typeface="Arial"/>
              <a:buNone/>
            </a:pPr>
            <a:r>
              <a:rPr lang="en-US"/>
              <a:t>Feb. 2020 (8.0)</a:t>
            </a:r>
            <a:endParaRPr/>
          </a:p>
          <a:p>
            <a:pPr marL="171450" lvl="0" indent="-171450" algn="l" rtl="0">
              <a:spcBef>
                <a:spcPts val="0"/>
              </a:spcBef>
              <a:spcAft>
                <a:spcPts val="0"/>
              </a:spcAft>
              <a:buClr>
                <a:schemeClr val="dk1"/>
              </a:buClr>
              <a:buSzPts val="1200"/>
              <a:buFont typeface="Arial"/>
              <a:buChar char="•"/>
            </a:pPr>
            <a:r>
              <a:rPr lang="en-US"/>
              <a:t>a few updates suggest by Catherine Rosenberg (thanks!)</a:t>
            </a:r>
            <a:endParaRPr/>
          </a:p>
          <a:p>
            <a:pPr marL="171450" lvl="0" indent="-171450" algn="l" rtl="0">
              <a:spcBef>
                <a:spcPts val="0"/>
              </a:spcBef>
              <a:spcAft>
                <a:spcPts val="0"/>
              </a:spcAft>
              <a:buClr>
                <a:schemeClr val="dk1"/>
              </a:buClr>
              <a:buSzPts val="1200"/>
              <a:buFont typeface="Arial"/>
              <a:buChar char="•"/>
            </a:pPr>
            <a:r>
              <a:rPr lang="en-US"/>
              <a:t>titles in a lighter font</a:t>
            </a:r>
            <a:endParaRPr/>
          </a:p>
          <a:p>
            <a:pPr marL="0" lvl="0" indent="0" algn="l" rtl="0">
              <a:spcBef>
                <a:spcPts val="0"/>
              </a:spcBef>
              <a:spcAft>
                <a:spcPts val="0"/>
              </a:spcAft>
              <a:buClr>
                <a:schemeClr val="dk1"/>
              </a:buClr>
              <a:buSzPts val="1200"/>
              <a:buFont typeface="Calibri"/>
              <a:buNone/>
            </a:pPr>
            <a:r>
              <a:rPr lang="en-US"/>
              <a:t>Sept 2020 (8.1)</a:t>
            </a:r>
            <a:endParaRPr/>
          </a:p>
          <a:p>
            <a:pPr marL="171450" lvl="0" indent="-171450" algn="l" rtl="0">
              <a:spcBef>
                <a:spcPts val="0"/>
              </a:spcBef>
              <a:spcAft>
                <a:spcPts val="0"/>
              </a:spcAft>
              <a:buClr>
                <a:schemeClr val="dk1"/>
              </a:buClr>
              <a:buSzPts val="1200"/>
              <a:buFont typeface="Arial"/>
              <a:buChar char="•"/>
            </a:pPr>
            <a:r>
              <a:rPr lang="en-US"/>
              <a:t>Added ~7 new slides, in particular: data center slide; routing versus forwarding; security line of defense; several on encapsulation and layers (this section is a lot better now).  Other relative minor changes throughout</a:t>
            </a:r>
            <a:endParaRPr/>
          </a:p>
          <a:p>
            <a:pPr marL="171450" lvl="0" indent="-95250" algn="l" rtl="0">
              <a:spcBef>
                <a:spcPts val="0"/>
              </a:spcBef>
              <a:spcAft>
                <a:spcPts val="0"/>
              </a:spcAft>
              <a:buClr>
                <a:schemeClr val="dk1"/>
              </a:buClr>
              <a:buSzPts val="1200"/>
              <a:buFont typeface="Arial"/>
              <a:buNone/>
            </a:pPr>
            <a:endParaRPr/>
          </a:p>
        </p:txBody>
      </p:sp>
      <p:sp>
        <p:nvSpPr>
          <p:cNvPr id="38" name="Google Shape;38;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3"/>
        <p:cNvGrpSpPr/>
        <p:nvPr/>
      </p:nvGrpSpPr>
      <p:grpSpPr>
        <a:xfrm>
          <a:off x="0" y="0"/>
          <a:ext cx="0" cy="0"/>
          <a:chOff x="0" y="0"/>
          <a:chExt cx="0" cy="0"/>
        </a:xfrm>
      </p:grpSpPr>
      <p:sp>
        <p:nvSpPr>
          <p:cNvPr id="1754" name="Google Shape;1754;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55" name="Google Shape;1755;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56" name="Google Shape;1756;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10</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7"/>
        <p:cNvGrpSpPr/>
        <p:nvPr/>
      </p:nvGrpSpPr>
      <p:grpSpPr>
        <a:xfrm>
          <a:off x="0" y="0"/>
          <a:ext cx="0" cy="0"/>
          <a:chOff x="0" y="0"/>
          <a:chExt cx="0" cy="0"/>
        </a:xfrm>
      </p:grpSpPr>
      <p:sp>
        <p:nvSpPr>
          <p:cNvPr id="2228" name="Google Shape;2228;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29" name="Google Shape;2229;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30" name="Google Shape;2230;p1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11</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8"/>
        <p:cNvGrpSpPr/>
        <p:nvPr/>
      </p:nvGrpSpPr>
      <p:grpSpPr>
        <a:xfrm>
          <a:off x="0" y="0"/>
          <a:ext cx="0" cy="0"/>
          <a:chOff x="0" y="0"/>
          <a:chExt cx="0" cy="0"/>
        </a:xfrm>
      </p:grpSpPr>
      <p:sp>
        <p:nvSpPr>
          <p:cNvPr id="2689" name="Google Shape;2689;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90" name="Google Shape;2690;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91" name="Google Shape;2691;p1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12</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6"/>
        <p:cNvGrpSpPr/>
        <p:nvPr/>
      </p:nvGrpSpPr>
      <p:grpSpPr>
        <a:xfrm>
          <a:off x="0" y="0"/>
          <a:ext cx="0" cy="0"/>
          <a:chOff x="0" y="0"/>
          <a:chExt cx="0" cy="0"/>
        </a:xfrm>
      </p:grpSpPr>
      <p:sp>
        <p:nvSpPr>
          <p:cNvPr id="3137" name="Google Shape;3137;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38" name="Google Shape;3138;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39" name="Google Shape;3139;p1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13</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6"/>
        <p:cNvGrpSpPr/>
        <p:nvPr/>
      </p:nvGrpSpPr>
      <p:grpSpPr>
        <a:xfrm>
          <a:off x="0" y="0"/>
          <a:ext cx="0" cy="0"/>
          <a:chOff x="0" y="0"/>
          <a:chExt cx="0" cy="0"/>
        </a:xfrm>
      </p:grpSpPr>
      <p:sp>
        <p:nvSpPr>
          <p:cNvPr id="3597" name="Google Shape;3597;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98" name="Google Shape;3598;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99" name="Google Shape;3599;p1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14</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0"/>
        <p:cNvGrpSpPr/>
        <p:nvPr/>
      </p:nvGrpSpPr>
      <p:grpSpPr>
        <a:xfrm>
          <a:off x="0" y="0"/>
          <a:ext cx="0" cy="0"/>
          <a:chOff x="0" y="0"/>
          <a:chExt cx="0" cy="0"/>
        </a:xfrm>
      </p:grpSpPr>
      <p:sp>
        <p:nvSpPr>
          <p:cNvPr id="3771" name="Google Shape;3771;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72" name="Google Shape;3772;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73" name="Google Shape;3773;p1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15</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9"/>
        <p:cNvGrpSpPr/>
        <p:nvPr/>
      </p:nvGrpSpPr>
      <p:grpSpPr>
        <a:xfrm>
          <a:off x="0" y="0"/>
          <a:ext cx="0" cy="0"/>
          <a:chOff x="0" y="0"/>
          <a:chExt cx="0" cy="0"/>
        </a:xfrm>
      </p:grpSpPr>
      <p:sp>
        <p:nvSpPr>
          <p:cNvPr id="3950" name="Google Shape;3950;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51" name="Google Shape;3951;p1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52" name="Google Shape;3952;p1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16</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8"/>
        <p:cNvGrpSpPr/>
        <p:nvPr/>
      </p:nvGrpSpPr>
      <p:grpSpPr>
        <a:xfrm>
          <a:off x="0" y="0"/>
          <a:ext cx="0" cy="0"/>
          <a:chOff x="0" y="0"/>
          <a:chExt cx="0" cy="0"/>
        </a:xfrm>
      </p:grpSpPr>
      <p:sp>
        <p:nvSpPr>
          <p:cNvPr id="4049" name="Google Shape;4049;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50" name="Google Shape;4050;p1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51" name="Google Shape;4051;p1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17</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5"/>
        <p:cNvGrpSpPr/>
        <p:nvPr/>
      </p:nvGrpSpPr>
      <p:grpSpPr>
        <a:xfrm>
          <a:off x="0" y="0"/>
          <a:ext cx="0" cy="0"/>
          <a:chOff x="0" y="0"/>
          <a:chExt cx="0" cy="0"/>
        </a:xfrm>
      </p:grpSpPr>
      <p:sp>
        <p:nvSpPr>
          <p:cNvPr id="4136" name="Google Shape;4136;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37" name="Google Shape;4137;p1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38" name="Google Shape;4138;p1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18</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0"/>
        <p:cNvGrpSpPr/>
        <p:nvPr/>
      </p:nvGrpSpPr>
      <p:grpSpPr>
        <a:xfrm>
          <a:off x="0" y="0"/>
          <a:ext cx="0" cy="0"/>
          <a:chOff x="0" y="0"/>
          <a:chExt cx="0" cy="0"/>
        </a:xfrm>
      </p:grpSpPr>
      <p:sp>
        <p:nvSpPr>
          <p:cNvPr id="4251" name="Google Shape;4251;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52" name="Google Shape;4252;p1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53" name="Google Shape;4253;p1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19</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
        <p:cNvGrpSpPr/>
        <p:nvPr/>
      </p:nvGrpSpPr>
      <p:grpSpPr>
        <a:xfrm>
          <a:off x="0" y="0"/>
          <a:ext cx="0" cy="0"/>
          <a:chOff x="0" y="0"/>
          <a:chExt cx="0" cy="0"/>
        </a:xfrm>
      </p:grpSpPr>
      <p:sp>
        <p:nvSpPr>
          <p:cNvPr id="47" name="Google Shape;47;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 name="Google Shape;48;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9" name="Google Shape;49;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5"/>
        <p:cNvGrpSpPr/>
        <p:nvPr/>
      </p:nvGrpSpPr>
      <p:grpSpPr>
        <a:xfrm>
          <a:off x="0" y="0"/>
          <a:ext cx="0" cy="0"/>
          <a:chOff x="0" y="0"/>
          <a:chExt cx="0" cy="0"/>
        </a:xfrm>
      </p:grpSpPr>
      <p:sp>
        <p:nvSpPr>
          <p:cNvPr id="4456" name="Google Shape;4456;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457" name="Google Shape;4457;p2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58" name="Google Shape;4458;p2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20</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3"/>
        <p:cNvGrpSpPr/>
        <p:nvPr/>
      </p:nvGrpSpPr>
      <p:grpSpPr>
        <a:xfrm>
          <a:off x="0" y="0"/>
          <a:ext cx="0" cy="0"/>
          <a:chOff x="0" y="0"/>
          <a:chExt cx="0" cy="0"/>
        </a:xfrm>
      </p:grpSpPr>
      <p:sp>
        <p:nvSpPr>
          <p:cNvPr id="4904" name="Google Shape;4904;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905" name="Google Shape;4905;p2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906" name="Google Shape;4906;p2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21</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9"/>
        <p:cNvGrpSpPr/>
        <p:nvPr/>
      </p:nvGrpSpPr>
      <p:grpSpPr>
        <a:xfrm>
          <a:off x="0" y="0"/>
          <a:ext cx="0" cy="0"/>
          <a:chOff x="0" y="0"/>
          <a:chExt cx="0" cy="0"/>
        </a:xfrm>
      </p:grpSpPr>
      <p:sp>
        <p:nvSpPr>
          <p:cNvPr id="4950" name="Google Shape;4950;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951" name="Google Shape;4951;p2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952" name="Google Shape;4952;p2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22</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1"/>
        <p:cNvGrpSpPr/>
        <p:nvPr/>
      </p:nvGrpSpPr>
      <p:grpSpPr>
        <a:xfrm>
          <a:off x="0" y="0"/>
          <a:ext cx="0" cy="0"/>
          <a:chOff x="0" y="0"/>
          <a:chExt cx="0" cy="0"/>
        </a:xfrm>
      </p:grpSpPr>
      <p:sp>
        <p:nvSpPr>
          <p:cNvPr id="4962" name="Google Shape;4962;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963" name="Google Shape;4963;p2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964" name="Google Shape;4964;p2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23</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3"/>
        <p:cNvGrpSpPr/>
        <p:nvPr/>
      </p:nvGrpSpPr>
      <p:grpSpPr>
        <a:xfrm>
          <a:off x="0" y="0"/>
          <a:ext cx="0" cy="0"/>
          <a:chOff x="0" y="0"/>
          <a:chExt cx="0" cy="0"/>
        </a:xfrm>
      </p:grpSpPr>
      <p:sp>
        <p:nvSpPr>
          <p:cNvPr id="4974" name="Google Shape;4974;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975" name="Google Shape;4975;p2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976" name="Google Shape;4976;p2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24</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82"/>
        <p:cNvGrpSpPr/>
        <p:nvPr/>
      </p:nvGrpSpPr>
      <p:grpSpPr>
        <a:xfrm>
          <a:off x="0" y="0"/>
          <a:ext cx="0" cy="0"/>
          <a:chOff x="0" y="0"/>
          <a:chExt cx="0" cy="0"/>
        </a:xfrm>
      </p:grpSpPr>
      <p:sp>
        <p:nvSpPr>
          <p:cNvPr id="4983" name="Google Shape;4983;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984" name="Google Shape;4984;p2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985" name="Google Shape;4985;p2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25</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1"/>
        <p:cNvGrpSpPr/>
        <p:nvPr/>
      </p:nvGrpSpPr>
      <p:grpSpPr>
        <a:xfrm>
          <a:off x="0" y="0"/>
          <a:ext cx="0" cy="0"/>
          <a:chOff x="0" y="0"/>
          <a:chExt cx="0" cy="0"/>
        </a:xfrm>
      </p:grpSpPr>
      <p:sp>
        <p:nvSpPr>
          <p:cNvPr id="4992" name="Google Shape;4992;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993" name="Google Shape;4993;p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994" name="Google Shape;4994;p2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26</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8"/>
        <p:cNvGrpSpPr/>
        <p:nvPr/>
      </p:nvGrpSpPr>
      <p:grpSpPr>
        <a:xfrm>
          <a:off x="0" y="0"/>
          <a:ext cx="0" cy="0"/>
          <a:chOff x="0" y="0"/>
          <a:chExt cx="0" cy="0"/>
        </a:xfrm>
      </p:grpSpPr>
      <p:sp>
        <p:nvSpPr>
          <p:cNvPr id="5439" name="Google Shape;5439;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440" name="Google Shape;5440;p2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441" name="Google Shape;5441;p2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27</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09"/>
        <p:cNvGrpSpPr/>
        <p:nvPr/>
      </p:nvGrpSpPr>
      <p:grpSpPr>
        <a:xfrm>
          <a:off x="0" y="0"/>
          <a:ext cx="0" cy="0"/>
          <a:chOff x="0" y="0"/>
          <a:chExt cx="0" cy="0"/>
        </a:xfrm>
      </p:grpSpPr>
      <p:sp>
        <p:nvSpPr>
          <p:cNvPr id="5610" name="Google Shape;5610;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611" name="Google Shape;5611;p2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612" name="Google Shape;5612;p2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28</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18"/>
        <p:cNvGrpSpPr/>
        <p:nvPr/>
      </p:nvGrpSpPr>
      <p:grpSpPr>
        <a:xfrm>
          <a:off x="0" y="0"/>
          <a:ext cx="0" cy="0"/>
          <a:chOff x="0" y="0"/>
          <a:chExt cx="0" cy="0"/>
        </a:xfrm>
      </p:grpSpPr>
      <p:sp>
        <p:nvSpPr>
          <p:cNvPr id="5619" name="Google Shape;5619;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620" name="Google Shape;5620;p2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621" name="Google Shape;5621;p2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29</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8" name="Google Shape;58;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9" name="Google Shape;59;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34"/>
        <p:cNvGrpSpPr/>
        <p:nvPr/>
      </p:nvGrpSpPr>
      <p:grpSpPr>
        <a:xfrm>
          <a:off x="0" y="0"/>
          <a:ext cx="0" cy="0"/>
          <a:chOff x="0" y="0"/>
          <a:chExt cx="0" cy="0"/>
        </a:xfrm>
      </p:grpSpPr>
      <p:sp>
        <p:nvSpPr>
          <p:cNvPr id="5635" name="Google Shape;5635;p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636" name="Google Shape;5636;p3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637" name="Google Shape;5637;p3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30</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06"/>
        <p:cNvGrpSpPr/>
        <p:nvPr/>
      </p:nvGrpSpPr>
      <p:grpSpPr>
        <a:xfrm>
          <a:off x="0" y="0"/>
          <a:ext cx="0" cy="0"/>
          <a:chOff x="0" y="0"/>
          <a:chExt cx="0" cy="0"/>
        </a:xfrm>
      </p:grpSpPr>
      <p:sp>
        <p:nvSpPr>
          <p:cNvPr id="5707" name="Google Shape;5707;p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708" name="Google Shape;5708;p3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709" name="Google Shape;5709;p3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31</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93"/>
        <p:cNvGrpSpPr/>
        <p:nvPr/>
      </p:nvGrpSpPr>
      <p:grpSpPr>
        <a:xfrm>
          <a:off x="0" y="0"/>
          <a:ext cx="0" cy="0"/>
          <a:chOff x="0" y="0"/>
          <a:chExt cx="0" cy="0"/>
        </a:xfrm>
      </p:grpSpPr>
      <p:sp>
        <p:nvSpPr>
          <p:cNvPr id="5794" name="Google Shape;5794;p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795" name="Google Shape;5795;p3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796" name="Google Shape;5796;p3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32</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6"/>
        <p:cNvGrpSpPr/>
        <p:nvPr/>
      </p:nvGrpSpPr>
      <p:grpSpPr>
        <a:xfrm>
          <a:off x="0" y="0"/>
          <a:ext cx="0" cy="0"/>
          <a:chOff x="0" y="0"/>
          <a:chExt cx="0" cy="0"/>
        </a:xfrm>
      </p:grpSpPr>
      <p:sp>
        <p:nvSpPr>
          <p:cNvPr id="5877" name="Google Shape;5877;p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878" name="Google Shape;5878;p3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879" name="Google Shape;5879;p3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33</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7"/>
        <p:cNvGrpSpPr/>
        <p:nvPr/>
      </p:nvGrpSpPr>
      <p:grpSpPr>
        <a:xfrm>
          <a:off x="0" y="0"/>
          <a:ext cx="0" cy="0"/>
          <a:chOff x="0" y="0"/>
          <a:chExt cx="0" cy="0"/>
        </a:xfrm>
      </p:grpSpPr>
      <p:sp>
        <p:nvSpPr>
          <p:cNvPr id="5958" name="Google Shape;5958;p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959" name="Google Shape;5959;p3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960" name="Google Shape;5960;p3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34</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64"/>
        <p:cNvGrpSpPr/>
        <p:nvPr/>
      </p:nvGrpSpPr>
      <p:grpSpPr>
        <a:xfrm>
          <a:off x="0" y="0"/>
          <a:ext cx="0" cy="0"/>
          <a:chOff x="0" y="0"/>
          <a:chExt cx="0" cy="0"/>
        </a:xfrm>
      </p:grpSpPr>
      <p:sp>
        <p:nvSpPr>
          <p:cNvPr id="6065" name="Google Shape;6065;p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66" name="Google Shape;6066;p3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067" name="Google Shape;6067;p3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35</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03"/>
        <p:cNvGrpSpPr/>
        <p:nvPr/>
      </p:nvGrpSpPr>
      <p:grpSpPr>
        <a:xfrm>
          <a:off x="0" y="0"/>
          <a:ext cx="0" cy="0"/>
          <a:chOff x="0" y="0"/>
          <a:chExt cx="0" cy="0"/>
        </a:xfrm>
      </p:grpSpPr>
      <p:sp>
        <p:nvSpPr>
          <p:cNvPr id="6104" name="Google Shape;6104;p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105" name="Google Shape;6105;p3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106" name="Google Shape;6106;p3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37</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13"/>
        <p:cNvGrpSpPr/>
        <p:nvPr/>
      </p:nvGrpSpPr>
      <p:grpSpPr>
        <a:xfrm>
          <a:off x="0" y="0"/>
          <a:ext cx="0" cy="0"/>
          <a:chOff x="0" y="0"/>
          <a:chExt cx="0" cy="0"/>
        </a:xfrm>
      </p:grpSpPr>
      <p:sp>
        <p:nvSpPr>
          <p:cNvPr id="6114" name="Google Shape;6114;p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115" name="Google Shape;6115;p3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116" name="Google Shape;6116;p3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38</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32"/>
        <p:cNvGrpSpPr/>
        <p:nvPr/>
      </p:nvGrpSpPr>
      <p:grpSpPr>
        <a:xfrm>
          <a:off x="0" y="0"/>
          <a:ext cx="0" cy="0"/>
          <a:chOff x="0" y="0"/>
          <a:chExt cx="0" cy="0"/>
        </a:xfrm>
      </p:grpSpPr>
      <p:sp>
        <p:nvSpPr>
          <p:cNvPr id="6533" name="Google Shape;6533;p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534" name="Google Shape;6534;p3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535" name="Google Shape;6535;p3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39</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95"/>
        <p:cNvGrpSpPr/>
        <p:nvPr/>
      </p:nvGrpSpPr>
      <p:grpSpPr>
        <a:xfrm>
          <a:off x="0" y="0"/>
          <a:ext cx="0" cy="0"/>
          <a:chOff x="0" y="0"/>
          <a:chExt cx="0" cy="0"/>
        </a:xfrm>
      </p:grpSpPr>
      <p:sp>
        <p:nvSpPr>
          <p:cNvPr id="6596" name="Google Shape;6596;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597" name="Google Shape;6597;p3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598" name="Google Shape;6598;p3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40</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44" name="Google Shape;644;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12"/>
        <p:cNvGrpSpPr/>
        <p:nvPr/>
      </p:nvGrpSpPr>
      <p:grpSpPr>
        <a:xfrm>
          <a:off x="0" y="0"/>
          <a:ext cx="0" cy="0"/>
          <a:chOff x="0" y="0"/>
          <a:chExt cx="0" cy="0"/>
        </a:xfrm>
      </p:grpSpPr>
      <p:sp>
        <p:nvSpPr>
          <p:cNvPr id="6713" name="Google Shape;6713;p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714" name="Google Shape;6714;p4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715" name="Google Shape;6715;p4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41</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67"/>
        <p:cNvGrpSpPr/>
        <p:nvPr/>
      </p:nvGrpSpPr>
      <p:grpSpPr>
        <a:xfrm>
          <a:off x="0" y="0"/>
          <a:ext cx="0" cy="0"/>
          <a:chOff x="0" y="0"/>
          <a:chExt cx="0" cy="0"/>
        </a:xfrm>
      </p:grpSpPr>
      <p:sp>
        <p:nvSpPr>
          <p:cNvPr id="6868" name="Google Shape;6868;p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869" name="Google Shape;6869;p4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870" name="Google Shape;6870;p4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42</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71"/>
        <p:cNvGrpSpPr/>
        <p:nvPr/>
      </p:nvGrpSpPr>
      <p:grpSpPr>
        <a:xfrm>
          <a:off x="0" y="0"/>
          <a:ext cx="0" cy="0"/>
          <a:chOff x="0" y="0"/>
          <a:chExt cx="0" cy="0"/>
        </a:xfrm>
      </p:grpSpPr>
      <p:sp>
        <p:nvSpPr>
          <p:cNvPr id="7172" name="Google Shape;7172;p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173" name="Google Shape;7173;p4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174" name="Google Shape;7174;p4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43</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98"/>
        <p:cNvGrpSpPr/>
        <p:nvPr/>
      </p:nvGrpSpPr>
      <p:grpSpPr>
        <a:xfrm>
          <a:off x="0" y="0"/>
          <a:ext cx="0" cy="0"/>
          <a:chOff x="0" y="0"/>
          <a:chExt cx="0" cy="0"/>
        </a:xfrm>
      </p:grpSpPr>
      <p:sp>
        <p:nvSpPr>
          <p:cNvPr id="7499" name="Google Shape;7499;p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500" name="Google Shape;7500;p4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501" name="Google Shape;7501;p4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44</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23"/>
        <p:cNvGrpSpPr/>
        <p:nvPr/>
      </p:nvGrpSpPr>
      <p:grpSpPr>
        <a:xfrm>
          <a:off x="0" y="0"/>
          <a:ext cx="0" cy="0"/>
          <a:chOff x="0" y="0"/>
          <a:chExt cx="0" cy="0"/>
        </a:xfrm>
      </p:grpSpPr>
      <p:sp>
        <p:nvSpPr>
          <p:cNvPr id="7824" name="Google Shape;7824;p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825" name="Google Shape;7825;p4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826" name="Google Shape;7826;p4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45</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15"/>
        <p:cNvGrpSpPr/>
        <p:nvPr/>
      </p:nvGrpSpPr>
      <p:grpSpPr>
        <a:xfrm>
          <a:off x="0" y="0"/>
          <a:ext cx="0" cy="0"/>
          <a:chOff x="0" y="0"/>
          <a:chExt cx="0" cy="0"/>
        </a:xfrm>
      </p:grpSpPr>
      <p:sp>
        <p:nvSpPr>
          <p:cNvPr id="8216" name="Google Shape;8216;p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217" name="Google Shape;8217;p4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218" name="Google Shape;8218;p4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46</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80"/>
        <p:cNvGrpSpPr/>
        <p:nvPr/>
      </p:nvGrpSpPr>
      <p:grpSpPr>
        <a:xfrm>
          <a:off x="0" y="0"/>
          <a:ext cx="0" cy="0"/>
          <a:chOff x="0" y="0"/>
          <a:chExt cx="0" cy="0"/>
        </a:xfrm>
      </p:grpSpPr>
      <p:sp>
        <p:nvSpPr>
          <p:cNvPr id="8281" name="Google Shape;8281;p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282" name="Google Shape;8282;p4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283" name="Google Shape;8283;p4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47</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89"/>
        <p:cNvGrpSpPr/>
        <p:nvPr/>
      </p:nvGrpSpPr>
      <p:grpSpPr>
        <a:xfrm>
          <a:off x="0" y="0"/>
          <a:ext cx="0" cy="0"/>
          <a:chOff x="0" y="0"/>
          <a:chExt cx="0" cy="0"/>
        </a:xfrm>
      </p:grpSpPr>
      <p:sp>
        <p:nvSpPr>
          <p:cNvPr id="8290" name="Google Shape;8290;p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291" name="Google Shape;8291;p4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292" name="Google Shape;8292;p4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48</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42"/>
        <p:cNvGrpSpPr/>
        <p:nvPr/>
      </p:nvGrpSpPr>
      <p:grpSpPr>
        <a:xfrm>
          <a:off x="0" y="0"/>
          <a:ext cx="0" cy="0"/>
          <a:chOff x="0" y="0"/>
          <a:chExt cx="0" cy="0"/>
        </a:xfrm>
      </p:grpSpPr>
      <p:sp>
        <p:nvSpPr>
          <p:cNvPr id="8343" name="Google Shape;8343;p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344" name="Google Shape;8344;p4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345" name="Google Shape;8345;p4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49</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97"/>
        <p:cNvGrpSpPr/>
        <p:nvPr/>
      </p:nvGrpSpPr>
      <p:grpSpPr>
        <a:xfrm>
          <a:off x="0" y="0"/>
          <a:ext cx="0" cy="0"/>
          <a:chOff x="0" y="0"/>
          <a:chExt cx="0" cy="0"/>
        </a:xfrm>
      </p:grpSpPr>
      <p:sp>
        <p:nvSpPr>
          <p:cNvPr id="8398" name="Google Shape;8398;p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399" name="Google Shape;8399;p4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400" name="Google Shape;8400;p4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50</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9"/>
        <p:cNvGrpSpPr/>
        <p:nvPr/>
      </p:nvGrpSpPr>
      <p:grpSpPr>
        <a:xfrm>
          <a:off x="0" y="0"/>
          <a:ext cx="0" cy="0"/>
          <a:chOff x="0" y="0"/>
          <a:chExt cx="0" cy="0"/>
        </a:xfrm>
      </p:grpSpPr>
      <p:sp>
        <p:nvSpPr>
          <p:cNvPr id="700" name="Google Shape;700;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01" name="Google Shape;701;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58"/>
        <p:cNvGrpSpPr/>
        <p:nvPr/>
      </p:nvGrpSpPr>
      <p:grpSpPr>
        <a:xfrm>
          <a:off x="0" y="0"/>
          <a:ext cx="0" cy="0"/>
          <a:chOff x="0" y="0"/>
          <a:chExt cx="0" cy="0"/>
        </a:xfrm>
      </p:grpSpPr>
      <p:sp>
        <p:nvSpPr>
          <p:cNvPr id="8459" name="Google Shape;8459;p5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460" name="Google Shape;8460;p5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461" name="Google Shape;8461;p5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51</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06"/>
        <p:cNvGrpSpPr/>
        <p:nvPr/>
      </p:nvGrpSpPr>
      <p:grpSpPr>
        <a:xfrm>
          <a:off x="0" y="0"/>
          <a:ext cx="0" cy="0"/>
          <a:chOff x="0" y="0"/>
          <a:chExt cx="0" cy="0"/>
        </a:xfrm>
      </p:grpSpPr>
      <p:sp>
        <p:nvSpPr>
          <p:cNvPr id="8507" name="Google Shape;8507;p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508" name="Google Shape;8508;p5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509" name="Google Shape;8509;p5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52</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41"/>
        <p:cNvGrpSpPr/>
        <p:nvPr/>
      </p:nvGrpSpPr>
      <p:grpSpPr>
        <a:xfrm>
          <a:off x="0" y="0"/>
          <a:ext cx="0" cy="0"/>
          <a:chOff x="0" y="0"/>
          <a:chExt cx="0" cy="0"/>
        </a:xfrm>
      </p:grpSpPr>
      <p:sp>
        <p:nvSpPr>
          <p:cNvPr id="8542" name="Google Shape;8542;p5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543" name="Google Shape;8543;p5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544" name="Google Shape;8544;p5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53</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77"/>
        <p:cNvGrpSpPr/>
        <p:nvPr/>
      </p:nvGrpSpPr>
      <p:grpSpPr>
        <a:xfrm>
          <a:off x="0" y="0"/>
          <a:ext cx="0" cy="0"/>
          <a:chOff x="0" y="0"/>
          <a:chExt cx="0" cy="0"/>
        </a:xfrm>
      </p:grpSpPr>
      <p:sp>
        <p:nvSpPr>
          <p:cNvPr id="8578" name="Google Shape;8578;p5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579" name="Google Shape;8579;p5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580" name="Google Shape;8580;p5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54</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41"/>
        <p:cNvGrpSpPr/>
        <p:nvPr/>
      </p:nvGrpSpPr>
      <p:grpSpPr>
        <a:xfrm>
          <a:off x="0" y="0"/>
          <a:ext cx="0" cy="0"/>
          <a:chOff x="0" y="0"/>
          <a:chExt cx="0" cy="0"/>
        </a:xfrm>
      </p:grpSpPr>
      <p:sp>
        <p:nvSpPr>
          <p:cNvPr id="8642" name="Google Shape;8642;p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43" name="Google Shape;8643;p5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644" name="Google Shape;8644;p5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55</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79"/>
        <p:cNvGrpSpPr/>
        <p:nvPr/>
      </p:nvGrpSpPr>
      <p:grpSpPr>
        <a:xfrm>
          <a:off x="0" y="0"/>
          <a:ext cx="0" cy="0"/>
          <a:chOff x="0" y="0"/>
          <a:chExt cx="0" cy="0"/>
        </a:xfrm>
      </p:grpSpPr>
      <p:sp>
        <p:nvSpPr>
          <p:cNvPr id="8680" name="Google Shape;8680;p5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81" name="Google Shape;8681;p5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682" name="Google Shape;8682;p5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56</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28"/>
        <p:cNvGrpSpPr/>
        <p:nvPr/>
      </p:nvGrpSpPr>
      <p:grpSpPr>
        <a:xfrm>
          <a:off x="0" y="0"/>
          <a:ext cx="0" cy="0"/>
          <a:chOff x="0" y="0"/>
          <a:chExt cx="0" cy="0"/>
        </a:xfrm>
      </p:grpSpPr>
      <p:sp>
        <p:nvSpPr>
          <p:cNvPr id="8729" name="Google Shape;8729;p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730" name="Google Shape;8730;p5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731" name="Google Shape;8731;p5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57</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07"/>
        <p:cNvGrpSpPr/>
        <p:nvPr/>
      </p:nvGrpSpPr>
      <p:grpSpPr>
        <a:xfrm>
          <a:off x="0" y="0"/>
          <a:ext cx="0" cy="0"/>
          <a:chOff x="0" y="0"/>
          <a:chExt cx="0" cy="0"/>
        </a:xfrm>
      </p:grpSpPr>
      <p:sp>
        <p:nvSpPr>
          <p:cNvPr id="8808" name="Google Shape;8808;p5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809" name="Google Shape;8809;p5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810" name="Google Shape;8810;p5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58</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59"/>
        <p:cNvGrpSpPr/>
        <p:nvPr/>
      </p:nvGrpSpPr>
      <p:grpSpPr>
        <a:xfrm>
          <a:off x="0" y="0"/>
          <a:ext cx="0" cy="0"/>
          <a:chOff x="0" y="0"/>
          <a:chExt cx="0" cy="0"/>
        </a:xfrm>
      </p:grpSpPr>
      <p:sp>
        <p:nvSpPr>
          <p:cNvPr id="8960" name="Google Shape;8960;p5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961" name="Google Shape;8961;p5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962" name="Google Shape;8962;p5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59</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24"/>
        <p:cNvGrpSpPr/>
        <p:nvPr/>
      </p:nvGrpSpPr>
      <p:grpSpPr>
        <a:xfrm>
          <a:off x="0" y="0"/>
          <a:ext cx="0" cy="0"/>
          <a:chOff x="0" y="0"/>
          <a:chExt cx="0" cy="0"/>
        </a:xfrm>
      </p:grpSpPr>
      <p:sp>
        <p:nvSpPr>
          <p:cNvPr id="9125" name="Google Shape;9125;g14937f74354_0_0:notes"/>
          <p:cNvSpPr txBox="1">
            <a:spLocks noGrp="1"/>
          </p:cNvSpPr>
          <p:nvPr>
            <p:ph type="sldNum" idx="12"/>
          </p:nvPr>
        </p:nvSpPr>
        <p:spPr>
          <a:xfrm>
            <a:off x="3885993" y="8686176"/>
            <a:ext cx="2972100" cy="457800"/>
          </a:xfrm>
          <a:prstGeom prst="rect">
            <a:avLst/>
          </a:prstGeom>
          <a:noFill/>
          <a:ln>
            <a:noFill/>
          </a:ln>
        </p:spPr>
        <p:txBody>
          <a:bodyPr spcFirstLastPara="1" wrap="square" lIns="91325" tIns="45650" rIns="91325" bIns="45650" anchor="b" anchorCtr="0">
            <a:noAutofit/>
          </a:bodyPr>
          <a:lstStyle/>
          <a:p>
            <a:pPr marL="0" lvl="0" indent="0" algn="r" rtl="0">
              <a:spcBef>
                <a:spcPts val="0"/>
              </a:spcBef>
              <a:spcAft>
                <a:spcPts val="0"/>
              </a:spcAft>
              <a:buNone/>
            </a:pPr>
            <a:fld id="{00000000-1234-1234-1234-123412341234}" type="slidenum">
              <a:rPr lang="en-US" sz="1300">
                <a:solidFill>
                  <a:schemeClr val="dk1"/>
                </a:solidFill>
                <a:latin typeface="Times New Roman"/>
                <a:ea typeface="Times New Roman"/>
                <a:cs typeface="Times New Roman"/>
                <a:sym typeface="Times New Roman"/>
              </a:rPr>
              <a:t>60</a:t>
            </a:fld>
            <a:endParaRPr sz="1300">
              <a:solidFill>
                <a:schemeClr val="dk1"/>
              </a:solidFill>
              <a:latin typeface="Times New Roman"/>
              <a:ea typeface="Times New Roman"/>
              <a:cs typeface="Times New Roman"/>
              <a:sym typeface="Times New Roman"/>
            </a:endParaRPr>
          </a:p>
        </p:txBody>
      </p:sp>
      <p:sp>
        <p:nvSpPr>
          <p:cNvPr id="9126" name="Google Shape;9126;g14937f7435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9127" name="Google Shape;9127;g14937f74354_0_0:notes"/>
          <p:cNvSpPr txBox="1">
            <a:spLocks noGrp="1"/>
          </p:cNvSpPr>
          <p:nvPr>
            <p:ph type="body" idx="1"/>
          </p:nvPr>
        </p:nvSpPr>
        <p:spPr>
          <a:xfrm>
            <a:off x="913985" y="4343869"/>
            <a:ext cx="5030100" cy="4114200"/>
          </a:xfrm>
          <a:prstGeom prst="rect">
            <a:avLst/>
          </a:prstGeom>
          <a:noFill/>
          <a:ln>
            <a:noFill/>
          </a:ln>
        </p:spPr>
        <p:txBody>
          <a:bodyPr spcFirstLastPara="1" wrap="square" lIns="91325" tIns="45650" rIns="91325" bIns="45650" anchor="t" anchorCtr="0">
            <a:noAutofit/>
          </a:bodyPr>
          <a:lstStyle/>
          <a:p>
            <a:pPr marL="0" marR="0" lvl="0" indent="0" algn="l" rtl="0">
              <a:lnSpc>
                <a:spcPct val="100000"/>
              </a:lnSpc>
              <a:spcBef>
                <a:spcPts val="0"/>
              </a:spcBef>
              <a:spcAft>
                <a:spcPts val="0"/>
              </a:spcAft>
              <a:buClr>
                <a:schemeClr val="dk1"/>
              </a:buClr>
              <a:buSzPts val="1200"/>
              <a:buFont typeface="Times New Roman"/>
              <a:buNone/>
            </a:pPr>
            <a:r>
              <a:rPr lang="en-US"/>
              <a:t>Speed of the light: 3 times 10 to the power of 8. </a:t>
            </a:r>
            <a:endParaRPr/>
          </a:p>
          <a:p>
            <a:pPr marL="0" marR="0" lvl="0" indent="0" algn="l" rtl="0">
              <a:lnSpc>
                <a:spcPct val="100000"/>
              </a:lnSpc>
              <a:spcBef>
                <a:spcPts val="400"/>
              </a:spcBef>
              <a:spcAft>
                <a:spcPts val="0"/>
              </a:spcAft>
              <a:buClr>
                <a:schemeClr val="dk1"/>
              </a:buClr>
              <a:buSzPts val="1200"/>
              <a:buFont typeface="Times New Roman"/>
              <a:buNone/>
            </a:pPr>
            <a:endParaRPr/>
          </a:p>
          <a:p>
            <a:pPr marL="0" marR="0" lvl="0" indent="0" algn="l" rtl="0">
              <a:lnSpc>
                <a:spcPct val="100000"/>
              </a:lnSpc>
              <a:spcBef>
                <a:spcPts val="400"/>
              </a:spcBef>
              <a:spcAft>
                <a:spcPts val="0"/>
              </a:spcAft>
              <a:buClr>
                <a:schemeClr val="dk1"/>
              </a:buClr>
              <a:buSzPts val="1200"/>
              <a:buFont typeface="Times New Roman"/>
              <a:buNone/>
            </a:pPr>
            <a:r>
              <a:rPr lang="en-US"/>
              <a:t>Q1: Transmission Delay = Size of Transfer / Link Bandwidth </a:t>
            </a:r>
            <a:endParaRPr/>
          </a:p>
          <a:p>
            <a:pPr marL="0" marR="0" lvl="0" indent="0" algn="l" rtl="0">
              <a:lnSpc>
                <a:spcPct val="100000"/>
              </a:lnSpc>
              <a:spcBef>
                <a:spcPts val="400"/>
              </a:spcBef>
              <a:spcAft>
                <a:spcPts val="0"/>
              </a:spcAft>
              <a:buClr>
                <a:schemeClr val="dk1"/>
              </a:buClr>
              <a:buSzPts val="1200"/>
              <a:buFont typeface="Times New Roman"/>
              <a:buNone/>
            </a:pPr>
            <a:endParaRPr/>
          </a:p>
          <a:p>
            <a:pPr marL="0" marR="0" lvl="0" indent="0" algn="l" rtl="0">
              <a:lnSpc>
                <a:spcPct val="100000"/>
              </a:lnSpc>
              <a:spcBef>
                <a:spcPts val="400"/>
              </a:spcBef>
              <a:spcAft>
                <a:spcPts val="0"/>
              </a:spcAft>
              <a:buClr>
                <a:schemeClr val="dk1"/>
              </a:buClr>
              <a:buSzPts val="1200"/>
              <a:buFont typeface="Times New Roman"/>
              <a:buNone/>
            </a:pPr>
            <a:r>
              <a:rPr lang="en-US"/>
              <a:t>A  B: Transmission Delay = (500/ ((4/8) x 10^6 )) = 1ms </a:t>
            </a:r>
            <a:endParaRPr/>
          </a:p>
          <a:p>
            <a:pPr marL="0" marR="0" lvl="0" indent="0" algn="l" rtl="0">
              <a:lnSpc>
                <a:spcPct val="100000"/>
              </a:lnSpc>
              <a:spcBef>
                <a:spcPts val="400"/>
              </a:spcBef>
              <a:spcAft>
                <a:spcPts val="0"/>
              </a:spcAft>
              <a:buClr>
                <a:schemeClr val="dk1"/>
              </a:buClr>
              <a:buSzPts val="1200"/>
              <a:buFont typeface="Times New Roman"/>
              <a:buNone/>
            </a:pPr>
            <a:endParaRPr/>
          </a:p>
          <a:p>
            <a:pPr marL="0" marR="0" lvl="0" indent="0" algn="l" rtl="0">
              <a:lnSpc>
                <a:spcPct val="100000"/>
              </a:lnSpc>
              <a:spcBef>
                <a:spcPts val="400"/>
              </a:spcBef>
              <a:spcAft>
                <a:spcPts val="0"/>
              </a:spcAft>
              <a:buClr>
                <a:schemeClr val="dk1"/>
              </a:buClr>
              <a:buSzPts val="1200"/>
              <a:buFont typeface="Times New Roman"/>
              <a:buNone/>
            </a:pPr>
            <a:r>
              <a:rPr lang="en-US"/>
              <a:t>B  D: Transmission Delay = (125/ (10/8) x 10^6 ) = 0.1ms </a:t>
            </a:r>
            <a:endParaRPr/>
          </a:p>
          <a:p>
            <a:pPr marL="0" marR="0" lvl="0" indent="0" algn="l" rtl="0">
              <a:lnSpc>
                <a:spcPct val="100000"/>
              </a:lnSpc>
              <a:spcBef>
                <a:spcPts val="400"/>
              </a:spcBef>
              <a:spcAft>
                <a:spcPts val="0"/>
              </a:spcAft>
              <a:buClr>
                <a:schemeClr val="dk1"/>
              </a:buClr>
              <a:buSzPts val="1200"/>
              <a:buFont typeface="Times New Roman"/>
              <a:buNone/>
            </a:pPr>
            <a:endParaRPr/>
          </a:p>
          <a:p>
            <a:pPr marL="0" marR="0" lvl="0" indent="0" algn="l" rtl="0">
              <a:lnSpc>
                <a:spcPct val="100000"/>
              </a:lnSpc>
              <a:spcBef>
                <a:spcPts val="400"/>
              </a:spcBef>
              <a:spcAft>
                <a:spcPts val="0"/>
              </a:spcAft>
              <a:buClr>
                <a:schemeClr val="dk1"/>
              </a:buClr>
              <a:buSzPts val="1200"/>
              <a:buFont typeface="Times New Roman"/>
              <a:buNone/>
            </a:pPr>
            <a:r>
              <a:rPr lang="en-US"/>
              <a:t>Q2: Propagation Delay = Distance of link / propagation </a:t>
            </a:r>
            <a:endParaRPr/>
          </a:p>
          <a:p>
            <a:pPr marL="0" marR="0" lvl="0" indent="0" algn="l" rtl="0">
              <a:lnSpc>
                <a:spcPct val="100000"/>
              </a:lnSpc>
              <a:spcBef>
                <a:spcPts val="400"/>
              </a:spcBef>
              <a:spcAft>
                <a:spcPts val="0"/>
              </a:spcAft>
              <a:buClr>
                <a:schemeClr val="dk1"/>
              </a:buClr>
              <a:buSzPts val="1200"/>
              <a:buFont typeface="Times New Roman"/>
              <a:buNone/>
            </a:pPr>
            <a:endParaRPr/>
          </a:p>
          <a:p>
            <a:pPr marL="0" marR="0" lvl="0" indent="0" algn="l" rtl="0">
              <a:lnSpc>
                <a:spcPct val="100000"/>
              </a:lnSpc>
              <a:spcBef>
                <a:spcPts val="400"/>
              </a:spcBef>
              <a:spcAft>
                <a:spcPts val="0"/>
              </a:spcAft>
              <a:buClr>
                <a:schemeClr val="dk1"/>
              </a:buClr>
              <a:buSzPts val="1200"/>
              <a:buFont typeface="Times New Roman"/>
              <a:buNone/>
            </a:pPr>
            <a:r>
              <a:rPr lang="en-US"/>
              <a:t>A  B: Propagation Delay = 3000 / (3 x 10^5 ) = 10ms </a:t>
            </a:r>
            <a:endParaRPr/>
          </a:p>
          <a:p>
            <a:pPr marL="0" marR="0" lvl="0" indent="0" algn="l" rtl="0">
              <a:lnSpc>
                <a:spcPct val="100000"/>
              </a:lnSpc>
              <a:spcBef>
                <a:spcPts val="400"/>
              </a:spcBef>
              <a:spcAft>
                <a:spcPts val="0"/>
              </a:spcAft>
              <a:buClr>
                <a:schemeClr val="dk1"/>
              </a:buClr>
              <a:buSzPts val="1200"/>
              <a:buFont typeface="Times New Roman"/>
              <a:buNone/>
            </a:pPr>
            <a:r>
              <a:rPr lang="en-US"/>
              <a:t>B  D: Propagation Delay = 900 / (3 x 10^5 ) = 3ms </a:t>
            </a:r>
            <a:endParaRPr/>
          </a:p>
          <a:p>
            <a:pPr marL="0" marR="0" lvl="0" indent="0" algn="l" rtl="0">
              <a:lnSpc>
                <a:spcPct val="100000"/>
              </a:lnSpc>
              <a:spcBef>
                <a:spcPts val="400"/>
              </a:spcBef>
              <a:spcAft>
                <a:spcPts val="0"/>
              </a:spcAft>
              <a:buClr>
                <a:schemeClr val="dk1"/>
              </a:buClr>
              <a:buSzPts val="1200"/>
              <a:buFont typeface="Times New Roman"/>
              <a:buNone/>
            </a:pPr>
            <a:endParaRPr/>
          </a:p>
          <a:p>
            <a:pPr marL="0" marR="0" lvl="0" indent="0" algn="l" rtl="0">
              <a:lnSpc>
                <a:spcPct val="100000"/>
              </a:lnSpc>
              <a:spcBef>
                <a:spcPts val="400"/>
              </a:spcBef>
              <a:spcAft>
                <a:spcPts val="0"/>
              </a:spcAft>
              <a:buClr>
                <a:schemeClr val="dk1"/>
              </a:buClr>
              <a:buSzPts val="1200"/>
              <a:buFont typeface="Times New Roman"/>
              <a:buNone/>
            </a:pPr>
            <a:r>
              <a:rPr lang="en-US"/>
              <a:t>Q3: End to end delay between A and D = (Delay between AB) + (Delay between BD) </a:t>
            </a:r>
            <a:endParaRPr/>
          </a:p>
          <a:p>
            <a:pPr marL="0" marR="0" lvl="0" indent="0" algn="l" rtl="0">
              <a:lnSpc>
                <a:spcPct val="100000"/>
              </a:lnSpc>
              <a:spcBef>
                <a:spcPts val="400"/>
              </a:spcBef>
              <a:spcAft>
                <a:spcPts val="0"/>
              </a:spcAft>
              <a:buClr>
                <a:schemeClr val="dk1"/>
              </a:buClr>
              <a:buSzPts val="1200"/>
              <a:buFont typeface="Times New Roman"/>
              <a:buNone/>
            </a:pPr>
            <a:endParaRPr/>
          </a:p>
          <a:p>
            <a:pPr marL="0" marR="0" lvl="0" indent="0" algn="l" rtl="0">
              <a:lnSpc>
                <a:spcPct val="100000"/>
              </a:lnSpc>
              <a:spcBef>
                <a:spcPts val="400"/>
              </a:spcBef>
              <a:spcAft>
                <a:spcPts val="0"/>
              </a:spcAft>
              <a:buClr>
                <a:schemeClr val="dk1"/>
              </a:buClr>
              <a:buSzPts val="1200"/>
              <a:buFont typeface="Times New Roman"/>
              <a:buNone/>
            </a:pPr>
            <a:r>
              <a:rPr lang="en-US"/>
              <a:t>Delay on a link = Transmission Delay + Propagation Delay </a:t>
            </a:r>
            <a:endParaRPr/>
          </a:p>
          <a:p>
            <a:pPr marL="0" marR="0" lvl="0" indent="0" algn="l" rtl="0">
              <a:lnSpc>
                <a:spcPct val="100000"/>
              </a:lnSpc>
              <a:spcBef>
                <a:spcPts val="400"/>
              </a:spcBef>
              <a:spcAft>
                <a:spcPts val="0"/>
              </a:spcAft>
              <a:buClr>
                <a:schemeClr val="dk1"/>
              </a:buClr>
              <a:buSzPts val="1200"/>
              <a:buFont typeface="Times New Roman"/>
              <a:buNone/>
            </a:pPr>
            <a:endParaRPr/>
          </a:p>
          <a:p>
            <a:pPr marL="0" marR="0" lvl="0" indent="0" algn="l" rtl="0">
              <a:lnSpc>
                <a:spcPct val="100000"/>
              </a:lnSpc>
              <a:spcBef>
                <a:spcPts val="400"/>
              </a:spcBef>
              <a:spcAft>
                <a:spcPts val="0"/>
              </a:spcAft>
              <a:buClr>
                <a:schemeClr val="dk1"/>
              </a:buClr>
              <a:buSzPts val="1200"/>
              <a:buFont typeface="Times New Roman"/>
              <a:buNone/>
            </a:pPr>
            <a:r>
              <a:rPr lang="en-US"/>
              <a:t>Therefore, Delay between AB = 1 + 10 = 11ms, </a:t>
            </a:r>
            <a:endParaRPr/>
          </a:p>
          <a:p>
            <a:pPr marL="0" marR="0" lvl="0" indent="0" algn="l" rtl="0">
              <a:lnSpc>
                <a:spcPct val="100000"/>
              </a:lnSpc>
              <a:spcBef>
                <a:spcPts val="400"/>
              </a:spcBef>
              <a:spcAft>
                <a:spcPts val="0"/>
              </a:spcAft>
              <a:buClr>
                <a:schemeClr val="dk1"/>
              </a:buClr>
              <a:buSzPts val="1200"/>
              <a:buFont typeface="Times New Roman"/>
              <a:buNone/>
            </a:pPr>
            <a:r>
              <a:rPr lang="en-US"/>
              <a:t>and Delay between BD = 0.4 + 3 = 3.4ms </a:t>
            </a:r>
            <a:endParaRPr/>
          </a:p>
          <a:p>
            <a:pPr marL="0" marR="0" lvl="0" indent="0" algn="l" rtl="0">
              <a:lnSpc>
                <a:spcPct val="100000"/>
              </a:lnSpc>
              <a:spcBef>
                <a:spcPts val="400"/>
              </a:spcBef>
              <a:spcAft>
                <a:spcPts val="0"/>
              </a:spcAft>
              <a:buClr>
                <a:schemeClr val="dk1"/>
              </a:buClr>
              <a:buSzPts val="1200"/>
              <a:buFont typeface="Times New Roman"/>
              <a:buNone/>
            </a:pPr>
            <a:endParaRPr/>
          </a:p>
          <a:p>
            <a:pPr marL="0" marR="0" lvl="0" indent="0" algn="l" rtl="0">
              <a:lnSpc>
                <a:spcPct val="100000"/>
              </a:lnSpc>
              <a:spcBef>
                <a:spcPts val="400"/>
              </a:spcBef>
              <a:spcAft>
                <a:spcPts val="0"/>
              </a:spcAft>
              <a:buClr>
                <a:schemeClr val="dk1"/>
              </a:buClr>
              <a:buSzPts val="1200"/>
              <a:buFont typeface="Times New Roman"/>
              <a:buNone/>
            </a:pPr>
            <a:r>
              <a:rPr lang="en-US"/>
              <a:t>End to end delay between AD = 11ms + 3.4ms = 14.4ms </a:t>
            </a:r>
            <a:endParaRPr/>
          </a:p>
          <a:p>
            <a:pPr marL="0" marR="0" lvl="0" indent="0" algn="l" rtl="0">
              <a:lnSpc>
                <a:spcPct val="100000"/>
              </a:lnSpc>
              <a:spcBef>
                <a:spcPts val="400"/>
              </a:spcBef>
              <a:spcAft>
                <a:spcPts val="0"/>
              </a:spcAft>
              <a:buClr>
                <a:schemeClr val="dk1"/>
              </a:buClr>
              <a:buSzPts val="1200"/>
              <a:buFont typeface="Times New Roman"/>
              <a:buNone/>
            </a:pPr>
            <a:endParaRPr/>
          </a:p>
          <a:p>
            <a:pPr marL="0" marR="0" lvl="0" indent="0" algn="l" rtl="0">
              <a:lnSpc>
                <a:spcPct val="100000"/>
              </a:lnSpc>
              <a:spcBef>
                <a:spcPts val="400"/>
              </a:spcBef>
              <a:spcAft>
                <a:spcPts val="0"/>
              </a:spcAft>
              <a:buClr>
                <a:schemeClr val="dk1"/>
              </a:buClr>
              <a:buSzPts val="1200"/>
              <a:buFont typeface="Times New Roman"/>
              <a:buNone/>
            </a:pPr>
            <a:r>
              <a:rPr lang="en-US"/>
              <a:t>Q4: End to end delay between AD for a 500 byte packet = 14.4ms </a:t>
            </a:r>
            <a:endParaRPr/>
          </a:p>
          <a:p>
            <a:pPr marL="0" marR="0" lvl="0" indent="0" algn="l" rtl="0">
              <a:lnSpc>
                <a:spcPct val="100000"/>
              </a:lnSpc>
              <a:spcBef>
                <a:spcPts val="400"/>
              </a:spcBef>
              <a:spcAft>
                <a:spcPts val="0"/>
              </a:spcAft>
              <a:buClr>
                <a:schemeClr val="dk1"/>
              </a:buClr>
              <a:buSzPts val="1200"/>
              <a:buFont typeface="Times New Roman"/>
              <a:buNone/>
            </a:pPr>
            <a:endParaRPr/>
          </a:p>
          <a:p>
            <a:pPr marL="0" marR="0" lvl="0" indent="0" algn="l" rtl="0">
              <a:lnSpc>
                <a:spcPct val="100000"/>
              </a:lnSpc>
              <a:spcBef>
                <a:spcPts val="400"/>
              </a:spcBef>
              <a:spcAft>
                <a:spcPts val="0"/>
              </a:spcAft>
              <a:buClr>
                <a:schemeClr val="dk1"/>
              </a:buClr>
              <a:buSzPts val="1200"/>
              <a:buFont typeface="Times New Roman"/>
              <a:buNone/>
            </a:pPr>
            <a:r>
              <a:rPr lang="en-US"/>
              <a:t>End to end delay between AD for a 50 byte ACK = (0.1 + 10) + (0.04 + 3) = 13.14ms </a:t>
            </a:r>
            <a:endParaRPr/>
          </a:p>
          <a:p>
            <a:pPr marL="0" marR="0" lvl="0" indent="0" algn="l" rtl="0">
              <a:lnSpc>
                <a:spcPct val="100000"/>
              </a:lnSpc>
              <a:spcBef>
                <a:spcPts val="400"/>
              </a:spcBef>
              <a:spcAft>
                <a:spcPts val="0"/>
              </a:spcAft>
              <a:buClr>
                <a:schemeClr val="dk1"/>
              </a:buClr>
              <a:buSzPts val="1200"/>
              <a:buFont typeface="Times New Roman"/>
              <a:buNone/>
            </a:pPr>
            <a:endParaRPr/>
          </a:p>
          <a:p>
            <a:pPr marL="0" marR="0" lvl="0" indent="0" algn="l" rtl="0">
              <a:lnSpc>
                <a:spcPct val="100000"/>
              </a:lnSpc>
              <a:spcBef>
                <a:spcPts val="400"/>
              </a:spcBef>
              <a:spcAft>
                <a:spcPts val="0"/>
              </a:spcAft>
              <a:buClr>
                <a:schemeClr val="dk1"/>
              </a:buClr>
              <a:buSzPts val="1200"/>
              <a:buFont typeface="Times New Roman"/>
              <a:buNone/>
            </a:pPr>
            <a:r>
              <a:rPr lang="en-US"/>
              <a:t>Total delay for a packet and ACK = 14.4 + 13.14 = 27.54ms </a:t>
            </a:r>
            <a:endParaRPr/>
          </a:p>
          <a:p>
            <a:pPr marL="0" marR="0" lvl="0" indent="0" algn="l" rtl="0">
              <a:lnSpc>
                <a:spcPct val="100000"/>
              </a:lnSpc>
              <a:spcBef>
                <a:spcPts val="400"/>
              </a:spcBef>
              <a:spcAft>
                <a:spcPts val="0"/>
              </a:spcAft>
              <a:buClr>
                <a:schemeClr val="dk1"/>
              </a:buClr>
              <a:buSzPts val="1200"/>
              <a:buFont typeface="Times New Roman"/>
              <a:buNone/>
            </a:pPr>
            <a:endParaRPr/>
          </a:p>
          <a:p>
            <a:pPr marL="0" marR="0" lvl="0" indent="0" algn="l" rtl="0">
              <a:lnSpc>
                <a:spcPct val="100000"/>
              </a:lnSpc>
              <a:spcBef>
                <a:spcPts val="400"/>
              </a:spcBef>
              <a:spcAft>
                <a:spcPts val="0"/>
              </a:spcAft>
              <a:buClr>
                <a:schemeClr val="dk1"/>
              </a:buClr>
              <a:buSzPts val="1200"/>
              <a:buFont typeface="Times New Roman"/>
              <a:buNone/>
            </a:pPr>
            <a:r>
              <a:rPr lang="en-US"/>
              <a:t>#packets in a 5MB transfer = (5 x 106 ) / 500 = 10,000 </a:t>
            </a:r>
            <a:endParaRPr/>
          </a:p>
          <a:p>
            <a:pPr marL="0" marR="0" lvl="0" indent="0" algn="l" rtl="0">
              <a:lnSpc>
                <a:spcPct val="100000"/>
              </a:lnSpc>
              <a:spcBef>
                <a:spcPts val="400"/>
              </a:spcBef>
              <a:spcAft>
                <a:spcPts val="0"/>
              </a:spcAft>
              <a:buClr>
                <a:schemeClr val="dk1"/>
              </a:buClr>
              <a:buSzPts val="1200"/>
              <a:buFont typeface="Times New Roman"/>
              <a:buNone/>
            </a:pPr>
            <a:r>
              <a:rPr lang="en-US"/>
              <a:t>herefore, total time for transfer = 10000 x 27.54ms = 275.4 sec </a:t>
            </a:r>
            <a:endParaRPr/>
          </a:p>
          <a:p>
            <a:pPr marL="0" marR="0" lvl="0" indent="0" algn="l" rtl="0">
              <a:lnSpc>
                <a:spcPct val="100000"/>
              </a:lnSpc>
              <a:spcBef>
                <a:spcPts val="400"/>
              </a:spcBef>
              <a:spcAft>
                <a:spcPts val="0"/>
              </a:spcAft>
              <a:buClr>
                <a:schemeClr val="dk1"/>
              </a:buClr>
              <a:buSzPts val="1200"/>
              <a:buFont typeface="Times New Roman"/>
              <a:buNone/>
            </a:pPr>
            <a:endParaRPr/>
          </a:p>
          <a:p>
            <a:pPr marL="0" marR="0" lvl="0" indent="0" algn="l" rtl="0">
              <a:lnSpc>
                <a:spcPct val="100000"/>
              </a:lnSpc>
              <a:spcBef>
                <a:spcPts val="400"/>
              </a:spcBef>
              <a:spcAft>
                <a:spcPts val="0"/>
              </a:spcAft>
              <a:buClr>
                <a:schemeClr val="dk1"/>
              </a:buClr>
              <a:buSzPts val="1200"/>
              <a:buFont typeface="Times New Roman"/>
              <a:buNone/>
            </a:pPr>
            <a:r>
              <a:rPr lang="en-US"/>
              <a:t>Q5: throughput, 5MB/275 seconds = 18KBps = 144 Kbps  </a:t>
            </a:r>
            <a:endParaRPr/>
          </a:p>
          <a:p>
            <a:pPr marL="0" marR="0" lvl="0" indent="0" algn="l" rtl="0">
              <a:lnSpc>
                <a:spcPct val="100000"/>
              </a:lnSpc>
              <a:spcBef>
                <a:spcPts val="400"/>
              </a:spcBef>
              <a:spcAft>
                <a:spcPts val="0"/>
              </a:spcAft>
              <a:buClr>
                <a:schemeClr val="dk1"/>
              </a:buClr>
              <a:buSzPts val="1200"/>
              <a:buFont typeface="Times New Roman"/>
              <a:buNone/>
            </a:pPr>
            <a:endParaRPr/>
          </a:p>
          <a:p>
            <a:pPr marL="0" marR="0" lvl="0" indent="0" algn="l" rtl="0">
              <a:lnSpc>
                <a:spcPct val="100000"/>
              </a:lnSpc>
              <a:spcBef>
                <a:spcPts val="400"/>
              </a:spcBef>
              <a:spcAft>
                <a:spcPts val="0"/>
              </a:spcAft>
              <a:buClr>
                <a:schemeClr val="dk1"/>
              </a:buClr>
              <a:buSzPts val="1200"/>
              <a:buFont typeface="Times New Roman"/>
              <a:buNone/>
            </a:pPr>
            <a:r>
              <a:rPr lang="en-US"/>
              <a:t>Throughput of a communication system, it means the physical features of the path. Has nothing to do with how the communication between the sender and receivers is designed. Or you can see it as if the sender is sending at full speed, what is the maximum throughput. </a:t>
            </a:r>
            <a:endParaRPr/>
          </a:p>
          <a:p>
            <a:pPr marL="0" marR="0" lvl="0" indent="0" algn="l" rtl="0">
              <a:lnSpc>
                <a:spcPct val="100000"/>
              </a:lnSpc>
              <a:spcBef>
                <a:spcPts val="400"/>
              </a:spcBef>
              <a:spcAft>
                <a:spcPts val="0"/>
              </a:spcAft>
              <a:buClr>
                <a:schemeClr val="dk1"/>
              </a:buClr>
              <a:buSzPts val="1200"/>
              <a:buFont typeface="Times New Roman"/>
              <a:buNone/>
            </a:pPr>
            <a:endParaRPr/>
          </a:p>
          <a:p>
            <a:pPr marL="0" marR="0" lvl="0" indent="0" algn="l" rtl="0">
              <a:lnSpc>
                <a:spcPct val="100000"/>
              </a:lnSpc>
              <a:spcBef>
                <a:spcPts val="400"/>
              </a:spcBef>
              <a:spcAft>
                <a:spcPts val="0"/>
              </a:spcAft>
              <a:buClr>
                <a:schemeClr val="dk1"/>
              </a:buClr>
              <a:buSzPts val="1200"/>
              <a:buFont typeface="Times New Roman"/>
              <a:buNone/>
            </a:pPr>
            <a:r>
              <a:rPr lang="en-US"/>
              <a:t>0.144 Mbps / 4Mbps  = 3.6%</a:t>
            </a:r>
            <a:endParaRPr/>
          </a:p>
          <a:p>
            <a:pPr marL="0" marR="0" lvl="0" indent="0" algn="l" rtl="0">
              <a:lnSpc>
                <a:spcPct val="100000"/>
              </a:lnSpc>
              <a:spcBef>
                <a:spcPts val="400"/>
              </a:spcBef>
              <a:spcAft>
                <a:spcPts val="0"/>
              </a:spcAft>
              <a:buClr>
                <a:schemeClr val="dk1"/>
              </a:buClr>
              <a:buSzPts val="1200"/>
              <a:buFont typeface="Times New Roman"/>
              <a:buNone/>
            </a:pPr>
            <a:endParaRPr/>
          </a:p>
          <a:p>
            <a:pPr marL="0" marR="0" lvl="0" indent="0" algn="l" rtl="0">
              <a:lnSpc>
                <a:spcPct val="100000"/>
              </a:lnSpc>
              <a:spcBef>
                <a:spcPts val="400"/>
              </a:spcBef>
              <a:spcAft>
                <a:spcPts val="0"/>
              </a:spcAft>
              <a:buClr>
                <a:schemeClr val="dk1"/>
              </a:buClr>
              <a:buSzPts val="1200"/>
              <a:buFont typeface="Times New Roman"/>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4"/>
        <p:cNvGrpSpPr/>
        <p:nvPr/>
      </p:nvGrpSpPr>
      <p:grpSpPr>
        <a:xfrm>
          <a:off x="0" y="0"/>
          <a:ext cx="0" cy="0"/>
          <a:chOff x="0" y="0"/>
          <a:chExt cx="0" cy="0"/>
        </a:xfrm>
      </p:grpSpPr>
      <p:sp>
        <p:nvSpPr>
          <p:cNvPr id="1185" name="Google Shape;118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86" name="Google Shape;118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32"/>
        <p:cNvGrpSpPr/>
        <p:nvPr/>
      </p:nvGrpSpPr>
      <p:grpSpPr>
        <a:xfrm>
          <a:off x="0" y="0"/>
          <a:ext cx="0" cy="0"/>
          <a:chOff x="0" y="0"/>
          <a:chExt cx="0" cy="0"/>
        </a:xfrm>
      </p:grpSpPr>
      <p:sp>
        <p:nvSpPr>
          <p:cNvPr id="9133" name="Google Shape;9133;g14937f74354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34" name="Google Shape;9134;g14937f74354_0_7:notes"/>
          <p:cNvSpPr txBox="1">
            <a:spLocks noGrp="1"/>
          </p:cNvSpPr>
          <p:nvPr>
            <p:ph type="body" idx="1"/>
          </p:nvPr>
        </p:nvSpPr>
        <p:spPr>
          <a:xfrm>
            <a:off x="913985" y="4343869"/>
            <a:ext cx="5030100" cy="41142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135" name="Google Shape;9135;g14937f74354_0_7:notes"/>
          <p:cNvSpPr txBox="1">
            <a:spLocks noGrp="1"/>
          </p:cNvSpPr>
          <p:nvPr>
            <p:ph type="sldNum" idx="12"/>
          </p:nvPr>
        </p:nvSpPr>
        <p:spPr>
          <a:xfrm>
            <a:off x="3885993" y="8686176"/>
            <a:ext cx="2972100" cy="4578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61</a:t>
            </a:fld>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39"/>
        <p:cNvGrpSpPr/>
        <p:nvPr/>
      </p:nvGrpSpPr>
      <p:grpSpPr>
        <a:xfrm>
          <a:off x="0" y="0"/>
          <a:ext cx="0" cy="0"/>
          <a:chOff x="0" y="0"/>
          <a:chExt cx="0" cy="0"/>
        </a:xfrm>
      </p:grpSpPr>
      <p:sp>
        <p:nvSpPr>
          <p:cNvPr id="9140" name="Google Shape;9140;g14937f74354_0_65:notes"/>
          <p:cNvSpPr>
            <a:spLocks noGrp="1" noRot="1" noChangeAspect="1"/>
          </p:cNvSpPr>
          <p:nvPr>
            <p:ph type="sldImg" idx="2"/>
          </p:nvPr>
        </p:nvSpPr>
        <p:spPr>
          <a:xfrm>
            <a:off x="396910" y="685957"/>
            <a:ext cx="6064200" cy="34281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9141" name="Google Shape;9141;g14937f74354_0_65:notes"/>
          <p:cNvSpPr txBox="1">
            <a:spLocks noGrp="1"/>
          </p:cNvSpPr>
          <p:nvPr>
            <p:ph type="body" idx="1"/>
          </p:nvPr>
        </p:nvSpPr>
        <p:spPr>
          <a:xfrm>
            <a:off x="913985" y="4343869"/>
            <a:ext cx="5030100" cy="4114200"/>
          </a:xfrm>
          <a:prstGeom prst="rect">
            <a:avLst/>
          </a:prstGeom>
          <a:noFill/>
          <a:ln>
            <a:noFill/>
          </a:ln>
        </p:spPr>
        <p:txBody>
          <a:bodyPr spcFirstLastPara="1" wrap="square" lIns="91325" tIns="45650" rIns="91325" bIns="45650" anchor="t" anchorCtr="0">
            <a:noAutofit/>
          </a:bodyPr>
          <a:lstStyle/>
          <a:p>
            <a:pPr marL="0" lvl="0" indent="0" algn="l" rtl="0">
              <a:spcBef>
                <a:spcPts val="0"/>
              </a:spcBef>
              <a:spcAft>
                <a:spcPts val="0"/>
              </a:spcAft>
              <a:buNone/>
            </a:pPr>
            <a:r>
              <a:rPr lang="en-US"/>
              <a:t>We don’t usually have numeric measurement of how ``reliable’’ a system is… </a:t>
            </a:r>
            <a:endParaRPr/>
          </a:p>
          <a:p>
            <a:pPr marL="444500" lvl="1" indent="0" algn="l" rtl="0">
              <a:spcBef>
                <a:spcPts val="400"/>
              </a:spcBef>
              <a:spcAft>
                <a:spcPts val="0"/>
              </a:spcAft>
              <a:buNone/>
            </a:pPr>
            <a:r>
              <a:rPr lang="en-US"/>
              <a:t>Instead we say the system is robust to: events/SPOF/…</a:t>
            </a:r>
            <a:endParaRPr/>
          </a:p>
          <a:p>
            <a:pPr marL="0" lvl="0" indent="0" algn="l" rtl="0">
              <a:spcBef>
                <a:spcPts val="400"/>
              </a:spcBef>
              <a:spcAft>
                <a:spcPts val="0"/>
              </a:spcAft>
              <a:buNone/>
            </a:pPr>
            <a:endParaRPr/>
          </a:p>
        </p:txBody>
      </p:sp>
      <p:sp>
        <p:nvSpPr>
          <p:cNvPr id="9142" name="Google Shape;9142;g14937f74354_0_65:notes"/>
          <p:cNvSpPr txBox="1">
            <a:spLocks noGrp="1"/>
          </p:cNvSpPr>
          <p:nvPr>
            <p:ph type="sldNum" idx="12"/>
          </p:nvPr>
        </p:nvSpPr>
        <p:spPr>
          <a:xfrm>
            <a:off x="3885993" y="8686176"/>
            <a:ext cx="2972100" cy="457800"/>
          </a:xfrm>
          <a:prstGeom prst="rect">
            <a:avLst/>
          </a:prstGeom>
          <a:noFill/>
          <a:ln>
            <a:noFill/>
          </a:ln>
        </p:spPr>
        <p:txBody>
          <a:bodyPr spcFirstLastPara="1" wrap="square" lIns="91325" tIns="45650" rIns="91325" bIns="45650" anchor="b" anchorCtr="0">
            <a:noAutofit/>
          </a:bodyPr>
          <a:lstStyle/>
          <a:p>
            <a:pPr marL="0" lvl="0" indent="0" algn="r" rtl="0">
              <a:spcBef>
                <a:spcPts val="0"/>
              </a:spcBef>
              <a:spcAft>
                <a:spcPts val="0"/>
              </a:spcAft>
              <a:buNone/>
            </a:pPr>
            <a:fld id="{00000000-1234-1234-1234-123412341234}" type="slidenum">
              <a:rPr lang="en-US"/>
              <a:t>62</a:t>
            </a:fld>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46"/>
        <p:cNvGrpSpPr/>
        <p:nvPr/>
      </p:nvGrpSpPr>
      <p:grpSpPr>
        <a:xfrm>
          <a:off x="0" y="0"/>
          <a:ext cx="0" cy="0"/>
          <a:chOff x="0" y="0"/>
          <a:chExt cx="0" cy="0"/>
        </a:xfrm>
      </p:grpSpPr>
      <p:sp>
        <p:nvSpPr>
          <p:cNvPr id="9147" name="Google Shape;9147;g14937f74354_0_71:notes"/>
          <p:cNvSpPr txBox="1">
            <a:spLocks noGrp="1"/>
          </p:cNvSpPr>
          <p:nvPr>
            <p:ph type="sldNum" idx="12"/>
          </p:nvPr>
        </p:nvSpPr>
        <p:spPr>
          <a:xfrm>
            <a:off x="3885993" y="8686176"/>
            <a:ext cx="2972100" cy="457800"/>
          </a:xfrm>
          <a:prstGeom prst="rect">
            <a:avLst/>
          </a:prstGeom>
          <a:noFill/>
          <a:ln>
            <a:noFill/>
          </a:ln>
        </p:spPr>
        <p:txBody>
          <a:bodyPr spcFirstLastPara="1" wrap="square" lIns="91325" tIns="45650" rIns="91325" bIns="45650" anchor="b" anchorCtr="0">
            <a:noAutofit/>
          </a:bodyPr>
          <a:lstStyle/>
          <a:p>
            <a:pPr marL="0" lvl="0" indent="0" algn="r" rtl="0">
              <a:spcBef>
                <a:spcPts val="0"/>
              </a:spcBef>
              <a:spcAft>
                <a:spcPts val="0"/>
              </a:spcAft>
              <a:buNone/>
            </a:pPr>
            <a:fld id="{00000000-1234-1234-1234-123412341234}" type="slidenum">
              <a:rPr lang="en-US" sz="1300" b="0" i="0" u="none" strike="noStrike" cap="none">
                <a:solidFill>
                  <a:schemeClr val="dk1"/>
                </a:solidFill>
                <a:latin typeface="Times New Roman"/>
                <a:ea typeface="Times New Roman"/>
                <a:cs typeface="Times New Roman"/>
                <a:sym typeface="Times New Roman"/>
              </a:rPr>
              <a:t>63</a:t>
            </a:fld>
            <a:endParaRPr sz="1300" b="0" i="0" u="none" strike="noStrike" cap="none">
              <a:solidFill>
                <a:schemeClr val="dk1"/>
              </a:solidFill>
              <a:latin typeface="Times New Roman"/>
              <a:ea typeface="Times New Roman"/>
              <a:cs typeface="Times New Roman"/>
              <a:sym typeface="Times New Roman"/>
            </a:endParaRPr>
          </a:p>
        </p:txBody>
      </p:sp>
      <p:sp>
        <p:nvSpPr>
          <p:cNvPr id="9148" name="Google Shape;9148;g14937f74354_0_71:notes"/>
          <p:cNvSpPr>
            <a:spLocks noGrp="1" noRot="1" noChangeAspect="1"/>
          </p:cNvSpPr>
          <p:nvPr>
            <p:ph type="sldImg" idx="2"/>
          </p:nvPr>
        </p:nvSpPr>
        <p:spPr>
          <a:xfrm>
            <a:off x="396910" y="685957"/>
            <a:ext cx="6064200" cy="3428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9149" name="Google Shape;9149;g14937f74354_0_71:notes"/>
          <p:cNvSpPr txBox="1">
            <a:spLocks noGrp="1"/>
          </p:cNvSpPr>
          <p:nvPr>
            <p:ph type="body" idx="1"/>
          </p:nvPr>
        </p:nvSpPr>
        <p:spPr>
          <a:xfrm>
            <a:off x="913985" y="4343869"/>
            <a:ext cx="5030100" cy="4114200"/>
          </a:xfrm>
          <a:prstGeom prst="rect">
            <a:avLst/>
          </a:prstGeom>
          <a:noFill/>
          <a:ln>
            <a:noFill/>
          </a:ln>
        </p:spPr>
        <p:txBody>
          <a:bodyPr spcFirstLastPara="1" wrap="square" lIns="91325" tIns="45650" rIns="91325" bIns="4565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54"/>
        <p:cNvGrpSpPr/>
        <p:nvPr/>
      </p:nvGrpSpPr>
      <p:grpSpPr>
        <a:xfrm>
          <a:off x="0" y="0"/>
          <a:ext cx="0" cy="0"/>
          <a:chOff x="0" y="0"/>
          <a:chExt cx="0" cy="0"/>
        </a:xfrm>
      </p:grpSpPr>
      <p:sp>
        <p:nvSpPr>
          <p:cNvPr id="9155" name="Google Shape;9155;p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156" name="Google Shape;9156;p5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Segue: from performance to security</a:t>
            </a:r>
            <a:endParaRPr/>
          </a:p>
        </p:txBody>
      </p:sp>
      <p:sp>
        <p:nvSpPr>
          <p:cNvPr id="9157" name="Google Shape;9157;p5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64</a:t>
            </a:fld>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63"/>
        <p:cNvGrpSpPr/>
        <p:nvPr/>
      </p:nvGrpSpPr>
      <p:grpSpPr>
        <a:xfrm>
          <a:off x="0" y="0"/>
          <a:ext cx="0" cy="0"/>
          <a:chOff x="0" y="0"/>
          <a:chExt cx="0" cy="0"/>
        </a:xfrm>
      </p:grpSpPr>
      <p:sp>
        <p:nvSpPr>
          <p:cNvPr id="9164" name="Google Shape;9164;p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165" name="Google Shape;9165;p6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166" name="Google Shape;9166;p6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65</a:t>
            </a:fld>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71"/>
        <p:cNvGrpSpPr/>
        <p:nvPr/>
      </p:nvGrpSpPr>
      <p:grpSpPr>
        <a:xfrm>
          <a:off x="0" y="0"/>
          <a:ext cx="0" cy="0"/>
          <a:chOff x="0" y="0"/>
          <a:chExt cx="0" cy="0"/>
        </a:xfrm>
      </p:grpSpPr>
      <p:sp>
        <p:nvSpPr>
          <p:cNvPr id="9172" name="Google Shape;9172;p6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173" name="Google Shape;9173;p6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174" name="Google Shape;9174;p6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66</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79"/>
        <p:cNvGrpSpPr/>
        <p:nvPr/>
      </p:nvGrpSpPr>
      <p:grpSpPr>
        <a:xfrm>
          <a:off x="0" y="0"/>
          <a:ext cx="0" cy="0"/>
          <a:chOff x="0" y="0"/>
          <a:chExt cx="0" cy="0"/>
        </a:xfrm>
      </p:grpSpPr>
      <p:sp>
        <p:nvSpPr>
          <p:cNvPr id="9180" name="Google Shape;9180;p6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181" name="Google Shape;9181;p6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182" name="Google Shape;9182;p6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67</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54"/>
        <p:cNvGrpSpPr/>
        <p:nvPr/>
      </p:nvGrpSpPr>
      <p:grpSpPr>
        <a:xfrm>
          <a:off x="0" y="0"/>
          <a:ext cx="0" cy="0"/>
          <a:chOff x="0" y="0"/>
          <a:chExt cx="0" cy="0"/>
        </a:xfrm>
      </p:grpSpPr>
      <p:sp>
        <p:nvSpPr>
          <p:cNvPr id="9255" name="Google Shape;9255;p6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256" name="Google Shape;9256;p6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257" name="Google Shape;9257;p6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68</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25"/>
        <p:cNvGrpSpPr/>
        <p:nvPr/>
      </p:nvGrpSpPr>
      <p:grpSpPr>
        <a:xfrm>
          <a:off x="0" y="0"/>
          <a:ext cx="0" cy="0"/>
          <a:chOff x="0" y="0"/>
          <a:chExt cx="0" cy="0"/>
        </a:xfrm>
      </p:grpSpPr>
      <p:sp>
        <p:nvSpPr>
          <p:cNvPr id="9326" name="Google Shape;9326;p6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327" name="Google Shape;9327;p6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328" name="Google Shape;9328;p6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69</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32"/>
        <p:cNvGrpSpPr/>
        <p:nvPr/>
      </p:nvGrpSpPr>
      <p:grpSpPr>
        <a:xfrm>
          <a:off x="0" y="0"/>
          <a:ext cx="0" cy="0"/>
          <a:chOff x="0" y="0"/>
          <a:chExt cx="0" cy="0"/>
        </a:xfrm>
      </p:grpSpPr>
      <p:sp>
        <p:nvSpPr>
          <p:cNvPr id="9433" name="Google Shape;9433;p6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434" name="Google Shape;9434;p6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435" name="Google Shape;9435;p6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70</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8"/>
        <p:cNvGrpSpPr/>
        <p:nvPr/>
      </p:nvGrpSpPr>
      <p:grpSpPr>
        <a:xfrm>
          <a:off x="0" y="0"/>
          <a:ext cx="0" cy="0"/>
          <a:chOff x="0" y="0"/>
          <a:chExt cx="0" cy="0"/>
        </a:xfrm>
      </p:grpSpPr>
      <p:sp>
        <p:nvSpPr>
          <p:cNvPr id="1649" name="Google Shape;1649;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50" name="Google Shape;1650;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51" name="Google Shape;1651;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a:t>
            </a:fld>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41"/>
        <p:cNvGrpSpPr/>
        <p:nvPr/>
      </p:nvGrpSpPr>
      <p:grpSpPr>
        <a:xfrm>
          <a:off x="0" y="0"/>
          <a:ext cx="0" cy="0"/>
          <a:chOff x="0" y="0"/>
          <a:chExt cx="0" cy="0"/>
        </a:xfrm>
      </p:grpSpPr>
      <p:sp>
        <p:nvSpPr>
          <p:cNvPr id="9442" name="Google Shape;9442;p6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443" name="Google Shape;9443;p6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444" name="Google Shape;9444;p6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71</a:t>
            </a:fld>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50"/>
        <p:cNvGrpSpPr/>
        <p:nvPr/>
      </p:nvGrpSpPr>
      <p:grpSpPr>
        <a:xfrm>
          <a:off x="0" y="0"/>
          <a:ext cx="0" cy="0"/>
          <a:chOff x="0" y="0"/>
          <a:chExt cx="0" cy="0"/>
        </a:xfrm>
      </p:grpSpPr>
      <p:sp>
        <p:nvSpPr>
          <p:cNvPr id="9451" name="Google Shape;9451;p6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452" name="Google Shape;9452;p6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453" name="Google Shape;9453;p6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72</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59"/>
        <p:cNvGrpSpPr/>
        <p:nvPr/>
      </p:nvGrpSpPr>
      <p:grpSpPr>
        <a:xfrm>
          <a:off x="0" y="0"/>
          <a:ext cx="0" cy="0"/>
          <a:chOff x="0" y="0"/>
          <a:chExt cx="0" cy="0"/>
        </a:xfrm>
      </p:grpSpPr>
      <p:sp>
        <p:nvSpPr>
          <p:cNvPr id="9460" name="Google Shape;9460;p6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461" name="Google Shape;9461;p6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462" name="Google Shape;9462;p6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73</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80"/>
        <p:cNvGrpSpPr/>
        <p:nvPr/>
      </p:nvGrpSpPr>
      <p:grpSpPr>
        <a:xfrm>
          <a:off x="0" y="0"/>
          <a:ext cx="0" cy="0"/>
          <a:chOff x="0" y="0"/>
          <a:chExt cx="0" cy="0"/>
        </a:xfrm>
      </p:grpSpPr>
      <p:sp>
        <p:nvSpPr>
          <p:cNvPr id="9481" name="Google Shape;9481;p6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482" name="Google Shape;9482;p6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483" name="Google Shape;9483;p6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74</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17"/>
        <p:cNvGrpSpPr/>
        <p:nvPr/>
      </p:nvGrpSpPr>
      <p:grpSpPr>
        <a:xfrm>
          <a:off x="0" y="0"/>
          <a:ext cx="0" cy="0"/>
          <a:chOff x="0" y="0"/>
          <a:chExt cx="0" cy="0"/>
        </a:xfrm>
      </p:grpSpPr>
      <p:sp>
        <p:nvSpPr>
          <p:cNvPr id="9518" name="Google Shape;9518;p7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519" name="Google Shape;9519;p7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520" name="Google Shape;9520;p7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75</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26"/>
        <p:cNvGrpSpPr/>
        <p:nvPr/>
      </p:nvGrpSpPr>
      <p:grpSpPr>
        <a:xfrm>
          <a:off x="0" y="0"/>
          <a:ext cx="0" cy="0"/>
          <a:chOff x="0" y="0"/>
          <a:chExt cx="0" cy="0"/>
        </a:xfrm>
      </p:grpSpPr>
      <p:sp>
        <p:nvSpPr>
          <p:cNvPr id="9527" name="Google Shape;9527;p7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528" name="Google Shape;9528;p7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529" name="Google Shape;9529;p7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76</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59"/>
        <p:cNvGrpSpPr/>
        <p:nvPr/>
      </p:nvGrpSpPr>
      <p:grpSpPr>
        <a:xfrm>
          <a:off x="0" y="0"/>
          <a:ext cx="0" cy="0"/>
          <a:chOff x="0" y="0"/>
          <a:chExt cx="0" cy="0"/>
        </a:xfrm>
      </p:grpSpPr>
      <p:sp>
        <p:nvSpPr>
          <p:cNvPr id="9560" name="Google Shape;9560;p7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561" name="Google Shape;9561;p7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562" name="Google Shape;9562;p7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77</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40"/>
        <p:cNvGrpSpPr/>
        <p:nvPr/>
      </p:nvGrpSpPr>
      <p:grpSpPr>
        <a:xfrm>
          <a:off x="0" y="0"/>
          <a:ext cx="0" cy="0"/>
          <a:chOff x="0" y="0"/>
          <a:chExt cx="0" cy="0"/>
        </a:xfrm>
      </p:grpSpPr>
      <p:sp>
        <p:nvSpPr>
          <p:cNvPr id="9641" name="Google Shape;9641;p7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642" name="Google Shape;9642;p7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643" name="Google Shape;9643;p7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78</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30"/>
        <p:cNvGrpSpPr/>
        <p:nvPr/>
      </p:nvGrpSpPr>
      <p:grpSpPr>
        <a:xfrm>
          <a:off x="0" y="0"/>
          <a:ext cx="0" cy="0"/>
          <a:chOff x="0" y="0"/>
          <a:chExt cx="0" cy="0"/>
        </a:xfrm>
      </p:grpSpPr>
      <p:sp>
        <p:nvSpPr>
          <p:cNvPr id="9731" name="Google Shape;9731;p7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732" name="Google Shape;9732;p7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733" name="Google Shape;9733;p7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79</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42"/>
        <p:cNvGrpSpPr/>
        <p:nvPr/>
      </p:nvGrpSpPr>
      <p:grpSpPr>
        <a:xfrm>
          <a:off x="0" y="0"/>
          <a:ext cx="0" cy="0"/>
          <a:chOff x="0" y="0"/>
          <a:chExt cx="0" cy="0"/>
        </a:xfrm>
      </p:grpSpPr>
      <p:sp>
        <p:nvSpPr>
          <p:cNvPr id="9843" name="Google Shape;9843;p7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44" name="Google Shape;9844;p7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845" name="Google Shape;9845;p7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80</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1"/>
        <p:cNvGrpSpPr/>
        <p:nvPr/>
      </p:nvGrpSpPr>
      <p:grpSpPr>
        <a:xfrm>
          <a:off x="0" y="0"/>
          <a:ext cx="0" cy="0"/>
          <a:chOff x="0" y="0"/>
          <a:chExt cx="0" cy="0"/>
        </a:xfrm>
      </p:grpSpPr>
      <p:sp>
        <p:nvSpPr>
          <p:cNvPr id="1662" name="Google Shape;1662;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63" name="Google Shape;1663;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Explain important points</a:t>
            </a:r>
            <a:endParaRPr/>
          </a:p>
          <a:p>
            <a:pPr marL="171450" lvl="0" indent="-171450" algn="l" rtl="0">
              <a:spcBef>
                <a:spcPts val="0"/>
              </a:spcBef>
              <a:spcAft>
                <a:spcPts val="0"/>
              </a:spcAft>
              <a:buClr>
                <a:schemeClr val="dk1"/>
              </a:buClr>
              <a:buSzPts val="1200"/>
              <a:buFont typeface="Arial"/>
              <a:buChar char="•"/>
            </a:pPr>
            <a:r>
              <a:rPr lang="en-US" b="1"/>
              <a:t>distributed</a:t>
            </a:r>
            <a:r>
              <a:rPr lang="en-US"/>
              <a:t> entities, exchanging messages (governed by protocols)</a:t>
            </a:r>
            <a:endParaRPr/>
          </a:p>
          <a:p>
            <a:pPr marL="171450" lvl="0" indent="-171450" algn="l" rtl="0">
              <a:spcBef>
                <a:spcPts val="0"/>
              </a:spcBef>
              <a:spcAft>
                <a:spcPts val="0"/>
              </a:spcAft>
              <a:buClr>
                <a:schemeClr val="dk1"/>
              </a:buClr>
              <a:buSzPts val="1200"/>
              <a:buFont typeface="Arial"/>
              <a:buChar char="•"/>
            </a:pPr>
            <a:r>
              <a:rPr lang="en-US"/>
              <a:t>Time going down</a:t>
            </a:r>
            <a:endParaRPr/>
          </a:p>
          <a:p>
            <a:pPr marL="171450" lvl="0" indent="-171450" algn="l" rtl="0">
              <a:spcBef>
                <a:spcPts val="0"/>
              </a:spcBef>
              <a:spcAft>
                <a:spcPts val="0"/>
              </a:spcAft>
              <a:buClr>
                <a:schemeClr val="dk1"/>
              </a:buClr>
              <a:buSzPts val="1200"/>
              <a:buFont typeface="Arial"/>
              <a:buChar char="•"/>
            </a:pPr>
            <a:r>
              <a:rPr lang="en-US"/>
              <a:t>go over definition of protocol (showing format, order of messages sent and received, and actions taken)</a:t>
            </a:r>
            <a:endParaRPr/>
          </a:p>
          <a:p>
            <a:pPr marL="0" lvl="0" indent="0" algn="l" rtl="0">
              <a:spcBef>
                <a:spcPts val="0"/>
              </a:spcBef>
              <a:spcAft>
                <a:spcPts val="0"/>
              </a:spcAft>
              <a:buClr>
                <a:schemeClr val="dk1"/>
              </a:buClr>
              <a:buSzPts val="1200"/>
              <a:buFont typeface="Arial"/>
              <a:buNone/>
            </a:pPr>
            <a:r>
              <a:rPr lang="en-US"/>
              <a:t>We’ll see these kinds of diagrams a lot</a:t>
            </a:r>
            <a:endParaRPr/>
          </a:p>
          <a:p>
            <a:pPr marL="171450" lvl="0" indent="-95250" algn="l" rtl="0">
              <a:spcBef>
                <a:spcPts val="0"/>
              </a:spcBef>
              <a:spcAft>
                <a:spcPts val="0"/>
              </a:spcAft>
              <a:buClr>
                <a:schemeClr val="dk1"/>
              </a:buClr>
              <a:buSzPts val="1200"/>
              <a:buFont typeface="Arial"/>
              <a:buNone/>
            </a:pPr>
            <a:endParaRPr/>
          </a:p>
        </p:txBody>
      </p:sp>
      <p:sp>
        <p:nvSpPr>
          <p:cNvPr id="1664" name="Google Shape;1664;p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a:t>
            </a:fld>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71"/>
        <p:cNvGrpSpPr/>
        <p:nvPr/>
      </p:nvGrpSpPr>
      <p:grpSpPr>
        <a:xfrm>
          <a:off x="0" y="0"/>
          <a:ext cx="0" cy="0"/>
          <a:chOff x="0" y="0"/>
          <a:chExt cx="0" cy="0"/>
        </a:xfrm>
      </p:grpSpPr>
      <p:sp>
        <p:nvSpPr>
          <p:cNvPr id="9972" name="Google Shape;9972;p7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973" name="Google Shape;9973;p7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974" name="Google Shape;9974;p7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81</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12"/>
        <p:cNvGrpSpPr/>
        <p:nvPr/>
      </p:nvGrpSpPr>
      <p:grpSpPr>
        <a:xfrm>
          <a:off x="0" y="0"/>
          <a:ext cx="0" cy="0"/>
          <a:chOff x="0" y="0"/>
          <a:chExt cx="0" cy="0"/>
        </a:xfrm>
      </p:grpSpPr>
      <p:sp>
        <p:nvSpPr>
          <p:cNvPr id="10113" name="Google Shape;10113;g14937f74354_0_1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114" name="Google Shape;10114;g14937f74354_0_13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115" name="Google Shape;10115;g14937f74354_0_13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82</a:t>
            </a:fld>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30"/>
        <p:cNvGrpSpPr/>
        <p:nvPr/>
      </p:nvGrpSpPr>
      <p:grpSpPr>
        <a:xfrm>
          <a:off x="0" y="0"/>
          <a:ext cx="0" cy="0"/>
          <a:chOff x="0" y="0"/>
          <a:chExt cx="0" cy="0"/>
        </a:xfrm>
      </p:grpSpPr>
      <p:sp>
        <p:nvSpPr>
          <p:cNvPr id="10131" name="Google Shape;10131;p7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132" name="Google Shape;10132;p7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133" name="Google Shape;10133;p7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83</a:t>
            </a:fld>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39"/>
        <p:cNvGrpSpPr/>
        <p:nvPr/>
      </p:nvGrpSpPr>
      <p:grpSpPr>
        <a:xfrm>
          <a:off x="0" y="0"/>
          <a:ext cx="0" cy="0"/>
          <a:chOff x="0" y="0"/>
          <a:chExt cx="0" cy="0"/>
        </a:xfrm>
      </p:grpSpPr>
      <p:sp>
        <p:nvSpPr>
          <p:cNvPr id="10140" name="Google Shape;10140;p7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141" name="Google Shape;10141;p7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142" name="Google Shape;10142;p7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84</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49"/>
        <p:cNvGrpSpPr/>
        <p:nvPr/>
      </p:nvGrpSpPr>
      <p:grpSpPr>
        <a:xfrm>
          <a:off x="0" y="0"/>
          <a:ext cx="0" cy="0"/>
          <a:chOff x="0" y="0"/>
          <a:chExt cx="0" cy="0"/>
        </a:xfrm>
      </p:grpSpPr>
      <p:sp>
        <p:nvSpPr>
          <p:cNvPr id="10150" name="Google Shape;10150;p7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151" name="Google Shape;10151;p7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152" name="Google Shape;10152;p7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85</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61"/>
        <p:cNvGrpSpPr/>
        <p:nvPr/>
      </p:nvGrpSpPr>
      <p:grpSpPr>
        <a:xfrm>
          <a:off x="0" y="0"/>
          <a:ext cx="0" cy="0"/>
          <a:chOff x="0" y="0"/>
          <a:chExt cx="0" cy="0"/>
        </a:xfrm>
      </p:grpSpPr>
      <p:sp>
        <p:nvSpPr>
          <p:cNvPr id="10162" name="Google Shape;10162;p8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163" name="Google Shape;10163;p8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164" name="Google Shape;10164;p8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86</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72"/>
        <p:cNvGrpSpPr/>
        <p:nvPr/>
      </p:nvGrpSpPr>
      <p:grpSpPr>
        <a:xfrm>
          <a:off x="0" y="0"/>
          <a:ext cx="0" cy="0"/>
          <a:chOff x="0" y="0"/>
          <a:chExt cx="0" cy="0"/>
        </a:xfrm>
      </p:grpSpPr>
      <p:sp>
        <p:nvSpPr>
          <p:cNvPr id="10173" name="Google Shape;10173;p8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174" name="Google Shape;10174;p8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175" name="Google Shape;10175;p8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87</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82"/>
        <p:cNvGrpSpPr/>
        <p:nvPr/>
      </p:nvGrpSpPr>
      <p:grpSpPr>
        <a:xfrm>
          <a:off x="0" y="0"/>
          <a:ext cx="0" cy="0"/>
          <a:chOff x="0" y="0"/>
          <a:chExt cx="0" cy="0"/>
        </a:xfrm>
      </p:grpSpPr>
      <p:sp>
        <p:nvSpPr>
          <p:cNvPr id="10183" name="Google Shape;10183;p8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184" name="Google Shape;10184;p8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185" name="Google Shape;10185;p8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88</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91"/>
        <p:cNvGrpSpPr/>
        <p:nvPr/>
      </p:nvGrpSpPr>
      <p:grpSpPr>
        <a:xfrm>
          <a:off x="0" y="0"/>
          <a:ext cx="0" cy="0"/>
          <a:chOff x="0" y="0"/>
          <a:chExt cx="0" cy="0"/>
        </a:xfrm>
      </p:grpSpPr>
      <p:sp>
        <p:nvSpPr>
          <p:cNvPr id="10192" name="Google Shape;10192;p8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193" name="Google Shape;10193;p8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194" name="Google Shape;10194;p8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89</a:t>
            </a:fld>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00"/>
        <p:cNvGrpSpPr/>
        <p:nvPr/>
      </p:nvGrpSpPr>
      <p:grpSpPr>
        <a:xfrm>
          <a:off x="0" y="0"/>
          <a:ext cx="0" cy="0"/>
          <a:chOff x="0" y="0"/>
          <a:chExt cx="0" cy="0"/>
        </a:xfrm>
      </p:grpSpPr>
      <p:sp>
        <p:nvSpPr>
          <p:cNvPr id="10201" name="Google Shape;10201;p8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202" name="Google Shape;10202;p8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203" name="Google Shape;10203;p8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90</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4"/>
        <p:cNvGrpSpPr/>
        <p:nvPr/>
      </p:nvGrpSpPr>
      <p:grpSpPr>
        <a:xfrm>
          <a:off x="0" y="0"/>
          <a:ext cx="0" cy="0"/>
          <a:chOff x="0" y="0"/>
          <a:chExt cx="0" cy="0"/>
        </a:xfrm>
      </p:grpSpPr>
      <p:sp>
        <p:nvSpPr>
          <p:cNvPr id="1745" name="Google Shape;1745;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46" name="Google Shape;1746;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47" name="Google Shape;1747;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a:t>
            </a:fld>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07"/>
        <p:cNvGrpSpPr/>
        <p:nvPr/>
      </p:nvGrpSpPr>
      <p:grpSpPr>
        <a:xfrm>
          <a:off x="0" y="0"/>
          <a:ext cx="0" cy="0"/>
          <a:chOff x="0" y="0"/>
          <a:chExt cx="0" cy="0"/>
        </a:xfrm>
      </p:grpSpPr>
      <p:sp>
        <p:nvSpPr>
          <p:cNvPr id="10208" name="Google Shape;10208;p8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209" name="Google Shape;10209;p8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210" name="Google Shape;10210;p8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91</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3"/>
        <p:cNvGrpSpPr/>
        <p:nvPr/>
      </p:nvGrpSpPr>
      <p:grpSpPr>
        <a:xfrm>
          <a:off x="0" y="0"/>
          <a:ext cx="0" cy="0"/>
          <a:chOff x="0" y="0"/>
          <a:chExt cx="0" cy="0"/>
        </a:xfrm>
      </p:grpSpPr>
      <p:sp>
        <p:nvSpPr>
          <p:cNvPr id="14" name="Google Shape;14;p88"/>
          <p:cNvSpPr txBox="1">
            <a:spLocks noGrp="1"/>
          </p:cNvSpPr>
          <p:nvPr>
            <p:ph type="title"/>
          </p:nvPr>
        </p:nvSpPr>
        <p:spPr>
          <a:xfrm>
            <a:off x="838200" y="451821"/>
            <a:ext cx="10515600" cy="89462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0000A3"/>
              </a:buClr>
              <a:buSzPts val="4400"/>
              <a:buFont typeface="Calibri"/>
              <a:buNone/>
              <a:defRPr sz="4400">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 name="Google Shape;15;p88"/>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100" b="0" i="0" u="none" strike="noStrike" cap="none">
                <a:solidFill>
                  <a:srgbClr val="7F7F7F"/>
                </a:solidFill>
                <a:latin typeface="Calibri"/>
                <a:ea typeface="Calibri"/>
                <a:cs typeface="Calibri"/>
                <a:sym typeface="Calibri"/>
              </a:defRPr>
            </a:lvl1pPr>
            <a:lvl2pPr marL="0" lvl="1" indent="0" algn="r">
              <a:spcBef>
                <a:spcPts val="0"/>
              </a:spcBef>
              <a:buNone/>
              <a:defRPr sz="1100" b="0" i="0" u="none" strike="noStrike" cap="none">
                <a:solidFill>
                  <a:srgbClr val="7F7F7F"/>
                </a:solidFill>
                <a:latin typeface="Calibri"/>
                <a:ea typeface="Calibri"/>
                <a:cs typeface="Calibri"/>
                <a:sym typeface="Calibri"/>
              </a:defRPr>
            </a:lvl2pPr>
            <a:lvl3pPr marL="0" lvl="2" indent="0" algn="r">
              <a:spcBef>
                <a:spcPts val="0"/>
              </a:spcBef>
              <a:buNone/>
              <a:defRPr sz="1100" b="0" i="0" u="none" strike="noStrike" cap="none">
                <a:solidFill>
                  <a:srgbClr val="7F7F7F"/>
                </a:solidFill>
                <a:latin typeface="Calibri"/>
                <a:ea typeface="Calibri"/>
                <a:cs typeface="Calibri"/>
                <a:sym typeface="Calibri"/>
              </a:defRPr>
            </a:lvl3pPr>
            <a:lvl4pPr marL="0" lvl="3" indent="0" algn="r">
              <a:spcBef>
                <a:spcPts val="0"/>
              </a:spcBef>
              <a:buNone/>
              <a:defRPr sz="1100" b="0" i="0" u="none" strike="noStrike" cap="none">
                <a:solidFill>
                  <a:srgbClr val="7F7F7F"/>
                </a:solidFill>
                <a:latin typeface="Calibri"/>
                <a:ea typeface="Calibri"/>
                <a:cs typeface="Calibri"/>
                <a:sym typeface="Calibri"/>
              </a:defRPr>
            </a:lvl4pPr>
            <a:lvl5pPr marL="0" lvl="4" indent="0" algn="r">
              <a:spcBef>
                <a:spcPts val="0"/>
              </a:spcBef>
              <a:buNone/>
              <a:defRPr sz="1100" b="0" i="0" u="none" strike="noStrike" cap="none">
                <a:solidFill>
                  <a:srgbClr val="7F7F7F"/>
                </a:solidFill>
                <a:latin typeface="Calibri"/>
                <a:ea typeface="Calibri"/>
                <a:cs typeface="Calibri"/>
                <a:sym typeface="Calibri"/>
              </a:defRPr>
            </a:lvl5pPr>
            <a:lvl6pPr marL="0" lvl="5" indent="0" algn="r">
              <a:spcBef>
                <a:spcPts val="0"/>
              </a:spcBef>
              <a:buNone/>
              <a:defRPr sz="1100" b="0" i="0" u="none" strike="noStrike" cap="none">
                <a:solidFill>
                  <a:srgbClr val="7F7F7F"/>
                </a:solidFill>
                <a:latin typeface="Calibri"/>
                <a:ea typeface="Calibri"/>
                <a:cs typeface="Calibri"/>
                <a:sym typeface="Calibri"/>
              </a:defRPr>
            </a:lvl6pPr>
            <a:lvl7pPr marL="0" lvl="6" indent="0" algn="r">
              <a:spcBef>
                <a:spcPts val="0"/>
              </a:spcBef>
              <a:buNone/>
              <a:defRPr sz="1100" b="0" i="0" u="none" strike="noStrike" cap="none">
                <a:solidFill>
                  <a:srgbClr val="7F7F7F"/>
                </a:solidFill>
                <a:latin typeface="Calibri"/>
                <a:ea typeface="Calibri"/>
                <a:cs typeface="Calibri"/>
                <a:sym typeface="Calibri"/>
              </a:defRPr>
            </a:lvl7pPr>
            <a:lvl8pPr marL="0" lvl="7" indent="0" algn="r">
              <a:spcBef>
                <a:spcPts val="0"/>
              </a:spcBef>
              <a:buNone/>
              <a:defRPr sz="1100" b="0" i="0" u="none" strike="noStrike" cap="none">
                <a:solidFill>
                  <a:srgbClr val="7F7F7F"/>
                </a:solidFill>
                <a:latin typeface="Calibri"/>
                <a:ea typeface="Calibri"/>
                <a:cs typeface="Calibri"/>
                <a:sym typeface="Calibri"/>
              </a:defRPr>
            </a:lvl8pPr>
            <a:lvl9pPr marL="0" lvl="8" indent="0" algn="r">
              <a:spcBef>
                <a:spcPts val="0"/>
              </a:spcBef>
              <a:buNone/>
              <a:defRPr sz="1100" b="0" i="0" u="none" strike="noStrike" cap="none">
                <a:solidFill>
                  <a:srgbClr val="7F7F7F"/>
                </a:solidFill>
                <a:latin typeface="Calibri"/>
                <a:ea typeface="Calibri"/>
                <a:cs typeface="Calibri"/>
                <a:sym typeface="Calibri"/>
              </a:defRPr>
            </a:lvl9pPr>
          </a:lstStyle>
          <a:p>
            <a:pPr marL="0" lvl="0" indent="0" algn="r" rtl="0">
              <a:spcBef>
                <a:spcPts val="0"/>
              </a:spcBef>
              <a:spcAft>
                <a:spcPts val="0"/>
              </a:spcAft>
              <a:buNone/>
            </a:pPr>
            <a:r>
              <a:rPr lang="en-US"/>
              <a:t>Introduction: 1-</a:t>
            </a: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6"/>
        <p:cNvGrpSpPr/>
        <p:nvPr/>
      </p:nvGrpSpPr>
      <p:grpSpPr>
        <a:xfrm>
          <a:off x="0" y="0"/>
          <a:ext cx="0" cy="0"/>
          <a:chOff x="0" y="0"/>
          <a:chExt cx="0" cy="0"/>
        </a:xfrm>
      </p:grpSpPr>
      <p:sp>
        <p:nvSpPr>
          <p:cNvPr id="17" name="Google Shape;17;p89"/>
          <p:cNvSpPr txBox="1">
            <a:spLocks noGrp="1"/>
          </p:cNvSpPr>
          <p:nvPr>
            <p:ph type="title"/>
          </p:nvPr>
        </p:nvSpPr>
        <p:spPr>
          <a:xfrm>
            <a:off x="838200" y="451821"/>
            <a:ext cx="10515600" cy="89462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0000A3"/>
              </a:buClr>
              <a:buSzPts val="4400"/>
              <a:buFont typeface="Calibri"/>
              <a:buNone/>
              <a:defRPr sz="4400">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8" name="Google Shape;18;p89"/>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SzPts val="1800"/>
              <a:buChar char="▪"/>
              <a:defRPr/>
            </a:lvl1pPr>
            <a:lvl2pPr marL="914400" lvl="1" indent="-342900" algn="l">
              <a:lnSpc>
                <a:spcPct val="90000"/>
              </a:lnSpc>
              <a:spcBef>
                <a:spcPts val="500"/>
              </a:spcBef>
              <a:spcAft>
                <a:spcPts val="0"/>
              </a:spcAft>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9" name="Google Shape;19;p89"/>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SzPts val="1800"/>
              <a:buChar char="▪"/>
              <a:defRPr/>
            </a:lvl1pPr>
            <a:lvl2pPr marL="914400" lvl="1" indent="-342900" algn="l">
              <a:lnSpc>
                <a:spcPct val="90000"/>
              </a:lnSpc>
              <a:spcBef>
                <a:spcPts val="500"/>
              </a:spcBef>
              <a:spcAft>
                <a:spcPts val="0"/>
              </a:spcAft>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 name="Google Shape;20;p89"/>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100" b="0" i="0" u="none" strike="noStrike" cap="none">
                <a:solidFill>
                  <a:srgbClr val="7F7F7F"/>
                </a:solidFill>
                <a:latin typeface="Calibri"/>
                <a:ea typeface="Calibri"/>
                <a:cs typeface="Calibri"/>
                <a:sym typeface="Calibri"/>
              </a:defRPr>
            </a:lvl1pPr>
            <a:lvl2pPr marL="0" lvl="1" indent="0" algn="r">
              <a:spcBef>
                <a:spcPts val="0"/>
              </a:spcBef>
              <a:buNone/>
              <a:defRPr sz="1100" b="0" i="0" u="none" strike="noStrike" cap="none">
                <a:solidFill>
                  <a:srgbClr val="7F7F7F"/>
                </a:solidFill>
                <a:latin typeface="Calibri"/>
                <a:ea typeface="Calibri"/>
                <a:cs typeface="Calibri"/>
                <a:sym typeface="Calibri"/>
              </a:defRPr>
            </a:lvl2pPr>
            <a:lvl3pPr marL="0" lvl="2" indent="0" algn="r">
              <a:spcBef>
                <a:spcPts val="0"/>
              </a:spcBef>
              <a:buNone/>
              <a:defRPr sz="1100" b="0" i="0" u="none" strike="noStrike" cap="none">
                <a:solidFill>
                  <a:srgbClr val="7F7F7F"/>
                </a:solidFill>
                <a:latin typeface="Calibri"/>
                <a:ea typeface="Calibri"/>
                <a:cs typeface="Calibri"/>
                <a:sym typeface="Calibri"/>
              </a:defRPr>
            </a:lvl3pPr>
            <a:lvl4pPr marL="0" lvl="3" indent="0" algn="r">
              <a:spcBef>
                <a:spcPts val="0"/>
              </a:spcBef>
              <a:buNone/>
              <a:defRPr sz="1100" b="0" i="0" u="none" strike="noStrike" cap="none">
                <a:solidFill>
                  <a:srgbClr val="7F7F7F"/>
                </a:solidFill>
                <a:latin typeface="Calibri"/>
                <a:ea typeface="Calibri"/>
                <a:cs typeface="Calibri"/>
                <a:sym typeface="Calibri"/>
              </a:defRPr>
            </a:lvl4pPr>
            <a:lvl5pPr marL="0" lvl="4" indent="0" algn="r">
              <a:spcBef>
                <a:spcPts val="0"/>
              </a:spcBef>
              <a:buNone/>
              <a:defRPr sz="1100" b="0" i="0" u="none" strike="noStrike" cap="none">
                <a:solidFill>
                  <a:srgbClr val="7F7F7F"/>
                </a:solidFill>
                <a:latin typeface="Calibri"/>
                <a:ea typeface="Calibri"/>
                <a:cs typeface="Calibri"/>
                <a:sym typeface="Calibri"/>
              </a:defRPr>
            </a:lvl5pPr>
            <a:lvl6pPr marL="0" lvl="5" indent="0" algn="r">
              <a:spcBef>
                <a:spcPts val="0"/>
              </a:spcBef>
              <a:buNone/>
              <a:defRPr sz="1100" b="0" i="0" u="none" strike="noStrike" cap="none">
                <a:solidFill>
                  <a:srgbClr val="7F7F7F"/>
                </a:solidFill>
                <a:latin typeface="Calibri"/>
                <a:ea typeface="Calibri"/>
                <a:cs typeface="Calibri"/>
                <a:sym typeface="Calibri"/>
              </a:defRPr>
            </a:lvl6pPr>
            <a:lvl7pPr marL="0" lvl="6" indent="0" algn="r">
              <a:spcBef>
                <a:spcPts val="0"/>
              </a:spcBef>
              <a:buNone/>
              <a:defRPr sz="1100" b="0" i="0" u="none" strike="noStrike" cap="none">
                <a:solidFill>
                  <a:srgbClr val="7F7F7F"/>
                </a:solidFill>
                <a:latin typeface="Calibri"/>
                <a:ea typeface="Calibri"/>
                <a:cs typeface="Calibri"/>
                <a:sym typeface="Calibri"/>
              </a:defRPr>
            </a:lvl7pPr>
            <a:lvl8pPr marL="0" lvl="7" indent="0" algn="r">
              <a:spcBef>
                <a:spcPts val="0"/>
              </a:spcBef>
              <a:buNone/>
              <a:defRPr sz="1100" b="0" i="0" u="none" strike="noStrike" cap="none">
                <a:solidFill>
                  <a:srgbClr val="7F7F7F"/>
                </a:solidFill>
                <a:latin typeface="Calibri"/>
                <a:ea typeface="Calibri"/>
                <a:cs typeface="Calibri"/>
                <a:sym typeface="Calibri"/>
              </a:defRPr>
            </a:lvl8pPr>
            <a:lvl9pPr marL="0" lvl="8" indent="0" algn="r">
              <a:spcBef>
                <a:spcPts val="0"/>
              </a:spcBef>
              <a:buNone/>
              <a:defRPr sz="1100" b="0" i="0" u="none" strike="noStrike" cap="none">
                <a:solidFill>
                  <a:srgbClr val="7F7F7F"/>
                </a:solidFill>
                <a:latin typeface="Calibri"/>
                <a:ea typeface="Calibri"/>
                <a:cs typeface="Calibri"/>
                <a:sym typeface="Calibri"/>
              </a:defRPr>
            </a:lvl9pPr>
          </a:lstStyle>
          <a:p>
            <a:pPr marL="0" lvl="0" indent="0" algn="r" rtl="0">
              <a:spcBef>
                <a:spcPts val="0"/>
              </a:spcBef>
              <a:spcAft>
                <a:spcPts val="0"/>
              </a:spcAft>
              <a:buNone/>
            </a:pPr>
            <a:r>
              <a:rPr lang="en-US"/>
              <a:t>Introduction: 1-</a:t>
            </a: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21"/>
        <p:cNvGrpSpPr/>
        <p:nvPr/>
      </p:nvGrpSpPr>
      <p:grpSpPr>
        <a:xfrm>
          <a:off x="0" y="0"/>
          <a:ext cx="0" cy="0"/>
          <a:chOff x="0" y="0"/>
          <a:chExt cx="0" cy="0"/>
        </a:xfrm>
      </p:grpSpPr>
      <p:sp>
        <p:nvSpPr>
          <p:cNvPr id="22" name="Google Shape;22;p90"/>
          <p:cNvSpPr txBox="1">
            <a:spLocks noGrp="1"/>
          </p:cNvSpPr>
          <p:nvPr>
            <p:ph type="body" idx="1"/>
          </p:nvPr>
        </p:nvSpPr>
        <p:spPr>
          <a:xfrm>
            <a:off x="838200" y="1724027"/>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SzPts val="1800"/>
              <a:buChar char="▪"/>
              <a:defRPr/>
            </a:lvl1pPr>
            <a:lvl2pPr marL="914400" lvl="1" indent="-342900" algn="l">
              <a:lnSpc>
                <a:spcPct val="90000"/>
              </a:lnSpc>
              <a:spcBef>
                <a:spcPts val="500"/>
              </a:spcBef>
              <a:spcAft>
                <a:spcPts val="0"/>
              </a:spcAft>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3" name="Google Shape;23;p90"/>
          <p:cNvSpPr txBox="1">
            <a:spLocks noGrp="1"/>
          </p:cNvSpPr>
          <p:nvPr>
            <p:ph type="title"/>
          </p:nvPr>
        </p:nvSpPr>
        <p:spPr>
          <a:xfrm>
            <a:off x="838200" y="451821"/>
            <a:ext cx="10515600" cy="89462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0000A3"/>
              </a:buClr>
              <a:buSzPts val="4400"/>
              <a:buFont typeface="Calibri"/>
              <a:buNone/>
              <a:defRPr sz="4400">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4" name="Google Shape;24;p90"/>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100">
                <a:solidFill>
                  <a:srgbClr val="7F7F7F"/>
                </a:solidFill>
                <a:latin typeface="Calibri"/>
                <a:ea typeface="Calibri"/>
                <a:cs typeface="Calibri"/>
                <a:sym typeface="Calibri"/>
              </a:defRPr>
            </a:lvl1pPr>
            <a:lvl2pPr marL="0" lvl="1" indent="0" algn="r">
              <a:spcBef>
                <a:spcPts val="0"/>
              </a:spcBef>
              <a:buNone/>
              <a:defRPr sz="1100">
                <a:solidFill>
                  <a:srgbClr val="7F7F7F"/>
                </a:solidFill>
                <a:latin typeface="Calibri"/>
                <a:ea typeface="Calibri"/>
                <a:cs typeface="Calibri"/>
                <a:sym typeface="Calibri"/>
              </a:defRPr>
            </a:lvl2pPr>
            <a:lvl3pPr marL="0" lvl="2" indent="0" algn="r">
              <a:spcBef>
                <a:spcPts val="0"/>
              </a:spcBef>
              <a:buNone/>
              <a:defRPr sz="1100">
                <a:solidFill>
                  <a:srgbClr val="7F7F7F"/>
                </a:solidFill>
                <a:latin typeface="Calibri"/>
                <a:ea typeface="Calibri"/>
                <a:cs typeface="Calibri"/>
                <a:sym typeface="Calibri"/>
              </a:defRPr>
            </a:lvl3pPr>
            <a:lvl4pPr marL="0" lvl="3" indent="0" algn="r">
              <a:spcBef>
                <a:spcPts val="0"/>
              </a:spcBef>
              <a:buNone/>
              <a:defRPr sz="1100">
                <a:solidFill>
                  <a:srgbClr val="7F7F7F"/>
                </a:solidFill>
                <a:latin typeface="Calibri"/>
                <a:ea typeface="Calibri"/>
                <a:cs typeface="Calibri"/>
                <a:sym typeface="Calibri"/>
              </a:defRPr>
            </a:lvl4pPr>
            <a:lvl5pPr marL="0" lvl="4" indent="0" algn="r">
              <a:spcBef>
                <a:spcPts val="0"/>
              </a:spcBef>
              <a:buNone/>
              <a:defRPr sz="1100">
                <a:solidFill>
                  <a:srgbClr val="7F7F7F"/>
                </a:solidFill>
                <a:latin typeface="Calibri"/>
                <a:ea typeface="Calibri"/>
                <a:cs typeface="Calibri"/>
                <a:sym typeface="Calibri"/>
              </a:defRPr>
            </a:lvl5pPr>
            <a:lvl6pPr marL="0" lvl="5" indent="0" algn="r">
              <a:spcBef>
                <a:spcPts val="0"/>
              </a:spcBef>
              <a:buNone/>
              <a:defRPr sz="1100">
                <a:solidFill>
                  <a:srgbClr val="7F7F7F"/>
                </a:solidFill>
                <a:latin typeface="Calibri"/>
                <a:ea typeface="Calibri"/>
                <a:cs typeface="Calibri"/>
                <a:sym typeface="Calibri"/>
              </a:defRPr>
            </a:lvl6pPr>
            <a:lvl7pPr marL="0" lvl="6" indent="0" algn="r">
              <a:spcBef>
                <a:spcPts val="0"/>
              </a:spcBef>
              <a:buNone/>
              <a:defRPr sz="1100">
                <a:solidFill>
                  <a:srgbClr val="7F7F7F"/>
                </a:solidFill>
                <a:latin typeface="Calibri"/>
                <a:ea typeface="Calibri"/>
                <a:cs typeface="Calibri"/>
                <a:sym typeface="Calibri"/>
              </a:defRPr>
            </a:lvl7pPr>
            <a:lvl8pPr marL="0" lvl="7" indent="0" algn="r">
              <a:spcBef>
                <a:spcPts val="0"/>
              </a:spcBef>
              <a:buNone/>
              <a:defRPr sz="1100">
                <a:solidFill>
                  <a:srgbClr val="7F7F7F"/>
                </a:solidFill>
                <a:latin typeface="Calibri"/>
                <a:ea typeface="Calibri"/>
                <a:cs typeface="Calibri"/>
                <a:sym typeface="Calibri"/>
              </a:defRPr>
            </a:lvl8pPr>
            <a:lvl9pPr marL="0" lvl="8" indent="0" algn="r">
              <a:spcBef>
                <a:spcPts val="0"/>
              </a:spcBef>
              <a:buNone/>
              <a:defRPr sz="1100">
                <a:solidFill>
                  <a:srgbClr val="7F7F7F"/>
                </a:solidFill>
                <a:latin typeface="Calibri"/>
                <a:ea typeface="Calibri"/>
                <a:cs typeface="Calibri"/>
                <a:sym typeface="Calibri"/>
              </a:defRPr>
            </a:lvl9pPr>
          </a:lstStyle>
          <a:p>
            <a:pPr marL="0" lvl="0" indent="0" algn="r" rtl="0">
              <a:spcBef>
                <a:spcPts val="0"/>
              </a:spcBef>
              <a:spcAft>
                <a:spcPts val="0"/>
              </a:spcAft>
              <a:buNone/>
            </a:pPr>
            <a:r>
              <a:rPr lang="en-US"/>
              <a:t>Introduction: 1-</a:t>
            </a: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5"/>
        <p:cNvGrpSpPr/>
        <p:nvPr/>
      </p:nvGrpSpPr>
      <p:grpSpPr>
        <a:xfrm>
          <a:off x="0" y="0"/>
          <a:ext cx="0" cy="0"/>
          <a:chOff x="0" y="0"/>
          <a:chExt cx="0" cy="0"/>
        </a:xfrm>
      </p:grpSpPr>
      <p:sp>
        <p:nvSpPr>
          <p:cNvPr id="26" name="Google Shape;26;p91"/>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rgbClr val="0000A3"/>
              </a:buClr>
              <a:buSzPts val="6000"/>
              <a:buFont typeface="Calibri"/>
              <a:buNone/>
              <a:defRPr sz="6000">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7" name="Google Shape;27;p91"/>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SzPts val="2400"/>
              <a:buNone/>
              <a:defRPr sz="2400"/>
            </a:lvl1pPr>
            <a:lvl2pPr lvl="1" algn="ctr">
              <a:lnSpc>
                <a:spcPct val="90000"/>
              </a:lnSpc>
              <a:spcBef>
                <a:spcPts val="500"/>
              </a:spcBef>
              <a:spcAft>
                <a:spcPts val="0"/>
              </a:spcAft>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8" name="Google Shape;28;p91"/>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100">
                <a:solidFill>
                  <a:srgbClr val="7F7F7F"/>
                </a:solidFill>
                <a:latin typeface="Calibri"/>
                <a:ea typeface="Calibri"/>
                <a:cs typeface="Calibri"/>
                <a:sym typeface="Calibri"/>
              </a:defRPr>
            </a:lvl1pPr>
            <a:lvl2pPr marL="0" lvl="1" indent="0" algn="r">
              <a:spcBef>
                <a:spcPts val="0"/>
              </a:spcBef>
              <a:buNone/>
              <a:defRPr sz="1100">
                <a:solidFill>
                  <a:srgbClr val="7F7F7F"/>
                </a:solidFill>
                <a:latin typeface="Calibri"/>
                <a:ea typeface="Calibri"/>
                <a:cs typeface="Calibri"/>
                <a:sym typeface="Calibri"/>
              </a:defRPr>
            </a:lvl2pPr>
            <a:lvl3pPr marL="0" lvl="2" indent="0" algn="r">
              <a:spcBef>
                <a:spcPts val="0"/>
              </a:spcBef>
              <a:buNone/>
              <a:defRPr sz="1100">
                <a:solidFill>
                  <a:srgbClr val="7F7F7F"/>
                </a:solidFill>
                <a:latin typeface="Calibri"/>
                <a:ea typeface="Calibri"/>
                <a:cs typeface="Calibri"/>
                <a:sym typeface="Calibri"/>
              </a:defRPr>
            </a:lvl3pPr>
            <a:lvl4pPr marL="0" lvl="3" indent="0" algn="r">
              <a:spcBef>
                <a:spcPts val="0"/>
              </a:spcBef>
              <a:buNone/>
              <a:defRPr sz="1100">
                <a:solidFill>
                  <a:srgbClr val="7F7F7F"/>
                </a:solidFill>
                <a:latin typeface="Calibri"/>
                <a:ea typeface="Calibri"/>
                <a:cs typeface="Calibri"/>
                <a:sym typeface="Calibri"/>
              </a:defRPr>
            </a:lvl4pPr>
            <a:lvl5pPr marL="0" lvl="4" indent="0" algn="r">
              <a:spcBef>
                <a:spcPts val="0"/>
              </a:spcBef>
              <a:buNone/>
              <a:defRPr sz="1100">
                <a:solidFill>
                  <a:srgbClr val="7F7F7F"/>
                </a:solidFill>
                <a:latin typeface="Calibri"/>
                <a:ea typeface="Calibri"/>
                <a:cs typeface="Calibri"/>
                <a:sym typeface="Calibri"/>
              </a:defRPr>
            </a:lvl5pPr>
            <a:lvl6pPr marL="0" lvl="5" indent="0" algn="r">
              <a:spcBef>
                <a:spcPts val="0"/>
              </a:spcBef>
              <a:buNone/>
              <a:defRPr sz="1100">
                <a:solidFill>
                  <a:srgbClr val="7F7F7F"/>
                </a:solidFill>
                <a:latin typeface="Calibri"/>
                <a:ea typeface="Calibri"/>
                <a:cs typeface="Calibri"/>
                <a:sym typeface="Calibri"/>
              </a:defRPr>
            </a:lvl6pPr>
            <a:lvl7pPr marL="0" lvl="6" indent="0" algn="r">
              <a:spcBef>
                <a:spcPts val="0"/>
              </a:spcBef>
              <a:buNone/>
              <a:defRPr sz="1100">
                <a:solidFill>
                  <a:srgbClr val="7F7F7F"/>
                </a:solidFill>
                <a:latin typeface="Calibri"/>
                <a:ea typeface="Calibri"/>
                <a:cs typeface="Calibri"/>
                <a:sym typeface="Calibri"/>
              </a:defRPr>
            </a:lvl7pPr>
            <a:lvl8pPr marL="0" lvl="7" indent="0" algn="r">
              <a:spcBef>
                <a:spcPts val="0"/>
              </a:spcBef>
              <a:buNone/>
              <a:defRPr sz="1100">
                <a:solidFill>
                  <a:srgbClr val="7F7F7F"/>
                </a:solidFill>
                <a:latin typeface="Calibri"/>
                <a:ea typeface="Calibri"/>
                <a:cs typeface="Calibri"/>
                <a:sym typeface="Calibri"/>
              </a:defRPr>
            </a:lvl8pPr>
            <a:lvl9pPr marL="0" lvl="8" indent="0" algn="r">
              <a:spcBef>
                <a:spcPts val="0"/>
              </a:spcBef>
              <a:buNone/>
              <a:defRPr sz="1100">
                <a:solidFill>
                  <a:srgbClr val="7F7F7F"/>
                </a:solidFill>
                <a:latin typeface="Calibri"/>
                <a:ea typeface="Calibri"/>
                <a:cs typeface="Calibri"/>
                <a:sym typeface="Calibri"/>
              </a:defRPr>
            </a:lvl9pPr>
          </a:lstStyle>
          <a:p>
            <a:pPr marL="0" lvl="0" indent="0" algn="r" rtl="0">
              <a:spcBef>
                <a:spcPts val="0"/>
              </a:spcBef>
              <a:spcAft>
                <a:spcPts val="0"/>
              </a:spcAft>
              <a:buNone/>
            </a:pPr>
            <a:r>
              <a:rPr lang="en-US"/>
              <a:t>Introduction: 1-</a:t>
            </a: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9"/>
        <p:cNvGrpSpPr/>
        <p:nvPr/>
      </p:nvGrpSpPr>
      <p:grpSpPr>
        <a:xfrm>
          <a:off x="0" y="0"/>
          <a:ext cx="0" cy="0"/>
          <a:chOff x="0" y="0"/>
          <a:chExt cx="0" cy="0"/>
        </a:xfrm>
      </p:grpSpPr>
      <p:sp>
        <p:nvSpPr>
          <p:cNvPr id="30" name="Google Shape;30;g14937f74354_0_63"/>
          <p:cNvSpPr txBox="1">
            <a:spLocks noGrp="1"/>
          </p:cNvSpPr>
          <p:nvPr>
            <p:ph type="sldNum" idx="12"/>
          </p:nvPr>
        </p:nvSpPr>
        <p:spPr>
          <a:xfrm>
            <a:off x="11409045" y="6333134"/>
            <a:ext cx="731700" cy="525000"/>
          </a:xfrm>
          <a:prstGeom prst="rect">
            <a:avLst/>
          </a:prstGeom>
        </p:spPr>
        <p:txBody>
          <a:bodyPr spcFirstLastPara="1" wrap="square" lIns="91425" tIns="45700" rIns="91425" bIns="45700"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Content 1" type="obj">
  <p:cSld name="OBJECT">
    <p:spTree>
      <p:nvGrpSpPr>
        <p:cNvPr id="1" name="Shape 31"/>
        <p:cNvGrpSpPr/>
        <p:nvPr/>
      </p:nvGrpSpPr>
      <p:grpSpPr>
        <a:xfrm>
          <a:off x="0" y="0"/>
          <a:ext cx="0" cy="0"/>
          <a:chOff x="0" y="0"/>
          <a:chExt cx="0" cy="0"/>
        </a:xfrm>
      </p:grpSpPr>
      <p:sp>
        <p:nvSpPr>
          <p:cNvPr id="32" name="Google Shape;32;g14937f74354_0_128"/>
          <p:cNvSpPr txBox="1">
            <a:spLocks noGrp="1"/>
          </p:cNvSpPr>
          <p:nvPr>
            <p:ph type="title"/>
          </p:nvPr>
        </p:nvSpPr>
        <p:spPr>
          <a:xfrm>
            <a:off x="914400" y="609600"/>
            <a:ext cx="10363200" cy="1143000"/>
          </a:xfrm>
          <a:prstGeom prst="rect">
            <a:avLst/>
          </a:prstGeom>
          <a:noFill/>
          <a:ln>
            <a:noFill/>
          </a:ln>
        </p:spPr>
        <p:txBody>
          <a:bodyPr spcFirstLastPara="1" wrap="square" lIns="91425" tIns="45700" rIns="91425" bIns="45700" anchor="ctr" anchorCtr="0">
            <a:normAutofit/>
          </a:bodyPr>
          <a:lstStyle>
            <a:lvl1pPr lvl="0" algn="ctr" rtl="0">
              <a:spcBef>
                <a:spcPts val="0"/>
              </a:spcBef>
              <a:spcAft>
                <a:spcPts val="0"/>
              </a:spcAft>
              <a:buSzPts val="4000"/>
              <a:buNone/>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33" name="Google Shape;33;g14937f74354_0_128"/>
          <p:cNvSpPr txBox="1">
            <a:spLocks noGrp="1"/>
          </p:cNvSpPr>
          <p:nvPr>
            <p:ph type="body" idx="1"/>
          </p:nvPr>
        </p:nvSpPr>
        <p:spPr>
          <a:xfrm>
            <a:off x="914400" y="1981200"/>
            <a:ext cx="10363200" cy="4114800"/>
          </a:xfrm>
          <a:prstGeom prst="rect">
            <a:avLst/>
          </a:prstGeom>
          <a:noFill/>
          <a:ln>
            <a:noFill/>
          </a:ln>
        </p:spPr>
        <p:txBody>
          <a:bodyPr spcFirstLastPara="1" wrap="square" lIns="91425" tIns="45700" rIns="91425" bIns="45700" anchor="t" anchorCtr="0">
            <a:normAutofit/>
          </a:bodyPr>
          <a:lstStyle>
            <a:lvl1pPr marL="457200" lvl="0" indent="-342900" algn="l" rtl="0">
              <a:spcBef>
                <a:spcPts val="360"/>
              </a:spcBef>
              <a:spcAft>
                <a:spcPts val="0"/>
              </a:spcAft>
              <a:buClr>
                <a:schemeClr val="dk1"/>
              </a:buClr>
              <a:buSzPts val="1800"/>
              <a:buChar char="▪"/>
              <a:defRPr/>
            </a:lvl1pPr>
            <a:lvl2pPr marL="914400" lvl="1" indent="-342900" algn="l" rtl="0">
              <a:spcBef>
                <a:spcPts val="360"/>
              </a:spcBef>
              <a:spcAft>
                <a:spcPts val="0"/>
              </a:spcAft>
              <a:buClr>
                <a:schemeClr val="dk1"/>
              </a:buClr>
              <a:buSzPts val="1800"/>
              <a:buChar char="•"/>
              <a:defRPr/>
            </a:lvl2pPr>
            <a:lvl3pPr marL="1371600" lvl="2" indent="-342900" algn="l" rtl="0">
              <a:spcBef>
                <a:spcPts val="360"/>
              </a:spcBef>
              <a:spcAft>
                <a:spcPts val="0"/>
              </a:spcAft>
              <a:buClr>
                <a:schemeClr val="dk1"/>
              </a:buClr>
              <a:buSzPts val="1800"/>
              <a:buChar char="•"/>
              <a:defRPr/>
            </a:lvl3pPr>
            <a:lvl4pPr marL="1828800" lvl="3" indent="-342900" algn="l" rtl="0">
              <a:spcBef>
                <a:spcPts val="360"/>
              </a:spcBef>
              <a:spcAft>
                <a:spcPts val="0"/>
              </a:spcAft>
              <a:buClr>
                <a:schemeClr val="dk1"/>
              </a:buClr>
              <a:buSzPts val="1800"/>
              <a:buChar char="•"/>
              <a:defRPr/>
            </a:lvl4pPr>
            <a:lvl5pPr marL="2286000" lvl="4" indent="-342900" algn="l" rtl="0">
              <a:spcBef>
                <a:spcPts val="360"/>
              </a:spcBef>
              <a:spcAft>
                <a:spcPts val="0"/>
              </a:spcAft>
              <a:buClr>
                <a:schemeClr val="dk1"/>
              </a:buClr>
              <a:buSzPts val="1800"/>
              <a:buChar char="•"/>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34" name="Google Shape;34;g14937f74354_0_128"/>
          <p:cNvSpPr txBox="1">
            <a:spLocks noGrp="1"/>
          </p:cNvSpPr>
          <p:nvPr>
            <p:ph type="sldNum" idx="12"/>
          </p:nvPr>
        </p:nvSpPr>
        <p:spPr>
          <a:xfrm>
            <a:off x="11409045" y="6333134"/>
            <a:ext cx="731700" cy="525000"/>
          </a:xfrm>
          <a:prstGeom prst="rect">
            <a:avLst/>
          </a:prstGeom>
        </p:spPr>
        <p:txBody>
          <a:bodyPr spcFirstLastPara="1" wrap="square" lIns="91425" tIns="45700" rIns="91425" bIns="45700"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87"/>
          <p:cNvSpPr txBox="1">
            <a:spLocks noGrp="1"/>
          </p:cNvSpPr>
          <p:nvPr>
            <p:ph type="title"/>
          </p:nvPr>
        </p:nvSpPr>
        <p:spPr>
          <a:xfrm>
            <a:off x="838200" y="451821"/>
            <a:ext cx="10515600" cy="894622"/>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0000A3"/>
              </a:buClr>
              <a:buSzPts val="4000"/>
              <a:buFont typeface="Calibri"/>
              <a:buNone/>
              <a:defRPr sz="4000" b="1" i="0" u="none" strike="noStrike" cap="none">
                <a:solidFill>
                  <a:srgbClr val="0000A3"/>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87"/>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rgbClr val="0000A3"/>
              </a:buClr>
              <a:buSzPts val="2800"/>
              <a:buFont typeface="Noto Sans Symbols"/>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rgbClr val="0000A8"/>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87"/>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100" b="0" i="0" u="none" strike="noStrike" cap="none">
                <a:solidFill>
                  <a:srgbClr val="7F7F7F"/>
                </a:solidFill>
                <a:latin typeface="Calibri"/>
                <a:ea typeface="Calibri"/>
                <a:cs typeface="Calibri"/>
                <a:sym typeface="Calibri"/>
              </a:defRPr>
            </a:lvl1pPr>
            <a:lvl2pPr marL="0" marR="0" lvl="1" indent="0" algn="r" rtl="0">
              <a:spcBef>
                <a:spcPts val="0"/>
              </a:spcBef>
              <a:buNone/>
              <a:defRPr sz="1100" b="0" i="0" u="none" strike="noStrike" cap="none">
                <a:solidFill>
                  <a:srgbClr val="7F7F7F"/>
                </a:solidFill>
                <a:latin typeface="Calibri"/>
                <a:ea typeface="Calibri"/>
                <a:cs typeface="Calibri"/>
                <a:sym typeface="Calibri"/>
              </a:defRPr>
            </a:lvl2pPr>
            <a:lvl3pPr marL="0" marR="0" lvl="2" indent="0" algn="r" rtl="0">
              <a:spcBef>
                <a:spcPts val="0"/>
              </a:spcBef>
              <a:buNone/>
              <a:defRPr sz="1100" b="0" i="0" u="none" strike="noStrike" cap="none">
                <a:solidFill>
                  <a:srgbClr val="7F7F7F"/>
                </a:solidFill>
                <a:latin typeface="Calibri"/>
                <a:ea typeface="Calibri"/>
                <a:cs typeface="Calibri"/>
                <a:sym typeface="Calibri"/>
              </a:defRPr>
            </a:lvl3pPr>
            <a:lvl4pPr marL="0" marR="0" lvl="3" indent="0" algn="r" rtl="0">
              <a:spcBef>
                <a:spcPts val="0"/>
              </a:spcBef>
              <a:buNone/>
              <a:defRPr sz="1100" b="0" i="0" u="none" strike="noStrike" cap="none">
                <a:solidFill>
                  <a:srgbClr val="7F7F7F"/>
                </a:solidFill>
                <a:latin typeface="Calibri"/>
                <a:ea typeface="Calibri"/>
                <a:cs typeface="Calibri"/>
                <a:sym typeface="Calibri"/>
              </a:defRPr>
            </a:lvl4pPr>
            <a:lvl5pPr marL="0" marR="0" lvl="4" indent="0" algn="r" rtl="0">
              <a:spcBef>
                <a:spcPts val="0"/>
              </a:spcBef>
              <a:buNone/>
              <a:defRPr sz="1100" b="0" i="0" u="none" strike="noStrike" cap="none">
                <a:solidFill>
                  <a:srgbClr val="7F7F7F"/>
                </a:solidFill>
                <a:latin typeface="Calibri"/>
                <a:ea typeface="Calibri"/>
                <a:cs typeface="Calibri"/>
                <a:sym typeface="Calibri"/>
              </a:defRPr>
            </a:lvl5pPr>
            <a:lvl6pPr marL="0" marR="0" lvl="5" indent="0" algn="r" rtl="0">
              <a:spcBef>
                <a:spcPts val="0"/>
              </a:spcBef>
              <a:buNone/>
              <a:defRPr sz="1100" b="0" i="0" u="none" strike="noStrike" cap="none">
                <a:solidFill>
                  <a:srgbClr val="7F7F7F"/>
                </a:solidFill>
                <a:latin typeface="Calibri"/>
                <a:ea typeface="Calibri"/>
                <a:cs typeface="Calibri"/>
                <a:sym typeface="Calibri"/>
              </a:defRPr>
            </a:lvl6pPr>
            <a:lvl7pPr marL="0" marR="0" lvl="6" indent="0" algn="r" rtl="0">
              <a:spcBef>
                <a:spcPts val="0"/>
              </a:spcBef>
              <a:buNone/>
              <a:defRPr sz="1100" b="0" i="0" u="none" strike="noStrike" cap="none">
                <a:solidFill>
                  <a:srgbClr val="7F7F7F"/>
                </a:solidFill>
                <a:latin typeface="Calibri"/>
                <a:ea typeface="Calibri"/>
                <a:cs typeface="Calibri"/>
                <a:sym typeface="Calibri"/>
              </a:defRPr>
            </a:lvl7pPr>
            <a:lvl8pPr marL="0" marR="0" lvl="7" indent="0" algn="r" rtl="0">
              <a:spcBef>
                <a:spcPts val="0"/>
              </a:spcBef>
              <a:buNone/>
              <a:defRPr sz="1100" b="0" i="0" u="none" strike="noStrike" cap="none">
                <a:solidFill>
                  <a:srgbClr val="7F7F7F"/>
                </a:solidFill>
                <a:latin typeface="Calibri"/>
                <a:ea typeface="Calibri"/>
                <a:cs typeface="Calibri"/>
                <a:sym typeface="Calibri"/>
              </a:defRPr>
            </a:lvl8pPr>
            <a:lvl9pPr marL="0" marR="0" lvl="8" indent="0" algn="r" rtl="0">
              <a:spcBef>
                <a:spcPts val="0"/>
              </a:spcBef>
              <a:buNone/>
              <a:defRPr sz="1100" b="0" i="0" u="none" strike="noStrike" cap="none">
                <a:solidFill>
                  <a:srgbClr val="7F7F7F"/>
                </a:solidFill>
                <a:latin typeface="Calibri"/>
                <a:ea typeface="Calibri"/>
                <a:cs typeface="Calibri"/>
                <a:sym typeface="Calibri"/>
              </a:defRPr>
            </a:lvl9pPr>
          </a:lstStyle>
          <a:p>
            <a:pPr marL="0" lvl="0" indent="0" algn="r" rtl="0">
              <a:spcBef>
                <a:spcPts val="0"/>
              </a:spcBef>
              <a:spcAft>
                <a:spcPts val="0"/>
              </a:spcAft>
              <a:buNone/>
            </a:pPr>
            <a:r>
              <a:rPr lang="en-US"/>
              <a:t>Introduction: 1-</a:t>
            </a: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8.png"/><Relationship Id="rId18" Type="http://schemas.openxmlformats.org/officeDocument/2006/relationships/image" Target="../media/image12.png"/><Relationship Id="rId3" Type="http://schemas.openxmlformats.org/officeDocument/2006/relationships/image" Target="../media/image19.png"/><Relationship Id="rId21" Type="http://schemas.openxmlformats.org/officeDocument/2006/relationships/image" Target="../media/image7.png"/><Relationship Id="rId7" Type="http://schemas.openxmlformats.org/officeDocument/2006/relationships/image" Target="../media/image10.png"/><Relationship Id="rId12" Type="http://schemas.openxmlformats.org/officeDocument/2006/relationships/image" Target="../media/image16.png"/><Relationship Id="rId17" Type="http://schemas.openxmlformats.org/officeDocument/2006/relationships/image" Target="../media/image24.png"/><Relationship Id="rId2" Type="http://schemas.openxmlformats.org/officeDocument/2006/relationships/notesSlide" Target="../notesSlides/notesSlide10.xml"/><Relationship Id="rId16" Type="http://schemas.openxmlformats.org/officeDocument/2006/relationships/image" Target="../media/image23.png"/><Relationship Id="rId20"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image" Target="../media/image21.png"/><Relationship Id="rId5" Type="http://schemas.openxmlformats.org/officeDocument/2006/relationships/image" Target="../media/image3.png"/><Relationship Id="rId15" Type="http://schemas.openxmlformats.org/officeDocument/2006/relationships/image" Target="../media/image22.png"/><Relationship Id="rId23" Type="http://schemas.openxmlformats.org/officeDocument/2006/relationships/image" Target="../media/image9.png"/><Relationship Id="rId10" Type="http://schemas.openxmlformats.org/officeDocument/2006/relationships/image" Target="../media/image20.png"/><Relationship Id="rId19" Type="http://schemas.openxmlformats.org/officeDocument/2006/relationships/image" Target="../media/image14.png"/><Relationship Id="rId4" Type="http://schemas.openxmlformats.org/officeDocument/2006/relationships/image" Target="../media/image5.png"/><Relationship Id="rId9" Type="http://schemas.openxmlformats.org/officeDocument/2006/relationships/image" Target="../media/image17.png"/><Relationship Id="rId14" Type="http://schemas.openxmlformats.org/officeDocument/2006/relationships/image" Target="../media/image13.png"/><Relationship Id="rId22" Type="http://schemas.openxmlformats.org/officeDocument/2006/relationships/image" Target="../media/image8.png"/></Relationships>
</file>

<file path=ppt/slides/_rels/slide11.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8.png"/><Relationship Id="rId18" Type="http://schemas.openxmlformats.org/officeDocument/2006/relationships/image" Target="../media/image4.png"/><Relationship Id="rId3" Type="http://schemas.openxmlformats.org/officeDocument/2006/relationships/image" Target="../media/image10.png"/><Relationship Id="rId21" Type="http://schemas.openxmlformats.org/officeDocument/2006/relationships/image" Target="../media/image14.png"/><Relationship Id="rId7" Type="http://schemas.openxmlformats.org/officeDocument/2006/relationships/image" Target="../media/image18.png"/><Relationship Id="rId12" Type="http://schemas.openxmlformats.org/officeDocument/2006/relationships/image" Target="../media/image15.png"/><Relationship Id="rId17" Type="http://schemas.openxmlformats.org/officeDocument/2006/relationships/image" Target="../media/image17.png"/><Relationship Id="rId2" Type="http://schemas.openxmlformats.org/officeDocument/2006/relationships/notesSlide" Target="../notesSlides/notesSlide11.xml"/><Relationship Id="rId16" Type="http://schemas.openxmlformats.org/officeDocument/2006/relationships/image" Target="../media/image11.png"/><Relationship Id="rId20"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6.png"/><Relationship Id="rId11" Type="http://schemas.openxmlformats.org/officeDocument/2006/relationships/image" Target="../media/image12.png"/><Relationship Id="rId5" Type="http://schemas.openxmlformats.org/officeDocument/2006/relationships/image" Target="../media/image21.png"/><Relationship Id="rId15" Type="http://schemas.openxmlformats.org/officeDocument/2006/relationships/image" Target="../media/image3.png"/><Relationship Id="rId23" Type="http://schemas.openxmlformats.org/officeDocument/2006/relationships/image" Target="../media/image7.png"/><Relationship Id="rId10" Type="http://schemas.openxmlformats.org/officeDocument/2006/relationships/image" Target="../media/image24.png"/><Relationship Id="rId19" Type="http://schemas.openxmlformats.org/officeDocument/2006/relationships/image" Target="../media/image19.png"/><Relationship Id="rId4" Type="http://schemas.openxmlformats.org/officeDocument/2006/relationships/image" Target="../media/image20.png"/><Relationship Id="rId9" Type="http://schemas.openxmlformats.org/officeDocument/2006/relationships/image" Target="../media/image23.png"/><Relationship Id="rId14" Type="http://schemas.openxmlformats.org/officeDocument/2006/relationships/image" Target="../media/image9.png"/><Relationship Id="rId22" Type="http://schemas.openxmlformats.org/officeDocument/2006/relationships/image" Target="../media/image5.png"/></Relationships>
</file>

<file path=ppt/slides/_rels/slide12.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8.png"/><Relationship Id="rId18" Type="http://schemas.openxmlformats.org/officeDocument/2006/relationships/image" Target="../media/image4.png"/><Relationship Id="rId3" Type="http://schemas.openxmlformats.org/officeDocument/2006/relationships/image" Target="../media/image10.png"/><Relationship Id="rId21" Type="http://schemas.openxmlformats.org/officeDocument/2006/relationships/image" Target="../media/image14.png"/><Relationship Id="rId7" Type="http://schemas.openxmlformats.org/officeDocument/2006/relationships/image" Target="../media/image18.png"/><Relationship Id="rId12" Type="http://schemas.openxmlformats.org/officeDocument/2006/relationships/image" Target="../media/image15.png"/><Relationship Id="rId17" Type="http://schemas.openxmlformats.org/officeDocument/2006/relationships/image" Target="../media/image17.png"/><Relationship Id="rId2" Type="http://schemas.openxmlformats.org/officeDocument/2006/relationships/notesSlide" Target="../notesSlides/notesSlide12.xml"/><Relationship Id="rId16" Type="http://schemas.openxmlformats.org/officeDocument/2006/relationships/image" Target="../media/image11.png"/><Relationship Id="rId20"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6.png"/><Relationship Id="rId11" Type="http://schemas.openxmlformats.org/officeDocument/2006/relationships/image" Target="../media/image12.png"/><Relationship Id="rId5" Type="http://schemas.openxmlformats.org/officeDocument/2006/relationships/image" Target="../media/image21.png"/><Relationship Id="rId15" Type="http://schemas.openxmlformats.org/officeDocument/2006/relationships/image" Target="../media/image3.png"/><Relationship Id="rId23" Type="http://schemas.openxmlformats.org/officeDocument/2006/relationships/image" Target="../media/image7.png"/><Relationship Id="rId10" Type="http://schemas.openxmlformats.org/officeDocument/2006/relationships/image" Target="../media/image24.png"/><Relationship Id="rId19" Type="http://schemas.openxmlformats.org/officeDocument/2006/relationships/image" Target="../media/image19.png"/><Relationship Id="rId4" Type="http://schemas.openxmlformats.org/officeDocument/2006/relationships/image" Target="../media/image20.png"/><Relationship Id="rId9" Type="http://schemas.openxmlformats.org/officeDocument/2006/relationships/image" Target="../media/image23.png"/><Relationship Id="rId14" Type="http://schemas.openxmlformats.org/officeDocument/2006/relationships/image" Target="../media/image9.png"/><Relationship Id="rId22" Type="http://schemas.openxmlformats.org/officeDocument/2006/relationships/image" Target="../media/image5.png"/></Relationships>
</file>

<file path=ppt/slides/_rels/slide13.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8.png"/><Relationship Id="rId18" Type="http://schemas.openxmlformats.org/officeDocument/2006/relationships/image" Target="../media/image4.png"/><Relationship Id="rId3" Type="http://schemas.openxmlformats.org/officeDocument/2006/relationships/image" Target="../media/image10.png"/><Relationship Id="rId21" Type="http://schemas.openxmlformats.org/officeDocument/2006/relationships/image" Target="../media/image14.png"/><Relationship Id="rId7" Type="http://schemas.openxmlformats.org/officeDocument/2006/relationships/image" Target="../media/image18.png"/><Relationship Id="rId12" Type="http://schemas.openxmlformats.org/officeDocument/2006/relationships/image" Target="../media/image15.png"/><Relationship Id="rId17" Type="http://schemas.openxmlformats.org/officeDocument/2006/relationships/image" Target="../media/image17.png"/><Relationship Id="rId2" Type="http://schemas.openxmlformats.org/officeDocument/2006/relationships/notesSlide" Target="../notesSlides/notesSlide13.xml"/><Relationship Id="rId16" Type="http://schemas.openxmlformats.org/officeDocument/2006/relationships/image" Target="../media/image11.png"/><Relationship Id="rId20"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6.png"/><Relationship Id="rId11" Type="http://schemas.openxmlformats.org/officeDocument/2006/relationships/image" Target="../media/image12.png"/><Relationship Id="rId5" Type="http://schemas.openxmlformats.org/officeDocument/2006/relationships/image" Target="../media/image21.png"/><Relationship Id="rId15" Type="http://schemas.openxmlformats.org/officeDocument/2006/relationships/image" Target="../media/image3.png"/><Relationship Id="rId23" Type="http://schemas.openxmlformats.org/officeDocument/2006/relationships/image" Target="../media/image7.png"/><Relationship Id="rId10" Type="http://schemas.openxmlformats.org/officeDocument/2006/relationships/image" Target="../media/image24.png"/><Relationship Id="rId19" Type="http://schemas.openxmlformats.org/officeDocument/2006/relationships/image" Target="../media/image19.png"/><Relationship Id="rId4" Type="http://schemas.openxmlformats.org/officeDocument/2006/relationships/image" Target="../media/image20.png"/><Relationship Id="rId9" Type="http://schemas.openxmlformats.org/officeDocument/2006/relationships/image" Target="../media/image23.png"/><Relationship Id="rId14" Type="http://schemas.openxmlformats.org/officeDocument/2006/relationships/image" Target="../media/image9.png"/><Relationship Id="rId22" Type="http://schemas.openxmlformats.org/officeDocument/2006/relationships/image" Target="../media/image5.png"/></Relationships>
</file>

<file path=ppt/slides/_rels/slide1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7.png"/><Relationship Id="rId4" Type="http://schemas.openxmlformats.org/officeDocument/2006/relationships/image" Target="../media/image46.png"/></Relationships>
</file>

<file path=ppt/slides/_rels/slide1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7.png"/><Relationship Id="rId4" Type="http://schemas.openxmlformats.org/officeDocument/2006/relationships/image" Target="../media/image46.png"/></Relationships>
</file>

<file path=ppt/slides/_rels/slide16.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8.png"/></Relationships>
</file>

<file path=ppt/slides/_rels/slide17.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png"/><Relationship Id="rId7" Type="http://schemas.openxmlformats.org/officeDocument/2006/relationships/image" Target="../media/image52.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51.png"/><Relationship Id="rId11" Type="http://schemas.openxmlformats.org/officeDocument/2006/relationships/image" Target="../media/image55.png"/><Relationship Id="rId5" Type="http://schemas.openxmlformats.org/officeDocument/2006/relationships/image" Target="../media/image50.png"/><Relationship Id="rId10" Type="http://schemas.openxmlformats.org/officeDocument/2006/relationships/image" Target="../media/image54.png"/><Relationship Id="rId4" Type="http://schemas.openxmlformats.org/officeDocument/2006/relationships/image" Target="../media/image49.png"/><Relationship Id="rId9" Type="http://schemas.openxmlformats.org/officeDocument/2006/relationships/image" Target="../media/image44.png"/></Relationships>
</file>

<file path=ppt/slides/_rels/slide18.xml.rels><?xml version="1.0" encoding="UTF-8" standalone="yes"?>
<Relationships xmlns="http://schemas.openxmlformats.org/package/2006/relationships"><Relationship Id="rId8" Type="http://schemas.openxmlformats.org/officeDocument/2006/relationships/image" Target="../media/image54.png"/><Relationship Id="rId13" Type="http://schemas.openxmlformats.org/officeDocument/2006/relationships/image" Target="../media/image3.png"/><Relationship Id="rId3" Type="http://schemas.openxmlformats.org/officeDocument/2006/relationships/image" Target="../media/image4.png"/><Relationship Id="rId7" Type="http://schemas.openxmlformats.org/officeDocument/2006/relationships/image" Target="../media/image58.png"/><Relationship Id="rId12" Type="http://schemas.openxmlformats.org/officeDocument/2006/relationships/image" Target="../media/image61.png"/><Relationship Id="rId2" Type="http://schemas.openxmlformats.org/officeDocument/2006/relationships/notesSlide" Target="../notesSlides/notesSlide18.xml"/><Relationship Id="rId16" Type="http://schemas.openxmlformats.org/officeDocument/2006/relationships/image" Target="../media/image64.png"/><Relationship Id="rId1" Type="http://schemas.openxmlformats.org/officeDocument/2006/relationships/slideLayout" Target="../slideLayouts/slideLayout2.xml"/><Relationship Id="rId6" Type="http://schemas.openxmlformats.org/officeDocument/2006/relationships/image" Target="../media/image57.png"/><Relationship Id="rId11" Type="http://schemas.openxmlformats.org/officeDocument/2006/relationships/image" Target="../media/image60.png"/><Relationship Id="rId5" Type="http://schemas.openxmlformats.org/officeDocument/2006/relationships/image" Target="../media/image56.png"/><Relationship Id="rId15" Type="http://schemas.openxmlformats.org/officeDocument/2006/relationships/image" Target="../media/image63.png"/><Relationship Id="rId10" Type="http://schemas.openxmlformats.org/officeDocument/2006/relationships/image" Target="../media/image59.png"/><Relationship Id="rId4" Type="http://schemas.openxmlformats.org/officeDocument/2006/relationships/image" Target="../media/image49.png"/><Relationship Id="rId9" Type="http://schemas.openxmlformats.org/officeDocument/2006/relationships/image" Target="../media/image55.png"/><Relationship Id="rId14" Type="http://schemas.openxmlformats.org/officeDocument/2006/relationships/image" Target="../media/image62.png"/></Relationships>
</file>

<file path=ppt/slides/_rels/slide19.xml.rels><?xml version="1.0" encoding="UTF-8" standalone="yes"?>
<Relationships xmlns="http://schemas.openxmlformats.org/package/2006/relationships"><Relationship Id="rId8" Type="http://schemas.openxmlformats.org/officeDocument/2006/relationships/image" Target="../media/image68.png"/><Relationship Id="rId13" Type="http://schemas.openxmlformats.org/officeDocument/2006/relationships/image" Target="../media/image73.png"/><Relationship Id="rId3" Type="http://schemas.openxmlformats.org/officeDocument/2006/relationships/image" Target="../media/image4.png"/><Relationship Id="rId7" Type="http://schemas.openxmlformats.org/officeDocument/2006/relationships/image" Target="../media/image67.png"/><Relationship Id="rId12" Type="http://schemas.openxmlformats.org/officeDocument/2006/relationships/image" Target="../media/image72.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66.png"/><Relationship Id="rId11" Type="http://schemas.openxmlformats.org/officeDocument/2006/relationships/image" Target="../media/image71.png"/><Relationship Id="rId5" Type="http://schemas.openxmlformats.org/officeDocument/2006/relationships/image" Target="../media/image65.png"/><Relationship Id="rId10" Type="http://schemas.openxmlformats.org/officeDocument/2006/relationships/image" Target="../media/image70.png"/><Relationship Id="rId4" Type="http://schemas.openxmlformats.org/officeDocument/2006/relationships/image" Target="../media/image49.png"/><Relationship Id="rId9" Type="http://schemas.openxmlformats.org/officeDocument/2006/relationships/image" Target="../media/image69.png"/><Relationship Id="rId14" Type="http://schemas.openxmlformats.org/officeDocument/2006/relationships/image" Target="../media/image44.png"/></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8.png"/><Relationship Id="rId18" Type="http://schemas.openxmlformats.org/officeDocument/2006/relationships/image" Target="../media/image4.png"/><Relationship Id="rId3" Type="http://schemas.openxmlformats.org/officeDocument/2006/relationships/image" Target="../media/image10.png"/><Relationship Id="rId21" Type="http://schemas.openxmlformats.org/officeDocument/2006/relationships/image" Target="../media/image5.png"/><Relationship Id="rId7" Type="http://schemas.openxmlformats.org/officeDocument/2006/relationships/image" Target="../media/image18.png"/><Relationship Id="rId12" Type="http://schemas.openxmlformats.org/officeDocument/2006/relationships/image" Target="../media/image15.png"/><Relationship Id="rId17" Type="http://schemas.openxmlformats.org/officeDocument/2006/relationships/image" Target="../media/image17.png"/><Relationship Id="rId2" Type="http://schemas.openxmlformats.org/officeDocument/2006/relationships/notesSlide" Target="../notesSlides/notesSlide20.xml"/><Relationship Id="rId16" Type="http://schemas.openxmlformats.org/officeDocument/2006/relationships/image" Target="../media/image11.png"/><Relationship Id="rId20"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6.png"/><Relationship Id="rId11" Type="http://schemas.openxmlformats.org/officeDocument/2006/relationships/image" Target="../media/image12.png"/><Relationship Id="rId24" Type="http://schemas.openxmlformats.org/officeDocument/2006/relationships/image" Target="../media/image74.png"/><Relationship Id="rId5" Type="http://schemas.openxmlformats.org/officeDocument/2006/relationships/image" Target="../media/image21.png"/><Relationship Id="rId15" Type="http://schemas.openxmlformats.org/officeDocument/2006/relationships/image" Target="../media/image3.png"/><Relationship Id="rId23" Type="http://schemas.openxmlformats.org/officeDocument/2006/relationships/image" Target="../media/image14.png"/><Relationship Id="rId10" Type="http://schemas.openxmlformats.org/officeDocument/2006/relationships/image" Target="../media/image24.png"/><Relationship Id="rId19" Type="http://schemas.openxmlformats.org/officeDocument/2006/relationships/image" Target="../media/image19.png"/><Relationship Id="rId4" Type="http://schemas.openxmlformats.org/officeDocument/2006/relationships/image" Target="../media/image20.png"/><Relationship Id="rId9" Type="http://schemas.openxmlformats.org/officeDocument/2006/relationships/image" Target="../media/image23.png"/><Relationship Id="rId14" Type="http://schemas.openxmlformats.org/officeDocument/2006/relationships/image" Target="../media/image9.png"/><Relationship Id="rId22" Type="http://schemas.openxmlformats.org/officeDocument/2006/relationships/image" Target="../media/image7.png"/></Relationships>
</file>

<file path=ppt/slides/_rels/slide2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22.xml.rels><?xml version="1.0" encoding="UTF-8" standalone="yes"?>
<Relationships xmlns="http://schemas.openxmlformats.org/package/2006/relationships"><Relationship Id="rId3" Type="http://schemas.openxmlformats.org/officeDocument/2006/relationships/image" Target="../media/image77.jp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78.jpg"/></Relationships>
</file>

<file path=ppt/slides/_rels/slide2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8.png"/><Relationship Id="rId18" Type="http://schemas.openxmlformats.org/officeDocument/2006/relationships/image" Target="../media/image4.png"/><Relationship Id="rId3" Type="http://schemas.openxmlformats.org/officeDocument/2006/relationships/image" Target="../media/image10.png"/><Relationship Id="rId21" Type="http://schemas.openxmlformats.org/officeDocument/2006/relationships/image" Target="../media/image14.png"/><Relationship Id="rId7" Type="http://schemas.openxmlformats.org/officeDocument/2006/relationships/image" Target="../media/image18.png"/><Relationship Id="rId12" Type="http://schemas.openxmlformats.org/officeDocument/2006/relationships/image" Target="../media/image15.png"/><Relationship Id="rId17" Type="http://schemas.openxmlformats.org/officeDocument/2006/relationships/image" Target="../media/image17.png"/><Relationship Id="rId2" Type="http://schemas.openxmlformats.org/officeDocument/2006/relationships/notesSlide" Target="../notesSlides/notesSlide26.xml"/><Relationship Id="rId16" Type="http://schemas.openxmlformats.org/officeDocument/2006/relationships/image" Target="../media/image11.png"/><Relationship Id="rId20"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6.png"/><Relationship Id="rId11" Type="http://schemas.openxmlformats.org/officeDocument/2006/relationships/image" Target="../media/image12.png"/><Relationship Id="rId5" Type="http://schemas.openxmlformats.org/officeDocument/2006/relationships/image" Target="../media/image21.png"/><Relationship Id="rId15" Type="http://schemas.openxmlformats.org/officeDocument/2006/relationships/image" Target="../media/image3.png"/><Relationship Id="rId23" Type="http://schemas.openxmlformats.org/officeDocument/2006/relationships/image" Target="../media/image7.png"/><Relationship Id="rId10" Type="http://schemas.openxmlformats.org/officeDocument/2006/relationships/image" Target="../media/image24.png"/><Relationship Id="rId19" Type="http://schemas.openxmlformats.org/officeDocument/2006/relationships/image" Target="../media/image19.png"/><Relationship Id="rId4" Type="http://schemas.openxmlformats.org/officeDocument/2006/relationships/image" Target="../media/image20.png"/><Relationship Id="rId9" Type="http://schemas.openxmlformats.org/officeDocument/2006/relationships/image" Target="../media/image23.png"/><Relationship Id="rId14" Type="http://schemas.openxmlformats.org/officeDocument/2006/relationships/image" Target="../media/image9.png"/><Relationship Id="rId22" Type="http://schemas.openxmlformats.org/officeDocument/2006/relationships/image" Target="../media/image5.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9.xml"/><Relationship Id="rId1" Type="http://schemas.openxmlformats.org/officeDocument/2006/relationships/slideLayout" Target="../slideLayouts/slideLayout1.xml"/><Relationship Id="rId5" Type="http://schemas.openxmlformats.org/officeDocument/2006/relationships/image" Target="../media/image83.png"/><Relationship Id="rId4" Type="http://schemas.openxmlformats.org/officeDocument/2006/relationships/image" Target="../media/image82.jpg"/></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png"/><Relationship Id="rId18" Type="http://schemas.openxmlformats.org/officeDocument/2006/relationships/image" Target="../media/image18.png"/><Relationship Id="rId3" Type="http://schemas.openxmlformats.org/officeDocument/2006/relationships/image" Target="../media/image3.png"/><Relationship Id="rId21" Type="http://schemas.openxmlformats.org/officeDocument/2006/relationships/image" Target="../media/image21.png"/><Relationship Id="rId7" Type="http://schemas.openxmlformats.org/officeDocument/2006/relationships/image" Target="../media/image7.png"/><Relationship Id="rId12" Type="http://schemas.openxmlformats.org/officeDocument/2006/relationships/image" Target="../media/image12.png"/><Relationship Id="rId17" Type="http://schemas.openxmlformats.org/officeDocument/2006/relationships/image" Target="../media/image17.png"/><Relationship Id="rId2" Type="http://schemas.openxmlformats.org/officeDocument/2006/relationships/notesSlide" Target="../notesSlides/notesSlide3.xml"/><Relationship Id="rId16" Type="http://schemas.openxmlformats.org/officeDocument/2006/relationships/image" Target="../media/image16.png"/><Relationship Id="rId20"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6.jpg"/><Relationship Id="rId11" Type="http://schemas.openxmlformats.org/officeDocument/2006/relationships/image" Target="../media/image11.png"/><Relationship Id="rId24" Type="http://schemas.openxmlformats.org/officeDocument/2006/relationships/image" Target="../media/image24.png"/><Relationship Id="rId5" Type="http://schemas.openxmlformats.org/officeDocument/2006/relationships/image" Target="../media/image5.png"/><Relationship Id="rId15" Type="http://schemas.openxmlformats.org/officeDocument/2006/relationships/image" Target="../media/image15.png"/><Relationship Id="rId23" Type="http://schemas.openxmlformats.org/officeDocument/2006/relationships/image" Target="../media/image23.png"/><Relationship Id="rId10" Type="http://schemas.openxmlformats.org/officeDocument/2006/relationships/image" Target="../media/image10.png"/><Relationship Id="rId19" Type="http://schemas.openxmlformats.org/officeDocument/2006/relationships/image" Target="../media/image19.png"/><Relationship Id="rId4" Type="http://schemas.openxmlformats.org/officeDocument/2006/relationships/image" Target="../media/image4.png"/><Relationship Id="rId9" Type="http://schemas.openxmlformats.org/officeDocument/2006/relationships/image" Target="../media/image9.png"/><Relationship Id="rId14" Type="http://schemas.openxmlformats.org/officeDocument/2006/relationships/image" Target="../media/image14.png"/><Relationship Id="rId22" Type="http://schemas.openxmlformats.org/officeDocument/2006/relationships/image" Target="../media/image22.png"/></Relationships>
</file>

<file path=ppt/slides/_rels/slide30.xml.rels><?xml version="1.0" encoding="UTF-8" standalone="yes"?>
<Relationships xmlns="http://schemas.openxmlformats.org/package/2006/relationships"><Relationship Id="rId3" Type="http://schemas.openxmlformats.org/officeDocument/2006/relationships/image" Target="../media/image84.png"/><Relationship Id="rId7" Type="http://schemas.openxmlformats.org/officeDocument/2006/relationships/image" Target="../media/image44.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76.png"/><Relationship Id="rId5" Type="http://schemas.openxmlformats.org/officeDocument/2006/relationships/image" Target="../media/image86.png"/><Relationship Id="rId4" Type="http://schemas.openxmlformats.org/officeDocument/2006/relationships/image" Target="../media/image85.png"/></Relationships>
</file>

<file path=ppt/slides/_rels/slide3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s>
</file>

<file path=ppt/slides/_rels/slide3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8.png"/><Relationship Id="rId18" Type="http://schemas.openxmlformats.org/officeDocument/2006/relationships/image" Target="../media/image4.png"/><Relationship Id="rId3" Type="http://schemas.openxmlformats.org/officeDocument/2006/relationships/image" Target="../media/image10.png"/><Relationship Id="rId21" Type="http://schemas.openxmlformats.org/officeDocument/2006/relationships/image" Target="../media/image14.png"/><Relationship Id="rId7" Type="http://schemas.openxmlformats.org/officeDocument/2006/relationships/image" Target="../media/image18.png"/><Relationship Id="rId12" Type="http://schemas.openxmlformats.org/officeDocument/2006/relationships/image" Target="../media/image15.png"/><Relationship Id="rId17" Type="http://schemas.openxmlformats.org/officeDocument/2006/relationships/image" Target="../media/image17.png"/><Relationship Id="rId2" Type="http://schemas.openxmlformats.org/officeDocument/2006/relationships/notesSlide" Target="../notesSlides/notesSlide37.xml"/><Relationship Id="rId16" Type="http://schemas.openxmlformats.org/officeDocument/2006/relationships/image" Target="../media/image11.png"/><Relationship Id="rId20"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6.png"/><Relationship Id="rId11" Type="http://schemas.openxmlformats.org/officeDocument/2006/relationships/image" Target="../media/image12.png"/><Relationship Id="rId5" Type="http://schemas.openxmlformats.org/officeDocument/2006/relationships/image" Target="../media/image21.png"/><Relationship Id="rId15" Type="http://schemas.openxmlformats.org/officeDocument/2006/relationships/image" Target="../media/image3.png"/><Relationship Id="rId23" Type="http://schemas.openxmlformats.org/officeDocument/2006/relationships/image" Target="../media/image7.png"/><Relationship Id="rId10" Type="http://schemas.openxmlformats.org/officeDocument/2006/relationships/image" Target="../media/image24.png"/><Relationship Id="rId19" Type="http://schemas.openxmlformats.org/officeDocument/2006/relationships/image" Target="../media/image19.png"/><Relationship Id="rId4" Type="http://schemas.openxmlformats.org/officeDocument/2006/relationships/image" Target="../media/image20.png"/><Relationship Id="rId9" Type="http://schemas.openxmlformats.org/officeDocument/2006/relationships/image" Target="../media/image23.png"/><Relationship Id="rId14" Type="http://schemas.openxmlformats.org/officeDocument/2006/relationships/image" Target="../media/image9.png"/><Relationship Id="rId22" Type="http://schemas.openxmlformats.org/officeDocument/2006/relationships/image" Target="../media/image5.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oleObject" Target="../embeddings/oleObject1.bin"/><Relationship Id="rId13" Type="http://schemas.openxmlformats.org/officeDocument/2006/relationships/image" Target="../media/image34.jpg"/><Relationship Id="rId18" Type="http://schemas.openxmlformats.org/officeDocument/2006/relationships/image" Target="../media/image39.png"/><Relationship Id="rId3" Type="http://schemas.openxmlformats.org/officeDocument/2006/relationships/image" Target="../media/image25.png"/><Relationship Id="rId7" Type="http://schemas.openxmlformats.org/officeDocument/2006/relationships/image" Target="../media/image29.jpg"/><Relationship Id="rId12" Type="http://schemas.openxmlformats.org/officeDocument/2006/relationships/image" Target="../media/image33.png"/><Relationship Id="rId17" Type="http://schemas.openxmlformats.org/officeDocument/2006/relationships/image" Target="../media/image38.png"/><Relationship Id="rId2" Type="http://schemas.openxmlformats.org/officeDocument/2006/relationships/notesSlide" Target="../notesSlides/notesSlide4.xml"/><Relationship Id="rId16" Type="http://schemas.openxmlformats.org/officeDocument/2006/relationships/image" Target="../media/image37.png"/><Relationship Id="rId20" Type="http://schemas.openxmlformats.org/officeDocument/2006/relationships/image" Target="../media/image41.png"/><Relationship Id="rId1" Type="http://schemas.openxmlformats.org/officeDocument/2006/relationships/slideLayout" Target="../slideLayouts/slideLayout1.xml"/><Relationship Id="rId6" Type="http://schemas.openxmlformats.org/officeDocument/2006/relationships/image" Target="../media/image28.png"/><Relationship Id="rId11" Type="http://schemas.openxmlformats.org/officeDocument/2006/relationships/image" Target="../media/image32.png"/><Relationship Id="rId5" Type="http://schemas.openxmlformats.org/officeDocument/2006/relationships/image" Target="../media/image27.png"/><Relationship Id="rId15" Type="http://schemas.openxmlformats.org/officeDocument/2006/relationships/image" Target="../media/image36.png"/><Relationship Id="rId10" Type="http://schemas.openxmlformats.org/officeDocument/2006/relationships/image" Target="../media/image31.png"/><Relationship Id="rId19" Type="http://schemas.openxmlformats.org/officeDocument/2006/relationships/image" Target="../media/image40.png"/><Relationship Id="rId4" Type="http://schemas.openxmlformats.org/officeDocument/2006/relationships/image" Target="../media/image26.jpg"/><Relationship Id="rId9" Type="http://schemas.openxmlformats.org/officeDocument/2006/relationships/image" Target="../media/image30.png"/><Relationship Id="rId14" Type="http://schemas.openxmlformats.org/officeDocument/2006/relationships/image" Target="../media/image35.jp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13.png"/><Relationship Id="rId18" Type="http://schemas.openxmlformats.org/officeDocument/2006/relationships/image" Target="../media/image14.png"/><Relationship Id="rId3" Type="http://schemas.openxmlformats.org/officeDocument/2006/relationships/image" Target="../media/image19.png"/><Relationship Id="rId21" Type="http://schemas.openxmlformats.org/officeDocument/2006/relationships/image" Target="../media/image8.png"/><Relationship Id="rId7" Type="http://schemas.openxmlformats.org/officeDocument/2006/relationships/image" Target="../media/image11.png"/><Relationship Id="rId12" Type="http://schemas.openxmlformats.org/officeDocument/2006/relationships/image" Target="../media/image18.png"/><Relationship Id="rId17" Type="http://schemas.openxmlformats.org/officeDocument/2006/relationships/image" Target="../media/image12.png"/><Relationship Id="rId2" Type="http://schemas.openxmlformats.org/officeDocument/2006/relationships/notesSlide" Target="../notesSlides/notesSlide5.xml"/><Relationship Id="rId16" Type="http://schemas.openxmlformats.org/officeDocument/2006/relationships/image" Target="../media/image24.png"/><Relationship Id="rId20" Type="http://schemas.openxmlformats.org/officeDocument/2006/relationships/image" Target="../media/image7.png"/><Relationship Id="rId1" Type="http://schemas.openxmlformats.org/officeDocument/2006/relationships/slideLayout" Target="../slideLayouts/slideLayout3.xml"/><Relationship Id="rId6" Type="http://schemas.openxmlformats.org/officeDocument/2006/relationships/image" Target="../media/image10.png"/><Relationship Id="rId11" Type="http://schemas.openxmlformats.org/officeDocument/2006/relationships/image" Target="../media/image16.png"/><Relationship Id="rId5" Type="http://schemas.openxmlformats.org/officeDocument/2006/relationships/image" Target="../media/image3.png"/><Relationship Id="rId15" Type="http://schemas.openxmlformats.org/officeDocument/2006/relationships/image" Target="../media/image23.png"/><Relationship Id="rId23" Type="http://schemas.openxmlformats.org/officeDocument/2006/relationships/image" Target="../media/image4.png"/><Relationship Id="rId10" Type="http://schemas.openxmlformats.org/officeDocument/2006/relationships/image" Target="../media/image21.png"/><Relationship Id="rId19" Type="http://schemas.openxmlformats.org/officeDocument/2006/relationships/image" Target="../media/image15.png"/><Relationship Id="rId4" Type="http://schemas.openxmlformats.org/officeDocument/2006/relationships/image" Target="../media/image5.png"/><Relationship Id="rId9" Type="http://schemas.openxmlformats.org/officeDocument/2006/relationships/image" Target="../media/image20.png"/><Relationship Id="rId14" Type="http://schemas.openxmlformats.org/officeDocument/2006/relationships/image" Target="../media/image22.png"/><Relationship Id="rId22" Type="http://schemas.openxmlformats.org/officeDocument/2006/relationships/image" Target="../media/image9.png"/></Relationships>
</file>

<file path=ppt/slides/_rels/slide5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91.png"/></Relationships>
</file>

<file path=ppt/slides/_rels/slide5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90.png"/></Relationships>
</file>

<file path=ppt/slides/_rels/slide53.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94.png"/></Relationships>
</file>

<file path=ppt/slides/_rels/slide5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13.png"/><Relationship Id="rId18" Type="http://schemas.openxmlformats.org/officeDocument/2006/relationships/image" Target="../media/image14.png"/><Relationship Id="rId3" Type="http://schemas.openxmlformats.org/officeDocument/2006/relationships/image" Target="../media/image19.png"/><Relationship Id="rId21" Type="http://schemas.openxmlformats.org/officeDocument/2006/relationships/image" Target="../media/image8.png"/><Relationship Id="rId7" Type="http://schemas.openxmlformats.org/officeDocument/2006/relationships/image" Target="../media/image11.png"/><Relationship Id="rId12" Type="http://schemas.openxmlformats.org/officeDocument/2006/relationships/image" Target="../media/image18.png"/><Relationship Id="rId17" Type="http://schemas.openxmlformats.org/officeDocument/2006/relationships/image" Target="../media/image12.png"/><Relationship Id="rId2" Type="http://schemas.openxmlformats.org/officeDocument/2006/relationships/notesSlide" Target="../notesSlides/notesSlide6.xml"/><Relationship Id="rId16" Type="http://schemas.openxmlformats.org/officeDocument/2006/relationships/image" Target="../media/image24.png"/><Relationship Id="rId20" Type="http://schemas.openxmlformats.org/officeDocument/2006/relationships/image" Target="../media/image7.png"/><Relationship Id="rId1" Type="http://schemas.openxmlformats.org/officeDocument/2006/relationships/slideLayout" Target="../slideLayouts/slideLayout3.xml"/><Relationship Id="rId6" Type="http://schemas.openxmlformats.org/officeDocument/2006/relationships/image" Target="../media/image10.png"/><Relationship Id="rId11" Type="http://schemas.openxmlformats.org/officeDocument/2006/relationships/image" Target="../media/image16.png"/><Relationship Id="rId5" Type="http://schemas.openxmlformats.org/officeDocument/2006/relationships/image" Target="../media/image3.png"/><Relationship Id="rId15" Type="http://schemas.openxmlformats.org/officeDocument/2006/relationships/image" Target="../media/image23.png"/><Relationship Id="rId23" Type="http://schemas.openxmlformats.org/officeDocument/2006/relationships/image" Target="../media/image4.png"/><Relationship Id="rId10" Type="http://schemas.openxmlformats.org/officeDocument/2006/relationships/image" Target="../media/image21.png"/><Relationship Id="rId19" Type="http://schemas.openxmlformats.org/officeDocument/2006/relationships/image" Target="../media/image15.png"/><Relationship Id="rId4" Type="http://schemas.openxmlformats.org/officeDocument/2006/relationships/image" Target="../media/image5.png"/><Relationship Id="rId9" Type="http://schemas.openxmlformats.org/officeDocument/2006/relationships/image" Target="../media/image20.png"/><Relationship Id="rId14" Type="http://schemas.openxmlformats.org/officeDocument/2006/relationships/image" Target="../media/image22.png"/><Relationship Id="rId22" Type="http://schemas.openxmlformats.org/officeDocument/2006/relationships/image" Target="../media/image9.png"/></Relationships>
</file>

<file path=ppt/slides/_rels/slide60.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59.xml"/><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3" Type="http://schemas.openxmlformats.org/officeDocument/2006/relationships/image" Target="../media/image96.jpg"/><Relationship Id="rId2" Type="http://schemas.openxmlformats.org/officeDocument/2006/relationships/notesSlide" Target="../notesSlides/notesSlide62.xml"/><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6.xml"/><Relationship Id="rId1" Type="http://schemas.openxmlformats.org/officeDocument/2006/relationships/slideLayout" Target="../slideLayouts/slideLayout2.xml"/><Relationship Id="rId5" Type="http://schemas.openxmlformats.org/officeDocument/2006/relationships/image" Target="../media/image98.jpg"/><Relationship Id="rId4" Type="http://schemas.openxmlformats.org/officeDocument/2006/relationships/image" Target="../media/image97.png"/></Relationships>
</file>

<file path=ppt/slides/_rels/slide6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7.xml"/><Relationship Id="rId1" Type="http://schemas.openxmlformats.org/officeDocument/2006/relationships/slideLayout" Target="../slideLayouts/slideLayout2.xml"/><Relationship Id="rId4" Type="http://schemas.openxmlformats.org/officeDocument/2006/relationships/image" Target="../media/image97.png"/></Relationships>
</file>

<file path=ppt/slides/_rels/slide6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8.xml"/><Relationship Id="rId1" Type="http://schemas.openxmlformats.org/officeDocument/2006/relationships/slideLayout" Target="../slideLayouts/slideLayout2.xml"/><Relationship Id="rId4" Type="http://schemas.openxmlformats.org/officeDocument/2006/relationships/image" Target="../media/image97.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44.png"/><Relationship Id="rId4" Type="http://schemas.openxmlformats.org/officeDocument/2006/relationships/image" Target="../media/image43.png"/></Relationships>
</file>

<file path=ppt/slides/_rels/slide8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102.png"/><Relationship Id="rId7" Type="http://schemas.openxmlformats.org/officeDocument/2006/relationships/image" Target="../media/image44.png"/><Relationship Id="rId2" Type="http://schemas.openxmlformats.org/officeDocument/2006/relationships/notesSlide" Target="../notesSlides/notesSlide90.xml"/><Relationship Id="rId1" Type="http://schemas.openxmlformats.org/officeDocument/2006/relationships/slideLayout" Target="../slideLayouts/slideLayout2.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9"/>
        <p:cNvGrpSpPr/>
        <p:nvPr/>
      </p:nvGrpSpPr>
      <p:grpSpPr>
        <a:xfrm>
          <a:off x="0" y="0"/>
          <a:ext cx="0" cy="0"/>
          <a:chOff x="0" y="0"/>
          <a:chExt cx="0" cy="0"/>
        </a:xfrm>
      </p:grpSpPr>
      <p:sp>
        <p:nvSpPr>
          <p:cNvPr id="40" name="Google Shape;40;p1"/>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Introduction: 1-</a:t>
            </a:r>
            <a:fld id="{00000000-1234-1234-1234-123412341234}" type="slidenum">
              <a:rPr lang="en-US"/>
              <a:t>1</a:t>
            </a:fld>
            <a:endParaRPr/>
          </a:p>
        </p:txBody>
      </p:sp>
      <p:sp>
        <p:nvSpPr>
          <p:cNvPr id="41" name="Google Shape;41;p1"/>
          <p:cNvSpPr/>
          <p:nvPr/>
        </p:nvSpPr>
        <p:spPr>
          <a:xfrm>
            <a:off x="1325035" y="561975"/>
            <a:ext cx="4487863" cy="1724025"/>
          </a:xfrm>
          <a:prstGeom prst="rect">
            <a:avLst/>
          </a:prstGeom>
          <a:noFill/>
          <a:ln>
            <a:noFill/>
          </a:ln>
        </p:spPr>
        <p:txBody>
          <a:bodyPr spcFirstLastPara="1" wrap="square" lIns="91425" tIns="45700" rIns="91425" bIns="45700" anchor="ctr" anchorCtr="0">
            <a:noAutofit/>
          </a:bodyPr>
          <a:lstStyle/>
          <a:p>
            <a:pPr marL="0" marR="0" lvl="0" indent="0" algn="l" rtl="0">
              <a:lnSpc>
                <a:spcPct val="85000"/>
              </a:lnSpc>
              <a:spcBef>
                <a:spcPts val="0"/>
              </a:spcBef>
              <a:spcAft>
                <a:spcPts val="0"/>
              </a:spcAft>
              <a:buNone/>
            </a:pPr>
            <a:r>
              <a:rPr lang="en-US" sz="5400" b="1" i="0" u="none" strike="noStrike" cap="none">
                <a:solidFill>
                  <a:srgbClr val="000099"/>
                </a:solidFill>
                <a:latin typeface="Calibri"/>
                <a:ea typeface="Calibri"/>
                <a:cs typeface="Calibri"/>
                <a:sym typeface="Calibri"/>
              </a:rPr>
              <a:t>Chapter 1</a:t>
            </a:r>
            <a:br>
              <a:rPr lang="en-US" sz="6000" b="1" i="0" u="none" strike="noStrike" cap="none">
                <a:solidFill>
                  <a:srgbClr val="000099"/>
                </a:solidFill>
                <a:latin typeface="Calibri"/>
                <a:ea typeface="Calibri"/>
                <a:cs typeface="Calibri"/>
                <a:sym typeface="Calibri"/>
              </a:rPr>
            </a:br>
            <a:r>
              <a:rPr lang="en-US" sz="5400" b="1" i="0" u="none" strike="noStrike" cap="none">
                <a:solidFill>
                  <a:srgbClr val="000099"/>
                </a:solidFill>
                <a:latin typeface="Calibri"/>
                <a:ea typeface="Calibri"/>
                <a:cs typeface="Calibri"/>
                <a:sym typeface="Calibri"/>
              </a:rPr>
              <a:t>Introduction</a:t>
            </a:r>
            <a:endParaRPr/>
          </a:p>
        </p:txBody>
      </p:sp>
      <p:sp>
        <p:nvSpPr>
          <p:cNvPr id="42" name="Google Shape;42;p1"/>
          <p:cNvSpPr txBox="1"/>
          <p:nvPr/>
        </p:nvSpPr>
        <p:spPr>
          <a:xfrm>
            <a:off x="1350014" y="2647662"/>
            <a:ext cx="5378450" cy="16296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0" i="0" u="none" strike="noStrike" cap="none">
                <a:solidFill>
                  <a:schemeClr val="dk1"/>
                </a:solidFill>
                <a:latin typeface="Calibri"/>
                <a:ea typeface="Calibri"/>
                <a:cs typeface="Calibri"/>
                <a:sym typeface="Calibri"/>
              </a:rPr>
              <a:t>A note on the use of these PowerPoint slides:</a:t>
            </a:r>
            <a:endParaRPr/>
          </a:p>
          <a:p>
            <a:pPr marL="0" marR="0" lvl="0" indent="0" algn="l" rtl="0">
              <a:spcBef>
                <a:spcPts val="0"/>
              </a:spcBef>
              <a:spcAft>
                <a:spcPts val="0"/>
              </a:spcAft>
              <a:buNone/>
            </a:pPr>
            <a:r>
              <a:rPr lang="en-US" sz="1400" b="0" i="0" u="none" strike="noStrike" cap="none">
                <a:solidFill>
                  <a:schemeClr val="dk1"/>
                </a:solidFill>
                <a:latin typeface="Calibri"/>
                <a:ea typeface="Calibri"/>
                <a:cs typeface="Calibri"/>
                <a:sym typeface="Calibri"/>
              </a:rPr>
              <a:t>We’re making these slides freely available to all (faculty, students, readers). They’re in PowerPoint form so you see the animations; and can add, modify, and delete slides  (including this one) and slide content to suit your needs. They obviously represent a </a:t>
            </a:r>
            <a:r>
              <a:rPr lang="en-US" sz="1400" b="0" i="1" u="none" strike="noStrike" cap="none">
                <a:solidFill>
                  <a:schemeClr val="dk1"/>
                </a:solidFill>
                <a:latin typeface="Calibri"/>
                <a:ea typeface="Calibri"/>
                <a:cs typeface="Calibri"/>
                <a:sym typeface="Calibri"/>
              </a:rPr>
              <a:t>lot</a:t>
            </a:r>
            <a:r>
              <a:rPr lang="en-US" sz="1400" b="0" i="0" u="none" strike="noStrike" cap="none">
                <a:solidFill>
                  <a:schemeClr val="dk1"/>
                </a:solidFill>
                <a:latin typeface="Calibri"/>
                <a:ea typeface="Calibri"/>
                <a:cs typeface="Calibri"/>
                <a:sym typeface="Calibri"/>
              </a:rPr>
              <a:t> of work on our part. In return for use, we only ask the following:</a:t>
            </a:r>
            <a:endParaRPr/>
          </a:p>
          <a:p>
            <a:pPr marL="0" marR="0" lvl="0" indent="0" algn="l" rtl="0">
              <a:lnSpc>
                <a:spcPct val="85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43" name="Google Shape;43;p1"/>
          <p:cNvSpPr txBox="1"/>
          <p:nvPr/>
        </p:nvSpPr>
        <p:spPr>
          <a:xfrm>
            <a:off x="1325035" y="3894603"/>
            <a:ext cx="5378450" cy="2636171"/>
          </a:xfrm>
          <a:prstGeom prst="rect">
            <a:avLst/>
          </a:prstGeom>
          <a:noFill/>
          <a:ln>
            <a:noFill/>
          </a:ln>
        </p:spPr>
        <p:txBody>
          <a:bodyPr spcFirstLastPara="1" wrap="square" lIns="91425" tIns="45700" rIns="91425" bIns="45700" anchor="t" anchorCtr="0">
            <a:spAutoFit/>
          </a:bodyPr>
          <a:lstStyle/>
          <a:p>
            <a:pPr marL="173038" marR="0" lvl="0" indent="-173038" algn="l" rtl="0">
              <a:lnSpc>
                <a:spcPct val="85000"/>
              </a:lnSpc>
              <a:spcBef>
                <a:spcPts val="0"/>
              </a:spcBef>
              <a:spcAft>
                <a:spcPts val="0"/>
              </a:spcAft>
              <a:buNone/>
            </a:pPr>
            <a:endParaRPr sz="1400" b="0" i="0" u="none" strike="noStrike" cap="none">
              <a:solidFill>
                <a:schemeClr val="dk1"/>
              </a:solidFill>
              <a:latin typeface="Gill Sans"/>
              <a:ea typeface="Gill Sans"/>
              <a:cs typeface="Gill Sans"/>
              <a:sym typeface="Gill Sans"/>
            </a:endParaRPr>
          </a:p>
          <a:p>
            <a:pPr marL="290513" marR="0" lvl="0" indent="-168275" algn="l" rtl="0">
              <a:spcBef>
                <a:spcPts val="0"/>
              </a:spcBef>
              <a:spcAft>
                <a:spcPts val="0"/>
              </a:spcAft>
              <a:buClr>
                <a:srgbClr val="0000A8"/>
              </a:buClr>
              <a:buSzPts val="1050"/>
              <a:buFont typeface="Noto Sans Symbols"/>
              <a:buChar char="▪"/>
            </a:pPr>
            <a:r>
              <a:rPr lang="en-US" sz="1400" b="0" i="0" u="none" strike="noStrike" cap="none">
                <a:solidFill>
                  <a:schemeClr val="dk1"/>
                </a:solidFill>
                <a:latin typeface="Calibri"/>
                <a:ea typeface="Calibri"/>
                <a:cs typeface="Calibri"/>
                <a:sym typeface="Calibri"/>
              </a:rPr>
              <a:t>If you use these slides (e.g., in a class) that you mention their source (after all, we’d like people to use our book!)</a:t>
            </a:r>
            <a:endParaRPr/>
          </a:p>
          <a:p>
            <a:pPr marL="290513" marR="0" lvl="0" indent="-168275" algn="l" rtl="0">
              <a:spcBef>
                <a:spcPts val="0"/>
              </a:spcBef>
              <a:spcAft>
                <a:spcPts val="0"/>
              </a:spcAft>
              <a:buClr>
                <a:srgbClr val="0000A8"/>
              </a:buClr>
              <a:buSzPts val="1050"/>
              <a:buFont typeface="Noto Sans Symbols"/>
              <a:buChar char="▪"/>
            </a:pPr>
            <a:r>
              <a:rPr lang="en-US" sz="1400" b="0" i="0" u="none" strike="noStrike" cap="none">
                <a:solidFill>
                  <a:schemeClr val="dk1"/>
                </a:solidFill>
                <a:latin typeface="Calibri"/>
                <a:ea typeface="Calibri"/>
                <a:cs typeface="Calibri"/>
                <a:sym typeface="Calibri"/>
              </a:rPr>
              <a:t>If you post any slides on a www site, that you note that they are adapted from (or perhaps identical to) our slides, and note our copyright of this material.</a:t>
            </a:r>
            <a:endParaRPr/>
          </a:p>
          <a:p>
            <a:pPr marL="173038" marR="0" lvl="0" indent="-173038" algn="l" rtl="0">
              <a:lnSpc>
                <a:spcPct val="85000"/>
              </a:lnSpc>
              <a:spcBef>
                <a:spcPts val="0"/>
              </a:spcBef>
              <a:spcAft>
                <a:spcPts val="0"/>
              </a:spcAft>
              <a:buClr>
                <a:schemeClr val="accent2"/>
              </a:buClr>
              <a:buSzPts val="1400"/>
              <a:buFont typeface="Noto Sans Symbols"/>
              <a:buNone/>
            </a:pPr>
            <a:endParaRPr sz="1400" b="0" i="0" u="none" strike="noStrike" cap="none">
              <a:solidFill>
                <a:schemeClr val="dk1"/>
              </a:solidFill>
              <a:latin typeface="Calibri"/>
              <a:ea typeface="Calibri"/>
              <a:cs typeface="Calibri"/>
              <a:sym typeface="Calibri"/>
            </a:endParaRPr>
          </a:p>
          <a:p>
            <a:pPr marL="15875" marR="0" lvl="0" indent="0" algn="l" rtl="0">
              <a:lnSpc>
                <a:spcPct val="85000"/>
              </a:lnSpc>
              <a:spcBef>
                <a:spcPts val="0"/>
              </a:spcBef>
              <a:spcAft>
                <a:spcPts val="0"/>
              </a:spcAft>
              <a:buClr>
                <a:schemeClr val="accent2"/>
              </a:buClr>
              <a:buSzPts val="1400"/>
              <a:buFont typeface="Noto Sans Symbols"/>
              <a:buNone/>
            </a:pPr>
            <a:r>
              <a:rPr lang="en-US" sz="1400" b="0" i="0" u="none" strike="noStrike" cap="none">
                <a:solidFill>
                  <a:schemeClr val="dk1"/>
                </a:solidFill>
                <a:latin typeface="Calibri"/>
                <a:ea typeface="Calibri"/>
                <a:cs typeface="Calibri"/>
                <a:sym typeface="Calibri"/>
              </a:rPr>
              <a:t>For a revision history, see the slide note for this page. </a:t>
            </a:r>
            <a:endParaRPr/>
          </a:p>
          <a:p>
            <a:pPr marL="15875" marR="0" lvl="0" indent="0" algn="l" rtl="0">
              <a:lnSpc>
                <a:spcPct val="85000"/>
              </a:lnSpc>
              <a:spcBef>
                <a:spcPts val="0"/>
              </a:spcBef>
              <a:spcAft>
                <a:spcPts val="0"/>
              </a:spcAft>
              <a:buClr>
                <a:schemeClr val="accent2"/>
              </a:buClr>
              <a:buSzPts val="1400"/>
              <a:buFont typeface="Noto Sans Symbols"/>
              <a:buNone/>
            </a:pPr>
            <a:endParaRPr sz="1400" b="0" i="0" u="none" strike="noStrike" cap="none">
              <a:solidFill>
                <a:schemeClr val="dk1"/>
              </a:solidFill>
              <a:latin typeface="Calibri"/>
              <a:ea typeface="Calibri"/>
              <a:cs typeface="Calibri"/>
              <a:sym typeface="Calibri"/>
            </a:endParaRPr>
          </a:p>
          <a:p>
            <a:pPr marL="15875" marR="0" lvl="0" indent="0" algn="l" rtl="0">
              <a:lnSpc>
                <a:spcPct val="85000"/>
              </a:lnSpc>
              <a:spcBef>
                <a:spcPts val="0"/>
              </a:spcBef>
              <a:spcAft>
                <a:spcPts val="0"/>
              </a:spcAft>
              <a:buClr>
                <a:schemeClr val="accent2"/>
              </a:buClr>
              <a:buSzPts val="1400"/>
              <a:buFont typeface="Noto Sans Symbols"/>
              <a:buNone/>
            </a:pPr>
            <a:r>
              <a:rPr lang="en-US" sz="1400" b="0" i="0" u="none" strike="noStrike" cap="none">
                <a:solidFill>
                  <a:schemeClr val="dk1"/>
                </a:solidFill>
                <a:latin typeface="Calibri"/>
                <a:ea typeface="Calibri"/>
                <a:cs typeface="Calibri"/>
                <a:sym typeface="Calibri"/>
              </a:rPr>
              <a:t>Thanks and enjoy!  JFK/KWR</a:t>
            </a:r>
            <a:endParaRPr/>
          </a:p>
          <a:p>
            <a:pPr marL="173038" marR="0" lvl="0" indent="-173038" algn="l" rtl="0">
              <a:lnSpc>
                <a:spcPct val="85000"/>
              </a:lnSpc>
              <a:spcBef>
                <a:spcPts val="0"/>
              </a:spcBef>
              <a:spcAft>
                <a:spcPts val="0"/>
              </a:spcAft>
              <a:buNone/>
            </a:pPr>
            <a:endParaRPr sz="1400" b="0" i="0" u="none" strike="noStrike" cap="none">
              <a:solidFill>
                <a:schemeClr val="dk1"/>
              </a:solidFill>
              <a:latin typeface="Calibri"/>
              <a:ea typeface="Calibri"/>
              <a:cs typeface="Calibri"/>
              <a:sym typeface="Calibri"/>
            </a:endParaRPr>
          </a:p>
          <a:p>
            <a:pPr marL="173038" marR="0" lvl="0" indent="-173038" algn="l" rtl="0">
              <a:lnSpc>
                <a:spcPct val="85000"/>
              </a:lnSpc>
              <a:spcBef>
                <a:spcPts val="0"/>
              </a:spcBef>
              <a:spcAft>
                <a:spcPts val="0"/>
              </a:spcAft>
              <a:buNone/>
            </a:pPr>
            <a:r>
              <a:rPr lang="en-US" sz="1400" b="0" i="0" u="none" strike="noStrike" cap="none">
                <a:solidFill>
                  <a:schemeClr val="dk1"/>
                </a:solidFill>
                <a:latin typeface="Calibri"/>
                <a:ea typeface="Calibri"/>
                <a:cs typeface="Calibri"/>
                <a:sym typeface="Calibri"/>
              </a:rPr>
              <a:t>     All material copyright 1996-2020</a:t>
            </a:r>
            <a:endParaRPr/>
          </a:p>
          <a:p>
            <a:pPr marL="173038" marR="0" lvl="0" indent="-173038" algn="l" rtl="0">
              <a:lnSpc>
                <a:spcPct val="85000"/>
              </a:lnSpc>
              <a:spcBef>
                <a:spcPts val="0"/>
              </a:spcBef>
              <a:spcAft>
                <a:spcPts val="0"/>
              </a:spcAft>
              <a:buNone/>
            </a:pPr>
            <a:r>
              <a:rPr lang="en-US" sz="1400" b="0" i="0" u="none" strike="noStrike" cap="none">
                <a:solidFill>
                  <a:schemeClr val="dk1"/>
                </a:solidFill>
                <a:latin typeface="Calibri"/>
                <a:ea typeface="Calibri"/>
                <a:cs typeface="Calibri"/>
                <a:sym typeface="Calibri"/>
              </a:rPr>
              <a:t>     J.F Kurose and K.W. Ross, All Rights Reserved</a:t>
            </a:r>
            <a:endParaRPr sz="1200" b="0" i="0" u="none" strike="noStrike" cap="none">
              <a:solidFill>
                <a:schemeClr val="dk1"/>
              </a:solidFill>
              <a:latin typeface="Calibri"/>
              <a:ea typeface="Calibri"/>
              <a:cs typeface="Calibri"/>
              <a:sym typeface="Calibri"/>
            </a:endParaRPr>
          </a:p>
        </p:txBody>
      </p:sp>
      <p:sp>
        <p:nvSpPr>
          <p:cNvPr id="44" name="Google Shape;44;p1"/>
          <p:cNvSpPr/>
          <p:nvPr/>
        </p:nvSpPr>
        <p:spPr>
          <a:xfrm>
            <a:off x="7981312" y="4289908"/>
            <a:ext cx="3981504" cy="2860675"/>
          </a:xfrm>
          <a:prstGeom prst="rect">
            <a:avLst/>
          </a:prstGeom>
          <a:noFill/>
          <a:ln>
            <a:noFill/>
          </a:ln>
        </p:spPr>
        <p:txBody>
          <a:bodyPr spcFirstLastPara="1" wrap="square" lIns="91425" tIns="45700" rIns="91425" bIns="45700" anchor="ctr" anchorCtr="0">
            <a:noAutofit/>
          </a:bodyPr>
          <a:lstStyle/>
          <a:p>
            <a:pPr marL="0" marR="0" lvl="0" indent="0" algn="l" rtl="0">
              <a:lnSpc>
                <a:spcPct val="85000"/>
              </a:lnSpc>
              <a:spcBef>
                <a:spcPts val="0"/>
              </a:spcBef>
              <a:spcAft>
                <a:spcPts val="0"/>
              </a:spcAft>
              <a:buNone/>
            </a:pPr>
            <a:r>
              <a:rPr lang="en-US" sz="2800" b="0" i="1" u="none" strike="noStrike" cap="none">
                <a:solidFill>
                  <a:srgbClr val="0000A3"/>
                </a:solidFill>
                <a:latin typeface="Calibri"/>
                <a:ea typeface="Calibri"/>
                <a:cs typeface="Calibri"/>
                <a:sym typeface="Calibri"/>
              </a:rPr>
              <a:t>Computer Networking: A Top-Down Approach </a:t>
            </a:r>
            <a:br>
              <a:rPr lang="en-US" sz="2800" b="0" i="0" u="none" strike="noStrike" cap="none">
                <a:solidFill>
                  <a:srgbClr val="008000"/>
                </a:solidFill>
                <a:latin typeface="Calibri"/>
                <a:ea typeface="Calibri"/>
                <a:cs typeface="Calibri"/>
                <a:sym typeface="Calibri"/>
              </a:rPr>
            </a:br>
            <a:r>
              <a:rPr lang="en-US" sz="1800" b="0" i="0" u="none" strike="noStrike" cap="none">
                <a:solidFill>
                  <a:schemeClr val="dk1"/>
                </a:solidFill>
                <a:latin typeface="Calibri"/>
                <a:ea typeface="Calibri"/>
                <a:cs typeface="Calibri"/>
                <a:sym typeface="Calibri"/>
              </a:rPr>
              <a:t>8</a:t>
            </a:r>
            <a:r>
              <a:rPr lang="en-US" sz="1800" b="0" i="0" u="none" strike="noStrike" cap="none" baseline="30000">
                <a:solidFill>
                  <a:schemeClr val="dk1"/>
                </a:solidFill>
                <a:latin typeface="Calibri"/>
                <a:ea typeface="Calibri"/>
                <a:cs typeface="Calibri"/>
                <a:sym typeface="Calibri"/>
              </a:rPr>
              <a:t>th</a:t>
            </a:r>
            <a:r>
              <a:rPr lang="en-US" sz="1800" b="0" i="0" u="none" strike="noStrike" cap="none">
                <a:solidFill>
                  <a:schemeClr val="dk1"/>
                </a:solidFill>
                <a:latin typeface="Calibri"/>
                <a:ea typeface="Calibri"/>
                <a:cs typeface="Calibri"/>
                <a:sym typeface="Calibri"/>
              </a:rPr>
              <a:t> edition </a:t>
            </a:r>
            <a:br>
              <a:rPr lang="en-US" sz="1800" b="0" i="0" u="none" strike="noStrike" cap="none">
                <a:solidFill>
                  <a:schemeClr val="dk1"/>
                </a:solidFill>
                <a:latin typeface="Calibri"/>
                <a:ea typeface="Calibri"/>
                <a:cs typeface="Calibri"/>
                <a:sym typeface="Calibri"/>
              </a:rPr>
            </a:br>
            <a:r>
              <a:rPr lang="en-US" sz="1800" b="0" i="0" u="none" strike="noStrike" cap="none">
                <a:solidFill>
                  <a:schemeClr val="dk1"/>
                </a:solidFill>
                <a:latin typeface="Calibri"/>
                <a:ea typeface="Calibri"/>
                <a:cs typeface="Calibri"/>
                <a:sym typeface="Calibri"/>
              </a:rPr>
              <a:t>Jim Kurose, Keith Ross</a:t>
            </a:r>
            <a:br>
              <a:rPr lang="en-US" sz="1800" b="0" i="0" u="none" strike="noStrike" cap="none">
                <a:solidFill>
                  <a:schemeClr val="dk1"/>
                </a:solidFill>
                <a:latin typeface="Calibri"/>
                <a:ea typeface="Calibri"/>
                <a:cs typeface="Calibri"/>
                <a:sym typeface="Calibri"/>
              </a:rPr>
            </a:br>
            <a:r>
              <a:rPr lang="en-US" sz="1800" b="0" i="0" u="none" strike="noStrike" cap="none">
                <a:solidFill>
                  <a:schemeClr val="dk1"/>
                </a:solidFill>
                <a:latin typeface="Calibri"/>
                <a:ea typeface="Calibri"/>
                <a:cs typeface="Calibri"/>
                <a:sym typeface="Calibri"/>
              </a:rPr>
              <a:t>Pearson, 2020</a:t>
            </a:r>
            <a:endParaRPr sz="2000" b="0" i="0" u="none" strike="noStrike" cap="none">
              <a:solidFill>
                <a:schemeClr val="dk1"/>
              </a:solidFill>
              <a:latin typeface="Calibri"/>
              <a:ea typeface="Calibri"/>
              <a:cs typeface="Calibri"/>
              <a:sym typeface="Calibri"/>
            </a:endParaRPr>
          </a:p>
        </p:txBody>
      </p:sp>
      <p:pic>
        <p:nvPicPr>
          <p:cNvPr id="45" name="Google Shape;45;p1" descr="A picture containing outdoor, water, bridge, building&#10;&#10;Description automatically generated"/>
          <p:cNvPicPr preferRelativeResize="0"/>
          <p:nvPr/>
        </p:nvPicPr>
        <p:blipFill rotWithShape="1">
          <a:blip r:embed="rId3">
            <a:alphaModFix/>
          </a:blip>
          <a:srcRect/>
          <a:stretch/>
        </p:blipFill>
        <p:spPr>
          <a:xfrm>
            <a:off x="8135257" y="887185"/>
            <a:ext cx="3040743" cy="3800929"/>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57"/>
        <p:cNvGrpSpPr/>
        <p:nvPr/>
      </p:nvGrpSpPr>
      <p:grpSpPr>
        <a:xfrm>
          <a:off x="0" y="0"/>
          <a:ext cx="0" cy="0"/>
          <a:chOff x="0" y="0"/>
          <a:chExt cx="0" cy="0"/>
        </a:xfrm>
      </p:grpSpPr>
      <p:sp>
        <p:nvSpPr>
          <p:cNvPr id="1758" name="Google Shape;1758;p10"/>
          <p:cNvSpPr txBox="1">
            <a:spLocks noGrp="1"/>
          </p:cNvSpPr>
          <p:nvPr>
            <p:ph type="title"/>
          </p:nvPr>
        </p:nvSpPr>
        <p:spPr>
          <a:xfrm>
            <a:off x="838200" y="451821"/>
            <a:ext cx="10515600"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5400"/>
              <a:buFont typeface="Calibri"/>
              <a:buNone/>
            </a:pPr>
            <a:r>
              <a:rPr lang="en-US" sz="5400" b="0"/>
              <a:t>A closer look at Internet structure</a:t>
            </a:r>
            <a:endParaRPr sz="5400" b="0"/>
          </a:p>
        </p:txBody>
      </p:sp>
      <p:grpSp>
        <p:nvGrpSpPr>
          <p:cNvPr id="1759" name="Google Shape;1759;p10"/>
          <p:cNvGrpSpPr/>
          <p:nvPr/>
        </p:nvGrpSpPr>
        <p:grpSpPr>
          <a:xfrm>
            <a:off x="7205350" y="1488461"/>
            <a:ext cx="4525460" cy="4859961"/>
            <a:chOff x="7268561" y="1458365"/>
            <a:chExt cx="4525460" cy="4859961"/>
          </a:xfrm>
        </p:grpSpPr>
        <p:sp>
          <p:nvSpPr>
            <p:cNvPr id="1760" name="Google Shape;1760;p10"/>
            <p:cNvSpPr/>
            <p:nvPr/>
          </p:nvSpPr>
          <p:spPr>
            <a:xfrm>
              <a:off x="9048399" y="3035682"/>
              <a:ext cx="1124807" cy="1337915"/>
            </a:xfrm>
            <a:custGeom>
              <a:avLst/>
              <a:gdLst/>
              <a:ahLst/>
              <a:cxnLst/>
              <a:rect l="l" t="t" r="r" b="b"/>
              <a:pathLst>
                <a:path w="1549812" h="1800235" extrusionOk="0">
                  <a:moveTo>
                    <a:pt x="343858" y="616342"/>
                  </a:moveTo>
                  <a:cubicBezTo>
                    <a:pt x="219011" y="776579"/>
                    <a:pt x="109545" y="812281"/>
                    <a:pt x="71474" y="993617"/>
                  </a:cubicBezTo>
                  <a:cubicBezTo>
                    <a:pt x="33403" y="1174953"/>
                    <a:pt x="-89757" y="1561356"/>
                    <a:pt x="115432" y="1704358"/>
                  </a:cubicBezTo>
                  <a:cubicBezTo>
                    <a:pt x="320621" y="1847360"/>
                    <a:pt x="1156371" y="1810039"/>
                    <a:pt x="1389496" y="1724347"/>
                  </a:cubicBezTo>
                  <a:cubicBezTo>
                    <a:pt x="1622621" y="1638655"/>
                    <a:pt x="1540497" y="1322590"/>
                    <a:pt x="1514186" y="1190207"/>
                  </a:cubicBezTo>
                  <a:cubicBezTo>
                    <a:pt x="1487875" y="1057824"/>
                    <a:pt x="1240336" y="1148914"/>
                    <a:pt x="1231629" y="930051"/>
                  </a:cubicBezTo>
                  <a:cubicBezTo>
                    <a:pt x="1248292" y="693847"/>
                    <a:pt x="1498710" y="656286"/>
                    <a:pt x="1509771" y="523246"/>
                  </a:cubicBezTo>
                  <a:cubicBezTo>
                    <a:pt x="1520832" y="390206"/>
                    <a:pt x="1431655" y="305130"/>
                    <a:pt x="1297997" y="131808"/>
                  </a:cubicBezTo>
                  <a:cubicBezTo>
                    <a:pt x="1189251" y="36824"/>
                    <a:pt x="979579" y="-48562"/>
                    <a:pt x="820556" y="32194"/>
                  </a:cubicBezTo>
                  <a:cubicBezTo>
                    <a:pt x="661533" y="112950"/>
                    <a:pt x="468705" y="456105"/>
                    <a:pt x="343858" y="616342"/>
                  </a:cubicBezTo>
                  <a:close/>
                </a:path>
              </a:pathLst>
            </a:custGeom>
            <a:solidFill>
              <a:srgbClr val="9CDFF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1761" name="Google Shape;1761;p10"/>
            <p:cNvSpPr/>
            <p:nvPr/>
          </p:nvSpPr>
          <p:spPr>
            <a:xfrm>
              <a:off x="7337287" y="1795939"/>
              <a:ext cx="1736725" cy="1317704"/>
            </a:xfrm>
            <a:custGeom>
              <a:avLst/>
              <a:gdLst/>
              <a:ahLst/>
              <a:cxnLst/>
              <a:rect l="l" t="t" r="r" b="b"/>
              <a:pathLst>
                <a:path w="1036" h="675" extrusionOk="0">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9CDFF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nvGrpSpPr>
            <p:cNvPr id="1762" name="Google Shape;1762;p10"/>
            <p:cNvGrpSpPr/>
            <p:nvPr/>
          </p:nvGrpSpPr>
          <p:grpSpPr>
            <a:xfrm>
              <a:off x="7268561" y="3259155"/>
              <a:ext cx="1458912" cy="933450"/>
              <a:chOff x="2889" y="1631"/>
              <a:chExt cx="980" cy="743"/>
            </a:xfrm>
          </p:grpSpPr>
          <p:sp>
            <p:nvSpPr>
              <p:cNvPr id="1763" name="Google Shape;1763;p10"/>
              <p:cNvSpPr/>
              <p:nvPr/>
            </p:nvSpPr>
            <p:spPr>
              <a:xfrm>
                <a:off x="3046" y="1841"/>
                <a:ext cx="663" cy="533"/>
              </a:xfrm>
              <a:prstGeom prst="rect">
                <a:avLst/>
              </a:prstGeom>
              <a:solidFill>
                <a:srgbClr val="9CDFF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1764" name="Google Shape;1764;p10"/>
              <p:cNvSpPr/>
              <p:nvPr/>
            </p:nvSpPr>
            <p:spPr>
              <a:xfrm>
                <a:off x="2889" y="1631"/>
                <a:ext cx="980" cy="253"/>
              </a:xfrm>
              <a:prstGeom prst="triangle">
                <a:avLst>
                  <a:gd name="adj" fmla="val 50000"/>
                </a:avLst>
              </a:prstGeom>
              <a:solidFill>
                <a:srgbClr val="9CDFF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Noto Sans Symbols"/>
                  <a:buNone/>
                </a:pPr>
                <a:endParaRPr sz="2400" b="0" i="0" u="none" strike="noStrike" cap="none">
                  <a:solidFill>
                    <a:srgbClr val="00CCFF"/>
                  </a:solidFill>
                  <a:latin typeface="Arial"/>
                  <a:ea typeface="Arial"/>
                  <a:cs typeface="Arial"/>
                  <a:sym typeface="Arial"/>
                </a:endParaRPr>
              </a:p>
            </p:txBody>
          </p:sp>
        </p:grpSp>
        <p:sp>
          <p:nvSpPr>
            <p:cNvPr id="1765" name="Google Shape;1765;p10"/>
            <p:cNvSpPr/>
            <p:nvPr/>
          </p:nvSpPr>
          <p:spPr>
            <a:xfrm>
              <a:off x="7775612" y="4653038"/>
              <a:ext cx="3079750" cy="1665288"/>
            </a:xfrm>
            <a:custGeom>
              <a:avLst/>
              <a:gdLst/>
              <a:ahLst/>
              <a:cxnLst/>
              <a:rect l="l" t="t" r="r" b="b"/>
              <a:pathLst>
                <a:path w="1940" h="1049" extrusionOk="0">
                  <a:moveTo>
                    <a:pt x="952" y="26"/>
                  </a:moveTo>
                  <a:cubicBezTo>
                    <a:pt x="867" y="45"/>
                    <a:pt x="832" y="118"/>
                    <a:pt x="755" y="125"/>
                  </a:cubicBezTo>
                  <a:cubicBezTo>
                    <a:pt x="678" y="132"/>
                    <a:pt x="587" y="72"/>
                    <a:pt x="488" y="68"/>
                  </a:cubicBezTo>
                  <a:cubicBezTo>
                    <a:pt x="389" y="64"/>
                    <a:pt x="237" y="48"/>
                    <a:pt x="158" y="101"/>
                  </a:cubicBezTo>
                  <a:cubicBezTo>
                    <a:pt x="79" y="154"/>
                    <a:pt x="28" y="298"/>
                    <a:pt x="14" y="389"/>
                  </a:cubicBezTo>
                  <a:cubicBezTo>
                    <a:pt x="0" y="480"/>
                    <a:pt x="25" y="595"/>
                    <a:pt x="71" y="648"/>
                  </a:cubicBezTo>
                  <a:cubicBezTo>
                    <a:pt x="117" y="701"/>
                    <a:pt x="205" y="665"/>
                    <a:pt x="288" y="706"/>
                  </a:cubicBezTo>
                  <a:cubicBezTo>
                    <a:pt x="371" y="747"/>
                    <a:pt x="450" y="842"/>
                    <a:pt x="568" y="893"/>
                  </a:cubicBezTo>
                  <a:cubicBezTo>
                    <a:pt x="686" y="944"/>
                    <a:pt x="852" y="991"/>
                    <a:pt x="996" y="1014"/>
                  </a:cubicBezTo>
                  <a:cubicBezTo>
                    <a:pt x="1140" y="1036"/>
                    <a:pt x="1309" y="1049"/>
                    <a:pt x="1433" y="1031"/>
                  </a:cubicBezTo>
                  <a:cubicBezTo>
                    <a:pt x="1557" y="1012"/>
                    <a:pt x="1657" y="960"/>
                    <a:pt x="1739" y="907"/>
                  </a:cubicBezTo>
                  <a:cubicBezTo>
                    <a:pt x="1821" y="855"/>
                    <a:pt x="1906" y="824"/>
                    <a:pt x="1923" y="714"/>
                  </a:cubicBezTo>
                  <a:cubicBezTo>
                    <a:pt x="1940" y="604"/>
                    <a:pt x="1898" y="350"/>
                    <a:pt x="1839" y="251"/>
                  </a:cubicBezTo>
                  <a:cubicBezTo>
                    <a:pt x="1780" y="151"/>
                    <a:pt x="1662" y="153"/>
                    <a:pt x="1566" y="114"/>
                  </a:cubicBezTo>
                  <a:cubicBezTo>
                    <a:pt x="1470" y="76"/>
                    <a:pt x="1365" y="30"/>
                    <a:pt x="1263" y="15"/>
                  </a:cubicBezTo>
                  <a:cubicBezTo>
                    <a:pt x="1161" y="0"/>
                    <a:pt x="1037" y="8"/>
                    <a:pt x="952" y="26"/>
                  </a:cubicBezTo>
                  <a:close/>
                </a:path>
              </a:pathLst>
            </a:custGeom>
            <a:solidFill>
              <a:srgbClr val="9CDFF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766" name="Google Shape;1766;p10"/>
            <p:cNvSpPr txBox="1"/>
            <p:nvPr/>
          </p:nvSpPr>
          <p:spPr>
            <a:xfrm>
              <a:off x="7742485" y="1458365"/>
              <a:ext cx="1339406"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Noto Sans Symbols"/>
                <a:buNone/>
              </a:pPr>
              <a:r>
                <a:rPr lang="en-US" sz="1400" b="0" i="0" u="none" strike="noStrike" cap="none">
                  <a:solidFill>
                    <a:srgbClr val="000000"/>
                  </a:solidFill>
                  <a:latin typeface="Calibri"/>
                  <a:ea typeface="Calibri"/>
                  <a:cs typeface="Calibri"/>
                  <a:sym typeface="Calibri"/>
                </a:rPr>
                <a:t>mobile network</a:t>
              </a:r>
              <a:endParaRPr/>
            </a:p>
          </p:txBody>
        </p:sp>
        <p:sp>
          <p:nvSpPr>
            <p:cNvPr id="1767" name="Google Shape;1767;p10"/>
            <p:cNvSpPr txBox="1"/>
            <p:nvPr/>
          </p:nvSpPr>
          <p:spPr>
            <a:xfrm>
              <a:off x="7394046" y="4161826"/>
              <a:ext cx="1955646" cy="268920"/>
            </a:xfrm>
            <a:prstGeom prst="rect">
              <a:avLst/>
            </a:prstGeom>
            <a:noFill/>
            <a:ln>
              <a:noFill/>
            </a:ln>
          </p:spPr>
          <p:txBody>
            <a:bodyPr spcFirstLastPara="1" wrap="square" lIns="91425" tIns="45700" rIns="91425" bIns="45700" anchor="t" anchorCtr="0">
              <a:spAutoFit/>
            </a:bodyPr>
            <a:lstStyle/>
            <a:p>
              <a:pPr marL="0" marR="0" lvl="0" indent="0" algn="l" rtl="0">
                <a:lnSpc>
                  <a:spcPct val="80000"/>
                </a:lnSpc>
                <a:spcBef>
                  <a:spcPts val="0"/>
                </a:spcBef>
                <a:spcAft>
                  <a:spcPts val="0"/>
                </a:spcAft>
                <a:buClr>
                  <a:srgbClr val="000000"/>
                </a:buClr>
                <a:buSzPts val="1400"/>
                <a:buFont typeface="Noto Sans Symbols"/>
                <a:buNone/>
              </a:pPr>
              <a:r>
                <a:rPr lang="en-US" sz="1400" b="0" i="0" u="none" strike="noStrike" cap="none">
                  <a:solidFill>
                    <a:srgbClr val="000000"/>
                  </a:solidFill>
                  <a:latin typeface="Calibri"/>
                  <a:ea typeface="Calibri"/>
                  <a:cs typeface="Calibri"/>
                  <a:sym typeface="Calibri"/>
                </a:rPr>
                <a:t>home network</a:t>
              </a:r>
              <a:endParaRPr/>
            </a:p>
          </p:txBody>
        </p:sp>
        <p:sp>
          <p:nvSpPr>
            <p:cNvPr id="1768" name="Google Shape;1768;p10"/>
            <p:cNvSpPr txBox="1"/>
            <p:nvPr/>
          </p:nvSpPr>
          <p:spPr>
            <a:xfrm>
              <a:off x="7370119" y="5749679"/>
              <a:ext cx="1195135" cy="441275"/>
            </a:xfrm>
            <a:prstGeom prst="rect">
              <a:avLst/>
            </a:prstGeom>
            <a:noFill/>
            <a:ln>
              <a:noFill/>
            </a:ln>
          </p:spPr>
          <p:txBody>
            <a:bodyPr spcFirstLastPara="1" wrap="square" lIns="91425" tIns="45700" rIns="91425" bIns="45700" anchor="t" anchorCtr="0">
              <a:spAutoFit/>
            </a:bodyPr>
            <a:lstStyle/>
            <a:p>
              <a:pPr marL="0" marR="0" lvl="0" indent="0" algn="l" rtl="0">
                <a:lnSpc>
                  <a:spcPct val="80000"/>
                </a:lnSpc>
                <a:spcBef>
                  <a:spcPts val="0"/>
                </a:spcBef>
                <a:spcAft>
                  <a:spcPts val="0"/>
                </a:spcAft>
                <a:buClr>
                  <a:srgbClr val="000000"/>
                </a:buClr>
                <a:buSzPts val="1400"/>
                <a:buFont typeface="Noto Sans Symbols"/>
                <a:buNone/>
              </a:pPr>
              <a:r>
                <a:rPr lang="en-US" sz="1400" b="0" i="0" u="none" strike="noStrike" cap="none">
                  <a:solidFill>
                    <a:srgbClr val="000000"/>
                  </a:solidFill>
                  <a:latin typeface="Calibri"/>
                  <a:ea typeface="Calibri"/>
                  <a:cs typeface="Calibri"/>
                  <a:sym typeface="Calibri"/>
                </a:rPr>
                <a:t>enterprise</a:t>
              </a:r>
              <a:endParaRPr/>
            </a:p>
            <a:p>
              <a:pPr marL="0" marR="0" lvl="0" indent="0" algn="l" rtl="0">
                <a:lnSpc>
                  <a:spcPct val="80000"/>
                </a:lnSpc>
                <a:spcBef>
                  <a:spcPts val="0"/>
                </a:spcBef>
                <a:spcAft>
                  <a:spcPts val="0"/>
                </a:spcAft>
                <a:buClr>
                  <a:srgbClr val="000000"/>
                </a:buClr>
                <a:buSzPts val="1400"/>
                <a:buFont typeface="Noto Sans Symbols"/>
                <a:buNone/>
              </a:pPr>
              <a:r>
                <a:rPr lang="en-US" sz="1400" b="0" i="0" u="none" strike="noStrike" cap="none">
                  <a:solidFill>
                    <a:srgbClr val="000000"/>
                  </a:solidFill>
                  <a:latin typeface="Calibri"/>
                  <a:ea typeface="Calibri"/>
                  <a:cs typeface="Calibri"/>
                  <a:sym typeface="Calibri"/>
                </a:rPr>
                <a:t>          network</a:t>
              </a:r>
              <a:endParaRPr/>
            </a:p>
          </p:txBody>
        </p:sp>
        <p:sp>
          <p:nvSpPr>
            <p:cNvPr id="1769" name="Google Shape;1769;p10"/>
            <p:cNvSpPr/>
            <p:nvPr/>
          </p:nvSpPr>
          <p:spPr>
            <a:xfrm>
              <a:off x="10285357" y="3149444"/>
              <a:ext cx="1273167" cy="1935748"/>
            </a:xfrm>
            <a:custGeom>
              <a:avLst/>
              <a:gdLst/>
              <a:ahLst/>
              <a:cxnLst/>
              <a:rect l="l" t="t" r="r" b="b"/>
              <a:pathLst>
                <a:path w="1447873" h="1952840" extrusionOk="0">
                  <a:moveTo>
                    <a:pt x="35803" y="439993"/>
                  </a:moveTo>
                  <a:cubicBezTo>
                    <a:pt x="-891" y="618304"/>
                    <a:pt x="-14075" y="936031"/>
                    <a:pt x="18740" y="1122579"/>
                  </a:cubicBezTo>
                  <a:cubicBezTo>
                    <a:pt x="51555" y="1309127"/>
                    <a:pt x="47344" y="1425517"/>
                    <a:pt x="232695" y="1559284"/>
                  </a:cubicBezTo>
                  <a:cubicBezTo>
                    <a:pt x="418046" y="1693051"/>
                    <a:pt x="930426" y="1882091"/>
                    <a:pt x="1130848" y="1925181"/>
                  </a:cubicBezTo>
                  <a:cubicBezTo>
                    <a:pt x="1331270" y="1968271"/>
                    <a:pt x="1391533" y="1979726"/>
                    <a:pt x="1435226" y="1817827"/>
                  </a:cubicBezTo>
                  <a:cubicBezTo>
                    <a:pt x="1478919" y="1655928"/>
                    <a:pt x="1395587" y="1244347"/>
                    <a:pt x="1393007" y="953785"/>
                  </a:cubicBezTo>
                  <a:cubicBezTo>
                    <a:pt x="1390427" y="663223"/>
                    <a:pt x="1458740" y="183063"/>
                    <a:pt x="1419747" y="74455"/>
                  </a:cubicBezTo>
                  <a:cubicBezTo>
                    <a:pt x="1380754" y="-34153"/>
                    <a:pt x="469560" y="-8212"/>
                    <a:pt x="238903" y="52711"/>
                  </a:cubicBezTo>
                  <a:cubicBezTo>
                    <a:pt x="8246" y="113634"/>
                    <a:pt x="72497" y="261682"/>
                    <a:pt x="35803" y="439993"/>
                  </a:cubicBezTo>
                  <a:close/>
                </a:path>
              </a:pathLst>
            </a:custGeom>
            <a:gradFill>
              <a:gsLst>
                <a:gs pos="0">
                  <a:srgbClr val="9CDFF9"/>
                </a:gs>
                <a:gs pos="58999">
                  <a:srgbClr val="DDEAF6"/>
                </a:gs>
                <a:gs pos="100000">
                  <a:schemeClr val="lt1"/>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nvGrpSpPr>
            <p:cNvPr id="1770" name="Google Shape;1770;p10"/>
            <p:cNvGrpSpPr/>
            <p:nvPr/>
          </p:nvGrpSpPr>
          <p:grpSpPr>
            <a:xfrm>
              <a:off x="10900911" y="3897954"/>
              <a:ext cx="687393" cy="721548"/>
              <a:chOff x="5203089" y="1751190"/>
              <a:chExt cx="858331" cy="662414"/>
            </a:xfrm>
          </p:grpSpPr>
          <p:sp>
            <p:nvSpPr>
              <p:cNvPr id="1771" name="Google Shape;1771;p10"/>
              <p:cNvSpPr/>
              <p:nvPr/>
            </p:nvSpPr>
            <p:spPr>
              <a:xfrm>
                <a:off x="5536769" y="1751190"/>
                <a:ext cx="524651" cy="662124"/>
              </a:xfrm>
              <a:custGeom>
                <a:avLst/>
                <a:gdLst/>
                <a:ahLst/>
                <a:cxnLst/>
                <a:rect l="l" t="t" r="r" b="b"/>
                <a:pathLst>
                  <a:path w="524651" h="662124" extrusionOk="0">
                    <a:moveTo>
                      <a:pt x="10856" y="658506"/>
                    </a:moveTo>
                    <a:cubicBezTo>
                      <a:pt x="8443" y="463125"/>
                      <a:pt x="2413" y="278598"/>
                      <a:pt x="0" y="83217"/>
                    </a:cubicBezTo>
                    <a:lnTo>
                      <a:pt x="249661" y="0"/>
                    </a:lnTo>
                    <a:lnTo>
                      <a:pt x="521033" y="68746"/>
                    </a:lnTo>
                    <a:lnTo>
                      <a:pt x="524651" y="662124"/>
                    </a:lnTo>
                    <a:lnTo>
                      <a:pt x="10856" y="658506"/>
                    </a:lnTo>
                    <a:close/>
                  </a:path>
                </a:pathLst>
              </a:custGeom>
              <a:solidFill>
                <a:srgbClr val="E0EBF1"/>
              </a:solidFill>
              <a:ln w="12700" cap="flat" cmpd="sng">
                <a:solidFill>
                  <a:srgbClr val="0000A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1772" name="Google Shape;1772;p10"/>
              <p:cNvSpPr/>
              <p:nvPr/>
            </p:nvSpPr>
            <p:spPr>
              <a:xfrm>
                <a:off x="5203089" y="1921244"/>
                <a:ext cx="651290" cy="492070"/>
              </a:xfrm>
              <a:custGeom>
                <a:avLst/>
                <a:gdLst/>
                <a:ahLst/>
                <a:cxnLst/>
                <a:rect l="l" t="t" r="r" b="b"/>
                <a:pathLst>
                  <a:path w="651290" h="492070" extrusionOk="0">
                    <a:moveTo>
                      <a:pt x="3618" y="492070"/>
                    </a:moveTo>
                    <a:lnTo>
                      <a:pt x="0" y="141108"/>
                    </a:lnTo>
                    <a:lnTo>
                      <a:pt x="423338" y="0"/>
                    </a:lnTo>
                    <a:lnTo>
                      <a:pt x="647672" y="57891"/>
                    </a:lnTo>
                    <a:lnTo>
                      <a:pt x="651290" y="492070"/>
                    </a:lnTo>
                    <a:lnTo>
                      <a:pt x="3618" y="492070"/>
                    </a:lnTo>
                    <a:close/>
                  </a:path>
                </a:pathLst>
              </a:custGeom>
              <a:solidFill>
                <a:srgbClr val="E0EBF1"/>
              </a:solidFill>
              <a:ln w="12700" cap="flat" cmpd="sng">
                <a:solidFill>
                  <a:srgbClr val="0000A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cxnSp>
            <p:nvCxnSpPr>
              <p:cNvPr id="1773" name="Google Shape;1773;p10"/>
              <p:cNvCxnSpPr/>
              <p:nvPr/>
            </p:nvCxnSpPr>
            <p:spPr>
              <a:xfrm rot="10800000" flipH="1">
                <a:off x="5270526" y="2029553"/>
                <a:ext cx="295249" cy="73468"/>
              </a:xfrm>
              <a:prstGeom prst="straightConnector1">
                <a:avLst/>
              </a:prstGeom>
              <a:noFill/>
              <a:ln w="44450" cap="flat" cmpd="sng">
                <a:solidFill>
                  <a:schemeClr val="lt1"/>
                </a:solidFill>
                <a:prstDash val="solid"/>
                <a:miter lim="800000"/>
                <a:headEnd type="none" w="sm" len="sm"/>
                <a:tailEnd type="none" w="sm" len="sm"/>
              </a:ln>
            </p:spPr>
          </p:cxnSp>
          <p:cxnSp>
            <p:nvCxnSpPr>
              <p:cNvPr id="1774" name="Google Shape;1774;p10"/>
              <p:cNvCxnSpPr/>
              <p:nvPr/>
            </p:nvCxnSpPr>
            <p:spPr>
              <a:xfrm rot="10800000" flipH="1">
                <a:off x="5275406" y="2261710"/>
                <a:ext cx="290369" cy="16752"/>
              </a:xfrm>
              <a:prstGeom prst="straightConnector1">
                <a:avLst/>
              </a:prstGeom>
              <a:noFill/>
              <a:ln w="44450" cap="flat" cmpd="sng">
                <a:solidFill>
                  <a:schemeClr val="lt1"/>
                </a:solidFill>
                <a:prstDash val="solid"/>
                <a:miter lim="800000"/>
                <a:headEnd type="none" w="sm" len="sm"/>
                <a:tailEnd type="none" w="sm" len="sm"/>
              </a:ln>
            </p:spPr>
          </p:cxnSp>
          <p:cxnSp>
            <p:nvCxnSpPr>
              <p:cNvPr id="1775" name="Google Shape;1775;p10"/>
              <p:cNvCxnSpPr/>
              <p:nvPr/>
            </p:nvCxnSpPr>
            <p:spPr>
              <a:xfrm rot="10800000" flipH="1">
                <a:off x="5275406" y="2151772"/>
                <a:ext cx="290369" cy="48402"/>
              </a:xfrm>
              <a:prstGeom prst="straightConnector1">
                <a:avLst/>
              </a:prstGeom>
              <a:noFill/>
              <a:ln w="44450" cap="flat" cmpd="sng">
                <a:solidFill>
                  <a:schemeClr val="lt1"/>
                </a:solidFill>
                <a:prstDash val="solid"/>
                <a:miter lim="800000"/>
                <a:headEnd type="none" w="sm" len="sm"/>
                <a:tailEnd type="none" w="sm" len="sm"/>
              </a:ln>
            </p:spPr>
          </p:cxnSp>
          <p:cxnSp>
            <p:nvCxnSpPr>
              <p:cNvPr id="1776" name="Google Shape;1776;p10"/>
              <p:cNvCxnSpPr/>
              <p:nvPr/>
            </p:nvCxnSpPr>
            <p:spPr>
              <a:xfrm>
                <a:off x="5270094" y="2354086"/>
                <a:ext cx="295681" cy="0"/>
              </a:xfrm>
              <a:prstGeom prst="straightConnector1">
                <a:avLst/>
              </a:prstGeom>
              <a:noFill/>
              <a:ln w="44450" cap="flat" cmpd="sng">
                <a:solidFill>
                  <a:schemeClr val="lt1"/>
                </a:solidFill>
                <a:prstDash val="solid"/>
                <a:miter lim="800000"/>
                <a:headEnd type="none" w="sm" len="sm"/>
                <a:tailEnd type="none" w="sm" len="sm"/>
              </a:ln>
            </p:spPr>
          </p:cxnSp>
          <p:cxnSp>
            <p:nvCxnSpPr>
              <p:cNvPr id="1777" name="Google Shape;1777;p10"/>
              <p:cNvCxnSpPr/>
              <p:nvPr/>
            </p:nvCxnSpPr>
            <p:spPr>
              <a:xfrm rot="10800000">
                <a:off x="5950242" y="1866900"/>
                <a:ext cx="0" cy="465273"/>
              </a:xfrm>
              <a:prstGeom prst="straightConnector1">
                <a:avLst/>
              </a:prstGeom>
              <a:noFill/>
              <a:ln w="44450" cap="flat" cmpd="sng">
                <a:solidFill>
                  <a:schemeClr val="lt1"/>
                </a:solidFill>
                <a:prstDash val="dash"/>
                <a:miter lim="800000"/>
                <a:headEnd type="none" w="sm" len="sm"/>
                <a:tailEnd type="none" w="sm" len="sm"/>
              </a:ln>
            </p:spPr>
          </p:cxnSp>
          <p:cxnSp>
            <p:nvCxnSpPr>
              <p:cNvPr id="1778" name="Google Shape;1778;p10"/>
              <p:cNvCxnSpPr/>
              <p:nvPr/>
            </p:nvCxnSpPr>
            <p:spPr>
              <a:xfrm>
                <a:off x="5628589" y="1936750"/>
                <a:ext cx="0" cy="476854"/>
              </a:xfrm>
              <a:prstGeom prst="straightConnector1">
                <a:avLst/>
              </a:prstGeom>
              <a:noFill/>
              <a:ln w="15875" cap="flat" cmpd="sng">
                <a:solidFill>
                  <a:srgbClr val="0000A8"/>
                </a:solidFill>
                <a:prstDash val="solid"/>
                <a:miter lim="800000"/>
                <a:headEnd type="none" w="sm" len="sm"/>
                <a:tailEnd type="none" w="sm" len="sm"/>
              </a:ln>
            </p:spPr>
          </p:cxnSp>
        </p:grpSp>
        <p:grpSp>
          <p:nvGrpSpPr>
            <p:cNvPr id="1779" name="Google Shape;1779;p10"/>
            <p:cNvGrpSpPr/>
            <p:nvPr/>
          </p:nvGrpSpPr>
          <p:grpSpPr>
            <a:xfrm>
              <a:off x="10834382" y="3164075"/>
              <a:ext cx="594613" cy="648336"/>
              <a:chOff x="5203089" y="1751190"/>
              <a:chExt cx="858331" cy="662414"/>
            </a:xfrm>
          </p:grpSpPr>
          <p:sp>
            <p:nvSpPr>
              <p:cNvPr id="1780" name="Google Shape;1780;p10"/>
              <p:cNvSpPr/>
              <p:nvPr/>
            </p:nvSpPr>
            <p:spPr>
              <a:xfrm>
                <a:off x="5536769" y="1751190"/>
                <a:ext cx="524651" cy="662124"/>
              </a:xfrm>
              <a:custGeom>
                <a:avLst/>
                <a:gdLst/>
                <a:ahLst/>
                <a:cxnLst/>
                <a:rect l="l" t="t" r="r" b="b"/>
                <a:pathLst>
                  <a:path w="524651" h="662124" extrusionOk="0">
                    <a:moveTo>
                      <a:pt x="10856" y="658506"/>
                    </a:moveTo>
                    <a:cubicBezTo>
                      <a:pt x="8443" y="463125"/>
                      <a:pt x="2413" y="278598"/>
                      <a:pt x="0" y="83217"/>
                    </a:cubicBezTo>
                    <a:lnTo>
                      <a:pt x="249661" y="0"/>
                    </a:lnTo>
                    <a:lnTo>
                      <a:pt x="521033" y="68746"/>
                    </a:lnTo>
                    <a:lnTo>
                      <a:pt x="524651" y="662124"/>
                    </a:lnTo>
                    <a:lnTo>
                      <a:pt x="10856" y="658506"/>
                    </a:lnTo>
                    <a:close/>
                  </a:path>
                </a:pathLst>
              </a:custGeom>
              <a:solidFill>
                <a:srgbClr val="E0EBF1"/>
              </a:solidFill>
              <a:ln w="12700" cap="flat" cmpd="sng">
                <a:solidFill>
                  <a:srgbClr val="0000A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1781" name="Google Shape;1781;p10"/>
              <p:cNvSpPr/>
              <p:nvPr/>
            </p:nvSpPr>
            <p:spPr>
              <a:xfrm>
                <a:off x="5203089" y="1921244"/>
                <a:ext cx="651290" cy="492070"/>
              </a:xfrm>
              <a:custGeom>
                <a:avLst/>
                <a:gdLst/>
                <a:ahLst/>
                <a:cxnLst/>
                <a:rect l="l" t="t" r="r" b="b"/>
                <a:pathLst>
                  <a:path w="651290" h="492070" extrusionOk="0">
                    <a:moveTo>
                      <a:pt x="3618" y="492070"/>
                    </a:moveTo>
                    <a:lnTo>
                      <a:pt x="0" y="141108"/>
                    </a:lnTo>
                    <a:lnTo>
                      <a:pt x="423338" y="0"/>
                    </a:lnTo>
                    <a:lnTo>
                      <a:pt x="647672" y="57891"/>
                    </a:lnTo>
                    <a:lnTo>
                      <a:pt x="651290" y="492070"/>
                    </a:lnTo>
                    <a:lnTo>
                      <a:pt x="3618" y="492070"/>
                    </a:lnTo>
                    <a:close/>
                  </a:path>
                </a:pathLst>
              </a:custGeom>
              <a:solidFill>
                <a:srgbClr val="E0EBF1"/>
              </a:solidFill>
              <a:ln w="12700" cap="flat" cmpd="sng">
                <a:solidFill>
                  <a:srgbClr val="0000A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cxnSp>
            <p:nvCxnSpPr>
              <p:cNvPr id="1782" name="Google Shape;1782;p10"/>
              <p:cNvCxnSpPr/>
              <p:nvPr/>
            </p:nvCxnSpPr>
            <p:spPr>
              <a:xfrm rot="10800000" flipH="1">
                <a:off x="5270526" y="2029553"/>
                <a:ext cx="295249" cy="73468"/>
              </a:xfrm>
              <a:prstGeom prst="straightConnector1">
                <a:avLst/>
              </a:prstGeom>
              <a:noFill/>
              <a:ln w="44450" cap="flat" cmpd="sng">
                <a:solidFill>
                  <a:schemeClr val="lt1"/>
                </a:solidFill>
                <a:prstDash val="solid"/>
                <a:miter lim="800000"/>
                <a:headEnd type="none" w="sm" len="sm"/>
                <a:tailEnd type="none" w="sm" len="sm"/>
              </a:ln>
            </p:spPr>
          </p:cxnSp>
          <p:cxnSp>
            <p:nvCxnSpPr>
              <p:cNvPr id="1783" name="Google Shape;1783;p10"/>
              <p:cNvCxnSpPr/>
              <p:nvPr/>
            </p:nvCxnSpPr>
            <p:spPr>
              <a:xfrm rot="10800000" flipH="1">
                <a:off x="5275406" y="2261710"/>
                <a:ext cx="290369" cy="16752"/>
              </a:xfrm>
              <a:prstGeom prst="straightConnector1">
                <a:avLst/>
              </a:prstGeom>
              <a:noFill/>
              <a:ln w="44450" cap="flat" cmpd="sng">
                <a:solidFill>
                  <a:schemeClr val="lt1"/>
                </a:solidFill>
                <a:prstDash val="solid"/>
                <a:miter lim="800000"/>
                <a:headEnd type="none" w="sm" len="sm"/>
                <a:tailEnd type="none" w="sm" len="sm"/>
              </a:ln>
            </p:spPr>
          </p:cxnSp>
          <p:cxnSp>
            <p:nvCxnSpPr>
              <p:cNvPr id="1784" name="Google Shape;1784;p10"/>
              <p:cNvCxnSpPr/>
              <p:nvPr/>
            </p:nvCxnSpPr>
            <p:spPr>
              <a:xfrm rot="10800000" flipH="1">
                <a:off x="5275406" y="2151772"/>
                <a:ext cx="290369" cy="48402"/>
              </a:xfrm>
              <a:prstGeom prst="straightConnector1">
                <a:avLst/>
              </a:prstGeom>
              <a:noFill/>
              <a:ln w="44450" cap="flat" cmpd="sng">
                <a:solidFill>
                  <a:schemeClr val="lt1"/>
                </a:solidFill>
                <a:prstDash val="solid"/>
                <a:miter lim="800000"/>
                <a:headEnd type="none" w="sm" len="sm"/>
                <a:tailEnd type="none" w="sm" len="sm"/>
              </a:ln>
            </p:spPr>
          </p:cxnSp>
          <p:cxnSp>
            <p:nvCxnSpPr>
              <p:cNvPr id="1785" name="Google Shape;1785;p10"/>
              <p:cNvCxnSpPr/>
              <p:nvPr/>
            </p:nvCxnSpPr>
            <p:spPr>
              <a:xfrm>
                <a:off x="5270094" y="2354086"/>
                <a:ext cx="295681" cy="0"/>
              </a:xfrm>
              <a:prstGeom prst="straightConnector1">
                <a:avLst/>
              </a:prstGeom>
              <a:noFill/>
              <a:ln w="44450" cap="flat" cmpd="sng">
                <a:solidFill>
                  <a:schemeClr val="lt1"/>
                </a:solidFill>
                <a:prstDash val="solid"/>
                <a:miter lim="800000"/>
                <a:headEnd type="none" w="sm" len="sm"/>
                <a:tailEnd type="none" w="sm" len="sm"/>
              </a:ln>
            </p:spPr>
          </p:cxnSp>
          <p:cxnSp>
            <p:nvCxnSpPr>
              <p:cNvPr id="1786" name="Google Shape;1786;p10"/>
              <p:cNvCxnSpPr/>
              <p:nvPr/>
            </p:nvCxnSpPr>
            <p:spPr>
              <a:xfrm rot="10800000">
                <a:off x="5950242" y="1866900"/>
                <a:ext cx="0" cy="465273"/>
              </a:xfrm>
              <a:prstGeom prst="straightConnector1">
                <a:avLst/>
              </a:prstGeom>
              <a:noFill/>
              <a:ln w="44450" cap="flat" cmpd="sng">
                <a:solidFill>
                  <a:schemeClr val="lt1"/>
                </a:solidFill>
                <a:prstDash val="dash"/>
                <a:miter lim="800000"/>
                <a:headEnd type="none" w="sm" len="sm"/>
                <a:tailEnd type="none" w="sm" len="sm"/>
              </a:ln>
            </p:spPr>
          </p:cxnSp>
          <p:cxnSp>
            <p:nvCxnSpPr>
              <p:cNvPr id="1787" name="Google Shape;1787;p10"/>
              <p:cNvCxnSpPr/>
              <p:nvPr/>
            </p:nvCxnSpPr>
            <p:spPr>
              <a:xfrm>
                <a:off x="5628589" y="1936750"/>
                <a:ext cx="0" cy="476854"/>
              </a:xfrm>
              <a:prstGeom prst="straightConnector1">
                <a:avLst/>
              </a:prstGeom>
              <a:noFill/>
              <a:ln w="15875" cap="flat" cmpd="sng">
                <a:solidFill>
                  <a:srgbClr val="0000A8"/>
                </a:solidFill>
                <a:prstDash val="solid"/>
                <a:miter lim="800000"/>
                <a:headEnd type="none" w="sm" len="sm"/>
                <a:tailEnd type="none" w="sm" len="sm"/>
              </a:ln>
            </p:spPr>
          </p:cxnSp>
        </p:grpSp>
        <p:sp>
          <p:nvSpPr>
            <p:cNvPr id="1788" name="Google Shape;1788;p10"/>
            <p:cNvSpPr/>
            <p:nvPr/>
          </p:nvSpPr>
          <p:spPr>
            <a:xfrm>
              <a:off x="9604024" y="1751946"/>
              <a:ext cx="1497864" cy="1386455"/>
            </a:xfrm>
            <a:custGeom>
              <a:avLst/>
              <a:gdLst/>
              <a:ahLst/>
              <a:cxnLst/>
              <a:rect l="l" t="t" r="r" b="b"/>
              <a:pathLst>
                <a:path w="1634267" h="1796376" extrusionOk="0">
                  <a:moveTo>
                    <a:pt x="147252" y="113266"/>
                  </a:moveTo>
                  <a:cubicBezTo>
                    <a:pt x="-139307" y="245497"/>
                    <a:pt x="69849" y="655289"/>
                    <a:pt x="131452" y="927943"/>
                  </a:cubicBezTo>
                  <a:cubicBezTo>
                    <a:pt x="193055" y="1200597"/>
                    <a:pt x="345759" y="1645108"/>
                    <a:pt x="516868" y="1749191"/>
                  </a:cubicBezTo>
                  <a:cubicBezTo>
                    <a:pt x="687977" y="1853274"/>
                    <a:pt x="1013294" y="1784070"/>
                    <a:pt x="1158108" y="1552442"/>
                  </a:cubicBezTo>
                  <a:cubicBezTo>
                    <a:pt x="1302922" y="1320814"/>
                    <a:pt x="1525272" y="1647197"/>
                    <a:pt x="1598914" y="1498556"/>
                  </a:cubicBezTo>
                  <a:cubicBezTo>
                    <a:pt x="1672556" y="1349916"/>
                    <a:pt x="1609877" y="897136"/>
                    <a:pt x="1599962" y="660599"/>
                  </a:cubicBezTo>
                  <a:cubicBezTo>
                    <a:pt x="1590047" y="424062"/>
                    <a:pt x="1578419" y="187943"/>
                    <a:pt x="1539426" y="79335"/>
                  </a:cubicBezTo>
                  <a:cubicBezTo>
                    <a:pt x="1500433" y="-29273"/>
                    <a:pt x="1202565" y="3293"/>
                    <a:pt x="970536" y="8948"/>
                  </a:cubicBezTo>
                  <a:cubicBezTo>
                    <a:pt x="738507" y="14603"/>
                    <a:pt x="433811" y="-18965"/>
                    <a:pt x="147252" y="113266"/>
                  </a:cubicBezTo>
                  <a:close/>
                </a:path>
              </a:pathLst>
            </a:custGeom>
            <a:gradFill>
              <a:gsLst>
                <a:gs pos="0">
                  <a:srgbClr val="9CDFF9"/>
                </a:gs>
                <a:gs pos="57000">
                  <a:srgbClr val="DDEAF6"/>
                </a:gs>
                <a:gs pos="100000">
                  <a:schemeClr val="lt1"/>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1789" name="Google Shape;1789;p10"/>
            <p:cNvSpPr txBox="1"/>
            <p:nvPr/>
          </p:nvSpPr>
          <p:spPr>
            <a:xfrm>
              <a:off x="9490412" y="1821099"/>
              <a:ext cx="1725088" cy="286232"/>
            </a:xfrm>
            <a:prstGeom prst="rect">
              <a:avLst/>
            </a:prstGeom>
            <a:no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Clr>
                  <a:srgbClr val="000000"/>
                </a:buClr>
                <a:buSzPts val="1400"/>
                <a:buFont typeface="Calibri"/>
                <a:buNone/>
              </a:pPr>
              <a:r>
                <a:rPr lang="en-US" sz="1400" b="0" i="0" u="none" strike="noStrike" cap="none">
                  <a:solidFill>
                    <a:srgbClr val="000000"/>
                  </a:solidFill>
                  <a:latin typeface="Calibri"/>
                  <a:ea typeface="Calibri"/>
                  <a:cs typeface="Calibri"/>
                  <a:sym typeface="Calibri"/>
                </a:rPr>
                <a:t>national or global ISP</a:t>
              </a:r>
              <a:endParaRPr/>
            </a:p>
          </p:txBody>
        </p:sp>
        <p:sp>
          <p:nvSpPr>
            <p:cNvPr id="1790" name="Google Shape;1790;p10"/>
            <p:cNvSpPr/>
            <p:nvPr/>
          </p:nvSpPr>
          <p:spPr>
            <a:xfrm>
              <a:off x="9342279" y="3647812"/>
              <a:ext cx="305749" cy="197847"/>
            </a:xfrm>
            <a:prstGeom prst="rect">
              <a:avLst/>
            </a:prstGeom>
            <a:solidFill>
              <a:srgbClr val="9CDFF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1791" name="Google Shape;1791;p10"/>
            <p:cNvSpPr txBox="1"/>
            <p:nvPr/>
          </p:nvSpPr>
          <p:spPr>
            <a:xfrm>
              <a:off x="8829373" y="3417823"/>
              <a:ext cx="1040639" cy="480131"/>
            </a:xfrm>
            <a:prstGeom prst="rect">
              <a:avLst/>
            </a:prstGeom>
            <a:no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Clr>
                  <a:srgbClr val="000000"/>
                </a:buClr>
                <a:buSzPts val="1400"/>
                <a:buFont typeface="Calibri"/>
                <a:buNone/>
              </a:pPr>
              <a:r>
                <a:rPr lang="en-US" sz="1400" b="0" i="0" u="none" strike="noStrike" cap="none">
                  <a:solidFill>
                    <a:srgbClr val="000000"/>
                  </a:solidFill>
                  <a:latin typeface="Calibri"/>
                  <a:ea typeface="Calibri"/>
                  <a:cs typeface="Calibri"/>
                  <a:sym typeface="Calibri"/>
                </a:rPr>
                <a:t>local or regional ISP</a:t>
              </a:r>
              <a:endParaRPr/>
            </a:p>
          </p:txBody>
        </p:sp>
        <p:sp>
          <p:nvSpPr>
            <p:cNvPr id="1792" name="Google Shape;1792;p10"/>
            <p:cNvSpPr txBox="1"/>
            <p:nvPr/>
          </p:nvSpPr>
          <p:spPr>
            <a:xfrm>
              <a:off x="10980978" y="4647841"/>
              <a:ext cx="813043" cy="383182"/>
            </a:xfrm>
            <a:prstGeom prst="rect">
              <a:avLst/>
            </a:prstGeom>
            <a:no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Clr>
                  <a:srgbClr val="000000"/>
                </a:buClr>
                <a:buSzPts val="1050"/>
                <a:buFont typeface="Calibri"/>
                <a:buNone/>
              </a:pPr>
              <a:r>
                <a:rPr lang="en-US" sz="1050" b="0" i="0" u="none" strike="noStrike" cap="none">
                  <a:solidFill>
                    <a:srgbClr val="000000"/>
                  </a:solidFill>
                  <a:latin typeface="Calibri"/>
                  <a:ea typeface="Calibri"/>
                  <a:cs typeface="Calibri"/>
                  <a:sym typeface="Calibri"/>
                </a:rPr>
                <a:t>datacenter </a:t>
              </a:r>
              <a:endParaRPr/>
            </a:p>
            <a:p>
              <a:pPr marL="0" marR="0" lvl="0" indent="0" algn="l" rtl="0">
                <a:lnSpc>
                  <a:spcPct val="90000"/>
                </a:lnSpc>
                <a:spcBef>
                  <a:spcPts val="0"/>
                </a:spcBef>
                <a:spcAft>
                  <a:spcPts val="0"/>
                </a:spcAft>
                <a:buClr>
                  <a:srgbClr val="000000"/>
                </a:buClr>
                <a:buSzPts val="1050"/>
                <a:buFont typeface="Calibri"/>
                <a:buNone/>
              </a:pPr>
              <a:r>
                <a:rPr lang="en-US" sz="1050" b="0" i="0" u="none" strike="noStrike" cap="none">
                  <a:solidFill>
                    <a:srgbClr val="000000"/>
                  </a:solidFill>
                  <a:latin typeface="Calibri"/>
                  <a:ea typeface="Calibri"/>
                  <a:cs typeface="Calibri"/>
                  <a:sym typeface="Calibri"/>
                </a:rPr>
                <a:t>network</a:t>
              </a:r>
              <a:endParaRPr/>
            </a:p>
          </p:txBody>
        </p:sp>
        <p:sp>
          <p:nvSpPr>
            <p:cNvPr id="1793" name="Google Shape;1793;p10"/>
            <p:cNvSpPr txBox="1"/>
            <p:nvPr/>
          </p:nvSpPr>
          <p:spPr>
            <a:xfrm>
              <a:off x="10126229" y="4198152"/>
              <a:ext cx="843051" cy="674031"/>
            </a:xfrm>
            <a:prstGeom prst="rect">
              <a:avLst/>
            </a:prstGeom>
            <a:no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Clr>
                  <a:srgbClr val="000000"/>
                </a:buClr>
                <a:buSzPts val="1400"/>
                <a:buFont typeface="Calibri"/>
                <a:buNone/>
              </a:pPr>
              <a:r>
                <a:rPr lang="en-US" sz="1400" b="0" i="0" u="none" strike="noStrike" cap="none">
                  <a:solidFill>
                    <a:srgbClr val="000000"/>
                  </a:solidFill>
                  <a:latin typeface="Calibri"/>
                  <a:ea typeface="Calibri"/>
                  <a:cs typeface="Calibri"/>
                  <a:sym typeface="Calibri"/>
                </a:rPr>
                <a:t>content </a:t>
              </a:r>
              <a:endParaRPr/>
            </a:p>
            <a:p>
              <a:pPr marL="0" marR="0" lvl="0" indent="0" algn="l" rtl="0">
                <a:lnSpc>
                  <a:spcPct val="90000"/>
                </a:lnSpc>
                <a:spcBef>
                  <a:spcPts val="0"/>
                </a:spcBef>
                <a:spcAft>
                  <a:spcPts val="0"/>
                </a:spcAft>
                <a:buClr>
                  <a:srgbClr val="000000"/>
                </a:buClr>
                <a:buSzPts val="1400"/>
                <a:buFont typeface="Calibri"/>
                <a:buNone/>
              </a:pPr>
              <a:r>
                <a:rPr lang="en-US" sz="1400" b="0" i="0" u="none" strike="noStrike" cap="none">
                  <a:solidFill>
                    <a:srgbClr val="000000"/>
                  </a:solidFill>
                  <a:latin typeface="Calibri"/>
                  <a:ea typeface="Calibri"/>
                  <a:cs typeface="Calibri"/>
                  <a:sym typeface="Calibri"/>
                </a:rPr>
                <a:t>provider </a:t>
              </a:r>
              <a:endParaRPr/>
            </a:p>
            <a:p>
              <a:pPr marL="0" marR="0" lvl="0" indent="0" algn="l" rtl="0">
                <a:lnSpc>
                  <a:spcPct val="90000"/>
                </a:lnSpc>
                <a:spcBef>
                  <a:spcPts val="0"/>
                </a:spcBef>
                <a:spcAft>
                  <a:spcPts val="0"/>
                </a:spcAft>
                <a:buClr>
                  <a:srgbClr val="000000"/>
                </a:buClr>
                <a:buSzPts val="1400"/>
                <a:buFont typeface="Calibri"/>
                <a:buNone/>
              </a:pPr>
              <a:r>
                <a:rPr lang="en-US" sz="1400" b="0" i="0" u="none" strike="noStrike" cap="none">
                  <a:solidFill>
                    <a:srgbClr val="000000"/>
                  </a:solidFill>
                  <a:latin typeface="Calibri"/>
                  <a:ea typeface="Calibri"/>
                  <a:cs typeface="Calibri"/>
                  <a:sym typeface="Calibri"/>
                </a:rPr>
                <a:t>network</a:t>
              </a:r>
              <a:endParaRPr sz="1000" b="0" i="0" u="none" strike="noStrike" cap="none">
                <a:solidFill>
                  <a:srgbClr val="000000"/>
                </a:solidFill>
                <a:latin typeface="Calibri"/>
                <a:ea typeface="Calibri"/>
                <a:cs typeface="Calibri"/>
                <a:sym typeface="Calibri"/>
              </a:endParaRPr>
            </a:p>
          </p:txBody>
        </p:sp>
      </p:grpSp>
      <p:grpSp>
        <p:nvGrpSpPr>
          <p:cNvPr id="1794" name="Google Shape;1794;p10"/>
          <p:cNvGrpSpPr/>
          <p:nvPr/>
        </p:nvGrpSpPr>
        <p:grpSpPr>
          <a:xfrm>
            <a:off x="7562238" y="2127325"/>
            <a:ext cx="3578867" cy="3640284"/>
            <a:chOff x="7562238" y="2127325"/>
            <a:chExt cx="3578867" cy="3640284"/>
          </a:xfrm>
        </p:grpSpPr>
        <p:cxnSp>
          <p:nvCxnSpPr>
            <p:cNvPr id="1795" name="Google Shape;1795;p10"/>
            <p:cNvCxnSpPr/>
            <p:nvPr/>
          </p:nvCxnSpPr>
          <p:spPr>
            <a:xfrm rot="10800000">
              <a:off x="10559920" y="3580125"/>
              <a:ext cx="412964" cy="63712"/>
            </a:xfrm>
            <a:prstGeom prst="straightConnector1">
              <a:avLst/>
            </a:prstGeom>
            <a:noFill/>
            <a:ln w="9525" cap="flat" cmpd="sng">
              <a:solidFill>
                <a:schemeClr val="dk1"/>
              </a:solidFill>
              <a:prstDash val="solid"/>
              <a:miter lim="800000"/>
              <a:headEnd type="none" w="sm" len="sm"/>
              <a:tailEnd type="none" w="sm" len="sm"/>
            </a:ln>
          </p:spPr>
        </p:cxnSp>
        <p:cxnSp>
          <p:nvCxnSpPr>
            <p:cNvPr id="1796" name="Google Shape;1796;p10"/>
            <p:cNvCxnSpPr/>
            <p:nvPr/>
          </p:nvCxnSpPr>
          <p:spPr>
            <a:xfrm rot="10800000">
              <a:off x="10660835" y="3640684"/>
              <a:ext cx="345866" cy="738975"/>
            </a:xfrm>
            <a:prstGeom prst="straightConnector1">
              <a:avLst/>
            </a:prstGeom>
            <a:noFill/>
            <a:ln w="9525" cap="flat" cmpd="sng">
              <a:solidFill>
                <a:schemeClr val="dk1"/>
              </a:solidFill>
              <a:prstDash val="solid"/>
              <a:miter lim="800000"/>
              <a:headEnd type="none" w="sm" len="sm"/>
              <a:tailEnd type="none" w="sm" len="sm"/>
            </a:ln>
          </p:spPr>
        </p:cxnSp>
        <p:cxnSp>
          <p:nvCxnSpPr>
            <p:cNvPr id="1797" name="Google Shape;1797;p10"/>
            <p:cNvCxnSpPr/>
            <p:nvPr/>
          </p:nvCxnSpPr>
          <p:spPr>
            <a:xfrm rot="10800000" flipH="1">
              <a:off x="10636897" y="3633421"/>
              <a:ext cx="335987" cy="395340"/>
            </a:xfrm>
            <a:prstGeom prst="straightConnector1">
              <a:avLst/>
            </a:prstGeom>
            <a:noFill/>
            <a:ln w="9525" cap="flat" cmpd="sng">
              <a:solidFill>
                <a:schemeClr val="dk1"/>
              </a:solidFill>
              <a:prstDash val="solid"/>
              <a:miter lim="800000"/>
              <a:headEnd type="none" w="sm" len="sm"/>
              <a:tailEnd type="none" w="sm" len="sm"/>
            </a:ln>
          </p:spPr>
        </p:cxnSp>
        <p:cxnSp>
          <p:nvCxnSpPr>
            <p:cNvPr id="1798" name="Google Shape;1798;p10"/>
            <p:cNvCxnSpPr/>
            <p:nvPr/>
          </p:nvCxnSpPr>
          <p:spPr>
            <a:xfrm rot="10800000">
              <a:off x="10570774" y="3594896"/>
              <a:ext cx="1" cy="485748"/>
            </a:xfrm>
            <a:prstGeom prst="straightConnector1">
              <a:avLst/>
            </a:prstGeom>
            <a:noFill/>
            <a:ln w="9525" cap="flat" cmpd="sng">
              <a:solidFill>
                <a:schemeClr val="dk1"/>
              </a:solidFill>
              <a:prstDash val="solid"/>
              <a:miter lim="800000"/>
              <a:headEnd type="none" w="sm" len="sm"/>
              <a:tailEnd type="none" w="sm" len="sm"/>
            </a:ln>
          </p:spPr>
        </p:cxnSp>
        <p:cxnSp>
          <p:nvCxnSpPr>
            <p:cNvPr id="1799" name="Google Shape;1799;p10"/>
            <p:cNvCxnSpPr/>
            <p:nvPr/>
          </p:nvCxnSpPr>
          <p:spPr>
            <a:xfrm rot="10800000">
              <a:off x="10550620" y="4071642"/>
              <a:ext cx="508543" cy="348647"/>
            </a:xfrm>
            <a:prstGeom prst="straightConnector1">
              <a:avLst/>
            </a:prstGeom>
            <a:noFill/>
            <a:ln w="9525" cap="flat" cmpd="sng">
              <a:solidFill>
                <a:schemeClr val="dk1"/>
              </a:solidFill>
              <a:prstDash val="solid"/>
              <a:miter lim="800000"/>
              <a:headEnd type="none" w="sm" len="sm"/>
              <a:tailEnd type="none" w="sm" len="sm"/>
            </a:ln>
          </p:spPr>
        </p:cxnSp>
        <p:cxnSp>
          <p:nvCxnSpPr>
            <p:cNvPr id="1800" name="Google Shape;1800;p10"/>
            <p:cNvCxnSpPr/>
            <p:nvPr/>
          </p:nvCxnSpPr>
          <p:spPr>
            <a:xfrm rot="10800000">
              <a:off x="9895195" y="4087742"/>
              <a:ext cx="655425" cy="0"/>
            </a:xfrm>
            <a:prstGeom prst="straightConnector1">
              <a:avLst/>
            </a:prstGeom>
            <a:noFill/>
            <a:ln w="9525" cap="flat" cmpd="sng">
              <a:solidFill>
                <a:schemeClr val="dk1"/>
              </a:solidFill>
              <a:prstDash val="solid"/>
              <a:miter lim="800000"/>
              <a:headEnd type="none" w="sm" len="sm"/>
              <a:tailEnd type="none" w="sm" len="sm"/>
            </a:ln>
          </p:spPr>
        </p:cxnSp>
        <p:cxnSp>
          <p:nvCxnSpPr>
            <p:cNvPr id="1801" name="Google Shape;1801;p10"/>
            <p:cNvCxnSpPr/>
            <p:nvPr/>
          </p:nvCxnSpPr>
          <p:spPr>
            <a:xfrm rot="10800000">
              <a:off x="9219616" y="4087742"/>
              <a:ext cx="655425" cy="0"/>
            </a:xfrm>
            <a:prstGeom prst="straightConnector1">
              <a:avLst/>
            </a:prstGeom>
            <a:noFill/>
            <a:ln w="9525" cap="flat" cmpd="sng">
              <a:solidFill>
                <a:schemeClr val="dk1"/>
              </a:solidFill>
              <a:prstDash val="solid"/>
              <a:miter lim="800000"/>
              <a:headEnd type="none" w="sm" len="sm"/>
              <a:tailEnd type="none" w="sm" len="sm"/>
            </a:ln>
          </p:spPr>
        </p:cxnSp>
        <p:cxnSp>
          <p:nvCxnSpPr>
            <p:cNvPr id="1802" name="Google Shape;1802;p10"/>
            <p:cNvCxnSpPr/>
            <p:nvPr/>
          </p:nvCxnSpPr>
          <p:spPr>
            <a:xfrm flipH="1">
              <a:off x="9276868" y="3507672"/>
              <a:ext cx="382424" cy="517050"/>
            </a:xfrm>
            <a:prstGeom prst="straightConnector1">
              <a:avLst/>
            </a:prstGeom>
            <a:noFill/>
            <a:ln w="9525" cap="flat" cmpd="sng">
              <a:solidFill>
                <a:schemeClr val="dk1"/>
              </a:solidFill>
              <a:prstDash val="solid"/>
              <a:miter lim="800000"/>
              <a:headEnd type="none" w="sm" len="sm"/>
              <a:tailEnd type="none" w="sm" len="sm"/>
            </a:ln>
          </p:spPr>
        </p:cxnSp>
        <p:cxnSp>
          <p:nvCxnSpPr>
            <p:cNvPr id="1803" name="Google Shape;1803;p10"/>
            <p:cNvCxnSpPr/>
            <p:nvPr/>
          </p:nvCxnSpPr>
          <p:spPr>
            <a:xfrm>
              <a:off x="9733069" y="3507672"/>
              <a:ext cx="0" cy="540294"/>
            </a:xfrm>
            <a:prstGeom prst="straightConnector1">
              <a:avLst/>
            </a:prstGeom>
            <a:noFill/>
            <a:ln w="9525" cap="flat" cmpd="sng">
              <a:solidFill>
                <a:schemeClr val="dk1"/>
              </a:solidFill>
              <a:prstDash val="solid"/>
              <a:miter lim="800000"/>
              <a:headEnd type="none" w="sm" len="sm"/>
              <a:tailEnd type="none" w="sm" len="sm"/>
            </a:ln>
          </p:spPr>
        </p:cxnSp>
        <p:cxnSp>
          <p:nvCxnSpPr>
            <p:cNvPr id="1804" name="Google Shape;1804;p10"/>
            <p:cNvCxnSpPr/>
            <p:nvPr/>
          </p:nvCxnSpPr>
          <p:spPr>
            <a:xfrm>
              <a:off x="10137668" y="2754692"/>
              <a:ext cx="488174" cy="839333"/>
            </a:xfrm>
            <a:prstGeom prst="straightConnector1">
              <a:avLst/>
            </a:prstGeom>
            <a:noFill/>
            <a:ln w="9525" cap="flat" cmpd="sng">
              <a:solidFill>
                <a:schemeClr val="dk1"/>
              </a:solidFill>
              <a:prstDash val="solid"/>
              <a:miter lim="800000"/>
              <a:headEnd type="none" w="sm" len="sm"/>
              <a:tailEnd type="none" w="sm" len="sm"/>
            </a:ln>
          </p:spPr>
        </p:cxnSp>
        <p:cxnSp>
          <p:nvCxnSpPr>
            <p:cNvPr id="1805" name="Google Shape;1805;p10"/>
            <p:cNvCxnSpPr/>
            <p:nvPr/>
          </p:nvCxnSpPr>
          <p:spPr>
            <a:xfrm flipH="1">
              <a:off x="9798719" y="2695013"/>
              <a:ext cx="380432" cy="694807"/>
            </a:xfrm>
            <a:prstGeom prst="straightConnector1">
              <a:avLst/>
            </a:prstGeom>
            <a:noFill/>
            <a:ln w="12700" cap="flat" cmpd="sng">
              <a:solidFill>
                <a:schemeClr val="dk1"/>
              </a:solidFill>
              <a:prstDash val="solid"/>
              <a:miter lim="800000"/>
              <a:headEnd type="none" w="sm" len="sm"/>
              <a:tailEnd type="none" w="sm" len="sm"/>
            </a:ln>
          </p:spPr>
        </p:cxnSp>
        <p:grpSp>
          <p:nvGrpSpPr>
            <p:cNvPr id="1806" name="Google Shape;1806;p10"/>
            <p:cNvGrpSpPr/>
            <p:nvPr/>
          </p:nvGrpSpPr>
          <p:grpSpPr>
            <a:xfrm>
              <a:off x="7562238" y="2127325"/>
              <a:ext cx="3578867" cy="3640284"/>
              <a:chOff x="7562238" y="2127325"/>
              <a:chExt cx="3578867" cy="3640284"/>
            </a:xfrm>
          </p:grpSpPr>
          <p:grpSp>
            <p:nvGrpSpPr>
              <p:cNvPr id="1807" name="Google Shape;1807;p10"/>
              <p:cNvGrpSpPr/>
              <p:nvPr/>
            </p:nvGrpSpPr>
            <p:grpSpPr>
              <a:xfrm>
                <a:off x="7857253" y="2127325"/>
                <a:ext cx="3283852" cy="3640284"/>
                <a:chOff x="7881336" y="2104198"/>
                <a:chExt cx="3283852" cy="3640284"/>
              </a:xfrm>
            </p:grpSpPr>
            <p:cxnSp>
              <p:nvCxnSpPr>
                <p:cNvPr id="1808" name="Google Shape;1808;p10"/>
                <p:cNvCxnSpPr/>
                <p:nvPr/>
              </p:nvCxnSpPr>
              <p:spPr>
                <a:xfrm rot="5400000" flipH="1">
                  <a:off x="9813692" y="5228612"/>
                  <a:ext cx="388062" cy="7560"/>
                </a:xfrm>
                <a:prstGeom prst="straightConnector1">
                  <a:avLst/>
                </a:prstGeom>
                <a:noFill/>
                <a:ln w="12700" cap="flat" cmpd="sng">
                  <a:solidFill>
                    <a:schemeClr val="dk1"/>
                  </a:solidFill>
                  <a:prstDash val="solid"/>
                  <a:round/>
                  <a:headEnd type="none" w="med" len="med"/>
                  <a:tailEnd type="none" w="med" len="med"/>
                </a:ln>
              </p:spPr>
            </p:cxnSp>
            <p:cxnSp>
              <p:nvCxnSpPr>
                <p:cNvPr id="1809" name="Google Shape;1809;p10"/>
                <p:cNvCxnSpPr/>
                <p:nvPr/>
              </p:nvCxnSpPr>
              <p:spPr>
                <a:xfrm rot="10800000">
                  <a:off x="10234009" y="5382159"/>
                  <a:ext cx="0" cy="114300"/>
                </a:xfrm>
                <a:prstGeom prst="straightConnector1">
                  <a:avLst/>
                </a:prstGeom>
                <a:noFill/>
                <a:ln w="12700" cap="flat" cmpd="sng">
                  <a:solidFill>
                    <a:schemeClr val="dk1"/>
                  </a:solidFill>
                  <a:prstDash val="solid"/>
                  <a:round/>
                  <a:headEnd type="none" w="med" len="med"/>
                  <a:tailEnd type="none" w="med" len="med"/>
                </a:ln>
              </p:spPr>
            </p:cxnSp>
            <p:cxnSp>
              <p:nvCxnSpPr>
                <p:cNvPr id="1810" name="Google Shape;1810;p10"/>
                <p:cNvCxnSpPr/>
                <p:nvPr/>
              </p:nvCxnSpPr>
              <p:spPr>
                <a:xfrm>
                  <a:off x="9457042" y="4815390"/>
                  <a:ext cx="524483" cy="261537"/>
                </a:xfrm>
                <a:prstGeom prst="straightConnector1">
                  <a:avLst/>
                </a:prstGeom>
                <a:noFill/>
                <a:ln w="9525" cap="flat" cmpd="sng">
                  <a:solidFill>
                    <a:schemeClr val="dk1"/>
                  </a:solidFill>
                  <a:prstDash val="solid"/>
                  <a:round/>
                  <a:headEnd type="none" w="med" len="med"/>
                  <a:tailEnd type="none" w="med" len="med"/>
                </a:ln>
              </p:spPr>
            </p:cxnSp>
            <p:cxnSp>
              <p:nvCxnSpPr>
                <p:cNvPr id="1811" name="Google Shape;1811;p10"/>
                <p:cNvCxnSpPr/>
                <p:nvPr/>
              </p:nvCxnSpPr>
              <p:spPr>
                <a:xfrm rot="10800000" flipH="1">
                  <a:off x="8874149" y="4815390"/>
                  <a:ext cx="569255" cy="246266"/>
                </a:xfrm>
                <a:prstGeom prst="straightConnector1">
                  <a:avLst/>
                </a:prstGeom>
                <a:noFill/>
                <a:ln w="9525" cap="flat" cmpd="sng">
                  <a:solidFill>
                    <a:schemeClr val="dk1"/>
                  </a:solidFill>
                  <a:prstDash val="solid"/>
                  <a:round/>
                  <a:headEnd type="none" w="med" len="med"/>
                  <a:tailEnd type="none" w="med" len="med"/>
                </a:ln>
              </p:spPr>
            </p:cxnSp>
            <p:cxnSp>
              <p:nvCxnSpPr>
                <p:cNvPr id="1812" name="Google Shape;1812;p10"/>
                <p:cNvCxnSpPr/>
                <p:nvPr/>
              </p:nvCxnSpPr>
              <p:spPr>
                <a:xfrm>
                  <a:off x="8845827" y="5085749"/>
                  <a:ext cx="1030502" cy="0"/>
                </a:xfrm>
                <a:prstGeom prst="straightConnector1">
                  <a:avLst/>
                </a:prstGeom>
                <a:noFill/>
                <a:ln w="9525" cap="flat" cmpd="sng">
                  <a:solidFill>
                    <a:schemeClr val="dk1"/>
                  </a:solidFill>
                  <a:prstDash val="solid"/>
                  <a:round/>
                  <a:headEnd type="none" w="med" len="med"/>
                  <a:tailEnd type="none" w="med" len="med"/>
                </a:ln>
              </p:spPr>
            </p:cxnSp>
            <p:cxnSp>
              <p:nvCxnSpPr>
                <p:cNvPr id="1813" name="Google Shape;1813;p10"/>
                <p:cNvCxnSpPr/>
                <p:nvPr/>
              </p:nvCxnSpPr>
              <p:spPr>
                <a:xfrm>
                  <a:off x="8234290" y="5094207"/>
                  <a:ext cx="226800" cy="127000"/>
                </a:xfrm>
                <a:prstGeom prst="straightConnector1">
                  <a:avLst/>
                </a:prstGeom>
                <a:noFill/>
                <a:ln w="9525" cap="flat" cmpd="sng">
                  <a:solidFill>
                    <a:schemeClr val="dk1"/>
                  </a:solidFill>
                  <a:prstDash val="solid"/>
                  <a:round/>
                  <a:headEnd type="none" w="med" len="med"/>
                  <a:tailEnd type="none" w="med" len="med"/>
                </a:ln>
              </p:spPr>
            </p:cxnSp>
            <p:cxnSp>
              <p:nvCxnSpPr>
                <p:cNvPr id="1814" name="Google Shape;1814;p10"/>
                <p:cNvCxnSpPr/>
                <p:nvPr/>
              </p:nvCxnSpPr>
              <p:spPr>
                <a:xfrm rot="10800000" flipH="1">
                  <a:off x="7972450" y="5267343"/>
                  <a:ext cx="412750" cy="127000"/>
                </a:xfrm>
                <a:prstGeom prst="straightConnector1">
                  <a:avLst/>
                </a:prstGeom>
                <a:noFill/>
                <a:ln w="9525" cap="flat" cmpd="sng">
                  <a:solidFill>
                    <a:schemeClr val="dk1"/>
                  </a:solidFill>
                  <a:prstDash val="solid"/>
                  <a:round/>
                  <a:headEnd type="none" w="med" len="med"/>
                  <a:tailEnd type="none" w="med" len="med"/>
                </a:ln>
              </p:spPr>
            </p:cxnSp>
            <p:cxnSp>
              <p:nvCxnSpPr>
                <p:cNvPr id="1815" name="Google Shape;1815;p10"/>
                <p:cNvCxnSpPr/>
                <p:nvPr/>
              </p:nvCxnSpPr>
              <p:spPr>
                <a:xfrm flipH="1">
                  <a:off x="8397900" y="5259125"/>
                  <a:ext cx="68080" cy="293968"/>
                </a:xfrm>
                <a:prstGeom prst="straightConnector1">
                  <a:avLst/>
                </a:prstGeom>
                <a:noFill/>
                <a:ln w="9525" cap="flat" cmpd="sng">
                  <a:solidFill>
                    <a:schemeClr val="dk1"/>
                  </a:solidFill>
                  <a:prstDash val="solid"/>
                  <a:round/>
                  <a:headEnd type="none" w="med" len="med"/>
                  <a:tailEnd type="none" w="med" len="med"/>
                </a:ln>
              </p:spPr>
            </p:cxnSp>
            <p:cxnSp>
              <p:nvCxnSpPr>
                <p:cNvPr id="1816" name="Google Shape;1816;p10"/>
                <p:cNvCxnSpPr/>
                <p:nvPr/>
              </p:nvCxnSpPr>
              <p:spPr>
                <a:xfrm rot="10800000">
                  <a:off x="8512814" y="5284804"/>
                  <a:ext cx="280374" cy="269876"/>
                </a:xfrm>
                <a:prstGeom prst="straightConnector1">
                  <a:avLst/>
                </a:prstGeom>
                <a:noFill/>
                <a:ln w="9525" cap="flat" cmpd="sng">
                  <a:solidFill>
                    <a:schemeClr val="dk1"/>
                  </a:solidFill>
                  <a:prstDash val="solid"/>
                  <a:round/>
                  <a:headEnd type="none" w="med" len="med"/>
                  <a:tailEnd type="none" w="med" len="med"/>
                </a:ln>
              </p:spPr>
            </p:cxnSp>
            <p:cxnSp>
              <p:nvCxnSpPr>
                <p:cNvPr id="1817" name="Google Shape;1817;p10"/>
                <p:cNvCxnSpPr/>
                <p:nvPr/>
              </p:nvCxnSpPr>
              <p:spPr>
                <a:xfrm>
                  <a:off x="8512814" y="5234921"/>
                  <a:ext cx="914184" cy="468622"/>
                </a:xfrm>
                <a:prstGeom prst="straightConnector1">
                  <a:avLst/>
                </a:prstGeom>
                <a:noFill/>
                <a:ln w="9525" cap="flat" cmpd="sng">
                  <a:solidFill>
                    <a:schemeClr val="dk1"/>
                  </a:solidFill>
                  <a:prstDash val="solid"/>
                  <a:round/>
                  <a:headEnd type="none" w="med" len="med"/>
                  <a:tailEnd type="none" w="med" len="med"/>
                </a:ln>
              </p:spPr>
            </p:cxnSp>
            <p:cxnSp>
              <p:nvCxnSpPr>
                <p:cNvPr id="1818" name="Google Shape;1818;p10"/>
                <p:cNvCxnSpPr/>
                <p:nvPr/>
              </p:nvCxnSpPr>
              <p:spPr>
                <a:xfrm>
                  <a:off x="8271861" y="3806843"/>
                  <a:ext cx="0" cy="131762"/>
                </a:xfrm>
                <a:prstGeom prst="straightConnector1">
                  <a:avLst/>
                </a:prstGeom>
                <a:noFill/>
                <a:ln w="9525" cap="flat" cmpd="sng">
                  <a:solidFill>
                    <a:schemeClr val="dk1"/>
                  </a:solidFill>
                  <a:prstDash val="solid"/>
                  <a:round/>
                  <a:headEnd type="none" w="med" len="med"/>
                  <a:tailEnd type="none" w="med" len="med"/>
                </a:ln>
              </p:spPr>
            </p:cxnSp>
            <p:cxnSp>
              <p:nvCxnSpPr>
                <p:cNvPr id="1819" name="Google Shape;1819;p10"/>
                <p:cNvCxnSpPr/>
                <p:nvPr/>
              </p:nvCxnSpPr>
              <p:spPr>
                <a:xfrm rot="10800000" flipH="1">
                  <a:off x="7881336" y="4017980"/>
                  <a:ext cx="168275" cy="3175"/>
                </a:xfrm>
                <a:prstGeom prst="straightConnector1">
                  <a:avLst/>
                </a:prstGeom>
                <a:noFill/>
                <a:ln w="9525" cap="flat" cmpd="sng">
                  <a:solidFill>
                    <a:schemeClr val="dk1"/>
                  </a:solidFill>
                  <a:prstDash val="solid"/>
                  <a:round/>
                  <a:headEnd type="none" w="med" len="med"/>
                  <a:tailEnd type="none" w="med" len="med"/>
                </a:ln>
              </p:spPr>
            </p:cxnSp>
            <p:cxnSp>
              <p:nvCxnSpPr>
                <p:cNvPr id="1820" name="Google Shape;1820;p10"/>
                <p:cNvCxnSpPr/>
                <p:nvPr/>
              </p:nvCxnSpPr>
              <p:spPr>
                <a:xfrm rot="5400000" flipH="1">
                  <a:off x="9909628" y="5560344"/>
                  <a:ext cx="366793" cy="1482"/>
                </a:xfrm>
                <a:prstGeom prst="straightConnector1">
                  <a:avLst/>
                </a:prstGeom>
                <a:noFill/>
                <a:ln w="12700" cap="flat" cmpd="sng">
                  <a:solidFill>
                    <a:schemeClr val="dk1"/>
                  </a:solidFill>
                  <a:prstDash val="solid"/>
                  <a:round/>
                  <a:headEnd type="none" w="med" len="med"/>
                  <a:tailEnd type="none" w="med" len="med"/>
                </a:ln>
              </p:spPr>
            </p:cxnSp>
            <p:cxnSp>
              <p:nvCxnSpPr>
                <p:cNvPr id="1821" name="Google Shape;1821;p10"/>
                <p:cNvCxnSpPr/>
                <p:nvPr/>
              </p:nvCxnSpPr>
              <p:spPr>
                <a:xfrm rot="10800000" flipH="1">
                  <a:off x="8483508" y="5013435"/>
                  <a:ext cx="404236" cy="207771"/>
                </a:xfrm>
                <a:prstGeom prst="straightConnector1">
                  <a:avLst/>
                </a:prstGeom>
                <a:noFill/>
                <a:ln w="9525" cap="flat" cmpd="sng">
                  <a:solidFill>
                    <a:schemeClr val="dk1"/>
                  </a:solidFill>
                  <a:prstDash val="solid"/>
                  <a:round/>
                  <a:headEnd type="none" w="med" len="med"/>
                  <a:tailEnd type="none" w="med" len="med"/>
                </a:ln>
              </p:spPr>
            </p:cxnSp>
            <p:cxnSp>
              <p:nvCxnSpPr>
                <p:cNvPr id="1822" name="Google Shape;1822;p10"/>
                <p:cNvCxnSpPr/>
                <p:nvPr/>
              </p:nvCxnSpPr>
              <p:spPr>
                <a:xfrm flipH="1">
                  <a:off x="10124718" y="2146305"/>
                  <a:ext cx="761467" cy="577355"/>
                </a:xfrm>
                <a:prstGeom prst="straightConnector1">
                  <a:avLst/>
                </a:prstGeom>
                <a:noFill/>
                <a:ln w="12700" cap="flat" cmpd="sng">
                  <a:solidFill>
                    <a:schemeClr val="dk1"/>
                  </a:solidFill>
                  <a:prstDash val="solid"/>
                  <a:miter lim="800000"/>
                  <a:headEnd type="none" w="sm" len="sm"/>
                  <a:tailEnd type="none" w="sm" len="sm"/>
                </a:ln>
              </p:spPr>
            </p:cxnSp>
            <p:cxnSp>
              <p:nvCxnSpPr>
                <p:cNvPr id="1823" name="Google Shape;1823;p10"/>
                <p:cNvCxnSpPr/>
                <p:nvPr/>
              </p:nvCxnSpPr>
              <p:spPr>
                <a:xfrm flipH="1">
                  <a:off x="10124718" y="2245186"/>
                  <a:ext cx="3970" cy="518461"/>
                </a:xfrm>
                <a:prstGeom prst="straightConnector1">
                  <a:avLst/>
                </a:prstGeom>
                <a:noFill/>
                <a:ln w="12700" cap="flat" cmpd="sng">
                  <a:solidFill>
                    <a:schemeClr val="dk1"/>
                  </a:solidFill>
                  <a:prstDash val="solid"/>
                  <a:miter lim="800000"/>
                  <a:headEnd type="none" w="sm" len="sm"/>
                  <a:tailEnd type="none" w="sm" len="sm"/>
                </a:ln>
              </p:spPr>
            </p:cxnSp>
            <p:cxnSp>
              <p:nvCxnSpPr>
                <p:cNvPr id="1824" name="Google Shape;1824;p10"/>
                <p:cNvCxnSpPr/>
                <p:nvPr/>
              </p:nvCxnSpPr>
              <p:spPr>
                <a:xfrm flipH="1">
                  <a:off x="10696218" y="2177379"/>
                  <a:ext cx="149360" cy="518461"/>
                </a:xfrm>
                <a:prstGeom prst="straightConnector1">
                  <a:avLst/>
                </a:prstGeom>
                <a:noFill/>
                <a:ln w="12700" cap="flat" cmpd="sng">
                  <a:solidFill>
                    <a:schemeClr val="dk1"/>
                  </a:solidFill>
                  <a:prstDash val="solid"/>
                  <a:miter lim="800000"/>
                  <a:headEnd type="none" w="sm" len="sm"/>
                  <a:tailEnd type="none" w="sm" len="sm"/>
                </a:ln>
              </p:spPr>
            </p:cxnSp>
            <p:cxnSp>
              <p:nvCxnSpPr>
                <p:cNvPr id="1825" name="Google Shape;1825;p10"/>
                <p:cNvCxnSpPr/>
                <p:nvPr/>
              </p:nvCxnSpPr>
              <p:spPr>
                <a:xfrm flipH="1">
                  <a:off x="10166249" y="2695840"/>
                  <a:ext cx="574283" cy="27820"/>
                </a:xfrm>
                <a:prstGeom prst="straightConnector1">
                  <a:avLst/>
                </a:prstGeom>
                <a:noFill/>
                <a:ln w="12700" cap="flat" cmpd="sng">
                  <a:solidFill>
                    <a:schemeClr val="dk1"/>
                  </a:solidFill>
                  <a:prstDash val="solid"/>
                  <a:miter lim="800000"/>
                  <a:headEnd type="none" w="sm" len="sm"/>
                  <a:tailEnd type="none" w="sm" len="sm"/>
                </a:ln>
              </p:spPr>
            </p:cxnSp>
            <p:cxnSp>
              <p:nvCxnSpPr>
                <p:cNvPr id="1826" name="Google Shape;1826;p10"/>
                <p:cNvCxnSpPr/>
                <p:nvPr/>
              </p:nvCxnSpPr>
              <p:spPr>
                <a:xfrm flipH="1">
                  <a:off x="10093625" y="2146305"/>
                  <a:ext cx="788589" cy="98881"/>
                </a:xfrm>
                <a:prstGeom prst="straightConnector1">
                  <a:avLst/>
                </a:prstGeom>
                <a:noFill/>
                <a:ln w="12700" cap="flat" cmpd="sng">
                  <a:solidFill>
                    <a:schemeClr val="dk1"/>
                  </a:solidFill>
                  <a:prstDash val="solid"/>
                  <a:miter lim="800000"/>
                  <a:headEnd type="none" w="sm" len="sm"/>
                  <a:tailEnd type="none" w="sm" len="sm"/>
                </a:ln>
              </p:spPr>
            </p:cxnSp>
            <p:cxnSp>
              <p:nvCxnSpPr>
                <p:cNvPr id="1827" name="Google Shape;1827;p10"/>
                <p:cNvCxnSpPr/>
                <p:nvPr/>
              </p:nvCxnSpPr>
              <p:spPr>
                <a:xfrm flipH="1">
                  <a:off x="10886186" y="2104198"/>
                  <a:ext cx="279002" cy="42107"/>
                </a:xfrm>
                <a:prstGeom prst="straightConnector1">
                  <a:avLst/>
                </a:prstGeom>
                <a:noFill/>
                <a:ln w="12700" cap="flat" cmpd="sng">
                  <a:solidFill>
                    <a:schemeClr val="dk1"/>
                  </a:solidFill>
                  <a:prstDash val="solid"/>
                  <a:miter lim="800000"/>
                  <a:headEnd type="none" w="sm" len="sm"/>
                  <a:tailEnd type="none" w="sm" len="sm"/>
                </a:ln>
              </p:spPr>
            </p:cxnSp>
            <p:cxnSp>
              <p:nvCxnSpPr>
                <p:cNvPr id="1828" name="Google Shape;1828;p10"/>
                <p:cNvCxnSpPr/>
                <p:nvPr/>
              </p:nvCxnSpPr>
              <p:spPr>
                <a:xfrm rot="10800000">
                  <a:off x="10706077" y="2695840"/>
                  <a:ext cx="353541" cy="67807"/>
                </a:xfrm>
                <a:prstGeom prst="straightConnector1">
                  <a:avLst/>
                </a:prstGeom>
                <a:noFill/>
                <a:ln w="12700" cap="flat" cmpd="sng">
                  <a:solidFill>
                    <a:schemeClr val="dk1"/>
                  </a:solidFill>
                  <a:prstDash val="solid"/>
                  <a:miter lim="800000"/>
                  <a:headEnd type="none" w="sm" len="sm"/>
                  <a:tailEnd type="none" w="sm" len="sm"/>
                </a:ln>
              </p:spPr>
            </p:cxnSp>
            <p:cxnSp>
              <p:nvCxnSpPr>
                <p:cNvPr id="1829" name="Google Shape;1829;p10"/>
                <p:cNvCxnSpPr/>
                <p:nvPr/>
              </p:nvCxnSpPr>
              <p:spPr>
                <a:xfrm flipH="1">
                  <a:off x="8793306" y="2245186"/>
                  <a:ext cx="1300319" cy="606622"/>
                </a:xfrm>
                <a:prstGeom prst="straightConnector1">
                  <a:avLst/>
                </a:prstGeom>
                <a:noFill/>
                <a:ln w="12700" cap="flat" cmpd="sng">
                  <a:solidFill>
                    <a:schemeClr val="dk1"/>
                  </a:solidFill>
                  <a:prstDash val="solid"/>
                  <a:miter lim="800000"/>
                  <a:headEnd type="none" w="sm" len="sm"/>
                  <a:tailEnd type="none" w="sm" len="sm"/>
                </a:ln>
              </p:spPr>
            </p:cxnSp>
            <p:cxnSp>
              <p:nvCxnSpPr>
                <p:cNvPr id="1830" name="Google Shape;1830;p10"/>
                <p:cNvCxnSpPr/>
                <p:nvPr/>
              </p:nvCxnSpPr>
              <p:spPr>
                <a:xfrm rot="10800000" flipH="1">
                  <a:off x="9402788" y="4090252"/>
                  <a:ext cx="429324" cy="705603"/>
                </a:xfrm>
                <a:prstGeom prst="straightConnector1">
                  <a:avLst/>
                </a:prstGeom>
                <a:noFill/>
                <a:ln w="9525" cap="flat" cmpd="sng">
                  <a:solidFill>
                    <a:schemeClr val="dk1"/>
                  </a:solidFill>
                  <a:prstDash val="solid"/>
                  <a:round/>
                  <a:headEnd type="none" w="med" len="med"/>
                  <a:tailEnd type="none" w="med" len="med"/>
                </a:ln>
              </p:spPr>
            </p:cxnSp>
            <p:cxnSp>
              <p:nvCxnSpPr>
                <p:cNvPr id="1831" name="Google Shape;1831;p10"/>
                <p:cNvCxnSpPr/>
                <p:nvPr/>
              </p:nvCxnSpPr>
              <p:spPr>
                <a:xfrm rot="10800000" flipH="1">
                  <a:off x="8268637" y="4024329"/>
                  <a:ext cx="969051" cy="3175"/>
                </a:xfrm>
                <a:prstGeom prst="straightConnector1">
                  <a:avLst/>
                </a:prstGeom>
                <a:noFill/>
                <a:ln w="9525" cap="flat" cmpd="sng">
                  <a:solidFill>
                    <a:schemeClr val="dk1"/>
                  </a:solidFill>
                  <a:prstDash val="solid"/>
                  <a:round/>
                  <a:headEnd type="none" w="med" len="med"/>
                  <a:tailEnd type="none" w="med" len="med"/>
                </a:ln>
              </p:spPr>
            </p:cxnSp>
          </p:grpSp>
          <p:pic>
            <p:nvPicPr>
              <p:cNvPr id="1832" name="Google Shape;1832;p10" descr="antenna_radiation_stylized"/>
              <p:cNvPicPr preferRelativeResize="0"/>
              <p:nvPr/>
            </p:nvPicPr>
            <p:blipFill rotWithShape="1">
              <a:blip r:embed="rId3">
                <a:alphaModFix/>
              </a:blip>
              <a:srcRect/>
              <a:stretch/>
            </p:blipFill>
            <p:spPr>
              <a:xfrm>
                <a:off x="7562238" y="3813930"/>
                <a:ext cx="506412" cy="106009"/>
              </a:xfrm>
              <a:prstGeom prst="rect">
                <a:avLst/>
              </a:prstGeom>
              <a:noFill/>
              <a:ln>
                <a:noFill/>
              </a:ln>
            </p:spPr>
          </p:pic>
          <p:pic>
            <p:nvPicPr>
              <p:cNvPr id="1833" name="Google Shape;1833;p10" descr="antenna_radiation_stylized"/>
              <p:cNvPicPr preferRelativeResize="0"/>
              <p:nvPr/>
            </p:nvPicPr>
            <p:blipFill rotWithShape="1">
              <a:blip r:embed="rId4">
                <a:alphaModFix/>
              </a:blip>
              <a:srcRect/>
              <a:stretch/>
            </p:blipFill>
            <p:spPr>
              <a:xfrm>
                <a:off x="9242073" y="5480938"/>
                <a:ext cx="452014" cy="95159"/>
              </a:xfrm>
              <a:prstGeom prst="rect">
                <a:avLst/>
              </a:prstGeom>
              <a:noFill/>
              <a:ln>
                <a:noFill/>
              </a:ln>
            </p:spPr>
          </p:pic>
          <p:pic>
            <p:nvPicPr>
              <p:cNvPr id="1834" name="Google Shape;1834;p10" descr="cell_tower_radiation copy"/>
              <p:cNvPicPr preferRelativeResize="0"/>
              <p:nvPr/>
            </p:nvPicPr>
            <p:blipFill rotWithShape="1">
              <a:blip r:embed="rId5">
                <a:alphaModFix/>
              </a:blip>
              <a:srcRect/>
              <a:stretch/>
            </p:blipFill>
            <p:spPr>
              <a:xfrm>
                <a:off x="7980866" y="2158167"/>
                <a:ext cx="457200" cy="332766"/>
              </a:xfrm>
              <a:prstGeom prst="rect">
                <a:avLst/>
              </a:prstGeom>
              <a:noFill/>
              <a:ln>
                <a:noFill/>
              </a:ln>
            </p:spPr>
          </p:pic>
          <p:sp>
            <p:nvSpPr>
              <p:cNvPr id="1835" name="Google Shape;1835;p10"/>
              <p:cNvSpPr/>
              <p:nvPr/>
            </p:nvSpPr>
            <p:spPr>
              <a:xfrm>
                <a:off x="8174541" y="2292995"/>
                <a:ext cx="52388" cy="49485"/>
              </a:xfrm>
              <a:prstGeom prst="ellipse">
                <a:avLst/>
              </a:prstGeom>
              <a:solidFill>
                <a:schemeClr val="dk2"/>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grpSp>
      </p:grpSp>
      <p:grpSp>
        <p:nvGrpSpPr>
          <p:cNvPr id="1836" name="Google Shape;1836;p10"/>
          <p:cNvGrpSpPr/>
          <p:nvPr/>
        </p:nvGrpSpPr>
        <p:grpSpPr>
          <a:xfrm>
            <a:off x="7613882" y="2107963"/>
            <a:ext cx="3540395" cy="3733733"/>
            <a:chOff x="7619038" y="2102861"/>
            <a:chExt cx="3540395" cy="3733733"/>
          </a:xfrm>
        </p:grpSpPr>
        <p:cxnSp>
          <p:nvCxnSpPr>
            <p:cNvPr id="1837" name="Google Shape;1837;p10"/>
            <p:cNvCxnSpPr/>
            <p:nvPr/>
          </p:nvCxnSpPr>
          <p:spPr>
            <a:xfrm>
              <a:off x="8213016" y="2695257"/>
              <a:ext cx="227964" cy="174352"/>
            </a:xfrm>
            <a:prstGeom prst="straightConnector1">
              <a:avLst/>
            </a:prstGeom>
            <a:noFill/>
            <a:ln w="9525" cap="flat" cmpd="sng">
              <a:solidFill>
                <a:schemeClr val="dk1"/>
              </a:solidFill>
              <a:prstDash val="solid"/>
              <a:round/>
              <a:headEnd type="none" w="med" len="med"/>
              <a:tailEnd type="none" w="med" len="med"/>
            </a:ln>
          </p:spPr>
        </p:cxnSp>
        <p:grpSp>
          <p:nvGrpSpPr>
            <p:cNvPr id="1838" name="Google Shape;1838;p10"/>
            <p:cNvGrpSpPr/>
            <p:nvPr/>
          </p:nvGrpSpPr>
          <p:grpSpPr>
            <a:xfrm>
              <a:off x="8055854" y="2304274"/>
              <a:ext cx="298450" cy="464008"/>
              <a:chOff x="3130" y="3288"/>
              <a:chExt cx="410" cy="742"/>
            </a:xfrm>
          </p:grpSpPr>
          <p:cxnSp>
            <p:nvCxnSpPr>
              <p:cNvPr id="1839" name="Google Shape;1839;p10"/>
              <p:cNvCxnSpPr/>
              <p:nvPr/>
            </p:nvCxnSpPr>
            <p:spPr>
              <a:xfrm flipH="1">
                <a:off x="3130" y="3288"/>
                <a:ext cx="205" cy="672"/>
              </a:xfrm>
              <a:prstGeom prst="straightConnector1">
                <a:avLst/>
              </a:prstGeom>
              <a:noFill/>
              <a:ln w="19050" cap="flat" cmpd="sng">
                <a:solidFill>
                  <a:schemeClr val="dk1"/>
                </a:solidFill>
                <a:prstDash val="solid"/>
                <a:round/>
                <a:headEnd type="none" w="med" len="med"/>
                <a:tailEnd type="none" w="med" len="med"/>
              </a:ln>
            </p:spPr>
          </p:cxnSp>
          <p:cxnSp>
            <p:nvCxnSpPr>
              <p:cNvPr id="1840" name="Google Shape;1840;p10"/>
              <p:cNvCxnSpPr/>
              <p:nvPr/>
            </p:nvCxnSpPr>
            <p:spPr>
              <a:xfrm>
                <a:off x="3335" y="3288"/>
                <a:ext cx="205" cy="669"/>
              </a:xfrm>
              <a:prstGeom prst="straightConnector1">
                <a:avLst/>
              </a:prstGeom>
              <a:noFill/>
              <a:ln w="19050" cap="flat" cmpd="sng">
                <a:solidFill>
                  <a:schemeClr val="dk1"/>
                </a:solidFill>
                <a:prstDash val="solid"/>
                <a:round/>
                <a:headEnd type="none" w="med" len="med"/>
                <a:tailEnd type="none" w="med" len="med"/>
              </a:ln>
            </p:spPr>
          </p:cxnSp>
          <p:cxnSp>
            <p:nvCxnSpPr>
              <p:cNvPr id="1841" name="Google Shape;1841;p10"/>
              <p:cNvCxnSpPr/>
              <p:nvPr/>
            </p:nvCxnSpPr>
            <p:spPr>
              <a:xfrm>
                <a:off x="3130" y="3957"/>
                <a:ext cx="205" cy="73"/>
              </a:xfrm>
              <a:prstGeom prst="straightConnector1">
                <a:avLst/>
              </a:prstGeom>
              <a:noFill/>
              <a:ln w="19050" cap="flat" cmpd="sng">
                <a:solidFill>
                  <a:schemeClr val="dk1"/>
                </a:solidFill>
                <a:prstDash val="solid"/>
                <a:round/>
                <a:headEnd type="none" w="med" len="med"/>
                <a:tailEnd type="none" w="med" len="med"/>
              </a:ln>
            </p:spPr>
          </p:cxnSp>
          <p:cxnSp>
            <p:nvCxnSpPr>
              <p:cNvPr id="1842" name="Google Shape;1842;p10"/>
              <p:cNvCxnSpPr/>
              <p:nvPr/>
            </p:nvCxnSpPr>
            <p:spPr>
              <a:xfrm flipH="1">
                <a:off x="3335" y="3957"/>
                <a:ext cx="205" cy="73"/>
              </a:xfrm>
              <a:prstGeom prst="straightConnector1">
                <a:avLst/>
              </a:prstGeom>
              <a:noFill/>
              <a:ln w="19050" cap="flat" cmpd="sng">
                <a:solidFill>
                  <a:schemeClr val="dk1"/>
                </a:solidFill>
                <a:prstDash val="solid"/>
                <a:round/>
                <a:headEnd type="none" w="med" len="med"/>
                <a:tailEnd type="none" w="med" len="med"/>
              </a:ln>
            </p:spPr>
          </p:cxnSp>
          <p:cxnSp>
            <p:nvCxnSpPr>
              <p:cNvPr id="1843" name="Google Shape;1843;p10"/>
              <p:cNvCxnSpPr/>
              <p:nvPr/>
            </p:nvCxnSpPr>
            <p:spPr>
              <a:xfrm>
                <a:off x="3335" y="3303"/>
                <a:ext cx="0" cy="727"/>
              </a:xfrm>
              <a:prstGeom prst="straightConnector1">
                <a:avLst/>
              </a:prstGeom>
              <a:noFill/>
              <a:ln w="19050" cap="flat" cmpd="sng">
                <a:solidFill>
                  <a:schemeClr val="dk1"/>
                </a:solidFill>
                <a:prstDash val="solid"/>
                <a:round/>
                <a:headEnd type="none" w="med" len="med"/>
                <a:tailEnd type="none" w="med" len="med"/>
              </a:ln>
            </p:spPr>
          </p:cxnSp>
          <p:cxnSp>
            <p:nvCxnSpPr>
              <p:cNvPr id="1844" name="Google Shape;1844;p10"/>
              <p:cNvCxnSpPr/>
              <p:nvPr/>
            </p:nvCxnSpPr>
            <p:spPr>
              <a:xfrm rot="10800000" flipH="1">
                <a:off x="3130" y="3888"/>
                <a:ext cx="205" cy="72"/>
              </a:xfrm>
              <a:prstGeom prst="straightConnector1">
                <a:avLst/>
              </a:prstGeom>
              <a:noFill/>
              <a:ln w="19050" cap="flat" cmpd="sng">
                <a:solidFill>
                  <a:schemeClr val="dk1"/>
                </a:solidFill>
                <a:prstDash val="solid"/>
                <a:round/>
                <a:headEnd type="none" w="med" len="med"/>
                <a:tailEnd type="none" w="med" len="med"/>
              </a:ln>
            </p:spPr>
          </p:cxnSp>
          <p:cxnSp>
            <p:nvCxnSpPr>
              <p:cNvPr id="1845" name="Google Shape;1845;p10"/>
              <p:cNvCxnSpPr/>
              <p:nvPr/>
            </p:nvCxnSpPr>
            <p:spPr>
              <a:xfrm rot="10800000">
                <a:off x="3335" y="3888"/>
                <a:ext cx="205" cy="69"/>
              </a:xfrm>
              <a:prstGeom prst="straightConnector1">
                <a:avLst/>
              </a:prstGeom>
              <a:noFill/>
              <a:ln w="19050" cap="flat" cmpd="sng">
                <a:solidFill>
                  <a:schemeClr val="dk1"/>
                </a:solidFill>
                <a:prstDash val="solid"/>
                <a:round/>
                <a:headEnd type="none" w="med" len="med"/>
                <a:tailEnd type="none" w="med" len="med"/>
              </a:ln>
            </p:spPr>
          </p:cxnSp>
          <p:cxnSp>
            <p:nvCxnSpPr>
              <p:cNvPr id="1846" name="Google Shape;1846;p10"/>
              <p:cNvCxnSpPr/>
              <p:nvPr/>
            </p:nvCxnSpPr>
            <p:spPr>
              <a:xfrm>
                <a:off x="3217" y="3668"/>
                <a:ext cx="118" cy="55"/>
              </a:xfrm>
              <a:prstGeom prst="straightConnector1">
                <a:avLst/>
              </a:prstGeom>
              <a:noFill/>
              <a:ln w="19050" cap="flat" cmpd="sng">
                <a:solidFill>
                  <a:schemeClr val="dk1"/>
                </a:solidFill>
                <a:prstDash val="solid"/>
                <a:round/>
                <a:headEnd type="none" w="med" len="med"/>
                <a:tailEnd type="none" w="med" len="med"/>
              </a:ln>
            </p:spPr>
          </p:cxnSp>
          <p:cxnSp>
            <p:nvCxnSpPr>
              <p:cNvPr id="1847" name="Google Shape;1847;p10"/>
              <p:cNvCxnSpPr/>
              <p:nvPr/>
            </p:nvCxnSpPr>
            <p:spPr>
              <a:xfrm rot="10800000" flipH="1">
                <a:off x="3335" y="3668"/>
                <a:ext cx="124" cy="55"/>
              </a:xfrm>
              <a:prstGeom prst="straightConnector1">
                <a:avLst/>
              </a:prstGeom>
              <a:noFill/>
              <a:ln w="19050" cap="flat" cmpd="sng">
                <a:solidFill>
                  <a:schemeClr val="dk1"/>
                </a:solidFill>
                <a:prstDash val="solid"/>
                <a:round/>
                <a:headEnd type="none" w="med" len="med"/>
                <a:tailEnd type="none" w="med" len="med"/>
              </a:ln>
            </p:spPr>
          </p:cxnSp>
          <p:cxnSp>
            <p:nvCxnSpPr>
              <p:cNvPr id="1848" name="Google Shape;1848;p10"/>
              <p:cNvCxnSpPr/>
              <p:nvPr/>
            </p:nvCxnSpPr>
            <p:spPr>
              <a:xfrm>
                <a:off x="3178" y="3766"/>
                <a:ext cx="152" cy="75"/>
              </a:xfrm>
              <a:prstGeom prst="straightConnector1">
                <a:avLst/>
              </a:prstGeom>
              <a:noFill/>
              <a:ln w="19050" cap="flat" cmpd="sng">
                <a:solidFill>
                  <a:schemeClr val="dk1"/>
                </a:solidFill>
                <a:prstDash val="solid"/>
                <a:round/>
                <a:headEnd type="none" w="med" len="med"/>
                <a:tailEnd type="none" w="med" len="med"/>
              </a:ln>
            </p:spPr>
          </p:cxnSp>
          <p:cxnSp>
            <p:nvCxnSpPr>
              <p:cNvPr id="1849" name="Google Shape;1849;p10"/>
              <p:cNvCxnSpPr/>
              <p:nvPr/>
            </p:nvCxnSpPr>
            <p:spPr>
              <a:xfrm rot="10800000" flipH="1">
                <a:off x="3335" y="3781"/>
                <a:ext cx="153" cy="66"/>
              </a:xfrm>
              <a:prstGeom prst="straightConnector1">
                <a:avLst/>
              </a:prstGeom>
              <a:noFill/>
              <a:ln w="19050" cap="flat" cmpd="sng">
                <a:solidFill>
                  <a:schemeClr val="dk1"/>
                </a:solidFill>
                <a:prstDash val="solid"/>
                <a:round/>
                <a:headEnd type="none" w="med" len="med"/>
                <a:tailEnd type="none" w="med" len="med"/>
              </a:ln>
            </p:spPr>
          </p:cxnSp>
          <p:cxnSp>
            <p:nvCxnSpPr>
              <p:cNvPr id="1850" name="Google Shape;1850;p10"/>
              <p:cNvCxnSpPr/>
              <p:nvPr/>
            </p:nvCxnSpPr>
            <p:spPr>
              <a:xfrm rot="10800000" flipH="1">
                <a:off x="3335" y="3567"/>
                <a:ext cx="78" cy="27"/>
              </a:xfrm>
              <a:prstGeom prst="straightConnector1">
                <a:avLst/>
              </a:prstGeom>
              <a:noFill/>
              <a:ln w="19050" cap="flat" cmpd="sng">
                <a:solidFill>
                  <a:schemeClr val="dk1"/>
                </a:solidFill>
                <a:prstDash val="solid"/>
                <a:round/>
                <a:headEnd type="none" w="med" len="med"/>
                <a:tailEnd type="none" w="med" len="med"/>
              </a:ln>
            </p:spPr>
          </p:cxnSp>
          <p:cxnSp>
            <p:nvCxnSpPr>
              <p:cNvPr id="1851" name="Google Shape;1851;p10"/>
              <p:cNvCxnSpPr/>
              <p:nvPr/>
            </p:nvCxnSpPr>
            <p:spPr>
              <a:xfrm rot="10800000" flipH="1">
                <a:off x="3335" y="3428"/>
                <a:ext cx="49" cy="21"/>
              </a:xfrm>
              <a:prstGeom prst="straightConnector1">
                <a:avLst/>
              </a:prstGeom>
              <a:noFill/>
              <a:ln w="19050" cap="flat" cmpd="sng">
                <a:solidFill>
                  <a:schemeClr val="dk1"/>
                </a:solidFill>
                <a:prstDash val="solid"/>
                <a:round/>
                <a:headEnd type="none" w="med" len="med"/>
                <a:tailEnd type="none" w="med" len="med"/>
              </a:ln>
            </p:spPr>
          </p:cxnSp>
          <p:cxnSp>
            <p:nvCxnSpPr>
              <p:cNvPr id="1852" name="Google Shape;1852;p10"/>
              <p:cNvCxnSpPr/>
              <p:nvPr/>
            </p:nvCxnSpPr>
            <p:spPr>
              <a:xfrm>
                <a:off x="3247" y="3558"/>
                <a:ext cx="95" cy="36"/>
              </a:xfrm>
              <a:prstGeom prst="straightConnector1">
                <a:avLst/>
              </a:prstGeom>
              <a:noFill/>
              <a:ln w="19050" cap="flat" cmpd="sng">
                <a:solidFill>
                  <a:schemeClr val="dk1"/>
                </a:solidFill>
                <a:prstDash val="solid"/>
                <a:round/>
                <a:headEnd type="none" w="med" len="med"/>
                <a:tailEnd type="none" w="med" len="med"/>
              </a:ln>
            </p:spPr>
          </p:cxnSp>
          <p:cxnSp>
            <p:nvCxnSpPr>
              <p:cNvPr id="1853" name="Google Shape;1853;p10"/>
              <p:cNvCxnSpPr/>
              <p:nvPr/>
            </p:nvCxnSpPr>
            <p:spPr>
              <a:xfrm>
                <a:off x="3289" y="3422"/>
                <a:ext cx="55" cy="36"/>
              </a:xfrm>
              <a:prstGeom prst="straightConnector1">
                <a:avLst/>
              </a:prstGeom>
              <a:noFill/>
              <a:ln w="19050" cap="flat" cmpd="sng">
                <a:solidFill>
                  <a:schemeClr val="dk1"/>
                </a:solidFill>
                <a:prstDash val="solid"/>
                <a:round/>
                <a:headEnd type="none" w="med" len="med"/>
                <a:tailEnd type="none" w="med" len="med"/>
              </a:ln>
            </p:spPr>
          </p:cxnSp>
        </p:grpSp>
        <p:pic>
          <p:nvPicPr>
            <p:cNvPr id="1854" name="Google Shape;1854;p10" descr="access_point_stylized_small"/>
            <p:cNvPicPr preferRelativeResize="0"/>
            <p:nvPr/>
          </p:nvPicPr>
          <p:blipFill rotWithShape="1">
            <a:blip r:embed="rId6">
              <a:alphaModFix/>
            </a:blip>
            <a:srcRect/>
            <a:stretch/>
          </p:blipFill>
          <p:spPr>
            <a:xfrm>
              <a:off x="7619038" y="3856797"/>
              <a:ext cx="370169" cy="306751"/>
            </a:xfrm>
            <a:prstGeom prst="rect">
              <a:avLst/>
            </a:prstGeom>
            <a:noFill/>
            <a:ln>
              <a:noFill/>
            </a:ln>
          </p:spPr>
        </p:pic>
        <p:pic>
          <p:nvPicPr>
            <p:cNvPr id="1855" name="Google Shape;1855;p10" descr="access_point_stylized_small"/>
            <p:cNvPicPr preferRelativeResize="0"/>
            <p:nvPr/>
          </p:nvPicPr>
          <p:blipFill rotWithShape="1">
            <a:blip r:embed="rId6">
              <a:alphaModFix/>
            </a:blip>
            <a:srcRect/>
            <a:stretch/>
          </p:blipFill>
          <p:spPr>
            <a:xfrm>
              <a:off x="9295766" y="5519130"/>
              <a:ext cx="380935" cy="317464"/>
            </a:xfrm>
            <a:prstGeom prst="rect">
              <a:avLst/>
            </a:prstGeom>
            <a:noFill/>
            <a:ln>
              <a:noFill/>
            </a:ln>
          </p:spPr>
        </p:pic>
        <p:grpSp>
          <p:nvGrpSpPr>
            <p:cNvPr id="1856" name="Google Shape;1856;p10"/>
            <p:cNvGrpSpPr/>
            <p:nvPr/>
          </p:nvGrpSpPr>
          <p:grpSpPr>
            <a:xfrm>
              <a:off x="9788714" y="4984881"/>
              <a:ext cx="393760" cy="218578"/>
              <a:chOff x="7493876" y="2774731"/>
              <a:chExt cx="1481958" cy="894622"/>
            </a:xfrm>
          </p:grpSpPr>
          <p:sp>
            <p:nvSpPr>
              <p:cNvPr id="1857" name="Google Shape;1857;p10"/>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1858" name="Google Shape;1858;p10"/>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1859" name="Google Shape;1859;p10"/>
              <p:cNvGrpSpPr/>
              <p:nvPr/>
            </p:nvGrpSpPr>
            <p:grpSpPr>
              <a:xfrm>
                <a:off x="7713663" y="2848339"/>
                <a:ext cx="1042107" cy="425543"/>
                <a:chOff x="7786941" y="2884917"/>
                <a:chExt cx="897649" cy="353919"/>
              </a:xfrm>
            </p:grpSpPr>
            <p:sp>
              <p:nvSpPr>
                <p:cNvPr id="1860" name="Google Shape;1860;p10"/>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1861" name="Google Shape;1861;p10"/>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1862" name="Google Shape;1862;p10"/>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1863" name="Google Shape;1863;p10"/>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nvGrpSpPr>
            <p:cNvPr id="1864" name="Google Shape;1864;p10"/>
            <p:cNvGrpSpPr/>
            <p:nvPr/>
          </p:nvGrpSpPr>
          <p:grpSpPr>
            <a:xfrm>
              <a:off x="9854521" y="5333935"/>
              <a:ext cx="309740" cy="190838"/>
              <a:chOff x="3668110" y="2448910"/>
              <a:chExt cx="3794234" cy="2165130"/>
            </a:xfrm>
          </p:grpSpPr>
          <p:sp>
            <p:nvSpPr>
              <p:cNvPr id="1865" name="Google Shape;1865;p10"/>
              <p:cNvSpPr/>
              <p:nvPr/>
            </p:nvSpPr>
            <p:spPr>
              <a:xfrm>
                <a:off x="3668110" y="3741409"/>
                <a:ext cx="3780587" cy="872631"/>
              </a:xfrm>
              <a:prstGeom prst="rect">
                <a:avLst/>
              </a:prstGeom>
              <a:gradFill>
                <a:gsLst>
                  <a:gs pos="0">
                    <a:srgbClr val="B8C2C9"/>
                  </a:gs>
                  <a:gs pos="21000">
                    <a:schemeClr val="lt1"/>
                  </a:gs>
                  <a:gs pos="60000">
                    <a:srgbClr val="D6DCE0"/>
                  </a:gs>
                  <a:gs pos="100000">
                    <a:srgbClr val="B8C2C9"/>
                  </a:gs>
                </a:gsLst>
                <a:lin ang="0" scaled="0"/>
              </a:gradFill>
              <a:ln w="9525"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1866" name="Google Shape;1866;p10"/>
              <p:cNvSpPr/>
              <p:nvPr/>
            </p:nvSpPr>
            <p:spPr>
              <a:xfrm>
                <a:off x="3678620" y="2448910"/>
                <a:ext cx="3783724" cy="1324303"/>
              </a:xfrm>
              <a:custGeom>
                <a:avLst/>
                <a:gdLst/>
                <a:ahLst/>
                <a:cxnLst/>
                <a:rect l="l" t="t" r="r" b="b"/>
                <a:pathLst>
                  <a:path w="3783724" h="1324303" extrusionOk="0">
                    <a:moveTo>
                      <a:pt x="0" y="1313793"/>
                    </a:moveTo>
                    <a:lnTo>
                      <a:pt x="0" y="1313793"/>
                    </a:lnTo>
                    <a:lnTo>
                      <a:pt x="252248" y="0"/>
                    </a:lnTo>
                    <a:lnTo>
                      <a:pt x="3415862" y="21020"/>
                    </a:lnTo>
                    <a:lnTo>
                      <a:pt x="3783724" y="1324303"/>
                    </a:lnTo>
                    <a:lnTo>
                      <a:pt x="0" y="1313793"/>
                    </a:lnTo>
                    <a:close/>
                  </a:path>
                </a:pathLst>
              </a:cu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nvGrpSpPr>
              <p:cNvPr id="1867" name="Google Shape;1867;p10"/>
              <p:cNvGrpSpPr/>
              <p:nvPr/>
            </p:nvGrpSpPr>
            <p:grpSpPr>
              <a:xfrm>
                <a:off x="3941378" y="2603243"/>
                <a:ext cx="3202061" cy="1066110"/>
                <a:chOff x="7939341" y="3037317"/>
                <a:chExt cx="897649" cy="353919"/>
              </a:xfrm>
            </p:grpSpPr>
            <p:sp>
              <p:nvSpPr>
                <p:cNvPr id="1868" name="Google Shape;1868;p10"/>
                <p:cNvSpPr/>
                <p:nvPr/>
              </p:nvSpPr>
              <p:spPr>
                <a:xfrm>
                  <a:off x="7964170" y="30373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1869" name="Google Shape;1869;p10"/>
                <p:cNvSpPr/>
                <p:nvPr/>
              </p:nvSpPr>
              <p:spPr>
                <a:xfrm>
                  <a:off x="8519948" y="32067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1870" name="Google Shape;1870;p10"/>
                <p:cNvSpPr/>
                <p:nvPr/>
              </p:nvSpPr>
              <p:spPr>
                <a:xfrm>
                  <a:off x="7939341" y="32067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1871" name="Google Shape;1871;p10"/>
                <p:cNvSpPr/>
                <p:nvPr/>
              </p:nvSpPr>
              <p:spPr>
                <a:xfrm>
                  <a:off x="8047413" y="31234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nvGrpSpPr>
            <p:cNvPr id="1872" name="Google Shape;1872;p10"/>
            <p:cNvGrpSpPr/>
            <p:nvPr/>
          </p:nvGrpSpPr>
          <p:grpSpPr>
            <a:xfrm>
              <a:off x="8681775" y="4962318"/>
              <a:ext cx="393760" cy="218578"/>
              <a:chOff x="7493876" y="2774731"/>
              <a:chExt cx="1481958" cy="894622"/>
            </a:xfrm>
          </p:grpSpPr>
          <p:sp>
            <p:nvSpPr>
              <p:cNvPr id="1873" name="Google Shape;1873;p10"/>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1874" name="Google Shape;1874;p10"/>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1875" name="Google Shape;1875;p10"/>
              <p:cNvGrpSpPr/>
              <p:nvPr/>
            </p:nvGrpSpPr>
            <p:grpSpPr>
              <a:xfrm>
                <a:off x="7713663" y="2848339"/>
                <a:ext cx="1042107" cy="425543"/>
                <a:chOff x="7786941" y="2884917"/>
                <a:chExt cx="897649" cy="353919"/>
              </a:xfrm>
            </p:grpSpPr>
            <p:sp>
              <p:nvSpPr>
                <p:cNvPr id="1876" name="Google Shape;1876;p10"/>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1877" name="Google Shape;1877;p10"/>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1878" name="Google Shape;1878;p10"/>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1879" name="Google Shape;1879;p10"/>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nvGrpSpPr>
            <p:cNvPr id="1880" name="Google Shape;1880;p10"/>
            <p:cNvGrpSpPr/>
            <p:nvPr/>
          </p:nvGrpSpPr>
          <p:grpSpPr>
            <a:xfrm>
              <a:off x="8316676" y="5189331"/>
              <a:ext cx="309740" cy="190838"/>
              <a:chOff x="3668110" y="2448910"/>
              <a:chExt cx="3794234" cy="2165130"/>
            </a:xfrm>
          </p:grpSpPr>
          <p:sp>
            <p:nvSpPr>
              <p:cNvPr id="1881" name="Google Shape;1881;p10"/>
              <p:cNvSpPr/>
              <p:nvPr/>
            </p:nvSpPr>
            <p:spPr>
              <a:xfrm>
                <a:off x="3668110" y="3741409"/>
                <a:ext cx="3780587" cy="872631"/>
              </a:xfrm>
              <a:prstGeom prst="rect">
                <a:avLst/>
              </a:prstGeom>
              <a:gradFill>
                <a:gsLst>
                  <a:gs pos="0">
                    <a:srgbClr val="B8C2C9"/>
                  </a:gs>
                  <a:gs pos="21000">
                    <a:schemeClr val="lt1"/>
                  </a:gs>
                  <a:gs pos="60000">
                    <a:srgbClr val="D6DCE0"/>
                  </a:gs>
                  <a:gs pos="100000">
                    <a:srgbClr val="B8C2C9"/>
                  </a:gs>
                </a:gsLst>
                <a:lin ang="0" scaled="0"/>
              </a:gradFill>
              <a:ln w="9525"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1882" name="Google Shape;1882;p10"/>
              <p:cNvSpPr/>
              <p:nvPr/>
            </p:nvSpPr>
            <p:spPr>
              <a:xfrm>
                <a:off x="3678620" y="2448910"/>
                <a:ext cx="3783724" cy="1324303"/>
              </a:xfrm>
              <a:custGeom>
                <a:avLst/>
                <a:gdLst/>
                <a:ahLst/>
                <a:cxnLst/>
                <a:rect l="l" t="t" r="r" b="b"/>
                <a:pathLst>
                  <a:path w="3783724" h="1324303" extrusionOk="0">
                    <a:moveTo>
                      <a:pt x="0" y="1313793"/>
                    </a:moveTo>
                    <a:lnTo>
                      <a:pt x="0" y="1313793"/>
                    </a:lnTo>
                    <a:lnTo>
                      <a:pt x="252248" y="0"/>
                    </a:lnTo>
                    <a:lnTo>
                      <a:pt x="3415862" y="21020"/>
                    </a:lnTo>
                    <a:lnTo>
                      <a:pt x="3783724" y="1324303"/>
                    </a:lnTo>
                    <a:lnTo>
                      <a:pt x="0" y="1313793"/>
                    </a:lnTo>
                    <a:close/>
                  </a:path>
                </a:pathLst>
              </a:cu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nvGrpSpPr>
              <p:cNvPr id="1883" name="Google Shape;1883;p10"/>
              <p:cNvGrpSpPr/>
              <p:nvPr/>
            </p:nvGrpSpPr>
            <p:grpSpPr>
              <a:xfrm>
                <a:off x="3941378" y="2603243"/>
                <a:ext cx="3202061" cy="1066110"/>
                <a:chOff x="7939341" y="3037317"/>
                <a:chExt cx="897649" cy="353919"/>
              </a:xfrm>
            </p:grpSpPr>
            <p:sp>
              <p:nvSpPr>
                <p:cNvPr id="1884" name="Google Shape;1884;p10"/>
                <p:cNvSpPr/>
                <p:nvPr/>
              </p:nvSpPr>
              <p:spPr>
                <a:xfrm>
                  <a:off x="7964170" y="30373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1885" name="Google Shape;1885;p10"/>
                <p:cNvSpPr/>
                <p:nvPr/>
              </p:nvSpPr>
              <p:spPr>
                <a:xfrm>
                  <a:off x="8519948" y="32067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1886" name="Google Shape;1886;p10"/>
                <p:cNvSpPr/>
                <p:nvPr/>
              </p:nvSpPr>
              <p:spPr>
                <a:xfrm>
                  <a:off x="7939341" y="32067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1887" name="Google Shape;1887;p10"/>
                <p:cNvSpPr/>
                <p:nvPr/>
              </p:nvSpPr>
              <p:spPr>
                <a:xfrm>
                  <a:off x="8047413" y="31234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nvGrpSpPr>
            <p:cNvPr id="1888" name="Google Shape;1888;p10"/>
            <p:cNvGrpSpPr/>
            <p:nvPr/>
          </p:nvGrpSpPr>
          <p:grpSpPr>
            <a:xfrm>
              <a:off x="8444983" y="2807207"/>
              <a:ext cx="353678" cy="168275"/>
              <a:chOff x="7493876" y="2774731"/>
              <a:chExt cx="1481958" cy="894622"/>
            </a:xfrm>
          </p:grpSpPr>
          <p:sp>
            <p:nvSpPr>
              <p:cNvPr id="1889" name="Google Shape;1889;p10"/>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1890" name="Google Shape;1890;p10"/>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1891" name="Google Shape;1891;p10"/>
              <p:cNvGrpSpPr/>
              <p:nvPr/>
            </p:nvGrpSpPr>
            <p:grpSpPr>
              <a:xfrm>
                <a:off x="7713663" y="2848339"/>
                <a:ext cx="1042107" cy="425543"/>
                <a:chOff x="7786941" y="2884917"/>
                <a:chExt cx="897649" cy="353919"/>
              </a:xfrm>
            </p:grpSpPr>
            <p:sp>
              <p:nvSpPr>
                <p:cNvPr id="1892" name="Google Shape;1892;p10"/>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1893" name="Google Shape;1893;p10"/>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1894" name="Google Shape;1894;p10"/>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1895" name="Google Shape;1895;p10"/>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nvGrpSpPr>
            <p:cNvPr id="1896" name="Google Shape;1896;p10"/>
            <p:cNvGrpSpPr/>
            <p:nvPr/>
          </p:nvGrpSpPr>
          <p:grpSpPr>
            <a:xfrm>
              <a:off x="8055226" y="3960892"/>
              <a:ext cx="354986" cy="175668"/>
              <a:chOff x="7493876" y="2774731"/>
              <a:chExt cx="1481958" cy="894622"/>
            </a:xfrm>
          </p:grpSpPr>
          <p:sp>
            <p:nvSpPr>
              <p:cNvPr id="1897" name="Google Shape;1897;p10"/>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1898" name="Google Shape;1898;p10"/>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1899" name="Google Shape;1899;p10"/>
              <p:cNvGrpSpPr/>
              <p:nvPr/>
            </p:nvGrpSpPr>
            <p:grpSpPr>
              <a:xfrm>
                <a:off x="7713663" y="2848339"/>
                <a:ext cx="1042107" cy="425543"/>
                <a:chOff x="7786941" y="2884917"/>
                <a:chExt cx="897649" cy="353919"/>
              </a:xfrm>
            </p:grpSpPr>
            <p:sp>
              <p:nvSpPr>
                <p:cNvPr id="1900" name="Google Shape;1900;p10"/>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1901" name="Google Shape;1901;p10"/>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1902" name="Google Shape;1902;p10"/>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1903" name="Google Shape;1903;p10"/>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nvGrpSpPr>
            <p:cNvPr id="1904" name="Google Shape;1904;p10"/>
            <p:cNvGrpSpPr/>
            <p:nvPr/>
          </p:nvGrpSpPr>
          <p:grpSpPr>
            <a:xfrm>
              <a:off x="10889241" y="3596263"/>
              <a:ext cx="170989" cy="97052"/>
              <a:chOff x="7493876" y="2774731"/>
              <a:chExt cx="1481958" cy="894622"/>
            </a:xfrm>
          </p:grpSpPr>
          <p:sp>
            <p:nvSpPr>
              <p:cNvPr id="1905" name="Google Shape;1905;p10"/>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1906" name="Google Shape;1906;p10"/>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1907" name="Google Shape;1907;p10"/>
              <p:cNvGrpSpPr/>
              <p:nvPr/>
            </p:nvGrpSpPr>
            <p:grpSpPr>
              <a:xfrm>
                <a:off x="7713663" y="2848339"/>
                <a:ext cx="1042107" cy="425543"/>
                <a:chOff x="7786941" y="2884917"/>
                <a:chExt cx="897649" cy="353919"/>
              </a:xfrm>
            </p:grpSpPr>
            <p:sp>
              <p:nvSpPr>
                <p:cNvPr id="1908" name="Google Shape;1908;p10"/>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1909" name="Google Shape;1909;p10"/>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1910" name="Google Shape;1910;p10"/>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1911" name="Google Shape;1911;p10"/>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nvGrpSpPr>
            <p:cNvPr id="1912" name="Google Shape;1912;p10"/>
            <p:cNvGrpSpPr/>
            <p:nvPr/>
          </p:nvGrpSpPr>
          <p:grpSpPr>
            <a:xfrm>
              <a:off x="10415765" y="3491036"/>
              <a:ext cx="353678" cy="198344"/>
              <a:chOff x="7493876" y="2774731"/>
              <a:chExt cx="1481958" cy="894622"/>
            </a:xfrm>
          </p:grpSpPr>
          <p:sp>
            <p:nvSpPr>
              <p:cNvPr id="1913" name="Google Shape;1913;p10"/>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1914" name="Google Shape;1914;p10"/>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1915" name="Google Shape;1915;p10"/>
              <p:cNvGrpSpPr/>
              <p:nvPr/>
            </p:nvGrpSpPr>
            <p:grpSpPr>
              <a:xfrm>
                <a:off x="7713663" y="2848339"/>
                <a:ext cx="1042107" cy="425543"/>
                <a:chOff x="7786941" y="2884917"/>
                <a:chExt cx="897649" cy="353919"/>
              </a:xfrm>
            </p:grpSpPr>
            <p:sp>
              <p:nvSpPr>
                <p:cNvPr id="1916" name="Google Shape;1916;p10"/>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1917" name="Google Shape;1917;p10"/>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1918" name="Google Shape;1918;p10"/>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1919" name="Google Shape;1919;p10"/>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nvGrpSpPr>
            <p:cNvPr id="1920" name="Google Shape;1920;p10"/>
            <p:cNvGrpSpPr/>
            <p:nvPr/>
          </p:nvGrpSpPr>
          <p:grpSpPr>
            <a:xfrm>
              <a:off x="9953880" y="2197190"/>
              <a:ext cx="353678" cy="198344"/>
              <a:chOff x="7493876" y="2774731"/>
              <a:chExt cx="1481958" cy="894622"/>
            </a:xfrm>
          </p:grpSpPr>
          <p:sp>
            <p:nvSpPr>
              <p:cNvPr id="1921" name="Google Shape;1921;p10"/>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1922" name="Google Shape;1922;p10"/>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1923" name="Google Shape;1923;p10"/>
              <p:cNvGrpSpPr/>
              <p:nvPr/>
            </p:nvGrpSpPr>
            <p:grpSpPr>
              <a:xfrm>
                <a:off x="7713663" y="2848339"/>
                <a:ext cx="1042107" cy="425543"/>
                <a:chOff x="7786941" y="2884917"/>
                <a:chExt cx="897649" cy="353919"/>
              </a:xfrm>
            </p:grpSpPr>
            <p:sp>
              <p:nvSpPr>
                <p:cNvPr id="1924" name="Google Shape;1924;p10"/>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1925" name="Google Shape;1925;p10"/>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1926" name="Google Shape;1926;p10"/>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1927" name="Google Shape;1927;p10"/>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nvGrpSpPr>
            <p:cNvPr id="1928" name="Google Shape;1928;p10"/>
            <p:cNvGrpSpPr/>
            <p:nvPr/>
          </p:nvGrpSpPr>
          <p:grpSpPr>
            <a:xfrm>
              <a:off x="10532370" y="2608265"/>
              <a:ext cx="353678" cy="198344"/>
              <a:chOff x="7493876" y="2774731"/>
              <a:chExt cx="1481958" cy="894622"/>
            </a:xfrm>
          </p:grpSpPr>
          <p:sp>
            <p:nvSpPr>
              <p:cNvPr id="1929" name="Google Shape;1929;p10"/>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1930" name="Google Shape;1930;p10"/>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1931" name="Google Shape;1931;p10"/>
              <p:cNvGrpSpPr/>
              <p:nvPr/>
            </p:nvGrpSpPr>
            <p:grpSpPr>
              <a:xfrm>
                <a:off x="7713663" y="2848339"/>
                <a:ext cx="1042107" cy="425543"/>
                <a:chOff x="7786941" y="2884917"/>
                <a:chExt cx="897649" cy="353919"/>
              </a:xfrm>
            </p:grpSpPr>
            <p:sp>
              <p:nvSpPr>
                <p:cNvPr id="1932" name="Google Shape;1932;p10"/>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1933" name="Google Shape;1933;p10"/>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1934" name="Google Shape;1934;p10"/>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1935" name="Google Shape;1935;p10"/>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nvGrpSpPr>
            <p:cNvPr id="1936" name="Google Shape;1936;p10"/>
            <p:cNvGrpSpPr/>
            <p:nvPr/>
          </p:nvGrpSpPr>
          <p:grpSpPr>
            <a:xfrm>
              <a:off x="10648981" y="2102861"/>
              <a:ext cx="353678" cy="198344"/>
              <a:chOff x="7493876" y="2774731"/>
              <a:chExt cx="1481958" cy="894622"/>
            </a:xfrm>
          </p:grpSpPr>
          <p:sp>
            <p:nvSpPr>
              <p:cNvPr id="1937" name="Google Shape;1937;p10"/>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1938" name="Google Shape;1938;p10"/>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1939" name="Google Shape;1939;p10"/>
              <p:cNvGrpSpPr/>
              <p:nvPr/>
            </p:nvGrpSpPr>
            <p:grpSpPr>
              <a:xfrm>
                <a:off x="7713663" y="2848339"/>
                <a:ext cx="1042107" cy="425543"/>
                <a:chOff x="7786941" y="2884917"/>
                <a:chExt cx="897649" cy="353919"/>
              </a:xfrm>
            </p:grpSpPr>
            <p:sp>
              <p:nvSpPr>
                <p:cNvPr id="1940" name="Google Shape;1940;p10"/>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1941" name="Google Shape;1941;p10"/>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1942" name="Google Shape;1942;p10"/>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1943" name="Google Shape;1943;p10"/>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nvGrpSpPr>
            <p:cNvPr id="1944" name="Google Shape;1944;p10"/>
            <p:cNvGrpSpPr/>
            <p:nvPr/>
          </p:nvGrpSpPr>
          <p:grpSpPr>
            <a:xfrm>
              <a:off x="9103944" y="3951522"/>
              <a:ext cx="367224" cy="240304"/>
              <a:chOff x="7493876" y="2774731"/>
              <a:chExt cx="1481958" cy="894622"/>
            </a:xfrm>
          </p:grpSpPr>
          <p:sp>
            <p:nvSpPr>
              <p:cNvPr id="1945" name="Google Shape;1945;p10"/>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1946" name="Google Shape;1946;p10"/>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1947" name="Google Shape;1947;p10"/>
              <p:cNvGrpSpPr/>
              <p:nvPr/>
            </p:nvGrpSpPr>
            <p:grpSpPr>
              <a:xfrm>
                <a:off x="7713663" y="2848339"/>
                <a:ext cx="1042107" cy="425543"/>
                <a:chOff x="7786941" y="2884917"/>
                <a:chExt cx="897649" cy="353919"/>
              </a:xfrm>
            </p:grpSpPr>
            <p:sp>
              <p:nvSpPr>
                <p:cNvPr id="1948" name="Google Shape;1948;p10"/>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1949" name="Google Shape;1949;p10"/>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1950" name="Google Shape;1950;p10"/>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1951" name="Google Shape;1951;p10"/>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nvGrpSpPr>
            <p:cNvPr id="1952" name="Google Shape;1952;p10"/>
            <p:cNvGrpSpPr/>
            <p:nvPr/>
          </p:nvGrpSpPr>
          <p:grpSpPr>
            <a:xfrm>
              <a:off x="9985282" y="2656463"/>
              <a:ext cx="353678" cy="198344"/>
              <a:chOff x="7493876" y="2774731"/>
              <a:chExt cx="1481958" cy="894622"/>
            </a:xfrm>
          </p:grpSpPr>
          <p:sp>
            <p:nvSpPr>
              <p:cNvPr id="1953" name="Google Shape;1953;p10"/>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1954" name="Google Shape;1954;p10"/>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1955" name="Google Shape;1955;p10"/>
              <p:cNvGrpSpPr/>
              <p:nvPr/>
            </p:nvGrpSpPr>
            <p:grpSpPr>
              <a:xfrm>
                <a:off x="7713663" y="2848339"/>
                <a:ext cx="1042107" cy="425543"/>
                <a:chOff x="7786941" y="2884917"/>
                <a:chExt cx="897649" cy="353919"/>
              </a:xfrm>
            </p:grpSpPr>
            <p:sp>
              <p:nvSpPr>
                <p:cNvPr id="1956" name="Google Shape;1956;p10"/>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1957" name="Google Shape;1957;p10"/>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1958" name="Google Shape;1958;p10"/>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1959" name="Google Shape;1959;p10"/>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nvGrpSpPr>
            <p:cNvPr id="1960" name="Google Shape;1960;p10"/>
            <p:cNvGrpSpPr/>
            <p:nvPr/>
          </p:nvGrpSpPr>
          <p:grpSpPr>
            <a:xfrm>
              <a:off x="9502294" y="3388930"/>
              <a:ext cx="367224" cy="240304"/>
              <a:chOff x="7493876" y="2774731"/>
              <a:chExt cx="1481958" cy="894622"/>
            </a:xfrm>
          </p:grpSpPr>
          <p:sp>
            <p:nvSpPr>
              <p:cNvPr id="1961" name="Google Shape;1961;p10"/>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1962" name="Google Shape;1962;p10"/>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1963" name="Google Shape;1963;p10"/>
              <p:cNvGrpSpPr/>
              <p:nvPr/>
            </p:nvGrpSpPr>
            <p:grpSpPr>
              <a:xfrm>
                <a:off x="7713663" y="2848339"/>
                <a:ext cx="1042107" cy="425543"/>
                <a:chOff x="7786941" y="2884917"/>
                <a:chExt cx="897649" cy="353919"/>
              </a:xfrm>
            </p:grpSpPr>
            <p:sp>
              <p:nvSpPr>
                <p:cNvPr id="1964" name="Google Shape;1964;p10"/>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1965" name="Google Shape;1965;p10"/>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1966" name="Google Shape;1966;p10"/>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1967" name="Google Shape;1967;p10"/>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nvGrpSpPr>
            <p:cNvPr id="1968" name="Google Shape;1968;p10"/>
            <p:cNvGrpSpPr/>
            <p:nvPr/>
          </p:nvGrpSpPr>
          <p:grpSpPr>
            <a:xfrm>
              <a:off x="9606710" y="3994661"/>
              <a:ext cx="367224" cy="240304"/>
              <a:chOff x="7493876" y="2774731"/>
              <a:chExt cx="1481958" cy="894622"/>
            </a:xfrm>
          </p:grpSpPr>
          <p:sp>
            <p:nvSpPr>
              <p:cNvPr id="1969" name="Google Shape;1969;p10"/>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1970" name="Google Shape;1970;p10"/>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1971" name="Google Shape;1971;p10"/>
              <p:cNvGrpSpPr/>
              <p:nvPr/>
            </p:nvGrpSpPr>
            <p:grpSpPr>
              <a:xfrm>
                <a:off x="7713663" y="2848339"/>
                <a:ext cx="1042107" cy="425543"/>
                <a:chOff x="7786941" y="2884917"/>
                <a:chExt cx="897649" cy="353919"/>
              </a:xfrm>
            </p:grpSpPr>
            <p:sp>
              <p:nvSpPr>
                <p:cNvPr id="1972" name="Google Shape;1972;p10"/>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1973" name="Google Shape;1973;p10"/>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1974" name="Google Shape;1974;p10"/>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1975" name="Google Shape;1975;p10"/>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nvGrpSpPr>
            <p:cNvPr id="1976" name="Google Shape;1976;p10"/>
            <p:cNvGrpSpPr/>
            <p:nvPr/>
          </p:nvGrpSpPr>
          <p:grpSpPr>
            <a:xfrm>
              <a:off x="10380415" y="3987223"/>
              <a:ext cx="353678" cy="198344"/>
              <a:chOff x="7493876" y="2774731"/>
              <a:chExt cx="1481958" cy="894622"/>
            </a:xfrm>
          </p:grpSpPr>
          <p:sp>
            <p:nvSpPr>
              <p:cNvPr id="1977" name="Google Shape;1977;p10"/>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1978" name="Google Shape;1978;p10"/>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1979" name="Google Shape;1979;p10"/>
              <p:cNvGrpSpPr/>
              <p:nvPr/>
            </p:nvGrpSpPr>
            <p:grpSpPr>
              <a:xfrm>
                <a:off x="7713663" y="2848339"/>
                <a:ext cx="1042107" cy="425543"/>
                <a:chOff x="7786941" y="2884917"/>
                <a:chExt cx="897649" cy="353919"/>
              </a:xfrm>
            </p:grpSpPr>
            <p:sp>
              <p:nvSpPr>
                <p:cNvPr id="1980" name="Google Shape;1980;p10"/>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1981" name="Google Shape;1981;p10"/>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1982" name="Google Shape;1982;p10"/>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1983" name="Google Shape;1983;p10"/>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nvGrpSpPr>
            <p:cNvPr id="1984" name="Google Shape;1984;p10"/>
            <p:cNvGrpSpPr/>
            <p:nvPr/>
          </p:nvGrpSpPr>
          <p:grpSpPr>
            <a:xfrm>
              <a:off x="9253049" y="4770584"/>
              <a:ext cx="393760" cy="218578"/>
              <a:chOff x="7493876" y="2774731"/>
              <a:chExt cx="1481958" cy="894622"/>
            </a:xfrm>
          </p:grpSpPr>
          <p:sp>
            <p:nvSpPr>
              <p:cNvPr id="1985" name="Google Shape;1985;p10"/>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1986" name="Google Shape;1986;p10"/>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1987" name="Google Shape;1987;p10"/>
              <p:cNvGrpSpPr/>
              <p:nvPr/>
            </p:nvGrpSpPr>
            <p:grpSpPr>
              <a:xfrm>
                <a:off x="7713663" y="2848339"/>
                <a:ext cx="1042107" cy="425543"/>
                <a:chOff x="7786941" y="2884917"/>
                <a:chExt cx="897649" cy="353919"/>
              </a:xfrm>
            </p:grpSpPr>
            <p:sp>
              <p:nvSpPr>
                <p:cNvPr id="1988" name="Google Shape;1988;p10"/>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1989" name="Google Shape;1989;p10"/>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1990" name="Google Shape;1990;p10"/>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1991" name="Google Shape;1991;p10"/>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nvGrpSpPr>
            <p:cNvPr id="1992" name="Google Shape;1992;p10"/>
            <p:cNvGrpSpPr/>
            <p:nvPr/>
          </p:nvGrpSpPr>
          <p:grpSpPr>
            <a:xfrm>
              <a:off x="10931138" y="4364023"/>
              <a:ext cx="228295" cy="120400"/>
              <a:chOff x="7493876" y="2774731"/>
              <a:chExt cx="1481958" cy="894622"/>
            </a:xfrm>
          </p:grpSpPr>
          <p:sp>
            <p:nvSpPr>
              <p:cNvPr id="1993" name="Google Shape;1993;p10"/>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1994" name="Google Shape;1994;p10"/>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1995" name="Google Shape;1995;p10"/>
              <p:cNvGrpSpPr/>
              <p:nvPr/>
            </p:nvGrpSpPr>
            <p:grpSpPr>
              <a:xfrm>
                <a:off x="7713663" y="2848339"/>
                <a:ext cx="1042107" cy="425543"/>
                <a:chOff x="7786941" y="2884917"/>
                <a:chExt cx="897649" cy="353919"/>
              </a:xfrm>
            </p:grpSpPr>
            <p:sp>
              <p:nvSpPr>
                <p:cNvPr id="1996" name="Google Shape;1996;p10"/>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1997" name="Google Shape;1997;p10"/>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1998" name="Google Shape;1998;p10"/>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1999" name="Google Shape;1999;p10"/>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sp>
        <p:nvSpPr>
          <p:cNvPr id="2000" name="Google Shape;2000;p10"/>
          <p:cNvSpPr/>
          <p:nvPr/>
        </p:nvSpPr>
        <p:spPr>
          <a:xfrm>
            <a:off x="6718300" y="1488461"/>
            <a:ext cx="5359400" cy="4954628"/>
          </a:xfrm>
          <a:prstGeom prst="rect">
            <a:avLst/>
          </a:prstGeom>
          <a:solidFill>
            <a:schemeClr val="lt1">
              <a:alpha val="67843"/>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nvGrpSpPr>
          <p:cNvPr id="2001" name="Google Shape;2001;p10"/>
          <p:cNvGrpSpPr/>
          <p:nvPr/>
        </p:nvGrpSpPr>
        <p:grpSpPr>
          <a:xfrm>
            <a:off x="7439074" y="1859725"/>
            <a:ext cx="4144321" cy="4305092"/>
            <a:chOff x="7432700" y="1830405"/>
            <a:chExt cx="4144321" cy="4305092"/>
          </a:xfrm>
        </p:grpSpPr>
        <p:grpSp>
          <p:nvGrpSpPr>
            <p:cNvPr id="2002" name="Google Shape;2002;p10"/>
            <p:cNvGrpSpPr/>
            <p:nvPr/>
          </p:nvGrpSpPr>
          <p:grpSpPr>
            <a:xfrm>
              <a:off x="7432700" y="1830405"/>
              <a:ext cx="1909777" cy="938011"/>
              <a:chOff x="7432700" y="1830405"/>
              <a:chExt cx="1909777" cy="938011"/>
            </a:xfrm>
          </p:grpSpPr>
          <p:grpSp>
            <p:nvGrpSpPr>
              <p:cNvPr id="2003" name="Google Shape;2003;p10"/>
              <p:cNvGrpSpPr/>
              <p:nvPr/>
            </p:nvGrpSpPr>
            <p:grpSpPr>
              <a:xfrm>
                <a:off x="7743850" y="1830405"/>
                <a:ext cx="415925" cy="385763"/>
                <a:chOff x="2751" y="1851"/>
                <a:chExt cx="462" cy="478"/>
              </a:xfrm>
            </p:grpSpPr>
            <p:pic>
              <p:nvPicPr>
                <p:cNvPr id="2004" name="Google Shape;2004;p10" descr="iphone_stylized_small"/>
                <p:cNvPicPr preferRelativeResize="0"/>
                <p:nvPr/>
              </p:nvPicPr>
              <p:blipFill rotWithShape="1">
                <a:blip r:embed="rId7">
                  <a:alphaModFix/>
                </a:blip>
                <a:srcRect/>
                <a:stretch/>
              </p:blipFill>
              <p:spPr>
                <a:xfrm>
                  <a:off x="2928" y="1922"/>
                  <a:ext cx="152" cy="407"/>
                </a:xfrm>
                <a:prstGeom prst="rect">
                  <a:avLst/>
                </a:prstGeom>
                <a:noFill/>
                <a:ln>
                  <a:noFill/>
                </a:ln>
              </p:spPr>
            </p:pic>
            <p:pic>
              <p:nvPicPr>
                <p:cNvPr id="2005" name="Google Shape;2005;p10" descr="antenna_radiation_stylized"/>
                <p:cNvPicPr preferRelativeResize="0"/>
                <p:nvPr/>
              </p:nvPicPr>
              <p:blipFill rotWithShape="1">
                <a:blip r:embed="rId8">
                  <a:alphaModFix/>
                </a:blip>
                <a:srcRect/>
                <a:stretch/>
              </p:blipFill>
              <p:spPr>
                <a:xfrm>
                  <a:off x="2751" y="1851"/>
                  <a:ext cx="462" cy="110"/>
                </a:xfrm>
                <a:prstGeom prst="rect">
                  <a:avLst/>
                </a:prstGeom>
                <a:noFill/>
                <a:ln>
                  <a:noFill/>
                </a:ln>
              </p:spPr>
            </p:pic>
          </p:grpSp>
          <p:grpSp>
            <p:nvGrpSpPr>
              <p:cNvPr id="2006" name="Google Shape;2006;p10"/>
              <p:cNvGrpSpPr/>
              <p:nvPr/>
            </p:nvGrpSpPr>
            <p:grpSpPr>
              <a:xfrm>
                <a:off x="7432700" y="2327293"/>
                <a:ext cx="534987" cy="414882"/>
                <a:chOff x="7432700" y="2327293"/>
                <a:chExt cx="534987" cy="414882"/>
              </a:xfrm>
            </p:grpSpPr>
            <p:pic>
              <p:nvPicPr>
                <p:cNvPr id="2007" name="Google Shape;2007;p10" descr="antenna_stylized"/>
                <p:cNvPicPr preferRelativeResize="0"/>
                <p:nvPr/>
              </p:nvPicPr>
              <p:blipFill rotWithShape="1">
                <a:blip r:embed="rId9">
                  <a:alphaModFix/>
                </a:blip>
                <a:srcRect/>
                <a:stretch/>
              </p:blipFill>
              <p:spPr>
                <a:xfrm>
                  <a:off x="7432700" y="2327293"/>
                  <a:ext cx="530702" cy="223756"/>
                </a:xfrm>
                <a:prstGeom prst="rect">
                  <a:avLst/>
                </a:prstGeom>
                <a:noFill/>
                <a:ln>
                  <a:noFill/>
                </a:ln>
              </p:spPr>
            </p:pic>
            <p:pic>
              <p:nvPicPr>
                <p:cNvPr id="2008" name="Google Shape;2008;p10" descr="laptop_keyboard"/>
                <p:cNvPicPr preferRelativeResize="0"/>
                <p:nvPr/>
              </p:nvPicPr>
              <p:blipFill rotWithShape="1">
                <a:blip r:embed="rId10">
                  <a:alphaModFix/>
                </a:blip>
                <a:srcRect/>
                <a:stretch/>
              </p:blipFill>
              <p:spPr>
                <a:xfrm rot="109064" flipH="1">
                  <a:off x="7458407" y="2575770"/>
                  <a:ext cx="437221" cy="159511"/>
                </a:xfrm>
                <a:prstGeom prst="rect">
                  <a:avLst/>
                </a:prstGeom>
                <a:noFill/>
                <a:ln>
                  <a:noFill/>
                </a:ln>
              </p:spPr>
            </p:pic>
            <p:sp>
              <p:nvSpPr>
                <p:cNvPr id="2009" name="Google Shape;2009;p10"/>
                <p:cNvSpPr/>
                <p:nvPr/>
              </p:nvSpPr>
              <p:spPr>
                <a:xfrm>
                  <a:off x="7603304" y="2420984"/>
                  <a:ext cx="351919" cy="208167"/>
                </a:xfrm>
                <a:custGeom>
                  <a:avLst/>
                  <a:gdLst/>
                  <a:ahLst/>
                  <a:cxnLst/>
                  <a:rect l="l" t="t" r="r" b="b"/>
                  <a:pathLst>
                    <a:path w="2982" h="2442" extrusionOk="0">
                      <a:moveTo>
                        <a:pt x="540" y="0"/>
                      </a:moveTo>
                      <a:lnTo>
                        <a:pt x="0" y="1734"/>
                      </a:lnTo>
                      <a:lnTo>
                        <a:pt x="2394" y="2442"/>
                      </a:lnTo>
                      <a:lnTo>
                        <a:pt x="2982" y="318"/>
                      </a:lnTo>
                      <a:lnTo>
                        <a:pt x="54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pic>
              <p:nvPicPr>
                <p:cNvPr id="2010" name="Google Shape;2010;p10" descr="screen"/>
                <p:cNvPicPr preferRelativeResize="0"/>
                <p:nvPr/>
              </p:nvPicPr>
              <p:blipFill rotWithShape="1">
                <a:blip r:embed="rId11">
                  <a:alphaModFix/>
                </a:blip>
                <a:srcRect/>
                <a:stretch/>
              </p:blipFill>
              <p:spPr>
                <a:xfrm>
                  <a:off x="7620637" y="2426338"/>
                  <a:ext cx="319785" cy="189429"/>
                </a:xfrm>
                <a:prstGeom prst="rect">
                  <a:avLst/>
                </a:prstGeom>
                <a:noFill/>
                <a:ln>
                  <a:noFill/>
                </a:ln>
              </p:spPr>
            </p:pic>
            <p:sp>
              <p:nvSpPr>
                <p:cNvPr id="2011" name="Google Shape;2011;p10"/>
                <p:cNvSpPr/>
                <p:nvPr/>
              </p:nvSpPr>
              <p:spPr>
                <a:xfrm>
                  <a:off x="7667378" y="2414843"/>
                  <a:ext cx="298167" cy="38736"/>
                </a:xfrm>
                <a:custGeom>
                  <a:avLst/>
                  <a:gdLst/>
                  <a:ahLst/>
                  <a:cxnLst/>
                  <a:rect l="l" t="t" r="r" b="b"/>
                  <a:pathLst>
                    <a:path w="2528" h="455" extrusionOk="0">
                      <a:moveTo>
                        <a:pt x="14" y="0"/>
                      </a:moveTo>
                      <a:lnTo>
                        <a:pt x="2528" y="341"/>
                      </a:lnTo>
                      <a:lnTo>
                        <a:pt x="2480" y="455"/>
                      </a:lnTo>
                      <a:lnTo>
                        <a:pt x="0" y="86"/>
                      </a:lnTo>
                      <a:lnTo>
                        <a:pt x="14" y="0"/>
                      </a:lnTo>
                      <a:close/>
                    </a:path>
                  </a:pathLst>
                </a:custGeom>
                <a:gradFill>
                  <a:gsLst>
                    <a:gs pos="0">
                      <a:srgbClr val="000099"/>
                    </a:gs>
                    <a:gs pos="100000">
                      <a:srgbClr val="EAEAEA"/>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012" name="Google Shape;2012;p10"/>
                <p:cNvSpPr/>
                <p:nvPr/>
              </p:nvSpPr>
              <p:spPr>
                <a:xfrm>
                  <a:off x="7600188" y="2414528"/>
                  <a:ext cx="82770" cy="161243"/>
                </a:xfrm>
                <a:custGeom>
                  <a:avLst/>
                  <a:gdLst/>
                  <a:ahLst/>
                  <a:cxnLst/>
                  <a:rect l="l" t="t" r="r" b="b"/>
                  <a:pathLst>
                    <a:path w="702" h="1893" extrusionOk="0">
                      <a:moveTo>
                        <a:pt x="579" y="0"/>
                      </a:moveTo>
                      <a:lnTo>
                        <a:pt x="0" y="1869"/>
                      </a:lnTo>
                      <a:lnTo>
                        <a:pt x="114" y="1893"/>
                      </a:lnTo>
                      <a:lnTo>
                        <a:pt x="702" y="51"/>
                      </a:lnTo>
                      <a:lnTo>
                        <a:pt x="579"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013" name="Google Shape;2013;p10"/>
                <p:cNvSpPr/>
                <p:nvPr/>
              </p:nvSpPr>
              <p:spPr>
                <a:xfrm>
                  <a:off x="7874205" y="2443344"/>
                  <a:ext cx="89197" cy="186122"/>
                </a:xfrm>
                <a:custGeom>
                  <a:avLst/>
                  <a:gdLst/>
                  <a:ahLst/>
                  <a:cxnLst/>
                  <a:rect l="l" t="t" r="r" b="b"/>
                  <a:pathLst>
                    <a:path w="756" h="2184" extrusionOk="0">
                      <a:moveTo>
                        <a:pt x="756" y="0"/>
                      </a:moveTo>
                      <a:lnTo>
                        <a:pt x="138" y="2184"/>
                      </a:lnTo>
                      <a:lnTo>
                        <a:pt x="0" y="2148"/>
                      </a:lnTo>
                      <a:lnTo>
                        <a:pt x="606" y="78"/>
                      </a:lnTo>
                      <a:lnTo>
                        <a:pt x="756" y="0"/>
                      </a:lnTo>
                      <a:close/>
                    </a:path>
                  </a:pathLst>
                </a:custGeom>
                <a:gradFill>
                  <a:gsLst>
                    <a:gs pos="0">
                      <a:srgbClr val="DDDDDD"/>
                    </a:gs>
                    <a:gs pos="100000">
                      <a:schemeClr val="lt1"/>
                    </a:gs>
                  </a:gsLst>
                  <a:lin ang="54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014" name="Google Shape;2014;p10"/>
                <p:cNvSpPr/>
                <p:nvPr/>
              </p:nvSpPr>
              <p:spPr>
                <a:xfrm>
                  <a:off x="7599214" y="2567582"/>
                  <a:ext cx="327185" cy="62828"/>
                </a:xfrm>
                <a:custGeom>
                  <a:avLst/>
                  <a:gdLst/>
                  <a:ahLst/>
                  <a:cxnLst/>
                  <a:rect l="l" t="t" r="r" b="b"/>
                  <a:pathLst>
                    <a:path w="2773" h="738" extrusionOk="0">
                      <a:moveTo>
                        <a:pt x="33" y="0"/>
                      </a:moveTo>
                      <a:lnTo>
                        <a:pt x="0" y="99"/>
                      </a:lnTo>
                      <a:lnTo>
                        <a:pt x="2436" y="738"/>
                      </a:lnTo>
                      <a:cubicBezTo>
                        <a:pt x="2499" y="501"/>
                        <a:pt x="2773" y="727"/>
                        <a:pt x="2373" y="603"/>
                      </a:cubicBezTo>
                      <a:lnTo>
                        <a:pt x="33" y="0"/>
                      </a:lnTo>
                      <a:close/>
                    </a:path>
                  </a:pathLst>
                </a:custGeom>
                <a:gradFill>
                  <a:gsLst>
                    <a:gs pos="0">
                      <a:srgbClr val="0000CC"/>
                    </a:gs>
                    <a:gs pos="100000">
                      <a:schemeClr val="lt1"/>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015" name="Google Shape;2015;p10"/>
                <p:cNvSpPr/>
                <p:nvPr/>
              </p:nvSpPr>
              <p:spPr>
                <a:xfrm>
                  <a:off x="7884138" y="2444918"/>
                  <a:ext cx="83549" cy="186909"/>
                </a:xfrm>
                <a:custGeom>
                  <a:avLst/>
                  <a:gdLst/>
                  <a:ahLst/>
                  <a:cxnLst/>
                  <a:rect l="l" t="t" r="r" b="b"/>
                  <a:pathLst>
                    <a:path w="637" h="1659" extrusionOk="0">
                      <a:moveTo>
                        <a:pt x="615" y="0"/>
                      </a:moveTo>
                      <a:lnTo>
                        <a:pt x="637" y="0"/>
                      </a:lnTo>
                      <a:lnTo>
                        <a:pt x="68" y="1659"/>
                      </a:lnTo>
                      <a:lnTo>
                        <a:pt x="0" y="1647"/>
                      </a:lnTo>
                      <a:lnTo>
                        <a:pt x="615" y="0"/>
                      </a:lnTo>
                      <a:close/>
                    </a:path>
                  </a:pathLst>
                </a:custGeom>
                <a:solidFill>
                  <a:srgbClr val="4D4D4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016" name="Google Shape;2016;p10"/>
                <p:cNvSpPr/>
                <p:nvPr/>
              </p:nvSpPr>
              <p:spPr>
                <a:xfrm>
                  <a:off x="7599603" y="2575928"/>
                  <a:ext cx="290961" cy="62041"/>
                </a:xfrm>
                <a:custGeom>
                  <a:avLst/>
                  <a:gdLst/>
                  <a:ahLst/>
                  <a:cxnLst/>
                  <a:rect l="l" t="t" r="r" b="b"/>
                  <a:pathLst>
                    <a:path w="2216" h="550" extrusionOk="0">
                      <a:moveTo>
                        <a:pt x="0" y="0"/>
                      </a:moveTo>
                      <a:lnTo>
                        <a:pt x="9" y="57"/>
                      </a:lnTo>
                      <a:lnTo>
                        <a:pt x="2164" y="550"/>
                      </a:lnTo>
                      <a:lnTo>
                        <a:pt x="2216" y="496"/>
                      </a:lnTo>
                      <a:lnTo>
                        <a:pt x="0" y="0"/>
                      </a:lnTo>
                      <a:close/>
                    </a:path>
                  </a:pathLst>
                </a:custGeom>
                <a:gradFill>
                  <a:gsLst>
                    <a:gs pos="0">
                      <a:srgbClr val="000099"/>
                    </a:gs>
                    <a:gs pos="100000">
                      <a:srgbClr val="808080"/>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nvGrpSpPr>
                <p:cNvPr id="2017" name="Google Shape;2017;p10"/>
                <p:cNvGrpSpPr/>
                <p:nvPr/>
              </p:nvGrpSpPr>
              <p:grpSpPr>
                <a:xfrm>
                  <a:off x="7594735" y="2642220"/>
                  <a:ext cx="98740" cy="36846"/>
                  <a:chOff x="1740" y="2642"/>
                  <a:chExt cx="752" cy="327"/>
                </a:xfrm>
              </p:grpSpPr>
              <p:sp>
                <p:nvSpPr>
                  <p:cNvPr id="2018" name="Google Shape;2018;p10"/>
                  <p:cNvSpPr/>
                  <p:nvPr/>
                </p:nvSpPr>
                <p:spPr>
                  <a:xfrm>
                    <a:off x="1740" y="2642"/>
                    <a:ext cx="752" cy="327"/>
                  </a:xfrm>
                  <a:custGeom>
                    <a:avLst/>
                    <a:gdLst/>
                    <a:ahLst/>
                    <a:cxnLst/>
                    <a:rect l="l" t="t" r="r" b="b"/>
                    <a:pathLst>
                      <a:path w="752" h="327" extrusionOk="0">
                        <a:moveTo>
                          <a:pt x="293" y="0"/>
                        </a:moveTo>
                        <a:lnTo>
                          <a:pt x="752" y="124"/>
                        </a:lnTo>
                        <a:lnTo>
                          <a:pt x="470" y="327"/>
                        </a:lnTo>
                        <a:lnTo>
                          <a:pt x="0" y="183"/>
                        </a:lnTo>
                        <a:lnTo>
                          <a:pt x="293"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019" name="Google Shape;2019;p10"/>
                  <p:cNvSpPr/>
                  <p:nvPr/>
                </p:nvSpPr>
                <p:spPr>
                  <a:xfrm>
                    <a:off x="1754" y="2649"/>
                    <a:ext cx="726" cy="311"/>
                  </a:xfrm>
                  <a:custGeom>
                    <a:avLst/>
                    <a:gdLst/>
                    <a:ahLst/>
                    <a:cxnLst/>
                    <a:rect l="l" t="t" r="r" b="b"/>
                    <a:pathLst>
                      <a:path w="726" h="311" extrusionOk="0">
                        <a:moveTo>
                          <a:pt x="282" y="0"/>
                        </a:moveTo>
                        <a:lnTo>
                          <a:pt x="726" y="119"/>
                        </a:lnTo>
                        <a:lnTo>
                          <a:pt x="457" y="311"/>
                        </a:lnTo>
                        <a:lnTo>
                          <a:pt x="0" y="173"/>
                        </a:lnTo>
                        <a:lnTo>
                          <a:pt x="282" y="0"/>
                        </a:lnTo>
                        <a:close/>
                      </a:path>
                    </a:pathLst>
                  </a:custGeom>
                  <a:gradFill>
                    <a:gsLst>
                      <a:gs pos="0">
                        <a:srgbClr val="4D4D4D"/>
                      </a:gs>
                      <a:gs pos="100000">
                        <a:srgbClr val="DDDDDD"/>
                      </a:gs>
                    </a:gsLst>
                    <a:lin ang="189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020" name="Google Shape;2020;p10"/>
                  <p:cNvSpPr/>
                  <p:nvPr/>
                </p:nvSpPr>
                <p:spPr>
                  <a:xfrm>
                    <a:off x="1808" y="2770"/>
                    <a:ext cx="258" cy="100"/>
                  </a:xfrm>
                  <a:custGeom>
                    <a:avLst/>
                    <a:gdLst/>
                    <a:ahLst/>
                    <a:cxnLst/>
                    <a:rect l="l" t="t" r="r" b="b"/>
                    <a:pathLst>
                      <a:path w="258" h="100" extrusionOk="0">
                        <a:moveTo>
                          <a:pt x="0" y="44"/>
                        </a:moveTo>
                        <a:lnTo>
                          <a:pt x="75" y="0"/>
                        </a:lnTo>
                        <a:lnTo>
                          <a:pt x="258" y="50"/>
                        </a:lnTo>
                        <a:lnTo>
                          <a:pt x="183" y="100"/>
                        </a:lnTo>
                        <a:lnTo>
                          <a:pt x="0" y="44"/>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021" name="Google Shape;2021;p10"/>
                  <p:cNvSpPr/>
                  <p:nvPr/>
                </p:nvSpPr>
                <p:spPr>
                  <a:xfrm>
                    <a:off x="1799" y="2816"/>
                    <a:ext cx="194" cy="63"/>
                  </a:xfrm>
                  <a:custGeom>
                    <a:avLst/>
                    <a:gdLst/>
                    <a:ahLst/>
                    <a:cxnLst/>
                    <a:rect l="l" t="t" r="r" b="b"/>
                    <a:pathLst>
                      <a:path w="194" h="63" extrusionOk="0">
                        <a:moveTo>
                          <a:pt x="12" y="0"/>
                        </a:moveTo>
                        <a:lnTo>
                          <a:pt x="194" y="53"/>
                        </a:lnTo>
                        <a:lnTo>
                          <a:pt x="180" y="63"/>
                        </a:lnTo>
                        <a:lnTo>
                          <a:pt x="0" y="9"/>
                        </a:lnTo>
                        <a:lnTo>
                          <a:pt x="12"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022" name="Google Shape;2022;p10"/>
                  <p:cNvSpPr/>
                  <p:nvPr/>
                </p:nvSpPr>
                <p:spPr>
                  <a:xfrm>
                    <a:off x="2020" y="2834"/>
                    <a:ext cx="258" cy="102"/>
                  </a:xfrm>
                  <a:custGeom>
                    <a:avLst/>
                    <a:gdLst/>
                    <a:ahLst/>
                    <a:cxnLst/>
                    <a:rect l="l" t="t" r="r" b="b"/>
                    <a:pathLst>
                      <a:path w="258" h="102" extrusionOk="0">
                        <a:moveTo>
                          <a:pt x="0" y="46"/>
                        </a:moveTo>
                        <a:lnTo>
                          <a:pt x="71" y="0"/>
                        </a:lnTo>
                        <a:lnTo>
                          <a:pt x="258" y="52"/>
                        </a:lnTo>
                        <a:lnTo>
                          <a:pt x="183" y="102"/>
                        </a:lnTo>
                        <a:lnTo>
                          <a:pt x="0" y="46"/>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023" name="Google Shape;2023;p10"/>
                  <p:cNvSpPr/>
                  <p:nvPr/>
                </p:nvSpPr>
                <p:spPr>
                  <a:xfrm>
                    <a:off x="2011" y="2882"/>
                    <a:ext cx="194" cy="63"/>
                  </a:xfrm>
                  <a:custGeom>
                    <a:avLst/>
                    <a:gdLst/>
                    <a:ahLst/>
                    <a:cxnLst/>
                    <a:rect l="l" t="t" r="r" b="b"/>
                    <a:pathLst>
                      <a:path w="194" h="63" extrusionOk="0">
                        <a:moveTo>
                          <a:pt x="12" y="0"/>
                        </a:moveTo>
                        <a:lnTo>
                          <a:pt x="194" y="53"/>
                        </a:lnTo>
                        <a:lnTo>
                          <a:pt x="180" y="63"/>
                        </a:lnTo>
                        <a:lnTo>
                          <a:pt x="0" y="9"/>
                        </a:lnTo>
                        <a:lnTo>
                          <a:pt x="12"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sp>
              <p:nvSpPr>
                <p:cNvPr id="2024" name="Google Shape;2024;p10"/>
                <p:cNvSpPr/>
                <p:nvPr/>
              </p:nvSpPr>
              <p:spPr>
                <a:xfrm>
                  <a:off x="7763780" y="2647731"/>
                  <a:ext cx="119578" cy="80936"/>
                </a:xfrm>
                <a:custGeom>
                  <a:avLst/>
                  <a:gdLst/>
                  <a:ahLst/>
                  <a:cxnLst/>
                  <a:rect l="l" t="t" r="r" b="b"/>
                  <a:pathLst>
                    <a:path w="990" h="792" extrusionOk="0">
                      <a:moveTo>
                        <a:pt x="3" y="738"/>
                      </a:moveTo>
                      <a:lnTo>
                        <a:pt x="990" y="0"/>
                      </a:lnTo>
                      <a:lnTo>
                        <a:pt x="987" y="60"/>
                      </a:lnTo>
                      <a:lnTo>
                        <a:pt x="0" y="792"/>
                      </a:lnTo>
                      <a:lnTo>
                        <a:pt x="3" y="738"/>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025" name="Google Shape;2025;p10"/>
                <p:cNvSpPr/>
                <p:nvPr/>
              </p:nvSpPr>
              <p:spPr>
                <a:xfrm>
                  <a:off x="7458602" y="2654187"/>
                  <a:ext cx="305957" cy="73850"/>
                </a:xfrm>
                <a:custGeom>
                  <a:avLst/>
                  <a:gdLst/>
                  <a:ahLst/>
                  <a:cxnLst/>
                  <a:rect l="l" t="t" r="r" b="b"/>
                  <a:pathLst>
                    <a:path w="2532" h="723" extrusionOk="0">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026" name="Google Shape;2026;p10"/>
                <p:cNvSpPr/>
                <p:nvPr/>
              </p:nvSpPr>
              <p:spPr>
                <a:xfrm>
                  <a:off x="7458797" y="2640645"/>
                  <a:ext cx="3311" cy="14959"/>
                </a:xfrm>
                <a:custGeom>
                  <a:avLst/>
                  <a:gdLst/>
                  <a:ahLst/>
                  <a:cxnLst/>
                  <a:rect l="l" t="t" r="r" b="b"/>
                  <a:pathLst>
                    <a:path w="26" h="147" extrusionOk="0">
                      <a:moveTo>
                        <a:pt x="26" y="10"/>
                      </a:moveTo>
                      <a:lnTo>
                        <a:pt x="23" y="147"/>
                      </a:lnTo>
                      <a:lnTo>
                        <a:pt x="0" y="144"/>
                      </a:lnTo>
                      <a:lnTo>
                        <a:pt x="3" y="0"/>
                      </a:lnTo>
                      <a:lnTo>
                        <a:pt x="26" y="1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027" name="Google Shape;2027;p10"/>
                <p:cNvSpPr/>
                <p:nvPr/>
              </p:nvSpPr>
              <p:spPr>
                <a:xfrm>
                  <a:off x="7458992" y="2579707"/>
                  <a:ext cx="142170" cy="61883"/>
                </a:xfrm>
                <a:custGeom>
                  <a:avLst/>
                  <a:gdLst/>
                  <a:ahLst/>
                  <a:cxnLst/>
                  <a:rect l="l" t="t" r="r" b="b"/>
                  <a:pathLst>
                    <a:path w="1176" h="606" extrusionOk="0">
                      <a:moveTo>
                        <a:pt x="1170" y="0"/>
                      </a:moveTo>
                      <a:lnTo>
                        <a:pt x="0" y="597"/>
                      </a:lnTo>
                      <a:lnTo>
                        <a:pt x="30" y="606"/>
                      </a:lnTo>
                      <a:lnTo>
                        <a:pt x="1176" y="18"/>
                      </a:lnTo>
                      <a:lnTo>
                        <a:pt x="1170"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028" name="Google Shape;2028;p10"/>
                <p:cNvSpPr/>
                <p:nvPr/>
              </p:nvSpPr>
              <p:spPr>
                <a:xfrm>
                  <a:off x="7468535" y="2643795"/>
                  <a:ext cx="290182" cy="71016"/>
                </a:xfrm>
                <a:custGeom>
                  <a:avLst/>
                  <a:gdLst/>
                  <a:ahLst/>
                  <a:cxnLst/>
                  <a:rect l="l" t="t" r="r" b="b"/>
                  <a:pathLst>
                    <a:path w="2532" h="723" extrusionOk="0">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029" name="Google Shape;2029;p10"/>
                <p:cNvSpPr/>
                <p:nvPr/>
              </p:nvSpPr>
              <p:spPr>
                <a:xfrm rot="10800000" flipH="1">
                  <a:off x="7758327" y="2638756"/>
                  <a:ext cx="118410" cy="73535"/>
                </a:xfrm>
                <a:custGeom>
                  <a:avLst/>
                  <a:gdLst/>
                  <a:ahLst/>
                  <a:cxnLst/>
                  <a:rect l="l" t="t" r="r" b="b"/>
                  <a:pathLst>
                    <a:path w="2532" h="723" extrusionOk="0">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grpSp>
            <p:nvGrpSpPr>
              <p:cNvPr id="2030" name="Google Shape;2030;p10"/>
              <p:cNvGrpSpPr/>
              <p:nvPr/>
            </p:nvGrpSpPr>
            <p:grpSpPr>
              <a:xfrm>
                <a:off x="8631407" y="2290407"/>
                <a:ext cx="530702" cy="478009"/>
                <a:chOff x="8631407" y="2290407"/>
                <a:chExt cx="530702" cy="478009"/>
              </a:xfrm>
            </p:grpSpPr>
            <p:pic>
              <p:nvPicPr>
                <p:cNvPr id="2031" name="Google Shape;2031;p10" descr="light2.png"/>
                <p:cNvPicPr preferRelativeResize="0"/>
                <p:nvPr/>
              </p:nvPicPr>
              <p:blipFill rotWithShape="1">
                <a:blip r:embed="rId12">
                  <a:alphaModFix/>
                </a:blip>
                <a:srcRect/>
                <a:stretch/>
              </p:blipFill>
              <p:spPr>
                <a:xfrm flipH="1">
                  <a:off x="8825293" y="2362969"/>
                  <a:ext cx="92772" cy="405447"/>
                </a:xfrm>
                <a:prstGeom prst="rect">
                  <a:avLst/>
                </a:prstGeom>
                <a:noFill/>
                <a:ln>
                  <a:noFill/>
                </a:ln>
              </p:spPr>
            </p:pic>
            <p:pic>
              <p:nvPicPr>
                <p:cNvPr id="2032" name="Google Shape;2032;p10" descr="antenna_stylized"/>
                <p:cNvPicPr preferRelativeResize="0"/>
                <p:nvPr/>
              </p:nvPicPr>
              <p:blipFill rotWithShape="1">
                <a:blip r:embed="rId9">
                  <a:alphaModFix/>
                </a:blip>
                <a:srcRect/>
                <a:stretch/>
              </p:blipFill>
              <p:spPr>
                <a:xfrm>
                  <a:off x="8631407" y="2290407"/>
                  <a:ext cx="530702" cy="223756"/>
                </a:xfrm>
                <a:prstGeom prst="rect">
                  <a:avLst/>
                </a:prstGeom>
                <a:noFill/>
                <a:ln>
                  <a:noFill/>
                </a:ln>
              </p:spPr>
            </p:pic>
          </p:grpSp>
          <p:grpSp>
            <p:nvGrpSpPr>
              <p:cNvPr id="2033" name="Google Shape;2033;p10"/>
              <p:cNvGrpSpPr/>
              <p:nvPr/>
            </p:nvGrpSpPr>
            <p:grpSpPr>
              <a:xfrm>
                <a:off x="8493165" y="2029804"/>
                <a:ext cx="849312" cy="226109"/>
                <a:chOff x="8493165" y="2029804"/>
                <a:chExt cx="849312" cy="226109"/>
              </a:xfrm>
            </p:grpSpPr>
            <p:pic>
              <p:nvPicPr>
                <p:cNvPr id="2034" name="Google Shape;2034;p10" descr="car_icon_small"/>
                <p:cNvPicPr preferRelativeResize="0"/>
                <p:nvPr/>
              </p:nvPicPr>
              <p:blipFill rotWithShape="1">
                <a:blip r:embed="rId13">
                  <a:alphaModFix/>
                </a:blip>
                <a:srcRect/>
                <a:stretch/>
              </p:blipFill>
              <p:spPr>
                <a:xfrm>
                  <a:off x="8493165" y="2087638"/>
                  <a:ext cx="849312" cy="168275"/>
                </a:xfrm>
                <a:prstGeom prst="rect">
                  <a:avLst/>
                </a:prstGeom>
                <a:noFill/>
                <a:ln>
                  <a:noFill/>
                </a:ln>
              </p:spPr>
            </p:pic>
            <p:pic>
              <p:nvPicPr>
                <p:cNvPr id="2035" name="Google Shape;2035;p10" descr="antenna_stylized"/>
                <p:cNvPicPr preferRelativeResize="0"/>
                <p:nvPr/>
              </p:nvPicPr>
              <p:blipFill rotWithShape="1">
                <a:blip r:embed="rId9">
                  <a:alphaModFix/>
                </a:blip>
                <a:srcRect/>
                <a:stretch/>
              </p:blipFill>
              <p:spPr>
                <a:xfrm>
                  <a:off x="8704645" y="2029804"/>
                  <a:ext cx="530702" cy="223756"/>
                </a:xfrm>
                <a:prstGeom prst="rect">
                  <a:avLst/>
                </a:prstGeom>
                <a:noFill/>
                <a:ln>
                  <a:noFill/>
                </a:ln>
              </p:spPr>
            </p:pic>
          </p:grpSp>
        </p:grpSp>
        <p:grpSp>
          <p:nvGrpSpPr>
            <p:cNvPr id="2036" name="Google Shape;2036;p10"/>
            <p:cNvGrpSpPr/>
            <p:nvPr/>
          </p:nvGrpSpPr>
          <p:grpSpPr>
            <a:xfrm>
              <a:off x="7487144" y="3296104"/>
              <a:ext cx="857739" cy="583764"/>
              <a:chOff x="7487144" y="3296104"/>
              <a:chExt cx="857739" cy="583764"/>
            </a:xfrm>
          </p:grpSpPr>
          <p:grpSp>
            <p:nvGrpSpPr>
              <p:cNvPr id="2037" name="Google Shape;2037;p10"/>
              <p:cNvGrpSpPr/>
              <p:nvPr/>
            </p:nvGrpSpPr>
            <p:grpSpPr>
              <a:xfrm>
                <a:off x="7487144" y="3389820"/>
                <a:ext cx="350807" cy="310034"/>
                <a:chOff x="7487144" y="3389820"/>
                <a:chExt cx="350807" cy="310034"/>
              </a:xfrm>
            </p:grpSpPr>
            <p:pic>
              <p:nvPicPr>
                <p:cNvPr id="2038" name="Google Shape;2038;p10" descr="antenna_stylized"/>
                <p:cNvPicPr preferRelativeResize="0"/>
                <p:nvPr/>
              </p:nvPicPr>
              <p:blipFill rotWithShape="1">
                <a:blip r:embed="rId14">
                  <a:alphaModFix/>
                </a:blip>
                <a:srcRect/>
                <a:stretch/>
              </p:blipFill>
              <p:spPr>
                <a:xfrm>
                  <a:off x="7487144" y="3389820"/>
                  <a:ext cx="347997" cy="167557"/>
                </a:xfrm>
                <a:prstGeom prst="rect">
                  <a:avLst/>
                </a:prstGeom>
                <a:noFill/>
                <a:ln>
                  <a:noFill/>
                </a:ln>
              </p:spPr>
            </p:pic>
            <p:pic>
              <p:nvPicPr>
                <p:cNvPr id="2039" name="Google Shape;2039;p10" descr="laptop_keyboard"/>
                <p:cNvPicPr preferRelativeResize="0"/>
                <p:nvPr/>
              </p:nvPicPr>
              <p:blipFill rotWithShape="1">
                <a:blip r:embed="rId15">
                  <a:alphaModFix/>
                </a:blip>
                <a:srcRect/>
                <a:stretch/>
              </p:blipFill>
              <p:spPr>
                <a:xfrm rot="109064" flipH="1">
                  <a:off x="7504001" y="3575889"/>
                  <a:ext cx="286699" cy="119448"/>
                </a:xfrm>
                <a:prstGeom prst="rect">
                  <a:avLst/>
                </a:prstGeom>
                <a:noFill/>
                <a:ln>
                  <a:noFill/>
                </a:ln>
              </p:spPr>
            </p:pic>
            <p:sp>
              <p:nvSpPr>
                <p:cNvPr id="2040" name="Google Shape;2040;p10"/>
                <p:cNvSpPr/>
                <p:nvPr/>
              </p:nvSpPr>
              <p:spPr>
                <a:xfrm>
                  <a:off x="7599014" y="3459979"/>
                  <a:ext cx="230764" cy="155883"/>
                </a:xfrm>
                <a:custGeom>
                  <a:avLst/>
                  <a:gdLst/>
                  <a:ahLst/>
                  <a:cxnLst/>
                  <a:rect l="l" t="t" r="r" b="b"/>
                  <a:pathLst>
                    <a:path w="2982" h="2442" extrusionOk="0">
                      <a:moveTo>
                        <a:pt x="540" y="0"/>
                      </a:moveTo>
                      <a:lnTo>
                        <a:pt x="0" y="1734"/>
                      </a:lnTo>
                      <a:lnTo>
                        <a:pt x="2394" y="2442"/>
                      </a:lnTo>
                      <a:lnTo>
                        <a:pt x="2982" y="318"/>
                      </a:lnTo>
                      <a:lnTo>
                        <a:pt x="54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pic>
              <p:nvPicPr>
                <p:cNvPr id="2041" name="Google Shape;2041;p10" descr="screen"/>
                <p:cNvPicPr preferRelativeResize="0"/>
                <p:nvPr/>
              </p:nvPicPr>
              <p:blipFill rotWithShape="1">
                <a:blip r:embed="rId16">
                  <a:alphaModFix/>
                </a:blip>
                <a:srcRect/>
                <a:stretch/>
              </p:blipFill>
              <p:spPr>
                <a:xfrm>
                  <a:off x="7610380" y="3463988"/>
                  <a:ext cx="209692" cy="141851"/>
                </a:xfrm>
                <a:prstGeom prst="rect">
                  <a:avLst/>
                </a:prstGeom>
                <a:noFill/>
                <a:ln>
                  <a:noFill/>
                </a:ln>
              </p:spPr>
            </p:pic>
            <p:sp>
              <p:nvSpPr>
                <p:cNvPr id="2042" name="Google Shape;2042;p10"/>
                <p:cNvSpPr/>
                <p:nvPr/>
              </p:nvSpPr>
              <p:spPr>
                <a:xfrm>
                  <a:off x="7641029" y="3455381"/>
                  <a:ext cx="195517" cy="29007"/>
                </a:xfrm>
                <a:custGeom>
                  <a:avLst/>
                  <a:gdLst/>
                  <a:ahLst/>
                  <a:cxnLst/>
                  <a:rect l="l" t="t" r="r" b="b"/>
                  <a:pathLst>
                    <a:path w="2528" h="455" extrusionOk="0">
                      <a:moveTo>
                        <a:pt x="14" y="0"/>
                      </a:moveTo>
                      <a:lnTo>
                        <a:pt x="2528" y="341"/>
                      </a:lnTo>
                      <a:lnTo>
                        <a:pt x="2480" y="455"/>
                      </a:lnTo>
                      <a:lnTo>
                        <a:pt x="0" y="86"/>
                      </a:lnTo>
                      <a:lnTo>
                        <a:pt x="14" y="0"/>
                      </a:lnTo>
                      <a:close/>
                    </a:path>
                  </a:pathLst>
                </a:custGeom>
                <a:gradFill>
                  <a:gsLst>
                    <a:gs pos="0">
                      <a:srgbClr val="000099"/>
                    </a:gs>
                    <a:gs pos="100000">
                      <a:srgbClr val="EAEAEA"/>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043" name="Google Shape;2043;p10"/>
                <p:cNvSpPr/>
                <p:nvPr/>
              </p:nvSpPr>
              <p:spPr>
                <a:xfrm>
                  <a:off x="7596971" y="3455145"/>
                  <a:ext cx="54275" cy="120745"/>
                </a:xfrm>
                <a:custGeom>
                  <a:avLst/>
                  <a:gdLst/>
                  <a:ahLst/>
                  <a:cxnLst/>
                  <a:rect l="l" t="t" r="r" b="b"/>
                  <a:pathLst>
                    <a:path w="702" h="1893" extrusionOk="0">
                      <a:moveTo>
                        <a:pt x="579" y="0"/>
                      </a:moveTo>
                      <a:lnTo>
                        <a:pt x="0" y="1869"/>
                      </a:lnTo>
                      <a:lnTo>
                        <a:pt x="114" y="1893"/>
                      </a:lnTo>
                      <a:lnTo>
                        <a:pt x="702" y="51"/>
                      </a:lnTo>
                      <a:lnTo>
                        <a:pt x="579"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044" name="Google Shape;2044;p10"/>
                <p:cNvSpPr/>
                <p:nvPr/>
              </p:nvSpPr>
              <p:spPr>
                <a:xfrm>
                  <a:off x="7776652" y="3476723"/>
                  <a:ext cx="58489" cy="139375"/>
                </a:xfrm>
                <a:custGeom>
                  <a:avLst/>
                  <a:gdLst/>
                  <a:ahLst/>
                  <a:cxnLst/>
                  <a:rect l="l" t="t" r="r" b="b"/>
                  <a:pathLst>
                    <a:path w="756" h="2184" extrusionOk="0">
                      <a:moveTo>
                        <a:pt x="756" y="0"/>
                      </a:moveTo>
                      <a:lnTo>
                        <a:pt x="138" y="2184"/>
                      </a:lnTo>
                      <a:lnTo>
                        <a:pt x="0" y="2148"/>
                      </a:lnTo>
                      <a:lnTo>
                        <a:pt x="606" y="78"/>
                      </a:lnTo>
                      <a:lnTo>
                        <a:pt x="756" y="0"/>
                      </a:lnTo>
                      <a:close/>
                    </a:path>
                  </a:pathLst>
                </a:custGeom>
                <a:gradFill>
                  <a:gsLst>
                    <a:gs pos="0">
                      <a:srgbClr val="DDDDDD"/>
                    </a:gs>
                    <a:gs pos="100000">
                      <a:schemeClr val="lt1"/>
                    </a:gs>
                  </a:gsLst>
                  <a:lin ang="54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045" name="Google Shape;2045;p10"/>
                <p:cNvSpPr/>
                <p:nvPr/>
              </p:nvSpPr>
              <p:spPr>
                <a:xfrm>
                  <a:off x="7596332" y="3569758"/>
                  <a:ext cx="214545" cy="47048"/>
                </a:xfrm>
                <a:custGeom>
                  <a:avLst/>
                  <a:gdLst/>
                  <a:ahLst/>
                  <a:cxnLst/>
                  <a:rect l="l" t="t" r="r" b="b"/>
                  <a:pathLst>
                    <a:path w="2773" h="738" extrusionOk="0">
                      <a:moveTo>
                        <a:pt x="33" y="0"/>
                      </a:moveTo>
                      <a:lnTo>
                        <a:pt x="0" y="99"/>
                      </a:lnTo>
                      <a:lnTo>
                        <a:pt x="2436" y="738"/>
                      </a:lnTo>
                      <a:cubicBezTo>
                        <a:pt x="2499" y="501"/>
                        <a:pt x="2773" y="727"/>
                        <a:pt x="2373" y="603"/>
                      </a:cubicBezTo>
                      <a:lnTo>
                        <a:pt x="33" y="0"/>
                      </a:lnTo>
                      <a:close/>
                    </a:path>
                  </a:pathLst>
                </a:custGeom>
                <a:gradFill>
                  <a:gsLst>
                    <a:gs pos="0">
                      <a:srgbClr val="0000CC"/>
                    </a:gs>
                    <a:gs pos="100000">
                      <a:schemeClr val="lt1"/>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046" name="Google Shape;2046;p10"/>
                <p:cNvSpPr/>
                <p:nvPr/>
              </p:nvSpPr>
              <p:spPr>
                <a:xfrm>
                  <a:off x="7783165" y="3477902"/>
                  <a:ext cx="54786" cy="139965"/>
                </a:xfrm>
                <a:custGeom>
                  <a:avLst/>
                  <a:gdLst/>
                  <a:ahLst/>
                  <a:cxnLst/>
                  <a:rect l="l" t="t" r="r" b="b"/>
                  <a:pathLst>
                    <a:path w="637" h="1659" extrusionOk="0">
                      <a:moveTo>
                        <a:pt x="615" y="0"/>
                      </a:moveTo>
                      <a:lnTo>
                        <a:pt x="637" y="0"/>
                      </a:lnTo>
                      <a:lnTo>
                        <a:pt x="68" y="1659"/>
                      </a:lnTo>
                      <a:lnTo>
                        <a:pt x="0" y="1647"/>
                      </a:lnTo>
                      <a:lnTo>
                        <a:pt x="615" y="0"/>
                      </a:lnTo>
                      <a:close/>
                    </a:path>
                  </a:pathLst>
                </a:custGeom>
                <a:solidFill>
                  <a:srgbClr val="4D4D4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047" name="Google Shape;2047;p10"/>
                <p:cNvSpPr/>
                <p:nvPr/>
              </p:nvSpPr>
              <p:spPr>
                <a:xfrm>
                  <a:off x="7596588" y="3576007"/>
                  <a:ext cx="190792" cy="46458"/>
                </a:xfrm>
                <a:custGeom>
                  <a:avLst/>
                  <a:gdLst/>
                  <a:ahLst/>
                  <a:cxnLst/>
                  <a:rect l="l" t="t" r="r" b="b"/>
                  <a:pathLst>
                    <a:path w="2216" h="550" extrusionOk="0">
                      <a:moveTo>
                        <a:pt x="0" y="0"/>
                      </a:moveTo>
                      <a:lnTo>
                        <a:pt x="9" y="57"/>
                      </a:lnTo>
                      <a:lnTo>
                        <a:pt x="2164" y="550"/>
                      </a:lnTo>
                      <a:lnTo>
                        <a:pt x="2216" y="496"/>
                      </a:lnTo>
                      <a:lnTo>
                        <a:pt x="0" y="0"/>
                      </a:lnTo>
                      <a:close/>
                    </a:path>
                  </a:pathLst>
                </a:custGeom>
                <a:gradFill>
                  <a:gsLst>
                    <a:gs pos="0">
                      <a:srgbClr val="000099"/>
                    </a:gs>
                    <a:gs pos="100000">
                      <a:srgbClr val="808080"/>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nvGrpSpPr>
                <p:cNvPr id="2048" name="Google Shape;2048;p10"/>
                <p:cNvGrpSpPr/>
                <p:nvPr/>
              </p:nvGrpSpPr>
              <p:grpSpPr>
                <a:xfrm>
                  <a:off x="7593395" y="3625649"/>
                  <a:ext cx="64747" cy="27592"/>
                  <a:chOff x="1740" y="2642"/>
                  <a:chExt cx="752" cy="327"/>
                </a:xfrm>
              </p:grpSpPr>
              <p:sp>
                <p:nvSpPr>
                  <p:cNvPr id="2049" name="Google Shape;2049;p10"/>
                  <p:cNvSpPr/>
                  <p:nvPr/>
                </p:nvSpPr>
                <p:spPr>
                  <a:xfrm>
                    <a:off x="1740" y="2642"/>
                    <a:ext cx="752" cy="327"/>
                  </a:xfrm>
                  <a:custGeom>
                    <a:avLst/>
                    <a:gdLst/>
                    <a:ahLst/>
                    <a:cxnLst/>
                    <a:rect l="l" t="t" r="r" b="b"/>
                    <a:pathLst>
                      <a:path w="752" h="327" extrusionOk="0">
                        <a:moveTo>
                          <a:pt x="293" y="0"/>
                        </a:moveTo>
                        <a:lnTo>
                          <a:pt x="752" y="124"/>
                        </a:lnTo>
                        <a:lnTo>
                          <a:pt x="470" y="327"/>
                        </a:lnTo>
                        <a:lnTo>
                          <a:pt x="0" y="183"/>
                        </a:lnTo>
                        <a:lnTo>
                          <a:pt x="293"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050" name="Google Shape;2050;p10"/>
                  <p:cNvSpPr/>
                  <p:nvPr/>
                </p:nvSpPr>
                <p:spPr>
                  <a:xfrm>
                    <a:off x="1754" y="2649"/>
                    <a:ext cx="726" cy="311"/>
                  </a:xfrm>
                  <a:custGeom>
                    <a:avLst/>
                    <a:gdLst/>
                    <a:ahLst/>
                    <a:cxnLst/>
                    <a:rect l="l" t="t" r="r" b="b"/>
                    <a:pathLst>
                      <a:path w="726" h="311" extrusionOk="0">
                        <a:moveTo>
                          <a:pt x="282" y="0"/>
                        </a:moveTo>
                        <a:lnTo>
                          <a:pt x="726" y="119"/>
                        </a:lnTo>
                        <a:lnTo>
                          <a:pt x="457" y="311"/>
                        </a:lnTo>
                        <a:lnTo>
                          <a:pt x="0" y="173"/>
                        </a:lnTo>
                        <a:lnTo>
                          <a:pt x="282" y="0"/>
                        </a:lnTo>
                        <a:close/>
                      </a:path>
                    </a:pathLst>
                  </a:custGeom>
                  <a:gradFill>
                    <a:gsLst>
                      <a:gs pos="0">
                        <a:srgbClr val="4D4D4D"/>
                      </a:gs>
                      <a:gs pos="100000">
                        <a:srgbClr val="DDDDDD"/>
                      </a:gs>
                    </a:gsLst>
                    <a:lin ang="189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051" name="Google Shape;2051;p10"/>
                  <p:cNvSpPr/>
                  <p:nvPr/>
                </p:nvSpPr>
                <p:spPr>
                  <a:xfrm>
                    <a:off x="1808" y="2770"/>
                    <a:ext cx="258" cy="100"/>
                  </a:xfrm>
                  <a:custGeom>
                    <a:avLst/>
                    <a:gdLst/>
                    <a:ahLst/>
                    <a:cxnLst/>
                    <a:rect l="l" t="t" r="r" b="b"/>
                    <a:pathLst>
                      <a:path w="258" h="100" extrusionOk="0">
                        <a:moveTo>
                          <a:pt x="0" y="44"/>
                        </a:moveTo>
                        <a:lnTo>
                          <a:pt x="75" y="0"/>
                        </a:lnTo>
                        <a:lnTo>
                          <a:pt x="258" y="50"/>
                        </a:lnTo>
                        <a:lnTo>
                          <a:pt x="183" y="100"/>
                        </a:lnTo>
                        <a:lnTo>
                          <a:pt x="0" y="44"/>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052" name="Google Shape;2052;p10"/>
                  <p:cNvSpPr/>
                  <p:nvPr/>
                </p:nvSpPr>
                <p:spPr>
                  <a:xfrm>
                    <a:off x="1799" y="2816"/>
                    <a:ext cx="194" cy="63"/>
                  </a:xfrm>
                  <a:custGeom>
                    <a:avLst/>
                    <a:gdLst/>
                    <a:ahLst/>
                    <a:cxnLst/>
                    <a:rect l="l" t="t" r="r" b="b"/>
                    <a:pathLst>
                      <a:path w="194" h="63" extrusionOk="0">
                        <a:moveTo>
                          <a:pt x="12" y="0"/>
                        </a:moveTo>
                        <a:lnTo>
                          <a:pt x="194" y="53"/>
                        </a:lnTo>
                        <a:lnTo>
                          <a:pt x="180" y="63"/>
                        </a:lnTo>
                        <a:lnTo>
                          <a:pt x="0" y="9"/>
                        </a:lnTo>
                        <a:lnTo>
                          <a:pt x="12"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053" name="Google Shape;2053;p10"/>
                  <p:cNvSpPr/>
                  <p:nvPr/>
                </p:nvSpPr>
                <p:spPr>
                  <a:xfrm>
                    <a:off x="2020" y="2834"/>
                    <a:ext cx="258" cy="102"/>
                  </a:xfrm>
                  <a:custGeom>
                    <a:avLst/>
                    <a:gdLst/>
                    <a:ahLst/>
                    <a:cxnLst/>
                    <a:rect l="l" t="t" r="r" b="b"/>
                    <a:pathLst>
                      <a:path w="258" h="102" extrusionOk="0">
                        <a:moveTo>
                          <a:pt x="0" y="46"/>
                        </a:moveTo>
                        <a:lnTo>
                          <a:pt x="71" y="0"/>
                        </a:lnTo>
                        <a:lnTo>
                          <a:pt x="258" y="52"/>
                        </a:lnTo>
                        <a:lnTo>
                          <a:pt x="183" y="102"/>
                        </a:lnTo>
                        <a:lnTo>
                          <a:pt x="0" y="46"/>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054" name="Google Shape;2054;p10"/>
                  <p:cNvSpPr/>
                  <p:nvPr/>
                </p:nvSpPr>
                <p:spPr>
                  <a:xfrm>
                    <a:off x="2011" y="2882"/>
                    <a:ext cx="194" cy="63"/>
                  </a:xfrm>
                  <a:custGeom>
                    <a:avLst/>
                    <a:gdLst/>
                    <a:ahLst/>
                    <a:cxnLst/>
                    <a:rect l="l" t="t" r="r" b="b"/>
                    <a:pathLst>
                      <a:path w="194" h="63" extrusionOk="0">
                        <a:moveTo>
                          <a:pt x="12" y="0"/>
                        </a:moveTo>
                        <a:lnTo>
                          <a:pt x="194" y="53"/>
                        </a:lnTo>
                        <a:lnTo>
                          <a:pt x="180" y="63"/>
                        </a:lnTo>
                        <a:lnTo>
                          <a:pt x="0" y="9"/>
                        </a:lnTo>
                        <a:lnTo>
                          <a:pt x="12"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sp>
              <p:nvSpPr>
                <p:cNvPr id="2055" name="Google Shape;2055;p10"/>
                <p:cNvSpPr/>
                <p:nvPr/>
              </p:nvSpPr>
              <p:spPr>
                <a:xfrm>
                  <a:off x="7704243" y="3629776"/>
                  <a:ext cx="78411" cy="60608"/>
                </a:xfrm>
                <a:custGeom>
                  <a:avLst/>
                  <a:gdLst/>
                  <a:ahLst/>
                  <a:cxnLst/>
                  <a:rect l="l" t="t" r="r" b="b"/>
                  <a:pathLst>
                    <a:path w="990" h="792" extrusionOk="0">
                      <a:moveTo>
                        <a:pt x="3" y="738"/>
                      </a:moveTo>
                      <a:lnTo>
                        <a:pt x="990" y="0"/>
                      </a:lnTo>
                      <a:lnTo>
                        <a:pt x="987" y="60"/>
                      </a:lnTo>
                      <a:lnTo>
                        <a:pt x="0" y="792"/>
                      </a:lnTo>
                      <a:lnTo>
                        <a:pt x="3" y="738"/>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056" name="Google Shape;2056;p10"/>
                <p:cNvSpPr/>
                <p:nvPr/>
              </p:nvSpPr>
              <p:spPr>
                <a:xfrm>
                  <a:off x="7504129" y="3634611"/>
                  <a:ext cx="200625" cy="55302"/>
                </a:xfrm>
                <a:custGeom>
                  <a:avLst/>
                  <a:gdLst/>
                  <a:ahLst/>
                  <a:cxnLst/>
                  <a:rect l="l" t="t" r="r" b="b"/>
                  <a:pathLst>
                    <a:path w="2532" h="723" extrusionOk="0">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057" name="Google Shape;2057;p10"/>
                <p:cNvSpPr/>
                <p:nvPr/>
              </p:nvSpPr>
              <p:spPr>
                <a:xfrm>
                  <a:off x="7504257" y="3624470"/>
                  <a:ext cx="2171" cy="11202"/>
                </a:xfrm>
                <a:custGeom>
                  <a:avLst/>
                  <a:gdLst/>
                  <a:ahLst/>
                  <a:cxnLst/>
                  <a:rect l="l" t="t" r="r" b="b"/>
                  <a:pathLst>
                    <a:path w="26" h="147" extrusionOk="0">
                      <a:moveTo>
                        <a:pt x="26" y="10"/>
                      </a:moveTo>
                      <a:lnTo>
                        <a:pt x="23" y="147"/>
                      </a:lnTo>
                      <a:lnTo>
                        <a:pt x="0" y="144"/>
                      </a:lnTo>
                      <a:lnTo>
                        <a:pt x="3" y="0"/>
                      </a:lnTo>
                      <a:lnTo>
                        <a:pt x="26" y="1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058" name="Google Shape;2058;p10"/>
                <p:cNvSpPr/>
                <p:nvPr/>
              </p:nvSpPr>
              <p:spPr>
                <a:xfrm>
                  <a:off x="7504384" y="3578837"/>
                  <a:ext cx="93225" cy="46340"/>
                </a:xfrm>
                <a:custGeom>
                  <a:avLst/>
                  <a:gdLst/>
                  <a:ahLst/>
                  <a:cxnLst/>
                  <a:rect l="l" t="t" r="r" b="b"/>
                  <a:pathLst>
                    <a:path w="1176" h="606" extrusionOk="0">
                      <a:moveTo>
                        <a:pt x="1170" y="0"/>
                      </a:moveTo>
                      <a:lnTo>
                        <a:pt x="0" y="597"/>
                      </a:lnTo>
                      <a:lnTo>
                        <a:pt x="30" y="606"/>
                      </a:lnTo>
                      <a:lnTo>
                        <a:pt x="1176" y="18"/>
                      </a:lnTo>
                      <a:lnTo>
                        <a:pt x="1170"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059" name="Google Shape;2059;p10"/>
                <p:cNvSpPr/>
                <p:nvPr/>
              </p:nvSpPr>
              <p:spPr>
                <a:xfrm>
                  <a:off x="7510642" y="3626829"/>
                  <a:ext cx="190281" cy="53180"/>
                </a:xfrm>
                <a:custGeom>
                  <a:avLst/>
                  <a:gdLst/>
                  <a:ahLst/>
                  <a:cxnLst/>
                  <a:rect l="l" t="t" r="r" b="b"/>
                  <a:pathLst>
                    <a:path w="2532" h="723" extrusionOk="0">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060" name="Google Shape;2060;p10"/>
                <p:cNvSpPr/>
                <p:nvPr/>
              </p:nvSpPr>
              <p:spPr>
                <a:xfrm rot="10800000" flipH="1">
                  <a:off x="7700668" y="3623055"/>
                  <a:ext cx="77645" cy="55066"/>
                </a:xfrm>
                <a:custGeom>
                  <a:avLst/>
                  <a:gdLst/>
                  <a:ahLst/>
                  <a:cxnLst/>
                  <a:rect l="l" t="t" r="r" b="b"/>
                  <a:pathLst>
                    <a:path w="2532" h="723" extrusionOk="0">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grpSp>
            <p:nvGrpSpPr>
              <p:cNvPr id="2061" name="Google Shape;2061;p10"/>
              <p:cNvGrpSpPr/>
              <p:nvPr/>
            </p:nvGrpSpPr>
            <p:grpSpPr>
              <a:xfrm flipH="1">
                <a:off x="7985622" y="3537823"/>
                <a:ext cx="359261" cy="342045"/>
                <a:chOff x="2839" y="3501"/>
                <a:chExt cx="755" cy="803"/>
              </a:xfrm>
            </p:grpSpPr>
            <p:pic>
              <p:nvPicPr>
                <p:cNvPr id="2062" name="Google Shape;2062;p10" descr="desktop_computer_stylized_medium"/>
                <p:cNvPicPr preferRelativeResize="0"/>
                <p:nvPr/>
              </p:nvPicPr>
              <p:blipFill rotWithShape="1">
                <a:blip r:embed="rId17">
                  <a:alphaModFix/>
                </a:blip>
                <a:srcRect/>
                <a:stretch/>
              </p:blipFill>
              <p:spPr>
                <a:xfrm>
                  <a:off x="2839" y="3501"/>
                  <a:ext cx="755" cy="803"/>
                </a:xfrm>
                <a:prstGeom prst="rect">
                  <a:avLst/>
                </a:prstGeom>
                <a:noFill/>
                <a:ln>
                  <a:noFill/>
                </a:ln>
              </p:spPr>
            </p:pic>
            <p:sp>
              <p:nvSpPr>
                <p:cNvPr id="2063" name="Google Shape;2063;p10"/>
                <p:cNvSpPr/>
                <p:nvPr/>
              </p:nvSpPr>
              <p:spPr>
                <a:xfrm>
                  <a:off x="2916" y="3578"/>
                  <a:ext cx="356" cy="368"/>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grpSp>
            <p:nvGrpSpPr>
              <p:cNvPr id="2064" name="Google Shape;2064;p10"/>
              <p:cNvGrpSpPr/>
              <p:nvPr/>
            </p:nvGrpSpPr>
            <p:grpSpPr>
              <a:xfrm>
                <a:off x="7797061" y="3296104"/>
                <a:ext cx="347997" cy="396620"/>
                <a:chOff x="7797061" y="3296104"/>
                <a:chExt cx="347997" cy="396620"/>
              </a:xfrm>
            </p:grpSpPr>
            <p:pic>
              <p:nvPicPr>
                <p:cNvPr id="2065" name="Google Shape;2065;p10" descr="fridge2.png"/>
                <p:cNvPicPr preferRelativeResize="0"/>
                <p:nvPr/>
              </p:nvPicPr>
              <p:blipFill rotWithShape="1">
                <a:blip r:embed="rId18">
                  <a:alphaModFix/>
                </a:blip>
                <a:srcRect/>
                <a:stretch/>
              </p:blipFill>
              <p:spPr>
                <a:xfrm>
                  <a:off x="7896825" y="3355697"/>
                  <a:ext cx="189578" cy="337027"/>
                </a:xfrm>
                <a:prstGeom prst="rect">
                  <a:avLst/>
                </a:prstGeom>
                <a:noFill/>
                <a:ln>
                  <a:noFill/>
                </a:ln>
              </p:spPr>
            </p:pic>
            <p:pic>
              <p:nvPicPr>
                <p:cNvPr id="2066" name="Google Shape;2066;p10" descr="antenna_stylized"/>
                <p:cNvPicPr preferRelativeResize="0"/>
                <p:nvPr/>
              </p:nvPicPr>
              <p:blipFill rotWithShape="1">
                <a:blip r:embed="rId14">
                  <a:alphaModFix/>
                </a:blip>
                <a:srcRect/>
                <a:stretch/>
              </p:blipFill>
              <p:spPr>
                <a:xfrm>
                  <a:off x="7797061" y="3296104"/>
                  <a:ext cx="347997" cy="167557"/>
                </a:xfrm>
                <a:prstGeom prst="rect">
                  <a:avLst/>
                </a:prstGeom>
                <a:noFill/>
                <a:ln>
                  <a:noFill/>
                </a:ln>
              </p:spPr>
            </p:pic>
          </p:grpSp>
        </p:grpSp>
        <p:grpSp>
          <p:nvGrpSpPr>
            <p:cNvPr id="2067" name="Google Shape;2067;p10"/>
            <p:cNvGrpSpPr/>
            <p:nvPr/>
          </p:nvGrpSpPr>
          <p:grpSpPr>
            <a:xfrm>
              <a:off x="11058573" y="3399165"/>
              <a:ext cx="518448" cy="1212242"/>
              <a:chOff x="11058573" y="3399165"/>
              <a:chExt cx="518448" cy="1212242"/>
            </a:xfrm>
          </p:grpSpPr>
          <p:grpSp>
            <p:nvGrpSpPr>
              <p:cNvPr id="2068" name="Google Shape;2068;p10"/>
              <p:cNvGrpSpPr/>
              <p:nvPr/>
            </p:nvGrpSpPr>
            <p:grpSpPr>
              <a:xfrm>
                <a:off x="11087182" y="4159591"/>
                <a:ext cx="489839" cy="451816"/>
                <a:chOff x="5103720" y="2693365"/>
                <a:chExt cx="611650" cy="414788"/>
              </a:xfrm>
            </p:grpSpPr>
            <p:cxnSp>
              <p:nvCxnSpPr>
                <p:cNvPr id="2069" name="Google Shape;2069;p10"/>
                <p:cNvCxnSpPr/>
                <p:nvPr/>
              </p:nvCxnSpPr>
              <p:spPr>
                <a:xfrm>
                  <a:off x="5103720" y="2914214"/>
                  <a:ext cx="232559" cy="0"/>
                </a:xfrm>
                <a:prstGeom prst="straightConnector1">
                  <a:avLst/>
                </a:prstGeom>
                <a:noFill/>
                <a:ln w="12700" cap="flat" cmpd="sng">
                  <a:solidFill>
                    <a:schemeClr val="dk1"/>
                  </a:solidFill>
                  <a:prstDash val="solid"/>
                  <a:miter lim="800000"/>
                  <a:headEnd type="none" w="sm" len="sm"/>
                  <a:tailEnd type="none" w="sm" len="sm"/>
                </a:ln>
              </p:spPr>
            </p:cxnSp>
            <p:grpSp>
              <p:nvGrpSpPr>
                <p:cNvPr id="2070" name="Google Shape;2070;p10"/>
                <p:cNvGrpSpPr/>
                <p:nvPr/>
              </p:nvGrpSpPr>
              <p:grpSpPr>
                <a:xfrm>
                  <a:off x="5275406" y="2693365"/>
                  <a:ext cx="439964" cy="414788"/>
                  <a:chOff x="5275406" y="2711455"/>
                  <a:chExt cx="452949" cy="405518"/>
                </a:xfrm>
              </p:grpSpPr>
              <p:pic>
                <p:nvPicPr>
                  <p:cNvPr id="2071" name="Google Shape;2071;p10" descr="server_rack.png"/>
                  <p:cNvPicPr preferRelativeResize="0"/>
                  <p:nvPr/>
                </p:nvPicPr>
                <p:blipFill rotWithShape="1">
                  <a:blip r:embed="rId19">
                    <a:alphaModFix/>
                  </a:blip>
                  <a:srcRect/>
                  <a:stretch/>
                </p:blipFill>
                <p:spPr>
                  <a:xfrm>
                    <a:off x="5537367" y="2770786"/>
                    <a:ext cx="190988" cy="313366"/>
                  </a:xfrm>
                  <a:prstGeom prst="rect">
                    <a:avLst/>
                  </a:prstGeom>
                  <a:noFill/>
                  <a:ln>
                    <a:noFill/>
                  </a:ln>
                </p:spPr>
              </p:pic>
              <p:pic>
                <p:nvPicPr>
                  <p:cNvPr id="2072" name="Google Shape;2072;p10" descr="server_rack.png"/>
                  <p:cNvPicPr preferRelativeResize="0"/>
                  <p:nvPr/>
                </p:nvPicPr>
                <p:blipFill rotWithShape="1">
                  <a:blip r:embed="rId19">
                    <a:alphaModFix/>
                  </a:blip>
                  <a:srcRect/>
                  <a:stretch/>
                </p:blipFill>
                <p:spPr>
                  <a:xfrm>
                    <a:off x="5275406" y="2764002"/>
                    <a:ext cx="190988" cy="313366"/>
                  </a:xfrm>
                  <a:prstGeom prst="rect">
                    <a:avLst/>
                  </a:prstGeom>
                  <a:noFill/>
                  <a:ln>
                    <a:noFill/>
                  </a:ln>
                </p:spPr>
              </p:pic>
              <p:pic>
                <p:nvPicPr>
                  <p:cNvPr id="2073" name="Google Shape;2073;p10" descr="server_rack.png"/>
                  <p:cNvPicPr preferRelativeResize="0"/>
                  <p:nvPr/>
                </p:nvPicPr>
                <p:blipFill rotWithShape="1">
                  <a:blip r:embed="rId19">
                    <a:alphaModFix/>
                  </a:blip>
                  <a:srcRect/>
                  <a:stretch/>
                </p:blipFill>
                <p:spPr>
                  <a:xfrm>
                    <a:off x="5385676" y="2711455"/>
                    <a:ext cx="247152" cy="405518"/>
                  </a:xfrm>
                  <a:prstGeom prst="rect">
                    <a:avLst/>
                  </a:prstGeom>
                  <a:noFill/>
                  <a:ln>
                    <a:noFill/>
                  </a:ln>
                </p:spPr>
              </p:pic>
            </p:grpSp>
          </p:grpSp>
          <p:grpSp>
            <p:nvGrpSpPr>
              <p:cNvPr id="2074" name="Google Shape;2074;p10"/>
              <p:cNvGrpSpPr/>
              <p:nvPr/>
            </p:nvGrpSpPr>
            <p:grpSpPr>
              <a:xfrm>
                <a:off x="11058573" y="3399165"/>
                <a:ext cx="423724" cy="405973"/>
                <a:chOff x="5103720" y="2693365"/>
                <a:chExt cx="611650" cy="414788"/>
              </a:xfrm>
            </p:grpSpPr>
            <p:cxnSp>
              <p:nvCxnSpPr>
                <p:cNvPr id="2075" name="Google Shape;2075;p10"/>
                <p:cNvCxnSpPr/>
                <p:nvPr/>
              </p:nvCxnSpPr>
              <p:spPr>
                <a:xfrm>
                  <a:off x="5103720" y="2914214"/>
                  <a:ext cx="232559" cy="0"/>
                </a:xfrm>
                <a:prstGeom prst="straightConnector1">
                  <a:avLst/>
                </a:prstGeom>
                <a:noFill/>
                <a:ln w="12700" cap="flat" cmpd="sng">
                  <a:solidFill>
                    <a:schemeClr val="dk1"/>
                  </a:solidFill>
                  <a:prstDash val="solid"/>
                  <a:miter lim="800000"/>
                  <a:headEnd type="none" w="sm" len="sm"/>
                  <a:tailEnd type="none" w="sm" len="sm"/>
                </a:ln>
              </p:spPr>
            </p:cxnSp>
            <p:grpSp>
              <p:nvGrpSpPr>
                <p:cNvPr id="2076" name="Google Shape;2076;p10"/>
                <p:cNvGrpSpPr/>
                <p:nvPr/>
              </p:nvGrpSpPr>
              <p:grpSpPr>
                <a:xfrm>
                  <a:off x="5275406" y="2693365"/>
                  <a:ext cx="439964" cy="414788"/>
                  <a:chOff x="5275406" y="2711455"/>
                  <a:chExt cx="452949" cy="405518"/>
                </a:xfrm>
              </p:grpSpPr>
              <p:pic>
                <p:nvPicPr>
                  <p:cNvPr id="2077" name="Google Shape;2077;p10" descr="server_rack.png"/>
                  <p:cNvPicPr preferRelativeResize="0"/>
                  <p:nvPr/>
                </p:nvPicPr>
                <p:blipFill rotWithShape="1">
                  <a:blip r:embed="rId19">
                    <a:alphaModFix/>
                  </a:blip>
                  <a:srcRect/>
                  <a:stretch/>
                </p:blipFill>
                <p:spPr>
                  <a:xfrm>
                    <a:off x="5537367" y="2770786"/>
                    <a:ext cx="190988" cy="313366"/>
                  </a:xfrm>
                  <a:prstGeom prst="rect">
                    <a:avLst/>
                  </a:prstGeom>
                  <a:noFill/>
                  <a:ln>
                    <a:noFill/>
                  </a:ln>
                </p:spPr>
              </p:pic>
              <p:pic>
                <p:nvPicPr>
                  <p:cNvPr id="2078" name="Google Shape;2078;p10" descr="server_rack.png"/>
                  <p:cNvPicPr preferRelativeResize="0"/>
                  <p:nvPr/>
                </p:nvPicPr>
                <p:blipFill rotWithShape="1">
                  <a:blip r:embed="rId19">
                    <a:alphaModFix/>
                  </a:blip>
                  <a:srcRect/>
                  <a:stretch/>
                </p:blipFill>
                <p:spPr>
                  <a:xfrm>
                    <a:off x="5275406" y="2764002"/>
                    <a:ext cx="190988" cy="313366"/>
                  </a:xfrm>
                  <a:prstGeom prst="rect">
                    <a:avLst/>
                  </a:prstGeom>
                  <a:noFill/>
                  <a:ln>
                    <a:noFill/>
                  </a:ln>
                </p:spPr>
              </p:pic>
              <p:pic>
                <p:nvPicPr>
                  <p:cNvPr id="2079" name="Google Shape;2079;p10" descr="server_rack.png"/>
                  <p:cNvPicPr preferRelativeResize="0"/>
                  <p:nvPr/>
                </p:nvPicPr>
                <p:blipFill rotWithShape="1">
                  <a:blip r:embed="rId19">
                    <a:alphaModFix/>
                  </a:blip>
                  <a:srcRect/>
                  <a:stretch/>
                </p:blipFill>
                <p:spPr>
                  <a:xfrm>
                    <a:off x="5385676" y="2711455"/>
                    <a:ext cx="247152" cy="405518"/>
                  </a:xfrm>
                  <a:prstGeom prst="rect">
                    <a:avLst/>
                  </a:prstGeom>
                  <a:noFill/>
                  <a:ln>
                    <a:noFill/>
                  </a:ln>
                </p:spPr>
              </p:pic>
            </p:grpSp>
          </p:grpSp>
        </p:grpSp>
        <p:grpSp>
          <p:nvGrpSpPr>
            <p:cNvPr id="2080" name="Google Shape;2080;p10"/>
            <p:cNvGrpSpPr/>
            <p:nvPr/>
          </p:nvGrpSpPr>
          <p:grpSpPr>
            <a:xfrm>
              <a:off x="7767607" y="4870841"/>
              <a:ext cx="2692126" cy="1264656"/>
              <a:chOff x="7767607" y="4870841"/>
              <a:chExt cx="2692126" cy="1264656"/>
            </a:xfrm>
          </p:grpSpPr>
          <p:grpSp>
            <p:nvGrpSpPr>
              <p:cNvPr id="2081" name="Google Shape;2081;p10"/>
              <p:cNvGrpSpPr/>
              <p:nvPr/>
            </p:nvGrpSpPr>
            <p:grpSpPr>
              <a:xfrm>
                <a:off x="10282541" y="5244631"/>
                <a:ext cx="177192" cy="330833"/>
                <a:chOff x="4140" y="429"/>
                <a:chExt cx="1425" cy="2396"/>
              </a:xfrm>
            </p:grpSpPr>
            <p:sp>
              <p:nvSpPr>
                <p:cNvPr id="2082" name="Google Shape;2082;p10"/>
                <p:cNvSpPr/>
                <p:nvPr/>
              </p:nvSpPr>
              <p:spPr>
                <a:xfrm>
                  <a:off x="5268" y="433"/>
                  <a:ext cx="283" cy="2286"/>
                </a:xfrm>
                <a:custGeom>
                  <a:avLst/>
                  <a:gdLst/>
                  <a:ahLst/>
                  <a:cxnLst/>
                  <a:rect l="l" t="t" r="r" b="b"/>
                  <a:pathLst>
                    <a:path w="354" h="2742" extrusionOk="0">
                      <a:moveTo>
                        <a:pt x="63" y="0"/>
                      </a:moveTo>
                      <a:lnTo>
                        <a:pt x="354" y="339"/>
                      </a:lnTo>
                      <a:lnTo>
                        <a:pt x="346" y="2624"/>
                      </a:lnTo>
                      <a:lnTo>
                        <a:pt x="0" y="2742"/>
                      </a:lnTo>
                      <a:lnTo>
                        <a:pt x="63" y="0"/>
                      </a:lnTo>
                      <a:close/>
                    </a:path>
                  </a:pathLst>
                </a:custGeom>
                <a:gradFill>
                  <a:gsLst>
                    <a:gs pos="0">
                      <a:srgbClr val="DDDDDD"/>
                    </a:gs>
                    <a:gs pos="100000">
                      <a:srgbClr val="333333"/>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083" name="Google Shape;2083;p10"/>
                <p:cNvSpPr/>
                <p:nvPr/>
              </p:nvSpPr>
              <p:spPr>
                <a:xfrm>
                  <a:off x="4210" y="429"/>
                  <a:ext cx="1046" cy="2285"/>
                </a:xfrm>
                <a:prstGeom prst="rect">
                  <a:avLst/>
                </a:prstGeom>
                <a:gradFill>
                  <a:gsLst>
                    <a:gs pos="0">
                      <a:srgbClr val="292929"/>
                    </a:gs>
                    <a:gs pos="100000">
                      <a:srgbClr val="808080"/>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2084" name="Google Shape;2084;p10"/>
                <p:cNvSpPr/>
                <p:nvPr/>
              </p:nvSpPr>
              <p:spPr>
                <a:xfrm>
                  <a:off x="5321" y="570"/>
                  <a:ext cx="169" cy="2115"/>
                </a:xfrm>
                <a:custGeom>
                  <a:avLst/>
                  <a:gdLst/>
                  <a:ahLst/>
                  <a:cxnLst/>
                  <a:rect l="l" t="t" r="r" b="b"/>
                  <a:pathLst>
                    <a:path w="211" h="2537" extrusionOk="0">
                      <a:moveTo>
                        <a:pt x="7" y="0"/>
                      </a:moveTo>
                      <a:cubicBezTo>
                        <a:pt x="7" y="0"/>
                        <a:pt x="57" y="28"/>
                        <a:pt x="211" y="218"/>
                      </a:cubicBezTo>
                      <a:cubicBezTo>
                        <a:pt x="0" y="1229"/>
                        <a:pt x="41" y="2537"/>
                        <a:pt x="7" y="2501"/>
                      </a:cubicBezTo>
                      <a:lnTo>
                        <a:pt x="7" y="0"/>
                      </a:lnTo>
                      <a:close/>
                    </a:path>
                  </a:pathLst>
                </a:custGeom>
                <a:gradFill>
                  <a:gsLst>
                    <a:gs pos="0">
                      <a:srgbClr val="808080"/>
                    </a:gs>
                    <a:gs pos="100000">
                      <a:srgbClr val="F8F8F8"/>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085" name="Google Shape;2085;p10"/>
                <p:cNvSpPr/>
                <p:nvPr/>
              </p:nvSpPr>
              <p:spPr>
                <a:xfrm>
                  <a:off x="5284" y="1640"/>
                  <a:ext cx="263" cy="189"/>
                </a:xfrm>
                <a:custGeom>
                  <a:avLst/>
                  <a:gdLst/>
                  <a:ahLst/>
                  <a:cxnLst/>
                  <a:rect l="l" t="t" r="r" b="b"/>
                  <a:pathLst>
                    <a:path w="328" h="226" extrusionOk="0">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086" name="Google Shape;2086;p10"/>
                <p:cNvSpPr/>
                <p:nvPr/>
              </p:nvSpPr>
              <p:spPr>
                <a:xfrm>
                  <a:off x="4210" y="690"/>
                  <a:ext cx="598" cy="47"/>
                </a:xfrm>
                <a:prstGeom prst="rect">
                  <a:avLst/>
                </a:prstGeom>
                <a:solidFill>
                  <a:schemeClr val="dk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grpSp>
              <p:nvGrpSpPr>
                <p:cNvPr id="2087" name="Google Shape;2087;p10"/>
                <p:cNvGrpSpPr/>
                <p:nvPr/>
              </p:nvGrpSpPr>
              <p:grpSpPr>
                <a:xfrm>
                  <a:off x="4748" y="666"/>
                  <a:ext cx="578" cy="150"/>
                  <a:chOff x="613" y="2566"/>
                  <a:chExt cx="721" cy="144"/>
                </a:xfrm>
              </p:grpSpPr>
              <p:sp>
                <p:nvSpPr>
                  <p:cNvPr id="2088" name="Google Shape;2088;p10"/>
                  <p:cNvSpPr/>
                  <p:nvPr/>
                </p:nvSpPr>
                <p:spPr>
                  <a:xfrm>
                    <a:off x="613" y="2566"/>
                    <a:ext cx="721" cy="144"/>
                  </a:xfrm>
                  <a:prstGeom prst="roundRect">
                    <a:avLst>
                      <a:gd name="adj" fmla="val 50000"/>
                    </a:avLst>
                  </a:pr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2089" name="Google Shape;2089;p10"/>
                  <p:cNvSpPr/>
                  <p:nvPr/>
                </p:nvSpPr>
                <p:spPr>
                  <a:xfrm>
                    <a:off x="625" y="2581"/>
                    <a:ext cx="696" cy="114"/>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grpSp>
            <p:sp>
              <p:nvSpPr>
                <p:cNvPr id="2090" name="Google Shape;2090;p10"/>
                <p:cNvSpPr/>
                <p:nvPr/>
              </p:nvSpPr>
              <p:spPr>
                <a:xfrm>
                  <a:off x="4220" y="1022"/>
                  <a:ext cx="598" cy="47"/>
                </a:xfrm>
                <a:prstGeom prst="rect">
                  <a:avLst/>
                </a:prstGeom>
                <a:solidFill>
                  <a:schemeClr val="dk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grpSp>
              <p:nvGrpSpPr>
                <p:cNvPr id="2091" name="Google Shape;2091;p10"/>
                <p:cNvGrpSpPr/>
                <p:nvPr/>
              </p:nvGrpSpPr>
              <p:grpSpPr>
                <a:xfrm>
                  <a:off x="4748" y="990"/>
                  <a:ext cx="578" cy="134"/>
                  <a:chOff x="615" y="2564"/>
                  <a:chExt cx="721" cy="139"/>
                </a:xfrm>
              </p:grpSpPr>
              <p:sp>
                <p:nvSpPr>
                  <p:cNvPr id="2092" name="Google Shape;2092;p10"/>
                  <p:cNvSpPr/>
                  <p:nvPr/>
                </p:nvSpPr>
                <p:spPr>
                  <a:xfrm>
                    <a:off x="615" y="2564"/>
                    <a:ext cx="721" cy="139"/>
                  </a:xfrm>
                  <a:prstGeom prst="roundRect">
                    <a:avLst>
                      <a:gd name="adj" fmla="val 50000"/>
                    </a:avLst>
                  </a:pr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2093" name="Google Shape;2093;p10"/>
                  <p:cNvSpPr/>
                  <p:nvPr/>
                </p:nvSpPr>
                <p:spPr>
                  <a:xfrm>
                    <a:off x="628" y="2581"/>
                    <a:ext cx="696" cy="107"/>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grpSp>
            <p:sp>
              <p:nvSpPr>
                <p:cNvPr id="2094" name="Google Shape;2094;p10"/>
                <p:cNvSpPr/>
                <p:nvPr/>
              </p:nvSpPr>
              <p:spPr>
                <a:xfrm>
                  <a:off x="4220" y="1354"/>
                  <a:ext cx="598" cy="47"/>
                </a:xfrm>
                <a:prstGeom prst="rect">
                  <a:avLst/>
                </a:prstGeom>
                <a:solidFill>
                  <a:schemeClr val="dk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2095" name="Google Shape;2095;p10"/>
                <p:cNvSpPr/>
                <p:nvPr/>
              </p:nvSpPr>
              <p:spPr>
                <a:xfrm>
                  <a:off x="4230" y="1655"/>
                  <a:ext cx="598" cy="47"/>
                </a:xfrm>
                <a:prstGeom prst="rect">
                  <a:avLst/>
                </a:prstGeom>
                <a:solidFill>
                  <a:schemeClr val="dk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grpSp>
              <p:nvGrpSpPr>
                <p:cNvPr id="2096" name="Google Shape;2096;p10"/>
                <p:cNvGrpSpPr/>
                <p:nvPr/>
              </p:nvGrpSpPr>
              <p:grpSpPr>
                <a:xfrm>
                  <a:off x="4738" y="1647"/>
                  <a:ext cx="578" cy="135"/>
                  <a:chOff x="618" y="2586"/>
                  <a:chExt cx="720" cy="124"/>
                </a:xfrm>
              </p:grpSpPr>
              <p:sp>
                <p:nvSpPr>
                  <p:cNvPr id="2097" name="Google Shape;2097;p10"/>
                  <p:cNvSpPr/>
                  <p:nvPr/>
                </p:nvSpPr>
                <p:spPr>
                  <a:xfrm>
                    <a:off x="618" y="2586"/>
                    <a:ext cx="720" cy="124"/>
                  </a:xfrm>
                  <a:prstGeom prst="roundRect">
                    <a:avLst>
                      <a:gd name="adj" fmla="val 50000"/>
                    </a:avLst>
                  </a:pr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2098" name="Google Shape;2098;p10"/>
                  <p:cNvSpPr/>
                  <p:nvPr/>
                </p:nvSpPr>
                <p:spPr>
                  <a:xfrm>
                    <a:off x="630" y="2586"/>
                    <a:ext cx="695" cy="109"/>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grpSp>
            <p:sp>
              <p:nvSpPr>
                <p:cNvPr id="2099" name="Google Shape;2099;p10"/>
                <p:cNvSpPr/>
                <p:nvPr/>
              </p:nvSpPr>
              <p:spPr>
                <a:xfrm>
                  <a:off x="5288" y="1354"/>
                  <a:ext cx="263" cy="188"/>
                </a:xfrm>
                <a:custGeom>
                  <a:avLst/>
                  <a:gdLst/>
                  <a:ahLst/>
                  <a:cxnLst/>
                  <a:rect l="l" t="t" r="r" b="b"/>
                  <a:pathLst>
                    <a:path w="328" h="226" extrusionOk="0">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nvGrpSpPr>
                <p:cNvPr id="2100" name="Google Shape;2100;p10"/>
                <p:cNvGrpSpPr/>
                <p:nvPr/>
              </p:nvGrpSpPr>
              <p:grpSpPr>
                <a:xfrm>
                  <a:off x="4738" y="1330"/>
                  <a:ext cx="588" cy="134"/>
                  <a:chOff x="613" y="2571"/>
                  <a:chExt cx="732" cy="134"/>
                </a:xfrm>
              </p:grpSpPr>
              <p:sp>
                <p:nvSpPr>
                  <p:cNvPr id="2101" name="Google Shape;2101;p10"/>
                  <p:cNvSpPr/>
                  <p:nvPr/>
                </p:nvSpPr>
                <p:spPr>
                  <a:xfrm>
                    <a:off x="613" y="2571"/>
                    <a:ext cx="732" cy="134"/>
                  </a:xfrm>
                  <a:prstGeom prst="roundRect">
                    <a:avLst>
                      <a:gd name="adj" fmla="val 50000"/>
                    </a:avLst>
                  </a:pr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2102" name="Google Shape;2102;p10"/>
                  <p:cNvSpPr/>
                  <p:nvPr/>
                </p:nvSpPr>
                <p:spPr>
                  <a:xfrm>
                    <a:off x="625" y="2587"/>
                    <a:ext cx="720" cy="103"/>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grpSp>
            <p:sp>
              <p:nvSpPr>
                <p:cNvPr id="2103" name="Google Shape;2103;p10"/>
                <p:cNvSpPr/>
                <p:nvPr/>
              </p:nvSpPr>
              <p:spPr>
                <a:xfrm>
                  <a:off x="5246" y="429"/>
                  <a:ext cx="70" cy="2285"/>
                </a:xfrm>
                <a:prstGeom prst="rect">
                  <a:avLst/>
                </a:prstGeom>
                <a:gradFill>
                  <a:gsLst>
                    <a:gs pos="0">
                      <a:srgbClr val="333333"/>
                    </a:gs>
                    <a:gs pos="50000">
                      <a:srgbClr val="DDDDDD"/>
                    </a:gs>
                    <a:gs pos="100000">
                      <a:srgbClr val="333333"/>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2104" name="Google Shape;2104;p10"/>
                <p:cNvSpPr/>
                <p:nvPr/>
              </p:nvSpPr>
              <p:spPr>
                <a:xfrm>
                  <a:off x="5312" y="1007"/>
                  <a:ext cx="237" cy="213"/>
                </a:xfrm>
                <a:custGeom>
                  <a:avLst/>
                  <a:gdLst/>
                  <a:ahLst/>
                  <a:cxnLst/>
                  <a:rect l="l" t="t" r="r" b="b"/>
                  <a:pathLst>
                    <a:path w="296" h="256" extrusionOk="0">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105" name="Google Shape;2105;p10"/>
                <p:cNvSpPr/>
                <p:nvPr/>
              </p:nvSpPr>
              <p:spPr>
                <a:xfrm>
                  <a:off x="5315" y="680"/>
                  <a:ext cx="244" cy="240"/>
                </a:xfrm>
                <a:custGeom>
                  <a:avLst/>
                  <a:gdLst/>
                  <a:ahLst/>
                  <a:cxnLst/>
                  <a:rect l="l" t="t" r="r" b="b"/>
                  <a:pathLst>
                    <a:path w="304" h="288" extrusionOk="0">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106" name="Google Shape;2106;p10"/>
                <p:cNvSpPr/>
                <p:nvPr/>
              </p:nvSpPr>
              <p:spPr>
                <a:xfrm>
                  <a:off x="5515" y="2611"/>
                  <a:ext cx="50" cy="95"/>
                </a:xfrm>
                <a:prstGeom prst="ellipse">
                  <a:avLst/>
                </a:prstGeom>
                <a:solidFill>
                  <a:srgbClr val="33333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2107" name="Google Shape;2107;p10"/>
                <p:cNvSpPr/>
                <p:nvPr/>
              </p:nvSpPr>
              <p:spPr>
                <a:xfrm>
                  <a:off x="5302" y="2614"/>
                  <a:ext cx="245" cy="200"/>
                </a:xfrm>
                <a:custGeom>
                  <a:avLst/>
                  <a:gdLst/>
                  <a:ahLst/>
                  <a:cxnLst/>
                  <a:rect l="l" t="t" r="r" b="b"/>
                  <a:pathLst>
                    <a:path w="306" h="240" extrusionOk="0">
                      <a:moveTo>
                        <a:pt x="0" y="106"/>
                      </a:moveTo>
                      <a:lnTo>
                        <a:pt x="2" y="240"/>
                      </a:lnTo>
                      <a:lnTo>
                        <a:pt x="306" y="110"/>
                      </a:lnTo>
                      <a:lnTo>
                        <a:pt x="300" y="0"/>
                      </a:lnTo>
                      <a:lnTo>
                        <a:pt x="0" y="106"/>
                      </a:lnTo>
                      <a:close/>
                    </a:path>
                  </a:pathLst>
                </a:custGeom>
                <a:solidFill>
                  <a:srgbClr val="33333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108" name="Google Shape;2108;p10"/>
                <p:cNvSpPr/>
                <p:nvPr/>
              </p:nvSpPr>
              <p:spPr>
                <a:xfrm>
                  <a:off x="4140" y="2675"/>
                  <a:ext cx="1196" cy="150"/>
                </a:xfrm>
                <a:prstGeom prst="roundRect">
                  <a:avLst>
                    <a:gd name="adj" fmla="val 50000"/>
                  </a:avLst>
                </a:prstGeom>
                <a:solidFill>
                  <a:srgbClr val="DDDDDD"/>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2109" name="Google Shape;2109;p10"/>
                <p:cNvSpPr/>
                <p:nvPr/>
              </p:nvSpPr>
              <p:spPr>
                <a:xfrm>
                  <a:off x="4210" y="2714"/>
                  <a:ext cx="1066" cy="79"/>
                </a:xfrm>
                <a:prstGeom prst="roundRect">
                  <a:avLst>
                    <a:gd name="adj" fmla="val 50000"/>
                  </a:avLst>
                </a:prstGeom>
                <a:gradFill>
                  <a:gsLst>
                    <a:gs pos="0">
                      <a:schemeClr val="dk2"/>
                    </a:gs>
                    <a:gs pos="100000">
                      <a:schemeClr val="lt2"/>
                    </a:gs>
                  </a:gsLst>
                  <a:lin ang="0" scaled="0"/>
                </a:gra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2110" name="Google Shape;2110;p10"/>
                <p:cNvSpPr/>
                <p:nvPr/>
              </p:nvSpPr>
              <p:spPr>
                <a:xfrm>
                  <a:off x="4309" y="2382"/>
                  <a:ext cx="159" cy="142"/>
                </a:xfrm>
                <a:prstGeom prst="ellipse">
                  <a:avLst/>
                </a:prstGeom>
                <a:solidFill>
                  <a:srgbClr val="33CC3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2111" name="Google Shape;2111;p10"/>
                <p:cNvSpPr/>
                <p:nvPr/>
              </p:nvSpPr>
              <p:spPr>
                <a:xfrm>
                  <a:off x="4489" y="2382"/>
                  <a:ext cx="159" cy="142"/>
                </a:xfrm>
                <a:prstGeom prst="ellipse">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Noto Sans Symbols"/>
                    <a:buNone/>
                  </a:pPr>
                  <a:endParaRPr sz="1800" b="0" i="0" u="none" strike="noStrike" cap="none">
                    <a:solidFill>
                      <a:srgbClr val="FF0000"/>
                    </a:solidFill>
                    <a:latin typeface="Arial"/>
                    <a:ea typeface="Arial"/>
                    <a:cs typeface="Arial"/>
                    <a:sym typeface="Arial"/>
                  </a:endParaRPr>
                </a:p>
              </p:txBody>
            </p:sp>
            <p:sp>
              <p:nvSpPr>
                <p:cNvPr id="2112" name="Google Shape;2112;p10"/>
                <p:cNvSpPr/>
                <p:nvPr/>
              </p:nvSpPr>
              <p:spPr>
                <a:xfrm>
                  <a:off x="4658" y="2382"/>
                  <a:ext cx="159" cy="142"/>
                </a:xfrm>
                <a:prstGeom prst="ellipse">
                  <a:avLst/>
                </a:prstGeom>
                <a:solidFill>
                  <a:srgbClr val="33CC3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2113" name="Google Shape;2113;p10"/>
                <p:cNvSpPr/>
                <p:nvPr/>
              </p:nvSpPr>
              <p:spPr>
                <a:xfrm>
                  <a:off x="5067" y="1837"/>
                  <a:ext cx="80" cy="759"/>
                </a:xfrm>
                <a:prstGeom prst="rect">
                  <a:avLst/>
                </a:prstGeom>
                <a:solidFill>
                  <a:srgbClr val="29292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grpSp>
          <p:grpSp>
            <p:nvGrpSpPr>
              <p:cNvPr id="2114" name="Google Shape;2114;p10"/>
              <p:cNvGrpSpPr/>
              <p:nvPr/>
            </p:nvGrpSpPr>
            <p:grpSpPr>
              <a:xfrm>
                <a:off x="7767607" y="4870841"/>
                <a:ext cx="2080029" cy="1264656"/>
                <a:chOff x="7767607" y="4870841"/>
                <a:chExt cx="2080029" cy="1264656"/>
              </a:xfrm>
            </p:grpSpPr>
            <p:grpSp>
              <p:nvGrpSpPr>
                <p:cNvPr id="2115" name="Google Shape;2115;p10"/>
                <p:cNvGrpSpPr/>
                <p:nvPr/>
              </p:nvGrpSpPr>
              <p:grpSpPr>
                <a:xfrm flipH="1">
                  <a:off x="7974481" y="4870841"/>
                  <a:ext cx="345630" cy="320302"/>
                  <a:chOff x="2839" y="3501"/>
                  <a:chExt cx="755" cy="803"/>
                </a:xfrm>
              </p:grpSpPr>
              <p:pic>
                <p:nvPicPr>
                  <p:cNvPr id="2116" name="Google Shape;2116;p10" descr="desktop_computer_stylized_medium"/>
                  <p:cNvPicPr preferRelativeResize="0"/>
                  <p:nvPr/>
                </p:nvPicPr>
                <p:blipFill rotWithShape="1">
                  <a:blip r:embed="rId20">
                    <a:alphaModFix/>
                  </a:blip>
                  <a:srcRect/>
                  <a:stretch/>
                </p:blipFill>
                <p:spPr>
                  <a:xfrm>
                    <a:off x="2839" y="3501"/>
                    <a:ext cx="755" cy="803"/>
                  </a:xfrm>
                  <a:prstGeom prst="rect">
                    <a:avLst/>
                  </a:prstGeom>
                  <a:noFill/>
                  <a:ln>
                    <a:noFill/>
                  </a:ln>
                </p:spPr>
              </p:pic>
              <p:sp>
                <p:nvSpPr>
                  <p:cNvPr id="2117" name="Google Shape;2117;p10"/>
                  <p:cNvSpPr/>
                  <p:nvPr/>
                </p:nvSpPr>
                <p:spPr>
                  <a:xfrm>
                    <a:off x="2916" y="3578"/>
                    <a:ext cx="356" cy="368"/>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grpSp>
              <p:nvGrpSpPr>
                <p:cNvPr id="2118" name="Google Shape;2118;p10"/>
                <p:cNvGrpSpPr/>
                <p:nvPr/>
              </p:nvGrpSpPr>
              <p:grpSpPr>
                <a:xfrm>
                  <a:off x="9195307" y="5823489"/>
                  <a:ext cx="310186" cy="312008"/>
                  <a:chOff x="877" y="1008"/>
                  <a:chExt cx="2747" cy="2626"/>
                </a:xfrm>
              </p:grpSpPr>
              <p:pic>
                <p:nvPicPr>
                  <p:cNvPr id="2119" name="Google Shape;2119;p10" descr="antenna_stylized"/>
                  <p:cNvPicPr preferRelativeResize="0"/>
                  <p:nvPr/>
                </p:nvPicPr>
                <p:blipFill rotWithShape="1">
                  <a:blip r:embed="rId21">
                    <a:alphaModFix/>
                  </a:blip>
                  <a:srcRect/>
                  <a:stretch/>
                </p:blipFill>
                <p:spPr>
                  <a:xfrm>
                    <a:off x="877" y="1008"/>
                    <a:ext cx="2725" cy="1421"/>
                  </a:xfrm>
                  <a:prstGeom prst="rect">
                    <a:avLst/>
                  </a:prstGeom>
                  <a:noFill/>
                  <a:ln>
                    <a:noFill/>
                  </a:ln>
                </p:spPr>
              </p:pic>
              <p:pic>
                <p:nvPicPr>
                  <p:cNvPr id="2120" name="Google Shape;2120;p10" descr="laptop_keyboard"/>
                  <p:cNvPicPr preferRelativeResize="0"/>
                  <p:nvPr/>
                </p:nvPicPr>
                <p:blipFill rotWithShape="1">
                  <a:blip r:embed="rId22">
                    <a:alphaModFix/>
                  </a:blip>
                  <a:srcRect/>
                  <a:stretch/>
                </p:blipFill>
                <p:spPr>
                  <a:xfrm rot="109064" flipH="1">
                    <a:off x="1009" y="2586"/>
                    <a:ext cx="2245" cy="1013"/>
                  </a:xfrm>
                  <a:prstGeom prst="rect">
                    <a:avLst/>
                  </a:prstGeom>
                  <a:noFill/>
                  <a:ln>
                    <a:noFill/>
                  </a:ln>
                </p:spPr>
              </p:pic>
              <p:sp>
                <p:nvSpPr>
                  <p:cNvPr id="2121" name="Google Shape;2121;p10"/>
                  <p:cNvSpPr/>
                  <p:nvPr/>
                </p:nvSpPr>
                <p:spPr>
                  <a:xfrm>
                    <a:off x="1753" y="1603"/>
                    <a:ext cx="1807" cy="1322"/>
                  </a:xfrm>
                  <a:custGeom>
                    <a:avLst/>
                    <a:gdLst/>
                    <a:ahLst/>
                    <a:cxnLst/>
                    <a:rect l="l" t="t" r="r" b="b"/>
                    <a:pathLst>
                      <a:path w="2982" h="2442" extrusionOk="0">
                        <a:moveTo>
                          <a:pt x="540" y="0"/>
                        </a:moveTo>
                        <a:lnTo>
                          <a:pt x="0" y="1734"/>
                        </a:lnTo>
                        <a:lnTo>
                          <a:pt x="2394" y="2442"/>
                        </a:lnTo>
                        <a:lnTo>
                          <a:pt x="2982" y="318"/>
                        </a:lnTo>
                        <a:lnTo>
                          <a:pt x="54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pic>
                <p:nvPicPr>
                  <p:cNvPr id="2122" name="Google Shape;2122;p10" descr="screen"/>
                  <p:cNvPicPr preferRelativeResize="0"/>
                  <p:nvPr/>
                </p:nvPicPr>
                <p:blipFill rotWithShape="1">
                  <a:blip r:embed="rId23">
                    <a:alphaModFix/>
                  </a:blip>
                  <a:srcRect/>
                  <a:stretch/>
                </p:blipFill>
                <p:spPr>
                  <a:xfrm>
                    <a:off x="1842" y="1637"/>
                    <a:ext cx="1642" cy="1203"/>
                  </a:xfrm>
                  <a:prstGeom prst="rect">
                    <a:avLst/>
                  </a:prstGeom>
                  <a:noFill/>
                  <a:ln>
                    <a:noFill/>
                  </a:ln>
                </p:spPr>
              </p:pic>
              <p:sp>
                <p:nvSpPr>
                  <p:cNvPr id="2123" name="Google Shape;2123;p10"/>
                  <p:cNvSpPr/>
                  <p:nvPr/>
                </p:nvSpPr>
                <p:spPr>
                  <a:xfrm>
                    <a:off x="2082" y="1564"/>
                    <a:ext cx="1531" cy="246"/>
                  </a:xfrm>
                  <a:custGeom>
                    <a:avLst/>
                    <a:gdLst/>
                    <a:ahLst/>
                    <a:cxnLst/>
                    <a:rect l="l" t="t" r="r" b="b"/>
                    <a:pathLst>
                      <a:path w="2528" h="455" extrusionOk="0">
                        <a:moveTo>
                          <a:pt x="14" y="0"/>
                        </a:moveTo>
                        <a:lnTo>
                          <a:pt x="2528" y="341"/>
                        </a:lnTo>
                        <a:lnTo>
                          <a:pt x="2480" y="455"/>
                        </a:lnTo>
                        <a:lnTo>
                          <a:pt x="0" y="86"/>
                        </a:lnTo>
                        <a:lnTo>
                          <a:pt x="14" y="0"/>
                        </a:lnTo>
                        <a:close/>
                      </a:path>
                    </a:pathLst>
                  </a:custGeom>
                  <a:gradFill>
                    <a:gsLst>
                      <a:gs pos="0">
                        <a:srgbClr val="000099"/>
                      </a:gs>
                      <a:gs pos="100000">
                        <a:srgbClr val="EAEAEA"/>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124" name="Google Shape;2124;p10"/>
                  <p:cNvSpPr/>
                  <p:nvPr/>
                </p:nvSpPr>
                <p:spPr>
                  <a:xfrm>
                    <a:off x="1737" y="1562"/>
                    <a:ext cx="425" cy="1024"/>
                  </a:xfrm>
                  <a:custGeom>
                    <a:avLst/>
                    <a:gdLst/>
                    <a:ahLst/>
                    <a:cxnLst/>
                    <a:rect l="l" t="t" r="r" b="b"/>
                    <a:pathLst>
                      <a:path w="702" h="1893" extrusionOk="0">
                        <a:moveTo>
                          <a:pt x="579" y="0"/>
                        </a:moveTo>
                        <a:lnTo>
                          <a:pt x="0" y="1869"/>
                        </a:lnTo>
                        <a:lnTo>
                          <a:pt x="114" y="1893"/>
                        </a:lnTo>
                        <a:lnTo>
                          <a:pt x="702" y="51"/>
                        </a:lnTo>
                        <a:lnTo>
                          <a:pt x="579"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125" name="Google Shape;2125;p10"/>
                  <p:cNvSpPr/>
                  <p:nvPr/>
                </p:nvSpPr>
                <p:spPr>
                  <a:xfrm>
                    <a:off x="3144" y="1745"/>
                    <a:ext cx="458" cy="1182"/>
                  </a:xfrm>
                  <a:custGeom>
                    <a:avLst/>
                    <a:gdLst/>
                    <a:ahLst/>
                    <a:cxnLst/>
                    <a:rect l="l" t="t" r="r" b="b"/>
                    <a:pathLst>
                      <a:path w="756" h="2184" extrusionOk="0">
                        <a:moveTo>
                          <a:pt x="756" y="0"/>
                        </a:moveTo>
                        <a:lnTo>
                          <a:pt x="138" y="2184"/>
                        </a:lnTo>
                        <a:lnTo>
                          <a:pt x="0" y="2148"/>
                        </a:lnTo>
                        <a:lnTo>
                          <a:pt x="606" y="78"/>
                        </a:lnTo>
                        <a:lnTo>
                          <a:pt x="756" y="0"/>
                        </a:lnTo>
                        <a:close/>
                      </a:path>
                    </a:pathLst>
                  </a:custGeom>
                  <a:gradFill>
                    <a:gsLst>
                      <a:gs pos="0">
                        <a:srgbClr val="DDDDDD"/>
                      </a:gs>
                      <a:gs pos="100000">
                        <a:schemeClr val="lt1"/>
                      </a:gs>
                    </a:gsLst>
                    <a:lin ang="54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126" name="Google Shape;2126;p10"/>
                  <p:cNvSpPr/>
                  <p:nvPr/>
                </p:nvSpPr>
                <p:spPr>
                  <a:xfrm>
                    <a:off x="1732" y="2534"/>
                    <a:ext cx="1680" cy="399"/>
                  </a:xfrm>
                  <a:custGeom>
                    <a:avLst/>
                    <a:gdLst/>
                    <a:ahLst/>
                    <a:cxnLst/>
                    <a:rect l="l" t="t" r="r" b="b"/>
                    <a:pathLst>
                      <a:path w="2773" h="738" extrusionOk="0">
                        <a:moveTo>
                          <a:pt x="33" y="0"/>
                        </a:moveTo>
                        <a:lnTo>
                          <a:pt x="0" y="99"/>
                        </a:lnTo>
                        <a:lnTo>
                          <a:pt x="2436" y="738"/>
                        </a:lnTo>
                        <a:cubicBezTo>
                          <a:pt x="2499" y="501"/>
                          <a:pt x="2773" y="727"/>
                          <a:pt x="2373" y="603"/>
                        </a:cubicBezTo>
                        <a:lnTo>
                          <a:pt x="33" y="0"/>
                        </a:lnTo>
                        <a:close/>
                      </a:path>
                    </a:pathLst>
                  </a:custGeom>
                  <a:gradFill>
                    <a:gsLst>
                      <a:gs pos="0">
                        <a:srgbClr val="0000CC"/>
                      </a:gs>
                      <a:gs pos="100000">
                        <a:schemeClr val="lt1"/>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127" name="Google Shape;2127;p10"/>
                  <p:cNvSpPr/>
                  <p:nvPr/>
                </p:nvSpPr>
                <p:spPr>
                  <a:xfrm>
                    <a:off x="3195" y="1755"/>
                    <a:ext cx="429" cy="1187"/>
                  </a:xfrm>
                  <a:custGeom>
                    <a:avLst/>
                    <a:gdLst/>
                    <a:ahLst/>
                    <a:cxnLst/>
                    <a:rect l="l" t="t" r="r" b="b"/>
                    <a:pathLst>
                      <a:path w="637" h="1659" extrusionOk="0">
                        <a:moveTo>
                          <a:pt x="615" y="0"/>
                        </a:moveTo>
                        <a:lnTo>
                          <a:pt x="637" y="0"/>
                        </a:lnTo>
                        <a:lnTo>
                          <a:pt x="68" y="1659"/>
                        </a:lnTo>
                        <a:lnTo>
                          <a:pt x="0" y="1647"/>
                        </a:lnTo>
                        <a:lnTo>
                          <a:pt x="615" y="0"/>
                        </a:lnTo>
                        <a:close/>
                      </a:path>
                    </a:pathLst>
                  </a:custGeom>
                  <a:solidFill>
                    <a:srgbClr val="4D4D4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128" name="Google Shape;2128;p10"/>
                  <p:cNvSpPr/>
                  <p:nvPr/>
                </p:nvSpPr>
                <p:spPr>
                  <a:xfrm>
                    <a:off x="1734" y="2587"/>
                    <a:ext cx="1494" cy="394"/>
                  </a:xfrm>
                  <a:custGeom>
                    <a:avLst/>
                    <a:gdLst/>
                    <a:ahLst/>
                    <a:cxnLst/>
                    <a:rect l="l" t="t" r="r" b="b"/>
                    <a:pathLst>
                      <a:path w="2216" h="550" extrusionOk="0">
                        <a:moveTo>
                          <a:pt x="0" y="0"/>
                        </a:moveTo>
                        <a:lnTo>
                          <a:pt x="9" y="57"/>
                        </a:lnTo>
                        <a:lnTo>
                          <a:pt x="2164" y="550"/>
                        </a:lnTo>
                        <a:lnTo>
                          <a:pt x="2216" y="496"/>
                        </a:lnTo>
                        <a:lnTo>
                          <a:pt x="0" y="0"/>
                        </a:lnTo>
                        <a:close/>
                      </a:path>
                    </a:pathLst>
                  </a:custGeom>
                  <a:gradFill>
                    <a:gsLst>
                      <a:gs pos="0">
                        <a:srgbClr val="000099"/>
                      </a:gs>
                      <a:gs pos="100000">
                        <a:srgbClr val="808080"/>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nvGrpSpPr>
                  <p:cNvPr id="2129" name="Google Shape;2129;p10"/>
                  <p:cNvGrpSpPr/>
                  <p:nvPr/>
                </p:nvGrpSpPr>
                <p:grpSpPr>
                  <a:xfrm>
                    <a:off x="1709" y="3008"/>
                    <a:ext cx="507" cy="234"/>
                    <a:chOff x="1740" y="2642"/>
                    <a:chExt cx="752" cy="327"/>
                  </a:xfrm>
                </p:grpSpPr>
                <p:sp>
                  <p:nvSpPr>
                    <p:cNvPr id="2130" name="Google Shape;2130;p10"/>
                    <p:cNvSpPr/>
                    <p:nvPr/>
                  </p:nvSpPr>
                  <p:spPr>
                    <a:xfrm>
                      <a:off x="1740" y="2642"/>
                      <a:ext cx="752" cy="327"/>
                    </a:xfrm>
                    <a:custGeom>
                      <a:avLst/>
                      <a:gdLst/>
                      <a:ahLst/>
                      <a:cxnLst/>
                      <a:rect l="l" t="t" r="r" b="b"/>
                      <a:pathLst>
                        <a:path w="752" h="327" extrusionOk="0">
                          <a:moveTo>
                            <a:pt x="293" y="0"/>
                          </a:moveTo>
                          <a:lnTo>
                            <a:pt x="752" y="124"/>
                          </a:lnTo>
                          <a:lnTo>
                            <a:pt x="470" y="327"/>
                          </a:lnTo>
                          <a:lnTo>
                            <a:pt x="0" y="183"/>
                          </a:lnTo>
                          <a:lnTo>
                            <a:pt x="293"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131" name="Google Shape;2131;p10"/>
                    <p:cNvSpPr/>
                    <p:nvPr/>
                  </p:nvSpPr>
                  <p:spPr>
                    <a:xfrm>
                      <a:off x="1754" y="2649"/>
                      <a:ext cx="726" cy="311"/>
                    </a:xfrm>
                    <a:custGeom>
                      <a:avLst/>
                      <a:gdLst/>
                      <a:ahLst/>
                      <a:cxnLst/>
                      <a:rect l="l" t="t" r="r" b="b"/>
                      <a:pathLst>
                        <a:path w="726" h="311" extrusionOk="0">
                          <a:moveTo>
                            <a:pt x="282" y="0"/>
                          </a:moveTo>
                          <a:lnTo>
                            <a:pt x="726" y="119"/>
                          </a:lnTo>
                          <a:lnTo>
                            <a:pt x="457" y="311"/>
                          </a:lnTo>
                          <a:lnTo>
                            <a:pt x="0" y="173"/>
                          </a:lnTo>
                          <a:lnTo>
                            <a:pt x="282" y="0"/>
                          </a:lnTo>
                          <a:close/>
                        </a:path>
                      </a:pathLst>
                    </a:custGeom>
                    <a:gradFill>
                      <a:gsLst>
                        <a:gs pos="0">
                          <a:srgbClr val="4D4D4D"/>
                        </a:gs>
                        <a:gs pos="100000">
                          <a:srgbClr val="DDDDDD"/>
                        </a:gs>
                      </a:gsLst>
                      <a:lin ang="189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132" name="Google Shape;2132;p10"/>
                    <p:cNvSpPr/>
                    <p:nvPr/>
                  </p:nvSpPr>
                  <p:spPr>
                    <a:xfrm>
                      <a:off x="1808" y="2770"/>
                      <a:ext cx="258" cy="100"/>
                    </a:xfrm>
                    <a:custGeom>
                      <a:avLst/>
                      <a:gdLst/>
                      <a:ahLst/>
                      <a:cxnLst/>
                      <a:rect l="l" t="t" r="r" b="b"/>
                      <a:pathLst>
                        <a:path w="258" h="100" extrusionOk="0">
                          <a:moveTo>
                            <a:pt x="0" y="44"/>
                          </a:moveTo>
                          <a:lnTo>
                            <a:pt x="75" y="0"/>
                          </a:lnTo>
                          <a:lnTo>
                            <a:pt x="258" y="50"/>
                          </a:lnTo>
                          <a:lnTo>
                            <a:pt x="183" y="100"/>
                          </a:lnTo>
                          <a:lnTo>
                            <a:pt x="0" y="44"/>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133" name="Google Shape;2133;p10"/>
                    <p:cNvSpPr/>
                    <p:nvPr/>
                  </p:nvSpPr>
                  <p:spPr>
                    <a:xfrm>
                      <a:off x="1799" y="2816"/>
                      <a:ext cx="194" cy="63"/>
                    </a:xfrm>
                    <a:custGeom>
                      <a:avLst/>
                      <a:gdLst/>
                      <a:ahLst/>
                      <a:cxnLst/>
                      <a:rect l="l" t="t" r="r" b="b"/>
                      <a:pathLst>
                        <a:path w="194" h="63" extrusionOk="0">
                          <a:moveTo>
                            <a:pt x="12" y="0"/>
                          </a:moveTo>
                          <a:lnTo>
                            <a:pt x="194" y="53"/>
                          </a:lnTo>
                          <a:lnTo>
                            <a:pt x="180" y="63"/>
                          </a:lnTo>
                          <a:lnTo>
                            <a:pt x="0" y="9"/>
                          </a:lnTo>
                          <a:lnTo>
                            <a:pt x="12"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134" name="Google Shape;2134;p10"/>
                    <p:cNvSpPr/>
                    <p:nvPr/>
                  </p:nvSpPr>
                  <p:spPr>
                    <a:xfrm>
                      <a:off x="2020" y="2834"/>
                      <a:ext cx="258" cy="102"/>
                    </a:xfrm>
                    <a:custGeom>
                      <a:avLst/>
                      <a:gdLst/>
                      <a:ahLst/>
                      <a:cxnLst/>
                      <a:rect l="l" t="t" r="r" b="b"/>
                      <a:pathLst>
                        <a:path w="258" h="102" extrusionOk="0">
                          <a:moveTo>
                            <a:pt x="0" y="46"/>
                          </a:moveTo>
                          <a:lnTo>
                            <a:pt x="71" y="0"/>
                          </a:lnTo>
                          <a:lnTo>
                            <a:pt x="258" y="52"/>
                          </a:lnTo>
                          <a:lnTo>
                            <a:pt x="183" y="102"/>
                          </a:lnTo>
                          <a:lnTo>
                            <a:pt x="0" y="46"/>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135" name="Google Shape;2135;p10"/>
                    <p:cNvSpPr/>
                    <p:nvPr/>
                  </p:nvSpPr>
                  <p:spPr>
                    <a:xfrm>
                      <a:off x="2011" y="2882"/>
                      <a:ext cx="194" cy="63"/>
                    </a:xfrm>
                    <a:custGeom>
                      <a:avLst/>
                      <a:gdLst/>
                      <a:ahLst/>
                      <a:cxnLst/>
                      <a:rect l="l" t="t" r="r" b="b"/>
                      <a:pathLst>
                        <a:path w="194" h="63" extrusionOk="0">
                          <a:moveTo>
                            <a:pt x="12" y="0"/>
                          </a:moveTo>
                          <a:lnTo>
                            <a:pt x="194" y="53"/>
                          </a:lnTo>
                          <a:lnTo>
                            <a:pt x="180" y="63"/>
                          </a:lnTo>
                          <a:lnTo>
                            <a:pt x="0" y="9"/>
                          </a:lnTo>
                          <a:lnTo>
                            <a:pt x="12"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sp>
                <p:nvSpPr>
                  <p:cNvPr id="2136" name="Google Shape;2136;p10"/>
                  <p:cNvSpPr/>
                  <p:nvPr/>
                </p:nvSpPr>
                <p:spPr>
                  <a:xfrm>
                    <a:off x="2577" y="3043"/>
                    <a:ext cx="614" cy="514"/>
                  </a:xfrm>
                  <a:custGeom>
                    <a:avLst/>
                    <a:gdLst/>
                    <a:ahLst/>
                    <a:cxnLst/>
                    <a:rect l="l" t="t" r="r" b="b"/>
                    <a:pathLst>
                      <a:path w="990" h="792" extrusionOk="0">
                        <a:moveTo>
                          <a:pt x="3" y="738"/>
                        </a:moveTo>
                        <a:lnTo>
                          <a:pt x="990" y="0"/>
                        </a:lnTo>
                        <a:lnTo>
                          <a:pt x="987" y="60"/>
                        </a:lnTo>
                        <a:lnTo>
                          <a:pt x="0" y="792"/>
                        </a:lnTo>
                        <a:lnTo>
                          <a:pt x="3" y="738"/>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137" name="Google Shape;2137;p10"/>
                  <p:cNvSpPr/>
                  <p:nvPr/>
                </p:nvSpPr>
                <p:spPr>
                  <a:xfrm>
                    <a:off x="1010" y="3084"/>
                    <a:ext cx="1571" cy="469"/>
                  </a:xfrm>
                  <a:custGeom>
                    <a:avLst/>
                    <a:gdLst/>
                    <a:ahLst/>
                    <a:cxnLst/>
                    <a:rect l="l" t="t" r="r" b="b"/>
                    <a:pathLst>
                      <a:path w="2532" h="723" extrusionOk="0">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138" name="Google Shape;2138;p10"/>
                  <p:cNvSpPr/>
                  <p:nvPr/>
                </p:nvSpPr>
                <p:spPr>
                  <a:xfrm>
                    <a:off x="1011" y="2998"/>
                    <a:ext cx="17" cy="95"/>
                  </a:xfrm>
                  <a:custGeom>
                    <a:avLst/>
                    <a:gdLst/>
                    <a:ahLst/>
                    <a:cxnLst/>
                    <a:rect l="l" t="t" r="r" b="b"/>
                    <a:pathLst>
                      <a:path w="26" h="147" extrusionOk="0">
                        <a:moveTo>
                          <a:pt x="26" y="10"/>
                        </a:moveTo>
                        <a:lnTo>
                          <a:pt x="23" y="147"/>
                        </a:lnTo>
                        <a:lnTo>
                          <a:pt x="0" y="144"/>
                        </a:lnTo>
                        <a:lnTo>
                          <a:pt x="3" y="0"/>
                        </a:lnTo>
                        <a:lnTo>
                          <a:pt x="26" y="1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139" name="Google Shape;2139;p10"/>
                  <p:cNvSpPr/>
                  <p:nvPr/>
                </p:nvSpPr>
                <p:spPr>
                  <a:xfrm>
                    <a:off x="1012" y="2611"/>
                    <a:ext cx="730" cy="393"/>
                  </a:xfrm>
                  <a:custGeom>
                    <a:avLst/>
                    <a:gdLst/>
                    <a:ahLst/>
                    <a:cxnLst/>
                    <a:rect l="l" t="t" r="r" b="b"/>
                    <a:pathLst>
                      <a:path w="1176" h="606" extrusionOk="0">
                        <a:moveTo>
                          <a:pt x="1170" y="0"/>
                        </a:moveTo>
                        <a:lnTo>
                          <a:pt x="0" y="597"/>
                        </a:lnTo>
                        <a:lnTo>
                          <a:pt x="30" y="606"/>
                        </a:lnTo>
                        <a:lnTo>
                          <a:pt x="1176" y="18"/>
                        </a:lnTo>
                        <a:lnTo>
                          <a:pt x="1170"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140" name="Google Shape;2140;p10"/>
                  <p:cNvSpPr/>
                  <p:nvPr/>
                </p:nvSpPr>
                <p:spPr>
                  <a:xfrm>
                    <a:off x="1061" y="3018"/>
                    <a:ext cx="1490" cy="451"/>
                  </a:xfrm>
                  <a:custGeom>
                    <a:avLst/>
                    <a:gdLst/>
                    <a:ahLst/>
                    <a:cxnLst/>
                    <a:rect l="l" t="t" r="r" b="b"/>
                    <a:pathLst>
                      <a:path w="2532" h="723" extrusionOk="0">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141" name="Google Shape;2141;p10"/>
                  <p:cNvSpPr/>
                  <p:nvPr/>
                </p:nvSpPr>
                <p:spPr>
                  <a:xfrm rot="10800000" flipH="1">
                    <a:off x="2549" y="2986"/>
                    <a:ext cx="608" cy="467"/>
                  </a:xfrm>
                  <a:custGeom>
                    <a:avLst/>
                    <a:gdLst/>
                    <a:ahLst/>
                    <a:cxnLst/>
                    <a:rect l="l" t="t" r="r" b="b"/>
                    <a:pathLst>
                      <a:path w="2532" h="723" extrusionOk="0">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grpSp>
              <p:nvGrpSpPr>
                <p:cNvPr id="2142" name="Google Shape;2142;p10"/>
                <p:cNvGrpSpPr/>
                <p:nvPr/>
              </p:nvGrpSpPr>
              <p:grpSpPr>
                <a:xfrm flipH="1">
                  <a:off x="7767607" y="5251740"/>
                  <a:ext cx="345630" cy="320302"/>
                  <a:chOff x="2839" y="3501"/>
                  <a:chExt cx="755" cy="803"/>
                </a:xfrm>
              </p:grpSpPr>
              <p:pic>
                <p:nvPicPr>
                  <p:cNvPr id="2143" name="Google Shape;2143;p10" descr="desktop_computer_stylized_medium"/>
                  <p:cNvPicPr preferRelativeResize="0"/>
                  <p:nvPr/>
                </p:nvPicPr>
                <p:blipFill rotWithShape="1">
                  <a:blip r:embed="rId20">
                    <a:alphaModFix/>
                  </a:blip>
                  <a:srcRect/>
                  <a:stretch/>
                </p:blipFill>
                <p:spPr>
                  <a:xfrm>
                    <a:off x="2839" y="3501"/>
                    <a:ext cx="755" cy="803"/>
                  </a:xfrm>
                  <a:prstGeom prst="rect">
                    <a:avLst/>
                  </a:prstGeom>
                  <a:noFill/>
                  <a:ln>
                    <a:noFill/>
                  </a:ln>
                </p:spPr>
              </p:pic>
              <p:sp>
                <p:nvSpPr>
                  <p:cNvPr id="2144" name="Google Shape;2144;p10"/>
                  <p:cNvSpPr/>
                  <p:nvPr/>
                </p:nvSpPr>
                <p:spPr>
                  <a:xfrm>
                    <a:off x="2916" y="3578"/>
                    <a:ext cx="356" cy="368"/>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grpSp>
              <p:nvGrpSpPr>
                <p:cNvPr id="2145" name="Google Shape;2145;p10"/>
                <p:cNvGrpSpPr/>
                <p:nvPr/>
              </p:nvGrpSpPr>
              <p:grpSpPr>
                <a:xfrm flipH="1">
                  <a:off x="8147535" y="5475337"/>
                  <a:ext cx="345630" cy="320302"/>
                  <a:chOff x="2839" y="3501"/>
                  <a:chExt cx="755" cy="803"/>
                </a:xfrm>
              </p:grpSpPr>
              <p:pic>
                <p:nvPicPr>
                  <p:cNvPr id="2146" name="Google Shape;2146;p10" descr="desktop_computer_stylized_medium"/>
                  <p:cNvPicPr preferRelativeResize="0"/>
                  <p:nvPr/>
                </p:nvPicPr>
                <p:blipFill rotWithShape="1">
                  <a:blip r:embed="rId20">
                    <a:alphaModFix/>
                  </a:blip>
                  <a:srcRect/>
                  <a:stretch/>
                </p:blipFill>
                <p:spPr>
                  <a:xfrm>
                    <a:off x="2839" y="3501"/>
                    <a:ext cx="755" cy="803"/>
                  </a:xfrm>
                  <a:prstGeom prst="rect">
                    <a:avLst/>
                  </a:prstGeom>
                  <a:noFill/>
                  <a:ln>
                    <a:noFill/>
                  </a:ln>
                </p:spPr>
              </p:pic>
              <p:sp>
                <p:nvSpPr>
                  <p:cNvPr id="2147" name="Google Shape;2147;p10"/>
                  <p:cNvSpPr/>
                  <p:nvPr/>
                </p:nvSpPr>
                <p:spPr>
                  <a:xfrm>
                    <a:off x="2916" y="3578"/>
                    <a:ext cx="356" cy="368"/>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grpSp>
              <p:nvGrpSpPr>
                <p:cNvPr id="2148" name="Google Shape;2148;p10"/>
                <p:cNvGrpSpPr/>
                <p:nvPr/>
              </p:nvGrpSpPr>
              <p:grpSpPr>
                <a:xfrm flipH="1">
                  <a:off x="8545760" y="5496810"/>
                  <a:ext cx="345630" cy="320302"/>
                  <a:chOff x="2839" y="3501"/>
                  <a:chExt cx="755" cy="803"/>
                </a:xfrm>
              </p:grpSpPr>
              <p:pic>
                <p:nvPicPr>
                  <p:cNvPr id="2149" name="Google Shape;2149;p10" descr="desktop_computer_stylized_medium"/>
                  <p:cNvPicPr preferRelativeResize="0"/>
                  <p:nvPr/>
                </p:nvPicPr>
                <p:blipFill rotWithShape="1">
                  <a:blip r:embed="rId20">
                    <a:alphaModFix/>
                  </a:blip>
                  <a:srcRect/>
                  <a:stretch/>
                </p:blipFill>
                <p:spPr>
                  <a:xfrm>
                    <a:off x="2839" y="3501"/>
                    <a:ext cx="755" cy="803"/>
                  </a:xfrm>
                  <a:prstGeom prst="rect">
                    <a:avLst/>
                  </a:prstGeom>
                  <a:noFill/>
                  <a:ln>
                    <a:noFill/>
                  </a:ln>
                </p:spPr>
              </p:pic>
              <p:sp>
                <p:nvSpPr>
                  <p:cNvPr id="2150" name="Google Shape;2150;p10"/>
                  <p:cNvSpPr/>
                  <p:nvPr/>
                </p:nvSpPr>
                <p:spPr>
                  <a:xfrm>
                    <a:off x="2916" y="3578"/>
                    <a:ext cx="356" cy="368"/>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grpSp>
              <p:nvGrpSpPr>
                <p:cNvPr id="2151" name="Google Shape;2151;p10"/>
                <p:cNvGrpSpPr/>
                <p:nvPr/>
              </p:nvGrpSpPr>
              <p:grpSpPr>
                <a:xfrm>
                  <a:off x="9528372" y="5765818"/>
                  <a:ext cx="319264" cy="256836"/>
                  <a:chOff x="877" y="1008"/>
                  <a:chExt cx="2747" cy="2626"/>
                </a:xfrm>
              </p:grpSpPr>
              <p:pic>
                <p:nvPicPr>
                  <p:cNvPr id="2152" name="Google Shape;2152;p10" descr="antenna_stylized"/>
                  <p:cNvPicPr preferRelativeResize="0"/>
                  <p:nvPr/>
                </p:nvPicPr>
                <p:blipFill rotWithShape="1">
                  <a:blip r:embed="rId21">
                    <a:alphaModFix/>
                  </a:blip>
                  <a:srcRect/>
                  <a:stretch/>
                </p:blipFill>
                <p:spPr>
                  <a:xfrm>
                    <a:off x="877" y="1008"/>
                    <a:ext cx="2725" cy="1421"/>
                  </a:xfrm>
                  <a:prstGeom prst="rect">
                    <a:avLst/>
                  </a:prstGeom>
                  <a:noFill/>
                  <a:ln>
                    <a:noFill/>
                  </a:ln>
                </p:spPr>
              </p:pic>
              <p:pic>
                <p:nvPicPr>
                  <p:cNvPr id="2153" name="Google Shape;2153;p10" descr="laptop_keyboard"/>
                  <p:cNvPicPr preferRelativeResize="0"/>
                  <p:nvPr/>
                </p:nvPicPr>
                <p:blipFill rotWithShape="1">
                  <a:blip r:embed="rId22">
                    <a:alphaModFix/>
                  </a:blip>
                  <a:srcRect/>
                  <a:stretch/>
                </p:blipFill>
                <p:spPr>
                  <a:xfrm rot="109064" flipH="1">
                    <a:off x="1009" y="2586"/>
                    <a:ext cx="2245" cy="1013"/>
                  </a:xfrm>
                  <a:prstGeom prst="rect">
                    <a:avLst/>
                  </a:prstGeom>
                  <a:noFill/>
                  <a:ln>
                    <a:noFill/>
                  </a:ln>
                </p:spPr>
              </p:pic>
              <p:sp>
                <p:nvSpPr>
                  <p:cNvPr id="2154" name="Google Shape;2154;p10"/>
                  <p:cNvSpPr/>
                  <p:nvPr/>
                </p:nvSpPr>
                <p:spPr>
                  <a:xfrm>
                    <a:off x="1753" y="1603"/>
                    <a:ext cx="1807" cy="1322"/>
                  </a:xfrm>
                  <a:custGeom>
                    <a:avLst/>
                    <a:gdLst/>
                    <a:ahLst/>
                    <a:cxnLst/>
                    <a:rect l="l" t="t" r="r" b="b"/>
                    <a:pathLst>
                      <a:path w="2982" h="2442" extrusionOk="0">
                        <a:moveTo>
                          <a:pt x="540" y="0"/>
                        </a:moveTo>
                        <a:lnTo>
                          <a:pt x="0" y="1734"/>
                        </a:lnTo>
                        <a:lnTo>
                          <a:pt x="2394" y="2442"/>
                        </a:lnTo>
                        <a:lnTo>
                          <a:pt x="2982" y="318"/>
                        </a:lnTo>
                        <a:lnTo>
                          <a:pt x="54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pic>
                <p:nvPicPr>
                  <p:cNvPr id="2155" name="Google Shape;2155;p10" descr="screen"/>
                  <p:cNvPicPr preferRelativeResize="0"/>
                  <p:nvPr/>
                </p:nvPicPr>
                <p:blipFill rotWithShape="1">
                  <a:blip r:embed="rId23">
                    <a:alphaModFix/>
                  </a:blip>
                  <a:srcRect/>
                  <a:stretch/>
                </p:blipFill>
                <p:spPr>
                  <a:xfrm>
                    <a:off x="1842" y="1637"/>
                    <a:ext cx="1642" cy="1203"/>
                  </a:xfrm>
                  <a:prstGeom prst="rect">
                    <a:avLst/>
                  </a:prstGeom>
                  <a:noFill/>
                  <a:ln>
                    <a:noFill/>
                  </a:ln>
                </p:spPr>
              </p:pic>
              <p:sp>
                <p:nvSpPr>
                  <p:cNvPr id="2156" name="Google Shape;2156;p10"/>
                  <p:cNvSpPr/>
                  <p:nvPr/>
                </p:nvSpPr>
                <p:spPr>
                  <a:xfrm>
                    <a:off x="2082" y="1564"/>
                    <a:ext cx="1531" cy="246"/>
                  </a:xfrm>
                  <a:custGeom>
                    <a:avLst/>
                    <a:gdLst/>
                    <a:ahLst/>
                    <a:cxnLst/>
                    <a:rect l="l" t="t" r="r" b="b"/>
                    <a:pathLst>
                      <a:path w="2528" h="455" extrusionOk="0">
                        <a:moveTo>
                          <a:pt x="14" y="0"/>
                        </a:moveTo>
                        <a:lnTo>
                          <a:pt x="2528" y="341"/>
                        </a:lnTo>
                        <a:lnTo>
                          <a:pt x="2480" y="455"/>
                        </a:lnTo>
                        <a:lnTo>
                          <a:pt x="0" y="86"/>
                        </a:lnTo>
                        <a:lnTo>
                          <a:pt x="14" y="0"/>
                        </a:lnTo>
                        <a:close/>
                      </a:path>
                    </a:pathLst>
                  </a:custGeom>
                  <a:gradFill>
                    <a:gsLst>
                      <a:gs pos="0">
                        <a:srgbClr val="000099"/>
                      </a:gs>
                      <a:gs pos="100000">
                        <a:srgbClr val="EAEAEA"/>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157" name="Google Shape;2157;p10"/>
                  <p:cNvSpPr/>
                  <p:nvPr/>
                </p:nvSpPr>
                <p:spPr>
                  <a:xfrm>
                    <a:off x="1737" y="1562"/>
                    <a:ext cx="425" cy="1024"/>
                  </a:xfrm>
                  <a:custGeom>
                    <a:avLst/>
                    <a:gdLst/>
                    <a:ahLst/>
                    <a:cxnLst/>
                    <a:rect l="l" t="t" r="r" b="b"/>
                    <a:pathLst>
                      <a:path w="702" h="1893" extrusionOk="0">
                        <a:moveTo>
                          <a:pt x="579" y="0"/>
                        </a:moveTo>
                        <a:lnTo>
                          <a:pt x="0" y="1869"/>
                        </a:lnTo>
                        <a:lnTo>
                          <a:pt x="114" y="1893"/>
                        </a:lnTo>
                        <a:lnTo>
                          <a:pt x="702" y="51"/>
                        </a:lnTo>
                        <a:lnTo>
                          <a:pt x="579"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158" name="Google Shape;2158;p10"/>
                  <p:cNvSpPr/>
                  <p:nvPr/>
                </p:nvSpPr>
                <p:spPr>
                  <a:xfrm>
                    <a:off x="3144" y="1745"/>
                    <a:ext cx="458" cy="1182"/>
                  </a:xfrm>
                  <a:custGeom>
                    <a:avLst/>
                    <a:gdLst/>
                    <a:ahLst/>
                    <a:cxnLst/>
                    <a:rect l="l" t="t" r="r" b="b"/>
                    <a:pathLst>
                      <a:path w="756" h="2184" extrusionOk="0">
                        <a:moveTo>
                          <a:pt x="756" y="0"/>
                        </a:moveTo>
                        <a:lnTo>
                          <a:pt x="138" y="2184"/>
                        </a:lnTo>
                        <a:lnTo>
                          <a:pt x="0" y="2148"/>
                        </a:lnTo>
                        <a:lnTo>
                          <a:pt x="606" y="78"/>
                        </a:lnTo>
                        <a:lnTo>
                          <a:pt x="756" y="0"/>
                        </a:lnTo>
                        <a:close/>
                      </a:path>
                    </a:pathLst>
                  </a:custGeom>
                  <a:gradFill>
                    <a:gsLst>
                      <a:gs pos="0">
                        <a:srgbClr val="DDDDDD"/>
                      </a:gs>
                      <a:gs pos="100000">
                        <a:schemeClr val="lt1"/>
                      </a:gs>
                    </a:gsLst>
                    <a:lin ang="54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159" name="Google Shape;2159;p10"/>
                  <p:cNvSpPr/>
                  <p:nvPr/>
                </p:nvSpPr>
                <p:spPr>
                  <a:xfrm>
                    <a:off x="1732" y="2534"/>
                    <a:ext cx="1680" cy="399"/>
                  </a:xfrm>
                  <a:custGeom>
                    <a:avLst/>
                    <a:gdLst/>
                    <a:ahLst/>
                    <a:cxnLst/>
                    <a:rect l="l" t="t" r="r" b="b"/>
                    <a:pathLst>
                      <a:path w="2773" h="738" extrusionOk="0">
                        <a:moveTo>
                          <a:pt x="33" y="0"/>
                        </a:moveTo>
                        <a:lnTo>
                          <a:pt x="0" y="99"/>
                        </a:lnTo>
                        <a:lnTo>
                          <a:pt x="2436" y="738"/>
                        </a:lnTo>
                        <a:cubicBezTo>
                          <a:pt x="2499" y="501"/>
                          <a:pt x="2773" y="727"/>
                          <a:pt x="2373" y="603"/>
                        </a:cubicBezTo>
                        <a:lnTo>
                          <a:pt x="33" y="0"/>
                        </a:lnTo>
                        <a:close/>
                      </a:path>
                    </a:pathLst>
                  </a:custGeom>
                  <a:gradFill>
                    <a:gsLst>
                      <a:gs pos="0">
                        <a:srgbClr val="0000CC"/>
                      </a:gs>
                      <a:gs pos="100000">
                        <a:schemeClr val="lt1"/>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160" name="Google Shape;2160;p10"/>
                  <p:cNvSpPr/>
                  <p:nvPr/>
                </p:nvSpPr>
                <p:spPr>
                  <a:xfrm>
                    <a:off x="3195" y="1755"/>
                    <a:ext cx="429" cy="1187"/>
                  </a:xfrm>
                  <a:custGeom>
                    <a:avLst/>
                    <a:gdLst/>
                    <a:ahLst/>
                    <a:cxnLst/>
                    <a:rect l="l" t="t" r="r" b="b"/>
                    <a:pathLst>
                      <a:path w="637" h="1659" extrusionOk="0">
                        <a:moveTo>
                          <a:pt x="615" y="0"/>
                        </a:moveTo>
                        <a:lnTo>
                          <a:pt x="637" y="0"/>
                        </a:lnTo>
                        <a:lnTo>
                          <a:pt x="68" y="1659"/>
                        </a:lnTo>
                        <a:lnTo>
                          <a:pt x="0" y="1647"/>
                        </a:lnTo>
                        <a:lnTo>
                          <a:pt x="615" y="0"/>
                        </a:lnTo>
                        <a:close/>
                      </a:path>
                    </a:pathLst>
                  </a:custGeom>
                  <a:solidFill>
                    <a:srgbClr val="4D4D4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161" name="Google Shape;2161;p10"/>
                  <p:cNvSpPr/>
                  <p:nvPr/>
                </p:nvSpPr>
                <p:spPr>
                  <a:xfrm>
                    <a:off x="1734" y="2587"/>
                    <a:ext cx="1494" cy="394"/>
                  </a:xfrm>
                  <a:custGeom>
                    <a:avLst/>
                    <a:gdLst/>
                    <a:ahLst/>
                    <a:cxnLst/>
                    <a:rect l="l" t="t" r="r" b="b"/>
                    <a:pathLst>
                      <a:path w="2216" h="550" extrusionOk="0">
                        <a:moveTo>
                          <a:pt x="0" y="0"/>
                        </a:moveTo>
                        <a:lnTo>
                          <a:pt x="9" y="57"/>
                        </a:lnTo>
                        <a:lnTo>
                          <a:pt x="2164" y="550"/>
                        </a:lnTo>
                        <a:lnTo>
                          <a:pt x="2216" y="496"/>
                        </a:lnTo>
                        <a:lnTo>
                          <a:pt x="0" y="0"/>
                        </a:lnTo>
                        <a:close/>
                      </a:path>
                    </a:pathLst>
                  </a:custGeom>
                  <a:gradFill>
                    <a:gsLst>
                      <a:gs pos="0">
                        <a:srgbClr val="000099"/>
                      </a:gs>
                      <a:gs pos="100000">
                        <a:srgbClr val="808080"/>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nvGrpSpPr>
                  <p:cNvPr id="2162" name="Google Shape;2162;p10"/>
                  <p:cNvGrpSpPr/>
                  <p:nvPr/>
                </p:nvGrpSpPr>
                <p:grpSpPr>
                  <a:xfrm>
                    <a:off x="1709" y="3008"/>
                    <a:ext cx="507" cy="234"/>
                    <a:chOff x="1740" y="2642"/>
                    <a:chExt cx="752" cy="327"/>
                  </a:xfrm>
                </p:grpSpPr>
                <p:sp>
                  <p:nvSpPr>
                    <p:cNvPr id="2163" name="Google Shape;2163;p10"/>
                    <p:cNvSpPr/>
                    <p:nvPr/>
                  </p:nvSpPr>
                  <p:spPr>
                    <a:xfrm>
                      <a:off x="1740" y="2642"/>
                      <a:ext cx="752" cy="327"/>
                    </a:xfrm>
                    <a:custGeom>
                      <a:avLst/>
                      <a:gdLst/>
                      <a:ahLst/>
                      <a:cxnLst/>
                      <a:rect l="l" t="t" r="r" b="b"/>
                      <a:pathLst>
                        <a:path w="752" h="327" extrusionOk="0">
                          <a:moveTo>
                            <a:pt x="293" y="0"/>
                          </a:moveTo>
                          <a:lnTo>
                            <a:pt x="752" y="124"/>
                          </a:lnTo>
                          <a:lnTo>
                            <a:pt x="470" y="327"/>
                          </a:lnTo>
                          <a:lnTo>
                            <a:pt x="0" y="183"/>
                          </a:lnTo>
                          <a:lnTo>
                            <a:pt x="293"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164" name="Google Shape;2164;p10"/>
                    <p:cNvSpPr/>
                    <p:nvPr/>
                  </p:nvSpPr>
                  <p:spPr>
                    <a:xfrm>
                      <a:off x="1754" y="2649"/>
                      <a:ext cx="726" cy="311"/>
                    </a:xfrm>
                    <a:custGeom>
                      <a:avLst/>
                      <a:gdLst/>
                      <a:ahLst/>
                      <a:cxnLst/>
                      <a:rect l="l" t="t" r="r" b="b"/>
                      <a:pathLst>
                        <a:path w="726" h="311" extrusionOk="0">
                          <a:moveTo>
                            <a:pt x="282" y="0"/>
                          </a:moveTo>
                          <a:lnTo>
                            <a:pt x="726" y="119"/>
                          </a:lnTo>
                          <a:lnTo>
                            <a:pt x="457" y="311"/>
                          </a:lnTo>
                          <a:lnTo>
                            <a:pt x="0" y="173"/>
                          </a:lnTo>
                          <a:lnTo>
                            <a:pt x="282" y="0"/>
                          </a:lnTo>
                          <a:close/>
                        </a:path>
                      </a:pathLst>
                    </a:custGeom>
                    <a:gradFill>
                      <a:gsLst>
                        <a:gs pos="0">
                          <a:srgbClr val="4D4D4D"/>
                        </a:gs>
                        <a:gs pos="100000">
                          <a:srgbClr val="DDDDDD"/>
                        </a:gs>
                      </a:gsLst>
                      <a:lin ang="189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165" name="Google Shape;2165;p10"/>
                    <p:cNvSpPr/>
                    <p:nvPr/>
                  </p:nvSpPr>
                  <p:spPr>
                    <a:xfrm>
                      <a:off x="1808" y="2770"/>
                      <a:ext cx="258" cy="100"/>
                    </a:xfrm>
                    <a:custGeom>
                      <a:avLst/>
                      <a:gdLst/>
                      <a:ahLst/>
                      <a:cxnLst/>
                      <a:rect l="l" t="t" r="r" b="b"/>
                      <a:pathLst>
                        <a:path w="258" h="100" extrusionOk="0">
                          <a:moveTo>
                            <a:pt x="0" y="44"/>
                          </a:moveTo>
                          <a:lnTo>
                            <a:pt x="75" y="0"/>
                          </a:lnTo>
                          <a:lnTo>
                            <a:pt x="258" y="50"/>
                          </a:lnTo>
                          <a:lnTo>
                            <a:pt x="183" y="100"/>
                          </a:lnTo>
                          <a:lnTo>
                            <a:pt x="0" y="44"/>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166" name="Google Shape;2166;p10"/>
                    <p:cNvSpPr/>
                    <p:nvPr/>
                  </p:nvSpPr>
                  <p:spPr>
                    <a:xfrm>
                      <a:off x="1799" y="2816"/>
                      <a:ext cx="194" cy="63"/>
                    </a:xfrm>
                    <a:custGeom>
                      <a:avLst/>
                      <a:gdLst/>
                      <a:ahLst/>
                      <a:cxnLst/>
                      <a:rect l="l" t="t" r="r" b="b"/>
                      <a:pathLst>
                        <a:path w="194" h="63" extrusionOk="0">
                          <a:moveTo>
                            <a:pt x="12" y="0"/>
                          </a:moveTo>
                          <a:lnTo>
                            <a:pt x="194" y="53"/>
                          </a:lnTo>
                          <a:lnTo>
                            <a:pt x="180" y="63"/>
                          </a:lnTo>
                          <a:lnTo>
                            <a:pt x="0" y="9"/>
                          </a:lnTo>
                          <a:lnTo>
                            <a:pt x="12"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167" name="Google Shape;2167;p10"/>
                    <p:cNvSpPr/>
                    <p:nvPr/>
                  </p:nvSpPr>
                  <p:spPr>
                    <a:xfrm>
                      <a:off x="2020" y="2834"/>
                      <a:ext cx="258" cy="102"/>
                    </a:xfrm>
                    <a:custGeom>
                      <a:avLst/>
                      <a:gdLst/>
                      <a:ahLst/>
                      <a:cxnLst/>
                      <a:rect l="l" t="t" r="r" b="b"/>
                      <a:pathLst>
                        <a:path w="258" h="102" extrusionOk="0">
                          <a:moveTo>
                            <a:pt x="0" y="46"/>
                          </a:moveTo>
                          <a:lnTo>
                            <a:pt x="71" y="0"/>
                          </a:lnTo>
                          <a:lnTo>
                            <a:pt x="258" y="52"/>
                          </a:lnTo>
                          <a:lnTo>
                            <a:pt x="183" y="102"/>
                          </a:lnTo>
                          <a:lnTo>
                            <a:pt x="0" y="46"/>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168" name="Google Shape;2168;p10"/>
                    <p:cNvSpPr/>
                    <p:nvPr/>
                  </p:nvSpPr>
                  <p:spPr>
                    <a:xfrm>
                      <a:off x="2011" y="2882"/>
                      <a:ext cx="194" cy="63"/>
                    </a:xfrm>
                    <a:custGeom>
                      <a:avLst/>
                      <a:gdLst/>
                      <a:ahLst/>
                      <a:cxnLst/>
                      <a:rect l="l" t="t" r="r" b="b"/>
                      <a:pathLst>
                        <a:path w="194" h="63" extrusionOk="0">
                          <a:moveTo>
                            <a:pt x="12" y="0"/>
                          </a:moveTo>
                          <a:lnTo>
                            <a:pt x="194" y="53"/>
                          </a:lnTo>
                          <a:lnTo>
                            <a:pt x="180" y="63"/>
                          </a:lnTo>
                          <a:lnTo>
                            <a:pt x="0" y="9"/>
                          </a:lnTo>
                          <a:lnTo>
                            <a:pt x="12"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sp>
                <p:nvSpPr>
                  <p:cNvPr id="2169" name="Google Shape;2169;p10"/>
                  <p:cNvSpPr/>
                  <p:nvPr/>
                </p:nvSpPr>
                <p:spPr>
                  <a:xfrm>
                    <a:off x="2577" y="3043"/>
                    <a:ext cx="614" cy="514"/>
                  </a:xfrm>
                  <a:custGeom>
                    <a:avLst/>
                    <a:gdLst/>
                    <a:ahLst/>
                    <a:cxnLst/>
                    <a:rect l="l" t="t" r="r" b="b"/>
                    <a:pathLst>
                      <a:path w="990" h="792" extrusionOk="0">
                        <a:moveTo>
                          <a:pt x="3" y="738"/>
                        </a:moveTo>
                        <a:lnTo>
                          <a:pt x="990" y="0"/>
                        </a:lnTo>
                        <a:lnTo>
                          <a:pt x="987" y="60"/>
                        </a:lnTo>
                        <a:lnTo>
                          <a:pt x="0" y="792"/>
                        </a:lnTo>
                        <a:lnTo>
                          <a:pt x="3" y="738"/>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170" name="Google Shape;2170;p10"/>
                  <p:cNvSpPr/>
                  <p:nvPr/>
                </p:nvSpPr>
                <p:spPr>
                  <a:xfrm>
                    <a:off x="1010" y="3084"/>
                    <a:ext cx="1571" cy="469"/>
                  </a:xfrm>
                  <a:custGeom>
                    <a:avLst/>
                    <a:gdLst/>
                    <a:ahLst/>
                    <a:cxnLst/>
                    <a:rect l="l" t="t" r="r" b="b"/>
                    <a:pathLst>
                      <a:path w="2532" h="723" extrusionOk="0">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171" name="Google Shape;2171;p10"/>
                  <p:cNvSpPr/>
                  <p:nvPr/>
                </p:nvSpPr>
                <p:spPr>
                  <a:xfrm>
                    <a:off x="1011" y="2998"/>
                    <a:ext cx="17" cy="95"/>
                  </a:xfrm>
                  <a:custGeom>
                    <a:avLst/>
                    <a:gdLst/>
                    <a:ahLst/>
                    <a:cxnLst/>
                    <a:rect l="l" t="t" r="r" b="b"/>
                    <a:pathLst>
                      <a:path w="26" h="147" extrusionOk="0">
                        <a:moveTo>
                          <a:pt x="26" y="10"/>
                        </a:moveTo>
                        <a:lnTo>
                          <a:pt x="23" y="147"/>
                        </a:lnTo>
                        <a:lnTo>
                          <a:pt x="0" y="144"/>
                        </a:lnTo>
                        <a:lnTo>
                          <a:pt x="3" y="0"/>
                        </a:lnTo>
                        <a:lnTo>
                          <a:pt x="26" y="1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172" name="Google Shape;2172;p10"/>
                  <p:cNvSpPr/>
                  <p:nvPr/>
                </p:nvSpPr>
                <p:spPr>
                  <a:xfrm>
                    <a:off x="1012" y="2611"/>
                    <a:ext cx="730" cy="393"/>
                  </a:xfrm>
                  <a:custGeom>
                    <a:avLst/>
                    <a:gdLst/>
                    <a:ahLst/>
                    <a:cxnLst/>
                    <a:rect l="l" t="t" r="r" b="b"/>
                    <a:pathLst>
                      <a:path w="1176" h="606" extrusionOk="0">
                        <a:moveTo>
                          <a:pt x="1170" y="0"/>
                        </a:moveTo>
                        <a:lnTo>
                          <a:pt x="0" y="597"/>
                        </a:lnTo>
                        <a:lnTo>
                          <a:pt x="30" y="606"/>
                        </a:lnTo>
                        <a:lnTo>
                          <a:pt x="1176" y="18"/>
                        </a:lnTo>
                        <a:lnTo>
                          <a:pt x="1170"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173" name="Google Shape;2173;p10"/>
                  <p:cNvSpPr/>
                  <p:nvPr/>
                </p:nvSpPr>
                <p:spPr>
                  <a:xfrm>
                    <a:off x="1061" y="3018"/>
                    <a:ext cx="1490" cy="451"/>
                  </a:xfrm>
                  <a:custGeom>
                    <a:avLst/>
                    <a:gdLst/>
                    <a:ahLst/>
                    <a:cxnLst/>
                    <a:rect l="l" t="t" r="r" b="b"/>
                    <a:pathLst>
                      <a:path w="2532" h="723" extrusionOk="0">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174" name="Google Shape;2174;p10"/>
                  <p:cNvSpPr/>
                  <p:nvPr/>
                </p:nvSpPr>
                <p:spPr>
                  <a:xfrm rot="10800000" flipH="1">
                    <a:off x="2549" y="2986"/>
                    <a:ext cx="608" cy="467"/>
                  </a:xfrm>
                  <a:custGeom>
                    <a:avLst/>
                    <a:gdLst/>
                    <a:ahLst/>
                    <a:cxnLst/>
                    <a:rect l="l" t="t" r="r" b="b"/>
                    <a:pathLst>
                      <a:path w="2532" h="723" extrusionOk="0">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grpSp>
          <p:grpSp>
            <p:nvGrpSpPr>
              <p:cNvPr id="2175" name="Google Shape;2175;p10"/>
              <p:cNvGrpSpPr/>
              <p:nvPr/>
            </p:nvGrpSpPr>
            <p:grpSpPr>
              <a:xfrm>
                <a:off x="10011503" y="5607068"/>
                <a:ext cx="171450" cy="348944"/>
                <a:chOff x="4140" y="429"/>
                <a:chExt cx="1425" cy="2396"/>
              </a:xfrm>
            </p:grpSpPr>
            <p:sp>
              <p:nvSpPr>
                <p:cNvPr id="2176" name="Google Shape;2176;p10"/>
                <p:cNvSpPr/>
                <p:nvPr/>
              </p:nvSpPr>
              <p:spPr>
                <a:xfrm>
                  <a:off x="5268" y="433"/>
                  <a:ext cx="283" cy="2286"/>
                </a:xfrm>
                <a:custGeom>
                  <a:avLst/>
                  <a:gdLst/>
                  <a:ahLst/>
                  <a:cxnLst/>
                  <a:rect l="l" t="t" r="r" b="b"/>
                  <a:pathLst>
                    <a:path w="354" h="2742" extrusionOk="0">
                      <a:moveTo>
                        <a:pt x="63" y="0"/>
                      </a:moveTo>
                      <a:lnTo>
                        <a:pt x="354" y="339"/>
                      </a:lnTo>
                      <a:lnTo>
                        <a:pt x="346" y="2624"/>
                      </a:lnTo>
                      <a:lnTo>
                        <a:pt x="0" y="2742"/>
                      </a:lnTo>
                      <a:lnTo>
                        <a:pt x="63" y="0"/>
                      </a:lnTo>
                      <a:close/>
                    </a:path>
                  </a:pathLst>
                </a:custGeom>
                <a:gradFill>
                  <a:gsLst>
                    <a:gs pos="0">
                      <a:srgbClr val="DDDDDD"/>
                    </a:gs>
                    <a:gs pos="100000">
                      <a:srgbClr val="333333"/>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177" name="Google Shape;2177;p10"/>
                <p:cNvSpPr/>
                <p:nvPr/>
              </p:nvSpPr>
              <p:spPr>
                <a:xfrm>
                  <a:off x="4210" y="429"/>
                  <a:ext cx="1046" cy="2285"/>
                </a:xfrm>
                <a:prstGeom prst="rect">
                  <a:avLst/>
                </a:prstGeom>
                <a:gradFill>
                  <a:gsLst>
                    <a:gs pos="0">
                      <a:srgbClr val="292929"/>
                    </a:gs>
                    <a:gs pos="100000">
                      <a:srgbClr val="808080"/>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2178" name="Google Shape;2178;p10"/>
                <p:cNvSpPr/>
                <p:nvPr/>
              </p:nvSpPr>
              <p:spPr>
                <a:xfrm>
                  <a:off x="5321" y="570"/>
                  <a:ext cx="169" cy="2115"/>
                </a:xfrm>
                <a:custGeom>
                  <a:avLst/>
                  <a:gdLst/>
                  <a:ahLst/>
                  <a:cxnLst/>
                  <a:rect l="l" t="t" r="r" b="b"/>
                  <a:pathLst>
                    <a:path w="211" h="2537" extrusionOk="0">
                      <a:moveTo>
                        <a:pt x="7" y="0"/>
                      </a:moveTo>
                      <a:cubicBezTo>
                        <a:pt x="7" y="0"/>
                        <a:pt x="57" y="28"/>
                        <a:pt x="211" y="218"/>
                      </a:cubicBezTo>
                      <a:cubicBezTo>
                        <a:pt x="0" y="1229"/>
                        <a:pt x="41" y="2537"/>
                        <a:pt x="7" y="2501"/>
                      </a:cubicBezTo>
                      <a:lnTo>
                        <a:pt x="7" y="0"/>
                      </a:lnTo>
                      <a:close/>
                    </a:path>
                  </a:pathLst>
                </a:custGeom>
                <a:gradFill>
                  <a:gsLst>
                    <a:gs pos="0">
                      <a:srgbClr val="808080"/>
                    </a:gs>
                    <a:gs pos="100000">
                      <a:srgbClr val="F8F8F8"/>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179" name="Google Shape;2179;p10"/>
                <p:cNvSpPr/>
                <p:nvPr/>
              </p:nvSpPr>
              <p:spPr>
                <a:xfrm>
                  <a:off x="5284" y="1640"/>
                  <a:ext cx="263" cy="189"/>
                </a:xfrm>
                <a:custGeom>
                  <a:avLst/>
                  <a:gdLst/>
                  <a:ahLst/>
                  <a:cxnLst/>
                  <a:rect l="l" t="t" r="r" b="b"/>
                  <a:pathLst>
                    <a:path w="328" h="226" extrusionOk="0">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180" name="Google Shape;2180;p10"/>
                <p:cNvSpPr/>
                <p:nvPr/>
              </p:nvSpPr>
              <p:spPr>
                <a:xfrm>
                  <a:off x="4210" y="690"/>
                  <a:ext cx="598" cy="47"/>
                </a:xfrm>
                <a:prstGeom prst="rect">
                  <a:avLst/>
                </a:prstGeom>
                <a:solidFill>
                  <a:schemeClr val="dk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grpSp>
              <p:nvGrpSpPr>
                <p:cNvPr id="2181" name="Google Shape;2181;p10"/>
                <p:cNvGrpSpPr/>
                <p:nvPr/>
              </p:nvGrpSpPr>
              <p:grpSpPr>
                <a:xfrm>
                  <a:off x="4748" y="666"/>
                  <a:ext cx="578" cy="150"/>
                  <a:chOff x="613" y="2566"/>
                  <a:chExt cx="721" cy="144"/>
                </a:xfrm>
              </p:grpSpPr>
              <p:sp>
                <p:nvSpPr>
                  <p:cNvPr id="2182" name="Google Shape;2182;p10"/>
                  <p:cNvSpPr/>
                  <p:nvPr/>
                </p:nvSpPr>
                <p:spPr>
                  <a:xfrm>
                    <a:off x="613" y="2566"/>
                    <a:ext cx="721" cy="144"/>
                  </a:xfrm>
                  <a:prstGeom prst="roundRect">
                    <a:avLst>
                      <a:gd name="adj" fmla="val 50000"/>
                    </a:avLst>
                  </a:pr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2183" name="Google Shape;2183;p10"/>
                  <p:cNvSpPr/>
                  <p:nvPr/>
                </p:nvSpPr>
                <p:spPr>
                  <a:xfrm>
                    <a:off x="625" y="2581"/>
                    <a:ext cx="696" cy="114"/>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grpSp>
            <p:sp>
              <p:nvSpPr>
                <p:cNvPr id="2184" name="Google Shape;2184;p10"/>
                <p:cNvSpPr/>
                <p:nvPr/>
              </p:nvSpPr>
              <p:spPr>
                <a:xfrm>
                  <a:off x="4220" y="1022"/>
                  <a:ext cx="598" cy="47"/>
                </a:xfrm>
                <a:prstGeom prst="rect">
                  <a:avLst/>
                </a:prstGeom>
                <a:solidFill>
                  <a:schemeClr val="dk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grpSp>
              <p:nvGrpSpPr>
                <p:cNvPr id="2185" name="Google Shape;2185;p10"/>
                <p:cNvGrpSpPr/>
                <p:nvPr/>
              </p:nvGrpSpPr>
              <p:grpSpPr>
                <a:xfrm>
                  <a:off x="4748" y="990"/>
                  <a:ext cx="578" cy="134"/>
                  <a:chOff x="615" y="2564"/>
                  <a:chExt cx="721" cy="139"/>
                </a:xfrm>
              </p:grpSpPr>
              <p:sp>
                <p:nvSpPr>
                  <p:cNvPr id="2186" name="Google Shape;2186;p10"/>
                  <p:cNvSpPr/>
                  <p:nvPr/>
                </p:nvSpPr>
                <p:spPr>
                  <a:xfrm>
                    <a:off x="615" y="2564"/>
                    <a:ext cx="721" cy="139"/>
                  </a:xfrm>
                  <a:prstGeom prst="roundRect">
                    <a:avLst>
                      <a:gd name="adj" fmla="val 50000"/>
                    </a:avLst>
                  </a:pr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2187" name="Google Shape;2187;p10"/>
                  <p:cNvSpPr/>
                  <p:nvPr/>
                </p:nvSpPr>
                <p:spPr>
                  <a:xfrm>
                    <a:off x="628" y="2581"/>
                    <a:ext cx="696" cy="107"/>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grpSp>
            <p:sp>
              <p:nvSpPr>
                <p:cNvPr id="2188" name="Google Shape;2188;p10"/>
                <p:cNvSpPr/>
                <p:nvPr/>
              </p:nvSpPr>
              <p:spPr>
                <a:xfrm>
                  <a:off x="4220" y="1354"/>
                  <a:ext cx="598" cy="47"/>
                </a:xfrm>
                <a:prstGeom prst="rect">
                  <a:avLst/>
                </a:prstGeom>
                <a:solidFill>
                  <a:schemeClr val="dk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2189" name="Google Shape;2189;p10"/>
                <p:cNvSpPr/>
                <p:nvPr/>
              </p:nvSpPr>
              <p:spPr>
                <a:xfrm>
                  <a:off x="4230" y="1655"/>
                  <a:ext cx="598" cy="47"/>
                </a:xfrm>
                <a:prstGeom prst="rect">
                  <a:avLst/>
                </a:prstGeom>
                <a:solidFill>
                  <a:schemeClr val="dk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grpSp>
              <p:nvGrpSpPr>
                <p:cNvPr id="2190" name="Google Shape;2190;p10"/>
                <p:cNvGrpSpPr/>
                <p:nvPr/>
              </p:nvGrpSpPr>
              <p:grpSpPr>
                <a:xfrm>
                  <a:off x="4738" y="1647"/>
                  <a:ext cx="578" cy="135"/>
                  <a:chOff x="618" y="2586"/>
                  <a:chExt cx="720" cy="124"/>
                </a:xfrm>
              </p:grpSpPr>
              <p:sp>
                <p:nvSpPr>
                  <p:cNvPr id="2191" name="Google Shape;2191;p10"/>
                  <p:cNvSpPr/>
                  <p:nvPr/>
                </p:nvSpPr>
                <p:spPr>
                  <a:xfrm>
                    <a:off x="618" y="2586"/>
                    <a:ext cx="720" cy="124"/>
                  </a:xfrm>
                  <a:prstGeom prst="roundRect">
                    <a:avLst>
                      <a:gd name="adj" fmla="val 50000"/>
                    </a:avLst>
                  </a:pr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2192" name="Google Shape;2192;p10"/>
                  <p:cNvSpPr/>
                  <p:nvPr/>
                </p:nvSpPr>
                <p:spPr>
                  <a:xfrm>
                    <a:off x="630" y="2586"/>
                    <a:ext cx="695" cy="109"/>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grpSp>
            <p:sp>
              <p:nvSpPr>
                <p:cNvPr id="2193" name="Google Shape;2193;p10"/>
                <p:cNvSpPr/>
                <p:nvPr/>
              </p:nvSpPr>
              <p:spPr>
                <a:xfrm>
                  <a:off x="5288" y="1354"/>
                  <a:ext cx="263" cy="188"/>
                </a:xfrm>
                <a:custGeom>
                  <a:avLst/>
                  <a:gdLst/>
                  <a:ahLst/>
                  <a:cxnLst/>
                  <a:rect l="l" t="t" r="r" b="b"/>
                  <a:pathLst>
                    <a:path w="328" h="226" extrusionOk="0">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nvGrpSpPr>
                <p:cNvPr id="2194" name="Google Shape;2194;p10"/>
                <p:cNvGrpSpPr/>
                <p:nvPr/>
              </p:nvGrpSpPr>
              <p:grpSpPr>
                <a:xfrm>
                  <a:off x="4738" y="1330"/>
                  <a:ext cx="588" cy="134"/>
                  <a:chOff x="613" y="2571"/>
                  <a:chExt cx="732" cy="134"/>
                </a:xfrm>
              </p:grpSpPr>
              <p:sp>
                <p:nvSpPr>
                  <p:cNvPr id="2195" name="Google Shape;2195;p10"/>
                  <p:cNvSpPr/>
                  <p:nvPr/>
                </p:nvSpPr>
                <p:spPr>
                  <a:xfrm>
                    <a:off x="613" y="2571"/>
                    <a:ext cx="732" cy="134"/>
                  </a:xfrm>
                  <a:prstGeom prst="roundRect">
                    <a:avLst>
                      <a:gd name="adj" fmla="val 50000"/>
                    </a:avLst>
                  </a:pr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2196" name="Google Shape;2196;p10"/>
                  <p:cNvSpPr/>
                  <p:nvPr/>
                </p:nvSpPr>
                <p:spPr>
                  <a:xfrm>
                    <a:off x="625" y="2587"/>
                    <a:ext cx="720" cy="103"/>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grpSp>
            <p:sp>
              <p:nvSpPr>
                <p:cNvPr id="2197" name="Google Shape;2197;p10"/>
                <p:cNvSpPr/>
                <p:nvPr/>
              </p:nvSpPr>
              <p:spPr>
                <a:xfrm>
                  <a:off x="5246" y="429"/>
                  <a:ext cx="70" cy="2285"/>
                </a:xfrm>
                <a:prstGeom prst="rect">
                  <a:avLst/>
                </a:prstGeom>
                <a:gradFill>
                  <a:gsLst>
                    <a:gs pos="0">
                      <a:srgbClr val="333333"/>
                    </a:gs>
                    <a:gs pos="50000">
                      <a:srgbClr val="DDDDDD"/>
                    </a:gs>
                    <a:gs pos="100000">
                      <a:srgbClr val="333333"/>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2198" name="Google Shape;2198;p10"/>
                <p:cNvSpPr/>
                <p:nvPr/>
              </p:nvSpPr>
              <p:spPr>
                <a:xfrm>
                  <a:off x="5312" y="1007"/>
                  <a:ext cx="237" cy="213"/>
                </a:xfrm>
                <a:custGeom>
                  <a:avLst/>
                  <a:gdLst/>
                  <a:ahLst/>
                  <a:cxnLst/>
                  <a:rect l="l" t="t" r="r" b="b"/>
                  <a:pathLst>
                    <a:path w="296" h="256" extrusionOk="0">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199" name="Google Shape;2199;p10"/>
                <p:cNvSpPr/>
                <p:nvPr/>
              </p:nvSpPr>
              <p:spPr>
                <a:xfrm>
                  <a:off x="5315" y="680"/>
                  <a:ext cx="244" cy="240"/>
                </a:xfrm>
                <a:custGeom>
                  <a:avLst/>
                  <a:gdLst/>
                  <a:ahLst/>
                  <a:cxnLst/>
                  <a:rect l="l" t="t" r="r" b="b"/>
                  <a:pathLst>
                    <a:path w="304" h="288" extrusionOk="0">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200" name="Google Shape;2200;p10"/>
                <p:cNvSpPr/>
                <p:nvPr/>
              </p:nvSpPr>
              <p:spPr>
                <a:xfrm>
                  <a:off x="5515" y="2611"/>
                  <a:ext cx="50" cy="95"/>
                </a:xfrm>
                <a:prstGeom prst="ellipse">
                  <a:avLst/>
                </a:prstGeom>
                <a:solidFill>
                  <a:srgbClr val="33333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2201" name="Google Shape;2201;p10"/>
                <p:cNvSpPr/>
                <p:nvPr/>
              </p:nvSpPr>
              <p:spPr>
                <a:xfrm>
                  <a:off x="5302" y="2614"/>
                  <a:ext cx="245" cy="200"/>
                </a:xfrm>
                <a:custGeom>
                  <a:avLst/>
                  <a:gdLst/>
                  <a:ahLst/>
                  <a:cxnLst/>
                  <a:rect l="l" t="t" r="r" b="b"/>
                  <a:pathLst>
                    <a:path w="306" h="240" extrusionOk="0">
                      <a:moveTo>
                        <a:pt x="0" y="106"/>
                      </a:moveTo>
                      <a:lnTo>
                        <a:pt x="2" y="240"/>
                      </a:lnTo>
                      <a:lnTo>
                        <a:pt x="306" y="110"/>
                      </a:lnTo>
                      <a:lnTo>
                        <a:pt x="300" y="0"/>
                      </a:lnTo>
                      <a:lnTo>
                        <a:pt x="0" y="106"/>
                      </a:lnTo>
                      <a:close/>
                    </a:path>
                  </a:pathLst>
                </a:custGeom>
                <a:solidFill>
                  <a:srgbClr val="33333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202" name="Google Shape;2202;p10"/>
                <p:cNvSpPr/>
                <p:nvPr/>
              </p:nvSpPr>
              <p:spPr>
                <a:xfrm>
                  <a:off x="4140" y="2675"/>
                  <a:ext cx="1196" cy="150"/>
                </a:xfrm>
                <a:prstGeom prst="roundRect">
                  <a:avLst>
                    <a:gd name="adj" fmla="val 50000"/>
                  </a:avLst>
                </a:prstGeom>
                <a:solidFill>
                  <a:srgbClr val="DDDDDD"/>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2203" name="Google Shape;2203;p10"/>
                <p:cNvSpPr/>
                <p:nvPr/>
              </p:nvSpPr>
              <p:spPr>
                <a:xfrm>
                  <a:off x="4210" y="2714"/>
                  <a:ext cx="1066" cy="79"/>
                </a:xfrm>
                <a:prstGeom prst="roundRect">
                  <a:avLst>
                    <a:gd name="adj" fmla="val 50000"/>
                  </a:avLst>
                </a:prstGeom>
                <a:gradFill>
                  <a:gsLst>
                    <a:gs pos="0">
                      <a:schemeClr val="dk2"/>
                    </a:gs>
                    <a:gs pos="100000">
                      <a:schemeClr val="lt2"/>
                    </a:gs>
                  </a:gsLst>
                  <a:lin ang="0" scaled="0"/>
                </a:gra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2204" name="Google Shape;2204;p10"/>
                <p:cNvSpPr/>
                <p:nvPr/>
              </p:nvSpPr>
              <p:spPr>
                <a:xfrm>
                  <a:off x="4309" y="2382"/>
                  <a:ext cx="159" cy="142"/>
                </a:xfrm>
                <a:prstGeom prst="ellipse">
                  <a:avLst/>
                </a:prstGeom>
                <a:solidFill>
                  <a:srgbClr val="33CC3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2205" name="Google Shape;2205;p10"/>
                <p:cNvSpPr/>
                <p:nvPr/>
              </p:nvSpPr>
              <p:spPr>
                <a:xfrm>
                  <a:off x="4489" y="2382"/>
                  <a:ext cx="159" cy="142"/>
                </a:xfrm>
                <a:prstGeom prst="ellipse">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Noto Sans Symbols"/>
                    <a:buNone/>
                  </a:pPr>
                  <a:endParaRPr sz="1800" b="0" i="0" u="none" strike="noStrike" cap="none">
                    <a:solidFill>
                      <a:srgbClr val="FF0000"/>
                    </a:solidFill>
                    <a:latin typeface="Arial"/>
                    <a:ea typeface="Arial"/>
                    <a:cs typeface="Arial"/>
                    <a:sym typeface="Arial"/>
                  </a:endParaRPr>
                </a:p>
              </p:txBody>
            </p:sp>
            <p:sp>
              <p:nvSpPr>
                <p:cNvPr id="2206" name="Google Shape;2206;p10"/>
                <p:cNvSpPr/>
                <p:nvPr/>
              </p:nvSpPr>
              <p:spPr>
                <a:xfrm>
                  <a:off x="4658" y="2382"/>
                  <a:ext cx="159" cy="142"/>
                </a:xfrm>
                <a:prstGeom prst="ellipse">
                  <a:avLst/>
                </a:prstGeom>
                <a:solidFill>
                  <a:srgbClr val="33CC3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2207" name="Google Shape;2207;p10"/>
                <p:cNvSpPr/>
                <p:nvPr/>
              </p:nvSpPr>
              <p:spPr>
                <a:xfrm>
                  <a:off x="5067" y="1837"/>
                  <a:ext cx="80" cy="759"/>
                </a:xfrm>
                <a:prstGeom prst="rect">
                  <a:avLst/>
                </a:prstGeom>
                <a:solidFill>
                  <a:srgbClr val="29292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grpSp>
        </p:grpSp>
      </p:grpSp>
      <p:grpSp>
        <p:nvGrpSpPr>
          <p:cNvPr id="2208" name="Google Shape;2208;p10"/>
          <p:cNvGrpSpPr/>
          <p:nvPr/>
        </p:nvGrpSpPr>
        <p:grpSpPr>
          <a:xfrm>
            <a:off x="7332141" y="1814171"/>
            <a:ext cx="4398669" cy="4440468"/>
            <a:chOff x="7295123" y="1843082"/>
            <a:chExt cx="4398669" cy="4440468"/>
          </a:xfrm>
        </p:grpSpPr>
        <p:sp>
          <p:nvSpPr>
            <p:cNvPr id="2209" name="Google Shape;2209;p10"/>
            <p:cNvSpPr/>
            <p:nvPr/>
          </p:nvSpPr>
          <p:spPr>
            <a:xfrm>
              <a:off x="7866885" y="3450880"/>
              <a:ext cx="612303" cy="510069"/>
            </a:xfrm>
            <a:prstGeom prst="ellipse">
              <a:avLst/>
            </a:prstGeom>
            <a:noFill/>
            <a:ln w="28575"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2210" name="Google Shape;2210;p10"/>
            <p:cNvSpPr/>
            <p:nvPr/>
          </p:nvSpPr>
          <p:spPr>
            <a:xfrm>
              <a:off x="7675465" y="3247424"/>
              <a:ext cx="612303" cy="510069"/>
            </a:xfrm>
            <a:prstGeom prst="ellipse">
              <a:avLst/>
            </a:prstGeom>
            <a:noFill/>
            <a:ln w="28575"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2211" name="Google Shape;2211;p10"/>
            <p:cNvSpPr/>
            <p:nvPr/>
          </p:nvSpPr>
          <p:spPr>
            <a:xfrm>
              <a:off x="7295123" y="3349484"/>
              <a:ext cx="612303" cy="510069"/>
            </a:xfrm>
            <a:prstGeom prst="ellipse">
              <a:avLst/>
            </a:prstGeom>
            <a:noFill/>
            <a:ln w="28575"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nvGrpSpPr>
            <p:cNvPr id="2212" name="Google Shape;2212;p10"/>
            <p:cNvGrpSpPr/>
            <p:nvPr/>
          </p:nvGrpSpPr>
          <p:grpSpPr>
            <a:xfrm>
              <a:off x="7384850" y="1843082"/>
              <a:ext cx="4308942" cy="4440468"/>
              <a:chOff x="7384850" y="1843082"/>
              <a:chExt cx="4308942" cy="4440468"/>
            </a:xfrm>
          </p:grpSpPr>
          <p:sp>
            <p:nvSpPr>
              <p:cNvPr id="2213" name="Google Shape;2213;p10"/>
              <p:cNvSpPr/>
              <p:nvPr/>
            </p:nvSpPr>
            <p:spPr>
              <a:xfrm>
                <a:off x="9026135" y="5773481"/>
                <a:ext cx="612303" cy="510069"/>
              </a:xfrm>
              <a:prstGeom prst="ellipse">
                <a:avLst/>
              </a:prstGeom>
              <a:noFill/>
              <a:ln w="28575"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2214" name="Google Shape;2214;p10"/>
              <p:cNvSpPr/>
              <p:nvPr/>
            </p:nvSpPr>
            <p:spPr>
              <a:xfrm>
                <a:off x="8465833" y="5458029"/>
                <a:ext cx="612303" cy="510069"/>
              </a:xfrm>
              <a:prstGeom prst="ellipse">
                <a:avLst/>
              </a:prstGeom>
              <a:noFill/>
              <a:ln w="28575"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2215" name="Google Shape;2215;p10"/>
              <p:cNvSpPr/>
              <p:nvPr/>
            </p:nvSpPr>
            <p:spPr>
              <a:xfrm>
                <a:off x="7992829" y="5385020"/>
                <a:ext cx="612303" cy="510069"/>
              </a:xfrm>
              <a:prstGeom prst="ellipse">
                <a:avLst/>
              </a:prstGeom>
              <a:noFill/>
              <a:ln w="28575"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2216" name="Google Shape;2216;p10"/>
              <p:cNvSpPr/>
              <p:nvPr/>
            </p:nvSpPr>
            <p:spPr>
              <a:xfrm>
                <a:off x="7652236" y="5189752"/>
                <a:ext cx="612303" cy="510069"/>
              </a:xfrm>
              <a:prstGeom prst="ellipse">
                <a:avLst/>
              </a:prstGeom>
              <a:noFill/>
              <a:ln w="28575"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2217" name="Google Shape;2217;p10"/>
              <p:cNvSpPr/>
              <p:nvPr/>
            </p:nvSpPr>
            <p:spPr>
              <a:xfrm>
                <a:off x="11017339" y="3399436"/>
                <a:ext cx="612311" cy="510076"/>
              </a:xfrm>
              <a:prstGeom prst="ellipse">
                <a:avLst/>
              </a:prstGeom>
              <a:noFill/>
              <a:ln w="28575"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2218" name="Google Shape;2218;p10"/>
              <p:cNvSpPr/>
              <p:nvPr/>
            </p:nvSpPr>
            <p:spPr>
              <a:xfrm>
                <a:off x="8605132" y="1925480"/>
                <a:ext cx="612303" cy="510069"/>
              </a:xfrm>
              <a:prstGeom prst="ellipse">
                <a:avLst/>
              </a:prstGeom>
              <a:noFill/>
              <a:ln w="28575"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2219" name="Google Shape;2219;p10"/>
              <p:cNvSpPr/>
              <p:nvPr/>
            </p:nvSpPr>
            <p:spPr>
              <a:xfrm>
                <a:off x="7384850" y="2332725"/>
                <a:ext cx="612303" cy="510069"/>
              </a:xfrm>
              <a:prstGeom prst="ellipse">
                <a:avLst/>
              </a:prstGeom>
              <a:noFill/>
              <a:ln w="28575"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2220" name="Google Shape;2220;p10"/>
              <p:cNvSpPr/>
              <p:nvPr/>
            </p:nvSpPr>
            <p:spPr>
              <a:xfrm>
                <a:off x="7643306" y="1843082"/>
                <a:ext cx="612303" cy="510069"/>
              </a:xfrm>
              <a:prstGeom prst="ellipse">
                <a:avLst/>
              </a:prstGeom>
              <a:noFill/>
              <a:ln w="28575"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2221" name="Google Shape;2221;p10"/>
              <p:cNvSpPr/>
              <p:nvPr/>
            </p:nvSpPr>
            <p:spPr>
              <a:xfrm>
                <a:off x="11081481" y="4188998"/>
                <a:ext cx="612311" cy="510076"/>
              </a:xfrm>
              <a:prstGeom prst="ellipse">
                <a:avLst/>
              </a:prstGeom>
              <a:noFill/>
              <a:ln w="28575"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2222" name="Google Shape;2222;p10"/>
              <p:cNvSpPr/>
              <p:nvPr/>
            </p:nvSpPr>
            <p:spPr>
              <a:xfrm>
                <a:off x="7866885" y="4808926"/>
                <a:ext cx="612303" cy="510069"/>
              </a:xfrm>
              <a:prstGeom prst="ellipse">
                <a:avLst/>
              </a:prstGeom>
              <a:noFill/>
              <a:ln w="28575"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2223" name="Google Shape;2223;p10"/>
              <p:cNvSpPr/>
              <p:nvPr/>
            </p:nvSpPr>
            <p:spPr>
              <a:xfrm>
                <a:off x="9786432" y="5583683"/>
                <a:ext cx="612303" cy="510069"/>
              </a:xfrm>
              <a:prstGeom prst="ellipse">
                <a:avLst/>
              </a:prstGeom>
              <a:noFill/>
              <a:ln w="28575"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2224" name="Google Shape;2224;p10"/>
              <p:cNvSpPr/>
              <p:nvPr/>
            </p:nvSpPr>
            <p:spPr>
              <a:xfrm>
                <a:off x="10048818" y="5198326"/>
                <a:ext cx="612303" cy="510069"/>
              </a:xfrm>
              <a:prstGeom prst="ellipse">
                <a:avLst/>
              </a:prstGeom>
              <a:noFill/>
              <a:ln w="28575"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sp>
        <p:nvSpPr>
          <p:cNvPr id="2225" name="Google Shape;2225;p10"/>
          <p:cNvSpPr txBox="1">
            <a:spLocks noGrp="1"/>
          </p:cNvSpPr>
          <p:nvPr>
            <p:ph type="body" idx="1"/>
          </p:nvPr>
        </p:nvSpPr>
        <p:spPr>
          <a:xfrm>
            <a:off x="838199" y="1825625"/>
            <a:ext cx="5692665" cy="4617464"/>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SzPts val="2400"/>
              <a:buNone/>
            </a:pPr>
            <a:r>
              <a:rPr lang="en-US" sz="3200">
                <a:solidFill>
                  <a:srgbClr val="CC0000"/>
                </a:solidFill>
                <a:latin typeface="Calibri"/>
                <a:ea typeface="Calibri"/>
                <a:cs typeface="Calibri"/>
                <a:sym typeface="Calibri"/>
              </a:rPr>
              <a:t>Network edge:</a:t>
            </a:r>
            <a:endParaRPr/>
          </a:p>
          <a:p>
            <a:pPr marL="350838" lvl="0" indent="-225425" algn="l" rtl="0">
              <a:lnSpc>
                <a:spcPct val="90000"/>
              </a:lnSpc>
              <a:spcBef>
                <a:spcPts val="1000"/>
              </a:spcBef>
              <a:spcAft>
                <a:spcPts val="0"/>
              </a:spcAft>
              <a:buSzPts val="2800"/>
              <a:buChar char="▪"/>
            </a:pPr>
            <a:r>
              <a:rPr lang="en-US">
                <a:latin typeface="Calibri"/>
                <a:ea typeface="Calibri"/>
                <a:cs typeface="Calibri"/>
                <a:sym typeface="Calibri"/>
              </a:rPr>
              <a:t>hosts: clients and servers</a:t>
            </a:r>
            <a:endParaRPr/>
          </a:p>
          <a:p>
            <a:pPr marL="350838" lvl="0" indent="-225425" algn="l" rtl="0">
              <a:lnSpc>
                <a:spcPct val="90000"/>
              </a:lnSpc>
              <a:spcBef>
                <a:spcPts val="1000"/>
              </a:spcBef>
              <a:spcAft>
                <a:spcPts val="0"/>
              </a:spcAft>
              <a:buSzPts val="2800"/>
              <a:buChar char="▪"/>
            </a:pPr>
            <a:r>
              <a:rPr lang="en-US">
                <a:latin typeface="Calibri"/>
                <a:ea typeface="Calibri"/>
                <a:cs typeface="Calibri"/>
                <a:sym typeface="Calibri"/>
              </a:rPr>
              <a:t>servers often in data centers</a:t>
            </a:r>
            <a:endParaRPr/>
          </a:p>
          <a:p>
            <a:pPr marL="174625" lvl="0" indent="0" algn="l" rtl="0">
              <a:lnSpc>
                <a:spcPct val="90000"/>
              </a:lnSpc>
              <a:spcBef>
                <a:spcPts val="1000"/>
              </a:spcBef>
              <a:spcAft>
                <a:spcPts val="0"/>
              </a:spcAft>
              <a:buSzPts val="2100"/>
              <a:buNone/>
            </a:pPr>
            <a:endParaRPr/>
          </a:p>
          <a:p>
            <a:pPr marL="352425" lvl="0" indent="-44450" algn="l" rtl="0">
              <a:lnSpc>
                <a:spcPct val="90000"/>
              </a:lnSpc>
              <a:spcBef>
                <a:spcPts val="1000"/>
              </a:spcBef>
              <a:spcAft>
                <a:spcPts val="0"/>
              </a:spcAft>
              <a:buSzPts val="2800"/>
              <a:buNone/>
            </a:pPr>
            <a:endParaRPr/>
          </a:p>
        </p:txBody>
      </p:sp>
      <p:sp>
        <p:nvSpPr>
          <p:cNvPr id="2226" name="Google Shape;2226;p10"/>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Introduction: 1-</a:t>
            </a:r>
            <a:fld id="{00000000-1234-1234-1234-123412341234}" type="slidenum">
              <a:rPr lang="en-US"/>
              <a:t>10</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00"/>
                                        </p:tgtEl>
                                        <p:attrNameLst>
                                          <p:attrName>style.visibility</p:attrName>
                                        </p:attrNameLst>
                                      </p:cBhvr>
                                      <p:to>
                                        <p:strVal val="visible"/>
                                      </p:to>
                                    </p:set>
                                    <p:animEffect transition="in" filter="fade">
                                      <p:cBhvr>
                                        <p:cTn id="7" dur="500"/>
                                        <p:tgtEl>
                                          <p:spTgt spid="2000"/>
                                        </p:tgtEl>
                                      </p:cBhvr>
                                    </p:animEffect>
                                  </p:childTnLst>
                                </p:cTn>
                              </p:par>
                              <p:par>
                                <p:cTn id="8" presetID="10" presetClass="entr" presetSubtype="0" fill="hold" nodeType="withEffect">
                                  <p:stCondLst>
                                    <p:cond delay="0"/>
                                  </p:stCondLst>
                                  <p:childTnLst>
                                    <p:set>
                                      <p:cBhvr>
                                        <p:cTn id="9" dur="1" fill="hold">
                                          <p:stCondLst>
                                            <p:cond delay="0"/>
                                          </p:stCondLst>
                                        </p:cTn>
                                        <p:tgtEl>
                                          <p:spTgt spid="2208"/>
                                        </p:tgtEl>
                                        <p:attrNameLst>
                                          <p:attrName>style.visibility</p:attrName>
                                        </p:attrNameLst>
                                      </p:cBhvr>
                                      <p:to>
                                        <p:strVal val="visible"/>
                                      </p:to>
                                    </p:set>
                                    <p:animEffect transition="in" filter="fade">
                                      <p:cBhvr>
                                        <p:cTn id="10" dur="500"/>
                                        <p:tgtEl>
                                          <p:spTgt spid="2208"/>
                                        </p:tgtEl>
                                      </p:cBhvr>
                                    </p:animEffect>
                                  </p:childTnLst>
                                </p:cTn>
                              </p:par>
                              <p:par>
                                <p:cTn id="11" presetID="10" presetClass="entr" presetSubtype="0" fill="hold" nodeType="withEffect">
                                  <p:stCondLst>
                                    <p:cond delay="0"/>
                                  </p:stCondLst>
                                  <p:childTnLst>
                                    <p:set>
                                      <p:cBhvr>
                                        <p:cTn id="12" dur="1" fill="hold">
                                          <p:stCondLst>
                                            <p:cond delay="0"/>
                                          </p:stCondLst>
                                        </p:cTn>
                                        <p:tgtEl>
                                          <p:spTgt spid="2225">
                                            <p:txEl>
                                              <p:pRg st="0" end="0"/>
                                            </p:txEl>
                                          </p:spTgt>
                                        </p:tgtEl>
                                        <p:attrNameLst>
                                          <p:attrName>style.visibility</p:attrName>
                                        </p:attrNameLst>
                                      </p:cBhvr>
                                      <p:to>
                                        <p:strVal val="visible"/>
                                      </p:to>
                                    </p:set>
                                    <p:animEffect transition="in" filter="fade">
                                      <p:cBhvr>
                                        <p:cTn id="13" dur="500"/>
                                        <p:tgtEl>
                                          <p:spTgt spid="2225">
                                            <p:txEl>
                                              <p:pRg st="0" end="0"/>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2225">
                                            <p:txEl>
                                              <p:pRg st="1" end="1"/>
                                            </p:txEl>
                                          </p:spTgt>
                                        </p:tgtEl>
                                        <p:attrNameLst>
                                          <p:attrName>style.visibility</p:attrName>
                                        </p:attrNameLst>
                                      </p:cBhvr>
                                      <p:to>
                                        <p:strVal val="visible"/>
                                      </p:to>
                                    </p:set>
                                    <p:animEffect transition="in" filter="fade">
                                      <p:cBhvr>
                                        <p:cTn id="16" dur="500"/>
                                        <p:tgtEl>
                                          <p:spTgt spid="2225">
                                            <p:txEl>
                                              <p:pRg st="1" end="1"/>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2225">
                                            <p:txEl>
                                              <p:pRg st="2" end="2"/>
                                            </p:txEl>
                                          </p:spTgt>
                                        </p:tgtEl>
                                        <p:attrNameLst>
                                          <p:attrName>style.visibility</p:attrName>
                                        </p:attrNameLst>
                                      </p:cBhvr>
                                      <p:to>
                                        <p:strVal val="visible"/>
                                      </p:to>
                                    </p:set>
                                    <p:animEffect transition="in" filter="fade">
                                      <p:cBhvr>
                                        <p:cTn id="19" dur="500"/>
                                        <p:tgtEl>
                                          <p:spTgt spid="2225">
                                            <p:txEl>
                                              <p:pRg st="2" end="2"/>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2225">
                                            <p:txEl>
                                              <p:pRg st="3" end="3"/>
                                            </p:txEl>
                                          </p:spTgt>
                                        </p:tgtEl>
                                        <p:attrNameLst>
                                          <p:attrName>style.visibility</p:attrName>
                                        </p:attrNameLst>
                                      </p:cBhvr>
                                      <p:to>
                                        <p:strVal val="visible"/>
                                      </p:to>
                                    </p:set>
                                    <p:animEffect transition="in" filter="fade">
                                      <p:cBhvr>
                                        <p:cTn id="22" dur="500"/>
                                        <p:tgtEl>
                                          <p:spTgt spid="2225">
                                            <p:txEl>
                                              <p:pRg st="3" end="3"/>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2225">
                                            <p:txEl>
                                              <p:pRg st="4" end="4"/>
                                            </p:txEl>
                                          </p:spTgt>
                                        </p:tgtEl>
                                        <p:attrNameLst>
                                          <p:attrName>style.visibility</p:attrName>
                                        </p:attrNameLst>
                                      </p:cBhvr>
                                      <p:to>
                                        <p:strVal val="visible"/>
                                      </p:to>
                                    </p:set>
                                    <p:animEffect transition="in" filter="fade">
                                      <p:cBhvr>
                                        <p:cTn id="25" dur="500"/>
                                        <p:tgtEl>
                                          <p:spTgt spid="222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231"/>
        <p:cNvGrpSpPr/>
        <p:nvPr/>
      </p:nvGrpSpPr>
      <p:grpSpPr>
        <a:xfrm>
          <a:off x="0" y="0"/>
          <a:ext cx="0" cy="0"/>
          <a:chOff x="0" y="0"/>
          <a:chExt cx="0" cy="0"/>
        </a:xfrm>
      </p:grpSpPr>
      <p:sp>
        <p:nvSpPr>
          <p:cNvPr id="2232" name="Google Shape;2232;p11"/>
          <p:cNvSpPr/>
          <p:nvPr/>
        </p:nvSpPr>
        <p:spPr>
          <a:xfrm>
            <a:off x="7439074" y="3553079"/>
            <a:ext cx="986999" cy="669622"/>
          </a:xfrm>
          <a:prstGeom prst="rect">
            <a:avLst/>
          </a:prstGeom>
          <a:solidFill>
            <a:srgbClr val="9CDFF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2233" name="Google Shape;2233;p11"/>
          <p:cNvSpPr txBox="1">
            <a:spLocks noGrp="1"/>
          </p:cNvSpPr>
          <p:nvPr>
            <p:ph type="title"/>
          </p:nvPr>
        </p:nvSpPr>
        <p:spPr>
          <a:xfrm>
            <a:off x="838200" y="451821"/>
            <a:ext cx="10515600"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5400"/>
              <a:buFont typeface="Calibri"/>
              <a:buNone/>
            </a:pPr>
            <a:r>
              <a:rPr lang="en-US" sz="5400" b="0"/>
              <a:t>A closer look at Internet structure</a:t>
            </a:r>
            <a:endParaRPr sz="5400" b="0"/>
          </a:p>
        </p:txBody>
      </p:sp>
      <p:sp>
        <p:nvSpPr>
          <p:cNvPr id="2234" name="Google Shape;2234;p11"/>
          <p:cNvSpPr/>
          <p:nvPr/>
        </p:nvSpPr>
        <p:spPr>
          <a:xfrm>
            <a:off x="8985188" y="3065778"/>
            <a:ext cx="1124807" cy="1337915"/>
          </a:xfrm>
          <a:custGeom>
            <a:avLst/>
            <a:gdLst/>
            <a:ahLst/>
            <a:cxnLst/>
            <a:rect l="l" t="t" r="r" b="b"/>
            <a:pathLst>
              <a:path w="1549812" h="1800235" extrusionOk="0">
                <a:moveTo>
                  <a:pt x="343858" y="616342"/>
                </a:moveTo>
                <a:cubicBezTo>
                  <a:pt x="219011" y="776579"/>
                  <a:pt x="109545" y="812281"/>
                  <a:pt x="71474" y="993617"/>
                </a:cubicBezTo>
                <a:cubicBezTo>
                  <a:pt x="33403" y="1174953"/>
                  <a:pt x="-89757" y="1561356"/>
                  <a:pt x="115432" y="1704358"/>
                </a:cubicBezTo>
                <a:cubicBezTo>
                  <a:pt x="320621" y="1847360"/>
                  <a:pt x="1156371" y="1810039"/>
                  <a:pt x="1389496" y="1724347"/>
                </a:cubicBezTo>
                <a:cubicBezTo>
                  <a:pt x="1622621" y="1638655"/>
                  <a:pt x="1540497" y="1322590"/>
                  <a:pt x="1514186" y="1190207"/>
                </a:cubicBezTo>
                <a:cubicBezTo>
                  <a:pt x="1487875" y="1057824"/>
                  <a:pt x="1240336" y="1148914"/>
                  <a:pt x="1231629" y="930051"/>
                </a:cubicBezTo>
                <a:cubicBezTo>
                  <a:pt x="1248292" y="693847"/>
                  <a:pt x="1498710" y="656286"/>
                  <a:pt x="1509771" y="523246"/>
                </a:cubicBezTo>
                <a:cubicBezTo>
                  <a:pt x="1520832" y="390206"/>
                  <a:pt x="1431655" y="305130"/>
                  <a:pt x="1297997" y="131808"/>
                </a:cubicBezTo>
                <a:cubicBezTo>
                  <a:pt x="1189251" y="36824"/>
                  <a:pt x="979579" y="-48562"/>
                  <a:pt x="820556" y="32194"/>
                </a:cubicBezTo>
                <a:cubicBezTo>
                  <a:pt x="661533" y="112950"/>
                  <a:pt x="468705" y="456105"/>
                  <a:pt x="343858" y="616342"/>
                </a:cubicBezTo>
                <a:close/>
              </a:path>
            </a:pathLst>
          </a:custGeom>
          <a:solidFill>
            <a:srgbClr val="9CDFF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2235" name="Google Shape;2235;p11"/>
          <p:cNvSpPr/>
          <p:nvPr/>
        </p:nvSpPr>
        <p:spPr>
          <a:xfrm>
            <a:off x="7274076" y="1826035"/>
            <a:ext cx="1736725" cy="1317704"/>
          </a:xfrm>
          <a:custGeom>
            <a:avLst/>
            <a:gdLst/>
            <a:ahLst/>
            <a:cxnLst/>
            <a:rect l="l" t="t" r="r" b="b"/>
            <a:pathLst>
              <a:path w="1036" h="675" extrusionOk="0">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9CDFF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236" name="Google Shape;2236;p11"/>
          <p:cNvSpPr/>
          <p:nvPr/>
        </p:nvSpPr>
        <p:spPr>
          <a:xfrm>
            <a:off x="7205350" y="3289251"/>
            <a:ext cx="1458912" cy="317850"/>
          </a:xfrm>
          <a:prstGeom prst="triangle">
            <a:avLst>
              <a:gd name="adj" fmla="val 50000"/>
            </a:avLst>
          </a:prstGeom>
          <a:solidFill>
            <a:srgbClr val="9CDFF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Noto Sans Symbols"/>
              <a:buNone/>
            </a:pPr>
            <a:endParaRPr sz="2400" b="0" i="0" u="none" strike="noStrike" cap="none">
              <a:solidFill>
                <a:srgbClr val="00CCFF"/>
              </a:solidFill>
              <a:latin typeface="Arial"/>
              <a:ea typeface="Arial"/>
              <a:cs typeface="Arial"/>
              <a:sym typeface="Arial"/>
            </a:endParaRPr>
          </a:p>
        </p:txBody>
      </p:sp>
      <p:sp>
        <p:nvSpPr>
          <p:cNvPr id="2237" name="Google Shape;2237;p11"/>
          <p:cNvSpPr/>
          <p:nvPr/>
        </p:nvSpPr>
        <p:spPr>
          <a:xfrm>
            <a:off x="7712401" y="4683134"/>
            <a:ext cx="3079750" cy="1665288"/>
          </a:xfrm>
          <a:custGeom>
            <a:avLst/>
            <a:gdLst/>
            <a:ahLst/>
            <a:cxnLst/>
            <a:rect l="l" t="t" r="r" b="b"/>
            <a:pathLst>
              <a:path w="1940" h="1049" extrusionOk="0">
                <a:moveTo>
                  <a:pt x="952" y="26"/>
                </a:moveTo>
                <a:cubicBezTo>
                  <a:pt x="867" y="45"/>
                  <a:pt x="832" y="118"/>
                  <a:pt x="755" y="125"/>
                </a:cubicBezTo>
                <a:cubicBezTo>
                  <a:pt x="678" y="132"/>
                  <a:pt x="587" y="72"/>
                  <a:pt x="488" y="68"/>
                </a:cubicBezTo>
                <a:cubicBezTo>
                  <a:pt x="389" y="64"/>
                  <a:pt x="237" y="48"/>
                  <a:pt x="158" y="101"/>
                </a:cubicBezTo>
                <a:cubicBezTo>
                  <a:pt x="79" y="154"/>
                  <a:pt x="28" y="298"/>
                  <a:pt x="14" y="389"/>
                </a:cubicBezTo>
                <a:cubicBezTo>
                  <a:pt x="0" y="480"/>
                  <a:pt x="25" y="595"/>
                  <a:pt x="71" y="648"/>
                </a:cubicBezTo>
                <a:cubicBezTo>
                  <a:pt x="117" y="701"/>
                  <a:pt x="205" y="665"/>
                  <a:pt x="288" y="706"/>
                </a:cubicBezTo>
                <a:cubicBezTo>
                  <a:pt x="371" y="747"/>
                  <a:pt x="450" y="842"/>
                  <a:pt x="568" y="893"/>
                </a:cubicBezTo>
                <a:cubicBezTo>
                  <a:pt x="686" y="944"/>
                  <a:pt x="852" y="991"/>
                  <a:pt x="996" y="1014"/>
                </a:cubicBezTo>
                <a:cubicBezTo>
                  <a:pt x="1140" y="1036"/>
                  <a:pt x="1309" y="1049"/>
                  <a:pt x="1433" y="1031"/>
                </a:cubicBezTo>
                <a:cubicBezTo>
                  <a:pt x="1557" y="1012"/>
                  <a:pt x="1657" y="960"/>
                  <a:pt x="1739" y="907"/>
                </a:cubicBezTo>
                <a:cubicBezTo>
                  <a:pt x="1821" y="855"/>
                  <a:pt x="1906" y="824"/>
                  <a:pt x="1923" y="714"/>
                </a:cubicBezTo>
                <a:cubicBezTo>
                  <a:pt x="1940" y="604"/>
                  <a:pt x="1898" y="350"/>
                  <a:pt x="1839" y="251"/>
                </a:cubicBezTo>
                <a:cubicBezTo>
                  <a:pt x="1780" y="151"/>
                  <a:pt x="1662" y="153"/>
                  <a:pt x="1566" y="114"/>
                </a:cubicBezTo>
                <a:cubicBezTo>
                  <a:pt x="1470" y="76"/>
                  <a:pt x="1365" y="30"/>
                  <a:pt x="1263" y="15"/>
                </a:cubicBezTo>
                <a:cubicBezTo>
                  <a:pt x="1161" y="0"/>
                  <a:pt x="1037" y="8"/>
                  <a:pt x="952" y="26"/>
                </a:cubicBezTo>
                <a:close/>
              </a:path>
            </a:pathLst>
          </a:custGeom>
          <a:solidFill>
            <a:srgbClr val="9CDFF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238" name="Google Shape;2238;p11"/>
          <p:cNvSpPr txBox="1"/>
          <p:nvPr/>
        </p:nvSpPr>
        <p:spPr>
          <a:xfrm>
            <a:off x="7679274" y="1488461"/>
            <a:ext cx="1339406"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Noto Sans Symbols"/>
              <a:buNone/>
            </a:pPr>
            <a:r>
              <a:rPr lang="en-US" sz="1400" b="0" i="0" u="none" strike="noStrike" cap="none">
                <a:solidFill>
                  <a:srgbClr val="000000"/>
                </a:solidFill>
                <a:latin typeface="Calibri"/>
                <a:ea typeface="Calibri"/>
                <a:cs typeface="Calibri"/>
                <a:sym typeface="Calibri"/>
              </a:rPr>
              <a:t>mobile network</a:t>
            </a:r>
            <a:endParaRPr/>
          </a:p>
        </p:txBody>
      </p:sp>
      <p:sp>
        <p:nvSpPr>
          <p:cNvPr id="2239" name="Google Shape;2239;p11"/>
          <p:cNvSpPr txBox="1"/>
          <p:nvPr/>
        </p:nvSpPr>
        <p:spPr>
          <a:xfrm>
            <a:off x="7330835" y="4191922"/>
            <a:ext cx="1955646" cy="268920"/>
          </a:xfrm>
          <a:prstGeom prst="rect">
            <a:avLst/>
          </a:prstGeom>
          <a:noFill/>
          <a:ln>
            <a:noFill/>
          </a:ln>
        </p:spPr>
        <p:txBody>
          <a:bodyPr spcFirstLastPara="1" wrap="square" lIns="91425" tIns="45700" rIns="91425" bIns="45700" anchor="t" anchorCtr="0">
            <a:spAutoFit/>
          </a:bodyPr>
          <a:lstStyle/>
          <a:p>
            <a:pPr marL="0" marR="0" lvl="0" indent="0" algn="l" rtl="0">
              <a:lnSpc>
                <a:spcPct val="80000"/>
              </a:lnSpc>
              <a:spcBef>
                <a:spcPts val="0"/>
              </a:spcBef>
              <a:spcAft>
                <a:spcPts val="0"/>
              </a:spcAft>
              <a:buClr>
                <a:srgbClr val="000000"/>
              </a:buClr>
              <a:buSzPts val="1400"/>
              <a:buFont typeface="Noto Sans Symbols"/>
              <a:buNone/>
            </a:pPr>
            <a:r>
              <a:rPr lang="en-US" sz="1400" b="0" i="0" u="none" strike="noStrike" cap="none">
                <a:solidFill>
                  <a:srgbClr val="000000"/>
                </a:solidFill>
                <a:latin typeface="Calibri"/>
                <a:ea typeface="Calibri"/>
                <a:cs typeface="Calibri"/>
                <a:sym typeface="Calibri"/>
              </a:rPr>
              <a:t>home network</a:t>
            </a:r>
            <a:endParaRPr/>
          </a:p>
        </p:txBody>
      </p:sp>
      <p:sp>
        <p:nvSpPr>
          <p:cNvPr id="2240" name="Google Shape;2240;p11"/>
          <p:cNvSpPr txBox="1"/>
          <p:nvPr/>
        </p:nvSpPr>
        <p:spPr>
          <a:xfrm>
            <a:off x="7306908" y="5779775"/>
            <a:ext cx="1195135" cy="441275"/>
          </a:xfrm>
          <a:prstGeom prst="rect">
            <a:avLst/>
          </a:prstGeom>
          <a:noFill/>
          <a:ln>
            <a:noFill/>
          </a:ln>
        </p:spPr>
        <p:txBody>
          <a:bodyPr spcFirstLastPara="1" wrap="square" lIns="91425" tIns="45700" rIns="91425" bIns="45700" anchor="t" anchorCtr="0">
            <a:spAutoFit/>
          </a:bodyPr>
          <a:lstStyle/>
          <a:p>
            <a:pPr marL="0" marR="0" lvl="0" indent="0" algn="l" rtl="0">
              <a:lnSpc>
                <a:spcPct val="80000"/>
              </a:lnSpc>
              <a:spcBef>
                <a:spcPts val="0"/>
              </a:spcBef>
              <a:spcAft>
                <a:spcPts val="0"/>
              </a:spcAft>
              <a:buClr>
                <a:srgbClr val="000000"/>
              </a:buClr>
              <a:buSzPts val="1400"/>
              <a:buFont typeface="Noto Sans Symbols"/>
              <a:buNone/>
            </a:pPr>
            <a:r>
              <a:rPr lang="en-US" sz="1400" b="0" i="0" u="none" strike="noStrike" cap="none">
                <a:solidFill>
                  <a:srgbClr val="000000"/>
                </a:solidFill>
                <a:latin typeface="Calibri"/>
                <a:ea typeface="Calibri"/>
                <a:cs typeface="Calibri"/>
                <a:sym typeface="Calibri"/>
              </a:rPr>
              <a:t>enterprise</a:t>
            </a:r>
            <a:endParaRPr/>
          </a:p>
          <a:p>
            <a:pPr marL="0" marR="0" lvl="0" indent="0" algn="l" rtl="0">
              <a:lnSpc>
                <a:spcPct val="80000"/>
              </a:lnSpc>
              <a:spcBef>
                <a:spcPts val="0"/>
              </a:spcBef>
              <a:spcAft>
                <a:spcPts val="0"/>
              </a:spcAft>
              <a:buClr>
                <a:srgbClr val="000000"/>
              </a:buClr>
              <a:buSzPts val="1400"/>
              <a:buFont typeface="Noto Sans Symbols"/>
              <a:buNone/>
            </a:pPr>
            <a:r>
              <a:rPr lang="en-US" sz="1400" b="0" i="0" u="none" strike="noStrike" cap="none">
                <a:solidFill>
                  <a:srgbClr val="000000"/>
                </a:solidFill>
                <a:latin typeface="Calibri"/>
                <a:ea typeface="Calibri"/>
                <a:cs typeface="Calibri"/>
                <a:sym typeface="Calibri"/>
              </a:rPr>
              <a:t>          network</a:t>
            </a:r>
            <a:endParaRPr/>
          </a:p>
        </p:txBody>
      </p:sp>
      <p:sp>
        <p:nvSpPr>
          <p:cNvPr id="2241" name="Google Shape;2241;p11"/>
          <p:cNvSpPr/>
          <p:nvPr/>
        </p:nvSpPr>
        <p:spPr>
          <a:xfrm>
            <a:off x="10222146" y="3179540"/>
            <a:ext cx="1273167" cy="1935748"/>
          </a:xfrm>
          <a:custGeom>
            <a:avLst/>
            <a:gdLst/>
            <a:ahLst/>
            <a:cxnLst/>
            <a:rect l="l" t="t" r="r" b="b"/>
            <a:pathLst>
              <a:path w="1447873" h="1952840" extrusionOk="0">
                <a:moveTo>
                  <a:pt x="35803" y="439993"/>
                </a:moveTo>
                <a:cubicBezTo>
                  <a:pt x="-891" y="618304"/>
                  <a:pt x="-14075" y="936031"/>
                  <a:pt x="18740" y="1122579"/>
                </a:cubicBezTo>
                <a:cubicBezTo>
                  <a:pt x="51555" y="1309127"/>
                  <a:pt x="47344" y="1425517"/>
                  <a:pt x="232695" y="1559284"/>
                </a:cubicBezTo>
                <a:cubicBezTo>
                  <a:pt x="418046" y="1693051"/>
                  <a:pt x="930426" y="1882091"/>
                  <a:pt x="1130848" y="1925181"/>
                </a:cubicBezTo>
                <a:cubicBezTo>
                  <a:pt x="1331270" y="1968271"/>
                  <a:pt x="1391533" y="1979726"/>
                  <a:pt x="1435226" y="1817827"/>
                </a:cubicBezTo>
                <a:cubicBezTo>
                  <a:pt x="1478919" y="1655928"/>
                  <a:pt x="1395587" y="1244347"/>
                  <a:pt x="1393007" y="953785"/>
                </a:cubicBezTo>
                <a:cubicBezTo>
                  <a:pt x="1390427" y="663223"/>
                  <a:pt x="1458740" y="183063"/>
                  <a:pt x="1419747" y="74455"/>
                </a:cubicBezTo>
                <a:cubicBezTo>
                  <a:pt x="1380754" y="-34153"/>
                  <a:pt x="469560" y="-8212"/>
                  <a:pt x="238903" y="52711"/>
                </a:cubicBezTo>
                <a:cubicBezTo>
                  <a:pt x="8246" y="113634"/>
                  <a:pt x="72497" y="261682"/>
                  <a:pt x="35803" y="439993"/>
                </a:cubicBezTo>
                <a:close/>
              </a:path>
            </a:pathLst>
          </a:custGeom>
          <a:gradFill>
            <a:gsLst>
              <a:gs pos="0">
                <a:srgbClr val="9CDFF9"/>
              </a:gs>
              <a:gs pos="58999">
                <a:srgbClr val="DDEAF6"/>
              </a:gs>
              <a:gs pos="100000">
                <a:schemeClr val="lt1"/>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nvGrpSpPr>
          <p:cNvPr id="2242" name="Google Shape;2242;p11"/>
          <p:cNvGrpSpPr/>
          <p:nvPr/>
        </p:nvGrpSpPr>
        <p:grpSpPr>
          <a:xfrm>
            <a:off x="10837700" y="3928050"/>
            <a:ext cx="687393" cy="721548"/>
            <a:chOff x="5203089" y="1751190"/>
            <a:chExt cx="858331" cy="662414"/>
          </a:xfrm>
        </p:grpSpPr>
        <p:sp>
          <p:nvSpPr>
            <p:cNvPr id="2243" name="Google Shape;2243;p11"/>
            <p:cNvSpPr/>
            <p:nvPr/>
          </p:nvSpPr>
          <p:spPr>
            <a:xfrm>
              <a:off x="5536769" y="1751190"/>
              <a:ext cx="524651" cy="662124"/>
            </a:xfrm>
            <a:custGeom>
              <a:avLst/>
              <a:gdLst/>
              <a:ahLst/>
              <a:cxnLst/>
              <a:rect l="l" t="t" r="r" b="b"/>
              <a:pathLst>
                <a:path w="524651" h="662124" extrusionOk="0">
                  <a:moveTo>
                    <a:pt x="10856" y="658506"/>
                  </a:moveTo>
                  <a:cubicBezTo>
                    <a:pt x="8443" y="463125"/>
                    <a:pt x="2413" y="278598"/>
                    <a:pt x="0" y="83217"/>
                  </a:cubicBezTo>
                  <a:lnTo>
                    <a:pt x="249661" y="0"/>
                  </a:lnTo>
                  <a:lnTo>
                    <a:pt x="521033" y="68746"/>
                  </a:lnTo>
                  <a:lnTo>
                    <a:pt x="524651" y="662124"/>
                  </a:lnTo>
                  <a:lnTo>
                    <a:pt x="10856" y="658506"/>
                  </a:lnTo>
                  <a:close/>
                </a:path>
              </a:pathLst>
            </a:custGeom>
            <a:solidFill>
              <a:srgbClr val="E0EBF1"/>
            </a:solidFill>
            <a:ln w="12700" cap="flat" cmpd="sng">
              <a:solidFill>
                <a:srgbClr val="0000A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2244" name="Google Shape;2244;p11"/>
            <p:cNvSpPr/>
            <p:nvPr/>
          </p:nvSpPr>
          <p:spPr>
            <a:xfrm>
              <a:off x="5203089" y="1921244"/>
              <a:ext cx="651290" cy="492070"/>
            </a:xfrm>
            <a:custGeom>
              <a:avLst/>
              <a:gdLst/>
              <a:ahLst/>
              <a:cxnLst/>
              <a:rect l="l" t="t" r="r" b="b"/>
              <a:pathLst>
                <a:path w="651290" h="492070" extrusionOk="0">
                  <a:moveTo>
                    <a:pt x="3618" y="492070"/>
                  </a:moveTo>
                  <a:lnTo>
                    <a:pt x="0" y="141108"/>
                  </a:lnTo>
                  <a:lnTo>
                    <a:pt x="423338" y="0"/>
                  </a:lnTo>
                  <a:lnTo>
                    <a:pt x="647672" y="57891"/>
                  </a:lnTo>
                  <a:lnTo>
                    <a:pt x="651290" y="492070"/>
                  </a:lnTo>
                  <a:lnTo>
                    <a:pt x="3618" y="492070"/>
                  </a:lnTo>
                  <a:close/>
                </a:path>
              </a:pathLst>
            </a:custGeom>
            <a:solidFill>
              <a:srgbClr val="E0EBF1"/>
            </a:solidFill>
            <a:ln w="12700" cap="flat" cmpd="sng">
              <a:solidFill>
                <a:srgbClr val="0000A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cxnSp>
          <p:nvCxnSpPr>
            <p:cNvPr id="2245" name="Google Shape;2245;p11"/>
            <p:cNvCxnSpPr/>
            <p:nvPr/>
          </p:nvCxnSpPr>
          <p:spPr>
            <a:xfrm rot="10800000" flipH="1">
              <a:off x="5270526" y="2029553"/>
              <a:ext cx="295249" cy="73468"/>
            </a:xfrm>
            <a:prstGeom prst="straightConnector1">
              <a:avLst/>
            </a:prstGeom>
            <a:noFill/>
            <a:ln w="44450" cap="flat" cmpd="sng">
              <a:solidFill>
                <a:schemeClr val="lt1"/>
              </a:solidFill>
              <a:prstDash val="solid"/>
              <a:miter lim="800000"/>
              <a:headEnd type="none" w="sm" len="sm"/>
              <a:tailEnd type="none" w="sm" len="sm"/>
            </a:ln>
          </p:spPr>
        </p:cxnSp>
        <p:cxnSp>
          <p:nvCxnSpPr>
            <p:cNvPr id="2246" name="Google Shape;2246;p11"/>
            <p:cNvCxnSpPr/>
            <p:nvPr/>
          </p:nvCxnSpPr>
          <p:spPr>
            <a:xfrm rot="10800000" flipH="1">
              <a:off x="5275406" y="2261710"/>
              <a:ext cx="290369" cy="16752"/>
            </a:xfrm>
            <a:prstGeom prst="straightConnector1">
              <a:avLst/>
            </a:prstGeom>
            <a:noFill/>
            <a:ln w="44450" cap="flat" cmpd="sng">
              <a:solidFill>
                <a:schemeClr val="lt1"/>
              </a:solidFill>
              <a:prstDash val="solid"/>
              <a:miter lim="800000"/>
              <a:headEnd type="none" w="sm" len="sm"/>
              <a:tailEnd type="none" w="sm" len="sm"/>
            </a:ln>
          </p:spPr>
        </p:cxnSp>
        <p:cxnSp>
          <p:nvCxnSpPr>
            <p:cNvPr id="2247" name="Google Shape;2247;p11"/>
            <p:cNvCxnSpPr/>
            <p:nvPr/>
          </p:nvCxnSpPr>
          <p:spPr>
            <a:xfrm rot="10800000" flipH="1">
              <a:off x="5275406" y="2151772"/>
              <a:ext cx="290369" cy="48402"/>
            </a:xfrm>
            <a:prstGeom prst="straightConnector1">
              <a:avLst/>
            </a:prstGeom>
            <a:noFill/>
            <a:ln w="44450" cap="flat" cmpd="sng">
              <a:solidFill>
                <a:schemeClr val="lt1"/>
              </a:solidFill>
              <a:prstDash val="solid"/>
              <a:miter lim="800000"/>
              <a:headEnd type="none" w="sm" len="sm"/>
              <a:tailEnd type="none" w="sm" len="sm"/>
            </a:ln>
          </p:spPr>
        </p:cxnSp>
        <p:cxnSp>
          <p:nvCxnSpPr>
            <p:cNvPr id="2248" name="Google Shape;2248;p11"/>
            <p:cNvCxnSpPr/>
            <p:nvPr/>
          </p:nvCxnSpPr>
          <p:spPr>
            <a:xfrm>
              <a:off x="5270094" y="2354086"/>
              <a:ext cx="295681" cy="0"/>
            </a:xfrm>
            <a:prstGeom prst="straightConnector1">
              <a:avLst/>
            </a:prstGeom>
            <a:noFill/>
            <a:ln w="44450" cap="flat" cmpd="sng">
              <a:solidFill>
                <a:schemeClr val="lt1"/>
              </a:solidFill>
              <a:prstDash val="solid"/>
              <a:miter lim="800000"/>
              <a:headEnd type="none" w="sm" len="sm"/>
              <a:tailEnd type="none" w="sm" len="sm"/>
            </a:ln>
          </p:spPr>
        </p:cxnSp>
        <p:cxnSp>
          <p:nvCxnSpPr>
            <p:cNvPr id="2249" name="Google Shape;2249;p11"/>
            <p:cNvCxnSpPr/>
            <p:nvPr/>
          </p:nvCxnSpPr>
          <p:spPr>
            <a:xfrm rot="10800000">
              <a:off x="5950242" y="1866900"/>
              <a:ext cx="0" cy="465273"/>
            </a:xfrm>
            <a:prstGeom prst="straightConnector1">
              <a:avLst/>
            </a:prstGeom>
            <a:noFill/>
            <a:ln w="44450" cap="flat" cmpd="sng">
              <a:solidFill>
                <a:schemeClr val="lt1"/>
              </a:solidFill>
              <a:prstDash val="dash"/>
              <a:miter lim="800000"/>
              <a:headEnd type="none" w="sm" len="sm"/>
              <a:tailEnd type="none" w="sm" len="sm"/>
            </a:ln>
          </p:spPr>
        </p:cxnSp>
        <p:cxnSp>
          <p:nvCxnSpPr>
            <p:cNvPr id="2250" name="Google Shape;2250;p11"/>
            <p:cNvCxnSpPr/>
            <p:nvPr/>
          </p:nvCxnSpPr>
          <p:spPr>
            <a:xfrm>
              <a:off x="5628589" y="1936750"/>
              <a:ext cx="0" cy="476854"/>
            </a:xfrm>
            <a:prstGeom prst="straightConnector1">
              <a:avLst/>
            </a:prstGeom>
            <a:noFill/>
            <a:ln w="15875" cap="flat" cmpd="sng">
              <a:solidFill>
                <a:srgbClr val="0000A8"/>
              </a:solidFill>
              <a:prstDash val="solid"/>
              <a:miter lim="800000"/>
              <a:headEnd type="none" w="sm" len="sm"/>
              <a:tailEnd type="none" w="sm" len="sm"/>
            </a:ln>
          </p:spPr>
        </p:cxnSp>
      </p:grpSp>
      <p:grpSp>
        <p:nvGrpSpPr>
          <p:cNvPr id="2251" name="Google Shape;2251;p11"/>
          <p:cNvGrpSpPr/>
          <p:nvPr/>
        </p:nvGrpSpPr>
        <p:grpSpPr>
          <a:xfrm>
            <a:off x="10771171" y="3194171"/>
            <a:ext cx="594613" cy="648336"/>
            <a:chOff x="5203089" y="1751190"/>
            <a:chExt cx="858331" cy="662414"/>
          </a:xfrm>
        </p:grpSpPr>
        <p:sp>
          <p:nvSpPr>
            <p:cNvPr id="2252" name="Google Shape;2252;p11"/>
            <p:cNvSpPr/>
            <p:nvPr/>
          </p:nvSpPr>
          <p:spPr>
            <a:xfrm>
              <a:off x="5536769" y="1751190"/>
              <a:ext cx="524651" cy="662124"/>
            </a:xfrm>
            <a:custGeom>
              <a:avLst/>
              <a:gdLst/>
              <a:ahLst/>
              <a:cxnLst/>
              <a:rect l="l" t="t" r="r" b="b"/>
              <a:pathLst>
                <a:path w="524651" h="662124" extrusionOk="0">
                  <a:moveTo>
                    <a:pt x="10856" y="658506"/>
                  </a:moveTo>
                  <a:cubicBezTo>
                    <a:pt x="8443" y="463125"/>
                    <a:pt x="2413" y="278598"/>
                    <a:pt x="0" y="83217"/>
                  </a:cubicBezTo>
                  <a:lnTo>
                    <a:pt x="249661" y="0"/>
                  </a:lnTo>
                  <a:lnTo>
                    <a:pt x="521033" y="68746"/>
                  </a:lnTo>
                  <a:lnTo>
                    <a:pt x="524651" y="662124"/>
                  </a:lnTo>
                  <a:lnTo>
                    <a:pt x="10856" y="658506"/>
                  </a:lnTo>
                  <a:close/>
                </a:path>
              </a:pathLst>
            </a:custGeom>
            <a:solidFill>
              <a:srgbClr val="E0EBF1"/>
            </a:solidFill>
            <a:ln w="12700" cap="flat" cmpd="sng">
              <a:solidFill>
                <a:srgbClr val="0000A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2253" name="Google Shape;2253;p11"/>
            <p:cNvSpPr/>
            <p:nvPr/>
          </p:nvSpPr>
          <p:spPr>
            <a:xfrm>
              <a:off x="5203089" y="1921244"/>
              <a:ext cx="651290" cy="492070"/>
            </a:xfrm>
            <a:custGeom>
              <a:avLst/>
              <a:gdLst/>
              <a:ahLst/>
              <a:cxnLst/>
              <a:rect l="l" t="t" r="r" b="b"/>
              <a:pathLst>
                <a:path w="651290" h="492070" extrusionOk="0">
                  <a:moveTo>
                    <a:pt x="3618" y="492070"/>
                  </a:moveTo>
                  <a:lnTo>
                    <a:pt x="0" y="141108"/>
                  </a:lnTo>
                  <a:lnTo>
                    <a:pt x="423338" y="0"/>
                  </a:lnTo>
                  <a:lnTo>
                    <a:pt x="647672" y="57891"/>
                  </a:lnTo>
                  <a:lnTo>
                    <a:pt x="651290" y="492070"/>
                  </a:lnTo>
                  <a:lnTo>
                    <a:pt x="3618" y="492070"/>
                  </a:lnTo>
                  <a:close/>
                </a:path>
              </a:pathLst>
            </a:custGeom>
            <a:solidFill>
              <a:srgbClr val="E0EBF1"/>
            </a:solidFill>
            <a:ln w="12700" cap="flat" cmpd="sng">
              <a:solidFill>
                <a:srgbClr val="0000A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cxnSp>
          <p:nvCxnSpPr>
            <p:cNvPr id="2254" name="Google Shape;2254;p11"/>
            <p:cNvCxnSpPr/>
            <p:nvPr/>
          </p:nvCxnSpPr>
          <p:spPr>
            <a:xfrm rot="10800000" flipH="1">
              <a:off x="5270526" y="2029553"/>
              <a:ext cx="295249" cy="73468"/>
            </a:xfrm>
            <a:prstGeom prst="straightConnector1">
              <a:avLst/>
            </a:prstGeom>
            <a:noFill/>
            <a:ln w="44450" cap="flat" cmpd="sng">
              <a:solidFill>
                <a:schemeClr val="lt1"/>
              </a:solidFill>
              <a:prstDash val="solid"/>
              <a:miter lim="800000"/>
              <a:headEnd type="none" w="sm" len="sm"/>
              <a:tailEnd type="none" w="sm" len="sm"/>
            </a:ln>
          </p:spPr>
        </p:cxnSp>
        <p:cxnSp>
          <p:nvCxnSpPr>
            <p:cNvPr id="2255" name="Google Shape;2255;p11"/>
            <p:cNvCxnSpPr/>
            <p:nvPr/>
          </p:nvCxnSpPr>
          <p:spPr>
            <a:xfrm rot="10800000" flipH="1">
              <a:off x="5275406" y="2261710"/>
              <a:ext cx="290369" cy="16752"/>
            </a:xfrm>
            <a:prstGeom prst="straightConnector1">
              <a:avLst/>
            </a:prstGeom>
            <a:noFill/>
            <a:ln w="44450" cap="flat" cmpd="sng">
              <a:solidFill>
                <a:schemeClr val="lt1"/>
              </a:solidFill>
              <a:prstDash val="solid"/>
              <a:miter lim="800000"/>
              <a:headEnd type="none" w="sm" len="sm"/>
              <a:tailEnd type="none" w="sm" len="sm"/>
            </a:ln>
          </p:spPr>
        </p:cxnSp>
        <p:cxnSp>
          <p:nvCxnSpPr>
            <p:cNvPr id="2256" name="Google Shape;2256;p11"/>
            <p:cNvCxnSpPr/>
            <p:nvPr/>
          </p:nvCxnSpPr>
          <p:spPr>
            <a:xfrm rot="10800000" flipH="1">
              <a:off x="5275406" y="2151772"/>
              <a:ext cx="290369" cy="48402"/>
            </a:xfrm>
            <a:prstGeom prst="straightConnector1">
              <a:avLst/>
            </a:prstGeom>
            <a:noFill/>
            <a:ln w="44450" cap="flat" cmpd="sng">
              <a:solidFill>
                <a:schemeClr val="lt1"/>
              </a:solidFill>
              <a:prstDash val="solid"/>
              <a:miter lim="800000"/>
              <a:headEnd type="none" w="sm" len="sm"/>
              <a:tailEnd type="none" w="sm" len="sm"/>
            </a:ln>
          </p:spPr>
        </p:cxnSp>
        <p:cxnSp>
          <p:nvCxnSpPr>
            <p:cNvPr id="2257" name="Google Shape;2257;p11"/>
            <p:cNvCxnSpPr/>
            <p:nvPr/>
          </p:nvCxnSpPr>
          <p:spPr>
            <a:xfrm>
              <a:off x="5270094" y="2354086"/>
              <a:ext cx="295681" cy="0"/>
            </a:xfrm>
            <a:prstGeom prst="straightConnector1">
              <a:avLst/>
            </a:prstGeom>
            <a:noFill/>
            <a:ln w="44450" cap="flat" cmpd="sng">
              <a:solidFill>
                <a:schemeClr val="lt1"/>
              </a:solidFill>
              <a:prstDash val="solid"/>
              <a:miter lim="800000"/>
              <a:headEnd type="none" w="sm" len="sm"/>
              <a:tailEnd type="none" w="sm" len="sm"/>
            </a:ln>
          </p:spPr>
        </p:cxnSp>
        <p:cxnSp>
          <p:nvCxnSpPr>
            <p:cNvPr id="2258" name="Google Shape;2258;p11"/>
            <p:cNvCxnSpPr/>
            <p:nvPr/>
          </p:nvCxnSpPr>
          <p:spPr>
            <a:xfrm rot="10800000">
              <a:off x="5950242" y="1866900"/>
              <a:ext cx="0" cy="465273"/>
            </a:xfrm>
            <a:prstGeom prst="straightConnector1">
              <a:avLst/>
            </a:prstGeom>
            <a:noFill/>
            <a:ln w="44450" cap="flat" cmpd="sng">
              <a:solidFill>
                <a:schemeClr val="lt1"/>
              </a:solidFill>
              <a:prstDash val="dash"/>
              <a:miter lim="800000"/>
              <a:headEnd type="none" w="sm" len="sm"/>
              <a:tailEnd type="none" w="sm" len="sm"/>
            </a:ln>
          </p:spPr>
        </p:cxnSp>
        <p:cxnSp>
          <p:nvCxnSpPr>
            <p:cNvPr id="2259" name="Google Shape;2259;p11"/>
            <p:cNvCxnSpPr/>
            <p:nvPr/>
          </p:nvCxnSpPr>
          <p:spPr>
            <a:xfrm>
              <a:off x="5628589" y="1936750"/>
              <a:ext cx="0" cy="476854"/>
            </a:xfrm>
            <a:prstGeom prst="straightConnector1">
              <a:avLst/>
            </a:prstGeom>
            <a:noFill/>
            <a:ln w="15875" cap="flat" cmpd="sng">
              <a:solidFill>
                <a:srgbClr val="0000A8"/>
              </a:solidFill>
              <a:prstDash val="solid"/>
              <a:miter lim="800000"/>
              <a:headEnd type="none" w="sm" len="sm"/>
              <a:tailEnd type="none" w="sm" len="sm"/>
            </a:ln>
          </p:spPr>
        </p:cxnSp>
      </p:grpSp>
      <p:sp>
        <p:nvSpPr>
          <p:cNvPr id="2260" name="Google Shape;2260;p11"/>
          <p:cNvSpPr/>
          <p:nvPr/>
        </p:nvSpPr>
        <p:spPr>
          <a:xfrm>
            <a:off x="9540813" y="1782042"/>
            <a:ext cx="1497864" cy="1386455"/>
          </a:xfrm>
          <a:custGeom>
            <a:avLst/>
            <a:gdLst/>
            <a:ahLst/>
            <a:cxnLst/>
            <a:rect l="l" t="t" r="r" b="b"/>
            <a:pathLst>
              <a:path w="1634267" h="1796376" extrusionOk="0">
                <a:moveTo>
                  <a:pt x="147252" y="113266"/>
                </a:moveTo>
                <a:cubicBezTo>
                  <a:pt x="-139307" y="245497"/>
                  <a:pt x="69849" y="655289"/>
                  <a:pt x="131452" y="927943"/>
                </a:cubicBezTo>
                <a:cubicBezTo>
                  <a:pt x="193055" y="1200597"/>
                  <a:pt x="345759" y="1645108"/>
                  <a:pt x="516868" y="1749191"/>
                </a:cubicBezTo>
                <a:cubicBezTo>
                  <a:pt x="687977" y="1853274"/>
                  <a:pt x="1013294" y="1784070"/>
                  <a:pt x="1158108" y="1552442"/>
                </a:cubicBezTo>
                <a:cubicBezTo>
                  <a:pt x="1302922" y="1320814"/>
                  <a:pt x="1525272" y="1647197"/>
                  <a:pt x="1598914" y="1498556"/>
                </a:cubicBezTo>
                <a:cubicBezTo>
                  <a:pt x="1672556" y="1349916"/>
                  <a:pt x="1609877" y="897136"/>
                  <a:pt x="1599962" y="660599"/>
                </a:cubicBezTo>
                <a:cubicBezTo>
                  <a:pt x="1590047" y="424062"/>
                  <a:pt x="1578419" y="187943"/>
                  <a:pt x="1539426" y="79335"/>
                </a:cubicBezTo>
                <a:cubicBezTo>
                  <a:pt x="1500433" y="-29273"/>
                  <a:pt x="1202565" y="3293"/>
                  <a:pt x="970536" y="8948"/>
                </a:cubicBezTo>
                <a:cubicBezTo>
                  <a:pt x="738507" y="14603"/>
                  <a:pt x="433811" y="-18965"/>
                  <a:pt x="147252" y="113266"/>
                </a:cubicBezTo>
                <a:close/>
              </a:path>
            </a:pathLst>
          </a:custGeom>
          <a:gradFill>
            <a:gsLst>
              <a:gs pos="0">
                <a:srgbClr val="9CDFF9"/>
              </a:gs>
              <a:gs pos="57000">
                <a:srgbClr val="DDEAF6"/>
              </a:gs>
              <a:gs pos="100000">
                <a:schemeClr val="lt1"/>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2261" name="Google Shape;2261;p11"/>
          <p:cNvSpPr txBox="1"/>
          <p:nvPr/>
        </p:nvSpPr>
        <p:spPr>
          <a:xfrm>
            <a:off x="9427201" y="1851195"/>
            <a:ext cx="1725088" cy="286232"/>
          </a:xfrm>
          <a:prstGeom prst="rect">
            <a:avLst/>
          </a:prstGeom>
          <a:no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Clr>
                <a:srgbClr val="000000"/>
              </a:buClr>
              <a:buSzPts val="1400"/>
              <a:buFont typeface="Calibri"/>
              <a:buNone/>
            </a:pPr>
            <a:r>
              <a:rPr lang="en-US" sz="1400" b="0" i="0" u="none" strike="noStrike" cap="none">
                <a:solidFill>
                  <a:srgbClr val="000000"/>
                </a:solidFill>
                <a:latin typeface="Calibri"/>
                <a:ea typeface="Calibri"/>
                <a:cs typeface="Calibri"/>
                <a:sym typeface="Calibri"/>
              </a:rPr>
              <a:t>national or global ISP</a:t>
            </a:r>
            <a:endParaRPr/>
          </a:p>
        </p:txBody>
      </p:sp>
      <p:sp>
        <p:nvSpPr>
          <p:cNvPr id="2262" name="Google Shape;2262;p11"/>
          <p:cNvSpPr/>
          <p:nvPr/>
        </p:nvSpPr>
        <p:spPr>
          <a:xfrm>
            <a:off x="9279068" y="3677908"/>
            <a:ext cx="305749" cy="197847"/>
          </a:xfrm>
          <a:prstGeom prst="rect">
            <a:avLst/>
          </a:prstGeom>
          <a:solidFill>
            <a:srgbClr val="9CDFF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2263" name="Google Shape;2263;p11"/>
          <p:cNvSpPr txBox="1"/>
          <p:nvPr/>
        </p:nvSpPr>
        <p:spPr>
          <a:xfrm>
            <a:off x="8766162" y="3447919"/>
            <a:ext cx="1040639" cy="480131"/>
          </a:xfrm>
          <a:prstGeom prst="rect">
            <a:avLst/>
          </a:prstGeom>
          <a:no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Clr>
                <a:srgbClr val="000000"/>
              </a:buClr>
              <a:buSzPts val="1400"/>
              <a:buFont typeface="Calibri"/>
              <a:buNone/>
            </a:pPr>
            <a:r>
              <a:rPr lang="en-US" sz="1400" b="0" i="0" u="none" strike="noStrike" cap="none">
                <a:solidFill>
                  <a:srgbClr val="000000"/>
                </a:solidFill>
                <a:latin typeface="Calibri"/>
                <a:ea typeface="Calibri"/>
                <a:cs typeface="Calibri"/>
                <a:sym typeface="Calibri"/>
              </a:rPr>
              <a:t>local or regional ISP</a:t>
            </a:r>
            <a:endParaRPr/>
          </a:p>
        </p:txBody>
      </p:sp>
      <p:sp>
        <p:nvSpPr>
          <p:cNvPr id="2264" name="Google Shape;2264;p11"/>
          <p:cNvSpPr txBox="1"/>
          <p:nvPr/>
        </p:nvSpPr>
        <p:spPr>
          <a:xfrm>
            <a:off x="10917767" y="4677937"/>
            <a:ext cx="813043" cy="383182"/>
          </a:xfrm>
          <a:prstGeom prst="rect">
            <a:avLst/>
          </a:prstGeom>
          <a:no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Clr>
                <a:srgbClr val="000000"/>
              </a:buClr>
              <a:buSzPts val="1050"/>
              <a:buFont typeface="Calibri"/>
              <a:buNone/>
            </a:pPr>
            <a:r>
              <a:rPr lang="en-US" sz="1050" b="0" i="0" u="none" strike="noStrike" cap="none">
                <a:solidFill>
                  <a:srgbClr val="000000"/>
                </a:solidFill>
                <a:latin typeface="Calibri"/>
                <a:ea typeface="Calibri"/>
                <a:cs typeface="Calibri"/>
                <a:sym typeface="Calibri"/>
              </a:rPr>
              <a:t>datacenter </a:t>
            </a:r>
            <a:endParaRPr/>
          </a:p>
          <a:p>
            <a:pPr marL="0" marR="0" lvl="0" indent="0" algn="l" rtl="0">
              <a:lnSpc>
                <a:spcPct val="90000"/>
              </a:lnSpc>
              <a:spcBef>
                <a:spcPts val="0"/>
              </a:spcBef>
              <a:spcAft>
                <a:spcPts val="0"/>
              </a:spcAft>
              <a:buClr>
                <a:srgbClr val="000000"/>
              </a:buClr>
              <a:buSzPts val="1050"/>
              <a:buFont typeface="Calibri"/>
              <a:buNone/>
            </a:pPr>
            <a:r>
              <a:rPr lang="en-US" sz="1050" b="0" i="0" u="none" strike="noStrike" cap="none">
                <a:solidFill>
                  <a:srgbClr val="000000"/>
                </a:solidFill>
                <a:latin typeface="Calibri"/>
                <a:ea typeface="Calibri"/>
                <a:cs typeface="Calibri"/>
                <a:sym typeface="Calibri"/>
              </a:rPr>
              <a:t>network</a:t>
            </a:r>
            <a:endParaRPr/>
          </a:p>
        </p:txBody>
      </p:sp>
      <p:sp>
        <p:nvSpPr>
          <p:cNvPr id="2265" name="Google Shape;2265;p11"/>
          <p:cNvSpPr txBox="1"/>
          <p:nvPr/>
        </p:nvSpPr>
        <p:spPr>
          <a:xfrm>
            <a:off x="10063018" y="4228248"/>
            <a:ext cx="843051" cy="674031"/>
          </a:xfrm>
          <a:prstGeom prst="rect">
            <a:avLst/>
          </a:prstGeom>
          <a:no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Clr>
                <a:srgbClr val="000000"/>
              </a:buClr>
              <a:buSzPts val="1400"/>
              <a:buFont typeface="Calibri"/>
              <a:buNone/>
            </a:pPr>
            <a:r>
              <a:rPr lang="en-US" sz="1400" b="0" i="0" u="none" strike="noStrike" cap="none">
                <a:solidFill>
                  <a:srgbClr val="000000"/>
                </a:solidFill>
                <a:latin typeface="Calibri"/>
                <a:ea typeface="Calibri"/>
                <a:cs typeface="Calibri"/>
                <a:sym typeface="Calibri"/>
              </a:rPr>
              <a:t>content </a:t>
            </a:r>
            <a:endParaRPr/>
          </a:p>
          <a:p>
            <a:pPr marL="0" marR="0" lvl="0" indent="0" algn="l" rtl="0">
              <a:lnSpc>
                <a:spcPct val="90000"/>
              </a:lnSpc>
              <a:spcBef>
                <a:spcPts val="0"/>
              </a:spcBef>
              <a:spcAft>
                <a:spcPts val="0"/>
              </a:spcAft>
              <a:buClr>
                <a:srgbClr val="000000"/>
              </a:buClr>
              <a:buSzPts val="1400"/>
              <a:buFont typeface="Calibri"/>
              <a:buNone/>
            </a:pPr>
            <a:r>
              <a:rPr lang="en-US" sz="1400" b="0" i="0" u="none" strike="noStrike" cap="none">
                <a:solidFill>
                  <a:srgbClr val="000000"/>
                </a:solidFill>
                <a:latin typeface="Calibri"/>
                <a:ea typeface="Calibri"/>
                <a:cs typeface="Calibri"/>
                <a:sym typeface="Calibri"/>
              </a:rPr>
              <a:t>provider </a:t>
            </a:r>
            <a:endParaRPr/>
          </a:p>
          <a:p>
            <a:pPr marL="0" marR="0" lvl="0" indent="0" algn="l" rtl="0">
              <a:lnSpc>
                <a:spcPct val="90000"/>
              </a:lnSpc>
              <a:spcBef>
                <a:spcPts val="0"/>
              </a:spcBef>
              <a:spcAft>
                <a:spcPts val="0"/>
              </a:spcAft>
              <a:buClr>
                <a:srgbClr val="000000"/>
              </a:buClr>
              <a:buSzPts val="1400"/>
              <a:buFont typeface="Calibri"/>
              <a:buNone/>
            </a:pPr>
            <a:r>
              <a:rPr lang="en-US" sz="1400" b="0" i="0" u="none" strike="noStrike" cap="none">
                <a:solidFill>
                  <a:srgbClr val="000000"/>
                </a:solidFill>
                <a:latin typeface="Calibri"/>
                <a:ea typeface="Calibri"/>
                <a:cs typeface="Calibri"/>
                <a:sym typeface="Calibri"/>
              </a:rPr>
              <a:t>network</a:t>
            </a:r>
            <a:endParaRPr sz="1000" b="0" i="0" u="none" strike="noStrike" cap="none">
              <a:solidFill>
                <a:srgbClr val="000000"/>
              </a:solidFill>
              <a:latin typeface="Calibri"/>
              <a:ea typeface="Calibri"/>
              <a:cs typeface="Calibri"/>
              <a:sym typeface="Calibri"/>
            </a:endParaRPr>
          </a:p>
        </p:txBody>
      </p:sp>
      <p:cxnSp>
        <p:nvCxnSpPr>
          <p:cNvPr id="2266" name="Google Shape;2266;p11"/>
          <p:cNvCxnSpPr/>
          <p:nvPr/>
        </p:nvCxnSpPr>
        <p:spPr>
          <a:xfrm rot="10800000">
            <a:off x="10559920" y="3580125"/>
            <a:ext cx="412964" cy="63712"/>
          </a:xfrm>
          <a:prstGeom prst="straightConnector1">
            <a:avLst/>
          </a:prstGeom>
          <a:noFill/>
          <a:ln w="9525" cap="flat" cmpd="sng">
            <a:solidFill>
              <a:schemeClr val="dk1"/>
            </a:solidFill>
            <a:prstDash val="solid"/>
            <a:miter lim="800000"/>
            <a:headEnd type="none" w="sm" len="sm"/>
            <a:tailEnd type="none" w="sm" len="sm"/>
          </a:ln>
        </p:spPr>
      </p:cxnSp>
      <p:cxnSp>
        <p:nvCxnSpPr>
          <p:cNvPr id="2267" name="Google Shape;2267;p11"/>
          <p:cNvCxnSpPr/>
          <p:nvPr/>
        </p:nvCxnSpPr>
        <p:spPr>
          <a:xfrm rot="10800000">
            <a:off x="10660835" y="3640684"/>
            <a:ext cx="345866" cy="738975"/>
          </a:xfrm>
          <a:prstGeom prst="straightConnector1">
            <a:avLst/>
          </a:prstGeom>
          <a:noFill/>
          <a:ln w="9525" cap="flat" cmpd="sng">
            <a:solidFill>
              <a:schemeClr val="dk1"/>
            </a:solidFill>
            <a:prstDash val="solid"/>
            <a:miter lim="800000"/>
            <a:headEnd type="none" w="sm" len="sm"/>
            <a:tailEnd type="none" w="sm" len="sm"/>
          </a:ln>
        </p:spPr>
      </p:cxnSp>
      <p:cxnSp>
        <p:nvCxnSpPr>
          <p:cNvPr id="2268" name="Google Shape;2268;p11"/>
          <p:cNvCxnSpPr/>
          <p:nvPr/>
        </p:nvCxnSpPr>
        <p:spPr>
          <a:xfrm rot="10800000" flipH="1">
            <a:off x="10636897" y="3633421"/>
            <a:ext cx="335987" cy="395340"/>
          </a:xfrm>
          <a:prstGeom prst="straightConnector1">
            <a:avLst/>
          </a:prstGeom>
          <a:noFill/>
          <a:ln w="9525" cap="flat" cmpd="sng">
            <a:solidFill>
              <a:schemeClr val="dk1"/>
            </a:solidFill>
            <a:prstDash val="solid"/>
            <a:miter lim="800000"/>
            <a:headEnd type="none" w="sm" len="sm"/>
            <a:tailEnd type="none" w="sm" len="sm"/>
          </a:ln>
        </p:spPr>
      </p:cxnSp>
      <p:cxnSp>
        <p:nvCxnSpPr>
          <p:cNvPr id="2269" name="Google Shape;2269;p11"/>
          <p:cNvCxnSpPr/>
          <p:nvPr/>
        </p:nvCxnSpPr>
        <p:spPr>
          <a:xfrm rot="10800000">
            <a:off x="10570774" y="3594896"/>
            <a:ext cx="1" cy="485748"/>
          </a:xfrm>
          <a:prstGeom prst="straightConnector1">
            <a:avLst/>
          </a:prstGeom>
          <a:noFill/>
          <a:ln w="9525" cap="flat" cmpd="sng">
            <a:solidFill>
              <a:schemeClr val="dk1"/>
            </a:solidFill>
            <a:prstDash val="solid"/>
            <a:miter lim="800000"/>
            <a:headEnd type="none" w="sm" len="sm"/>
            <a:tailEnd type="none" w="sm" len="sm"/>
          </a:ln>
        </p:spPr>
      </p:cxnSp>
      <p:cxnSp>
        <p:nvCxnSpPr>
          <p:cNvPr id="2270" name="Google Shape;2270;p11"/>
          <p:cNvCxnSpPr/>
          <p:nvPr/>
        </p:nvCxnSpPr>
        <p:spPr>
          <a:xfrm rot="10800000">
            <a:off x="10550620" y="4071642"/>
            <a:ext cx="508543" cy="348647"/>
          </a:xfrm>
          <a:prstGeom prst="straightConnector1">
            <a:avLst/>
          </a:prstGeom>
          <a:noFill/>
          <a:ln w="9525" cap="flat" cmpd="sng">
            <a:solidFill>
              <a:schemeClr val="dk1"/>
            </a:solidFill>
            <a:prstDash val="solid"/>
            <a:miter lim="800000"/>
            <a:headEnd type="none" w="sm" len="sm"/>
            <a:tailEnd type="none" w="sm" len="sm"/>
          </a:ln>
        </p:spPr>
      </p:cxnSp>
      <p:cxnSp>
        <p:nvCxnSpPr>
          <p:cNvPr id="2271" name="Google Shape;2271;p11"/>
          <p:cNvCxnSpPr/>
          <p:nvPr/>
        </p:nvCxnSpPr>
        <p:spPr>
          <a:xfrm rot="10800000">
            <a:off x="9895195" y="4087742"/>
            <a:ext cx="655425" cy="0"/>
          </a:xfrm>
          <a:prstGeom prst="straightConnector1">
            <a:avLst/>
          </a:prstGeom>
          <a:noFill/>
          <a:ln w="9525" cap="flat" cmpd="sng">
            <a:solidFill>
              <a:schemeClr val="dk1"/>
            </a:solidFill>
            <a:prstDash val="solid"/>
            <a:miter lim="800000"/>
            <a:headEnd type="none" w="sm" len="sm"/>
            <a:tailEnd type="none" w="sm" len="sm"/>
          </a:ln>
        </p:spPr>
      </p:cxnSp>
      <p:cxnSp>
        <p:nvCxnSpPr>
          <p:cNvPr id="2272" name="Google Shape;2272;p11"/>
          <p:cNvCxnSpPr/>
          <p:nvPr/>
        </p:nvCxnSpPr>
        <p:spPr>
          <a:xfrm rot="10800000">
            <a:off x="9219616" y="4087742"/>
            <a:ext cx="655425" cy="0"/>
          </a:xfrm>
          <a:prstGeom prst="straightConnector1">
            <a:avLst/>
          </a:prstGeom>
          <a:noFill/>
          <a:ln w="9525" cap="flat" cmpd="sng">
            <a:solidFill>
              <a:schemeClr val="dk1"/>
            </a:solidFill>
            <a:prstDash val="solid"/>
            <a:miter lim="800000"/>
            <a:headEnd type="none" w="sm" len="sm"/>
            <a:tailEnd type="none" w="sm" len="sm"/>
          </a:ln>
        </p:spPr>
      </p:cxnSp>
      <p:cxnSp>
        <p:nvCxnSpPr>
          <p:cNvPr id="2273" name="Google Shape;2273;p11"/>
          <p:cNvCxnSpPr/>
          <p:nvPr/>
        </p:nvCxnSpPr>
        <p:spPr>
          <a:xfrm flipH="1">
            <a:off x="9276868" y="3507672"/>
            <a:ext cx="382424" cy="517050"/>
          </a:xfrm>
          <a:prstGeom prst="straightConnector1">
            <a:avLst/>
          </a:prstGeom>
          <a:noFill/>
          <a:ln w="9525" cap="flat" cmpd="sng">
            <a:solidFill>
              <a:schemeClr val="dk1"/>
            </a:solidFill>
            <a:prstDash val="solid"/>
            <a:miter lim="800000"/>
            <a:headEnd type="none" w="sm" len="sm"/>
            <a:tailEnd type="none" w="sm" len="sm"/>
          </a:ln>
        </p:spPr>
      </p:cxnSp>
      <p:cxnSp>
        <p:nvCxnSpPr>
          <p:cNvPr id="2274" name="Google Shape;2274;p11"/>
          <p:cNvCxnSpPr/>
          <p:nvPr/>
        </p:nvCxnSpPr>
        <p:spPr>
          <a:xfrm>
            <a:off x="9733069" y="3507672"/>
            <a:ext cx="0" cy="540294"/>
          </a:xfrm>
          <a:prstGeom prst="straightConnector1">
            <a:avLst/>
          </a:prstGeom>
          <a:noFill/>
          <a:ln w="9525" cap="flat" cmpd="sng">
            <a:solidFill>
              <a:schemeClr val="dk1"/>
            </a:solidFill>
            <a:prstDash val="solid"/>
            <a:miter lim="800000"/>
            <a:headEnd type="none" w="sm" len="sm"/>
            <a:tailEnd type="none" w="sm" len="sm"/>
          </a:ln>
        </p:spPr>
      </p:cxnSp>
      <p:cxnSp>
        <p:nvCxnSpPr>
          <p:cNvPr id="2275" name="Google Shape;2275;p11"/>
          <p:cNvCxnSpPr/>
          <p:nvPr/>
        </p:nvCxnSpPr>
        <p:spPr>
          <a:xfrm>
            <a:off x="10137668" y="2754692"/>
            <a:ext cx="488174" cy="839333"/>
          </a:xfrm>
          <a:prstGeom prst="straightConnector1">
            <a:avLst/>
          </a:prstGeom>
          <a:noFill/>
          <a:ln w="9525" cap="flat" cmpd="sng">
            <a:solidFill>
              <a:schemeClr val="dk1"/>
            </a:solidFill>
            <a:prstDash val="solid"/>
            <a:miter lim="800000"/>
            <a:headEnd type="none" w="sm" len="sm"/>
            <a:tailEnd type="none" w="sm" len="sm"/>
          </a:ln>
        </p:spPr>
      </p:cxnSp>
      <p:cxnSp>
        <p:nvCxnSpPr>
          <p:cNvPr id="2276" name="Google Shape;2276;p11"/>
          <p:cNvCxnSpPr/>
          <p:nvPr/>
        </p:nvCxnSpPr>
        <p:spPr>
          <a:xfrm flipH="1">
            <a:off x="9798719" y="2695013"/>
            <a:ext cx="380432" cy="694807"/>
          </a:xfrm>
          <a:prstGeom prst="straightConnector1">
            <a:avLst/>
          </a:prstGeom>
          <a:noFill/>
          <a:ln w="12700" cap="flat" cmpd="sng">
            <a:solidFill>
              <a:schemeClr val="dk1"/>
            </a:solidFill>
            <a:prstDash val="solid"/>
            <a:miter lim="800000"/>
            <a:headEnd type="none" w="sm" len="sm"/>
            <a:tailEnd type="none" w="sm" len="sm"/>
          </a:ln>
        </p:spPr>
      </p:cxnSp>
      <p:cxnSp>
        <p:nvCxnSpPr>
          <p:cNvPr id="2277" name="Google Shape;2277;p11"/>
          <p:cNvCxnSpPr/>
          <p:nvPr/>
        </p:nvCxnSpPr>
        <p:spPr>
          <a:xfrm flipH="1">
            <a:off x="10100635" y="2169432"/>
            <a:ext cx="761467" cy="577355"/>
          </a:xfrm>
          <a:prstGeom prst="straightConnector1">
            <a:avLst/>
          </a:prstGeom>
          <a:noFill/>
          <a:ln w="12700" cap="flat" cmpd="sng">
            <a:solidFill>
              <a:schemeClr val="dk1"/>
            </a:solidFill>
            <a:prstDash val="solid"/>
            <a:miter lim="800000"/>
            <a:headEnd type="none" w="sm" len="sm"/>
            <a:tailEnd type="none" w="sm" len="sm"/>
          </a:ln>
        </p:spPr>
      </p:cxnSp>
      <p:cxnSp>
        <p:nvCxnSpPr>
          <p:cNvPr id="2278" name="Google Shape;2278;p11"/>
          <p:cNvCxnSpPr/>
          <p:nvPr/>
        </p:nvCxnSpPr>
        <p:spPr>
          <a:xfrm flipH="1">
            <a:off x="10100635" y="2268313"/>
            <a:ext cx="3970" cy="518461"/>
          </a:xfrm>
          <a:prstGeom prst="straightConnector1">
            <a:avLst/>
          </a:prstGeom>
          <a:noFill/>
          <a:ln w="12700" cap="flat" cmpd="sng">
            <a:solidFill>
              <a:schemeClr val="dk1"/>
            </a:solidFill>
            <a:prstDash val="solid"/>
            <a:miter lim="800000"/>
            <a:headEnd type="none" w="sm" len="sm"/>
            <a:tailEnd type="none" w="sm" len="sm"/>
          </a:ln>
        </p:spPr>
      </p:cxnSp>
      <p:cxnSp>
        <p:nvCxnSpPr>
          <p:cNvPr id="2279" name="Google Shape;2279;p11"/>
          <p:cNvCxnSpPr/>
          <p:nvPr/>
        </p:nvCxnSpPr>
        <p:spPr>
          <a:xfrm flipH="1">
            <a:off x="10672135" y="2200506"/>
            <a:ext cx="149360" cy="518461"/>
          </a:xfrm>
          <a:prstGeom prst="straightConnector1">
            <a:avLst/>
          </a:prstGeom>
          <a:noFill/>
          <a:ln w="12700" cap="flat" cmpd="sng">
            <a:solidFill>
              <a:schemeClr val="dk1"/>
            </a:solidFill>
            <a:prstDash val="solid"/>
            <a:miter lim="800000"/>
            <a:headEnd type="none" w="sm" len="sm"/>
            <a:tailEnd type="none" w="sm" len="sm"/>
          </a:ln>
        </p:spPr>
      </p:cxnSp>
      <p:cxnSp>
        <p:nvCxnSpPr>
          <p:cNvPr id="2280" name="Google Shape;2280;p11"/>
          <p:cNvCxnSpPr/>
          <p:nvPr/>
        </p:nvCxnSpPr>
        <p:spPr>
          <a:xfrm flipH="1">
            <a:off x="10142166" y="2718967"/>
            <a:ext cx="574283" cy="27820"/>
          </a:xfrm>
          <a:prstGeom prst="straightConnector1">
            <a:avLst/>
          </a:prstGeom>
          <a:noFill/>
          <a:ln w="12700" cap="flat" cmpd="sng">
            <a:solidFill>
              <a:schemeClr val="dk1"/>
            </a:solidFill>
            <a:prstDash val="solid"/>
            <a:miter lim="800000"/>
            <a:headEnd type="none" w="sm" len="sm"/>
            <a:tailEnd type="none" w="sm" len="sm"/>
          </a:ln>
        </p:spPr>
      </p:cxnSp>
      <p:cxnSp>
        <p:nvCxnSpPr>
          <p:cNvPr id="2281" name="Google Shape;2281;p11"/>
          <p:cNvCxnSpPr/>
          <p:nvPr/>
        </p:nvCxnSpPr>
        <p:spPr>
          <a:xfrm flipH="1">
            <a:off x="10069542" y="2169432"/>
            <a:ext cx="788589" cy="98881"/>
          </a:xfrm>
          <a:prstGeom prst="straightConnector1">
            <a:avLst/>
          </a:prstGeom>
          <a:noFill/>
          <a:ln w="12700" cap="flat" cmpd="sng">
            <a:solidFill>
              <a:schemeClr val="dk1"/>
            </a:solidFill>
            <a:prstDash val="solid"/>
            <a:miter lim="800000"/>
            <a:headEnd type="none" w="sm" len="sm"/>
            <a:tailEnd type="none" w="sm" len="sm"/>
          </a:ln>
        </p:spPr>
      </p:cxnSp>
      <p:cxnSp>
        <p:nvCxnSpPr>
          <p:cNvPr id="2282" name="Google Shape;2282;p11"/>
          <p:cNvCxnSpPr/>
          <p:nvPr/>
        </p:nvCxnSpPr>
        <p:spPr>
          <a:xfrm flipH="1">
            <a:off x="10862103" y="2127325"/>
            <a:ext cx="279002" cy="42107"/>
          </a:xfrm>
          <a:prstGeom prst="straightConnector1">
            <a:avLst/>
          </a:prstGeom>
          <a:noFill/>
          <a:ln w="12700" cap="flat" cmpd="sng">
            <a:solidFill>
              <a:schemeClr val="dk1"/>
            </a:solidFill>
            <a:prstDash val="solid"/>
            <a:miter lim="800000"/>
            <a:headEnd type="none" w="sm" len="sm"/>
            <a:tailEnd type="none" w="sm" len="sm"/>
          </a:ln>
        </p:spPr>
      </p:cxnSp>
      <p:cxnSp>
        <p:nvCxnSpPr>
          <p:cNvPr id="2283" name="Google Shape;2283;p11"/>
          <p:cNvCxnSpPr/>
          <p:nvPr/>
        </p:nvCxnSpPr>
        <p:spPr>
          <a:xfrm rot="10800000">
            <a:off x="10681994" y="2718967"/>
            <a:ext cx="353541" cy="67807"/>
          </a:xfrm>
          <a:prstGeom prst="straightConnector1">
            <a:avLst/>
          </a:prstGeom>
          <a:noFill/>
          <a:ln w="12700" cap="flat" cmpd="sng">
            <a:solidFill>
              <a:schemeClr val="dk1"/>
            </a:solidFill>
            <a:prstDash val="solid"/>
            <a:miter lim="800000"/>
            <a:headEnd type="none" w="sm" len="sm"/>
            <a:tailEnd type="none" w="sm" len="sm"/>
          </a:ln>
        </p:spPr>
      </p:cxnSp>
      <p:cxnSp>
        <p:nvCxnSpPr>
          <p:cNvPr id="2284" name="Google Shape;2284;p11"/>
          <p:cNvCxnSpPr/>
          <p:nvPr/>
        </p:nvCxnSpPr>
        <p:spPr>
          <a:xfrm flipH="1">
            <a:off x="8769223" y="2268313"/>
            <a:ext cx="1300319" cy="606622"/>
          </a:xfrm>
          <a:prstGeom prst="straightConnector1">
            <a:avLst/>
          </a:prstGeom>
          <a:noFill/>
          <a:ln w="12700" cap="flat" cmpd="sng">
            <a:solidFill>
              <a:schemeClr val="dk1"/>
            </a:solidFill>
            <a:prstDash val="solid"/>
            <a:miter lim="800000"/>
            <a:headEnd type="none" w="sm" len="sm"/>
            <a:tailEnd type="none" w="sm" len="sm"/>
          </a:ln>
        </p:spPr>
      </p:cxnSp>
      <p:cxnSp>
        <p:nvCxnSpPr>
          <p:cNvPr id="2285" name="Google Shape;2285;p11"/>
          <p:cNvCxnSpPr/>
          <p:nvPr/>
        </p:nvCxnSpPr>
        <p:spPr>
          <a:xfrm rot="10800000" flipH="1">
            <a:off x="9378705" y="4113379"/>
            <a:ext cx="429324" cy="705603"/>
          </a:xfrm>
          <a:prstGeom prst="straightConnector1">
            <a:avLst/>
          </a:prstGeom>
          <a:noFill/>
          <a:ln w="9525" cap="flat" cmpd="sng">
            <a:solidFill>
              <a:schemeClr val="dk1"/>
            </a:solidFill>
            <a:prstDash val="solid"/>
            <a:round/>
            <a:headEnd type="none" w="med" len="med"/>
            <a:tailEnd type="none" w="med" len="med"/>
          </a:ln>
        </p:spPr>
      </p:cxnSp>
      <p:cxnSp>
        <p:nvCxnSpPr>
          <p:cNvPr id="2286" name="Google Shape;2286;p11"/>
          <p:cNvCxnSpPr/>
          <p:nvPr/>
        </p:nvCxnSpPr>
        <p:spPr>
          <a:xfrm rot="10800000" flipH="1">
            <a:off x="8244554" y="4047456"/>
            <a:ext cx="969051" cy="3175"/>
          </a:xfrm>
          <a:prstGeom prst="straightConnector1">
            <a:avLst/>
          </a:prstGeom>
          <a:noFill/>
          <a:ln w="9525" cap="flat" cmpd="sng">
            <a:solidFill>
              <a:schemeClr val="dk1"/>
            </a:solidFill>
            <a:prstDash val="solid"/>
            <a:round/>
            <a:headEnd type="none" w="med" len="med"/>
            <a:tailEnd type="none" w="med" len="med"/>
          </a:ln>
        </p:spPr>
      </p:cxnSp>
      <p:sp>
        <p:nvSpPr>
          <p:cNvPr id="2287" name="Google Shape;2287;p11"/>
          <p:cNvSpPr/>
          <p:nvPr/>
        </p:nvSpPr>
        <p:spPr>
          <a:xfrm>
            <a:off x="8174541" y="2292995"/>
            <a:ext cx="52388" cy="49485"/>
          </a:xfrm>
          <a:prstGeom prst="ellipse">
            <a:avLst/>
          </a:prstGeom>
          <a:solidFill>
            <a:schemeClr val="dk2"/>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grpSp>
        <p:nvGrpSpPr>
          <p:cNvPr id="2288" name="Google Shape;2288;p11"/>
          <p:cNvGrpSpPr/>
          <p:nvPr/>
        </p:nvGrpSpPr>
        <p:grpSpPr>
          <a:xfrm>
            <a:off x="10410609" y="3496138"/>
            <a:ext cx="353678" cy="198344"/>
            <a:chOff x="7493876" y="2774731"/>
            <a:chExt cx="1481958" cy="894622"/>
          </a:xfrm>
        </p:grpSpPr>
        <p:sp>
          <p:nvSpPr>
            <p:cNvPr id="2289" name="Google Shape;2289;p11"/>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2290" name="Google Shape;2290;p11"/>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2291" name="Google Shape;2291;p11"/>
            <p:cNvGrpSpPr/>
            <p:nvPr/>
          </p:nvGrpSpPr>
          <p:grpSpPr>
            <a:xfrm>
              <a:off x="7713663" y="2848339"/>
              <a:ext cx="1042107" cy="425543"/>
              <a:chOff x="7786941" y="2884917"/>
              <a:chExt cx="897649" cy="353919"/>
            </a:xfrm>
          </p:grpSpPr>
          <p:sp>
            <p:nvSpPr>
              <p:cNvPr id="2292" name="Google Shape;2292;p11"/>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2293" name="Google Shape;2293;p11"/>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2294" name="Google Shape;2294;p11"/>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2295" name="Google Shape;2295;p11"/>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nvGrpSpPr>
          <p:cNvPr id="2296" name="Google Shape;2296;p11"/>
          <p:cNvGrpSpPr/>
          <p:nvPr/>
        </p:nvGrpSpPr>
        <p:grpSpPr>
          <a:xfrm>
            <a:off x="9948724" y="2202292"/>
            <a:ext cx="353678" cy="198344"/>
            <a:chOff x="7493876" y="2774731"/>
            <a:chExt cx="1481958" cy="894622"/>
          </a:xfrm>
        </p:grpSpPr>
        <p:sp>
          <p:nvSpPr>
            <p:cNvPr id="2297" name="Google Shape;2297;p11"/>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2298" name="Google Shape;2298;p11"/>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2299" name="Google Shape;2299;p11"/>
            <p:cNvGrpSpPr/>
            <p:nvPr/>
          </p:nvGrpSpPr>
          <p:grpSpPr>
            <a:xfrm>
              <a:off x="7713663" y="2848339"/>
              <a:ext cx="1042107" cy="425543"/>
              <a:chOff x="7786941" y="2884917"/>
              <a:chExt cx="897649" cy="353919"/>
            </a:xfrm>
          </p:grpSpPr>
          <p:sp>
            <p:nvSpPr>
              <p:cNvPr id="2300" name="Google Shape;2300;p11"/>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2301" name="Google Shape;2301;p11"/>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2302" name="Google Shape;2302;p11"/>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2303" name="Google Shape;2303;p11"/>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nvGrpSpPr>
          <p:cNvPr id="2304" name="Google Shape;2304;p11"/>
          <p:cNvGrpSpPr/>
          <p:nvPr/>
        </p:nvGrpSpPr>
        <p:grpSpPr>
          <a:xfrm>
            <a:off x="10527214" y="2613367"/>
            <a:ext cx="353678" cy="198344"/>
            <a:chOff x="7493876" y="2774731"/>
            <a:chExt cx="1481958" cy="894622"/>
          </a:xfrm>
        </p:grpSpPr>
        <p:sp>
          <p:nvSpPr>
            <p:cNvPr id="2305" name="Google Shape;2305;p11"/>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2306" name="Google Shape;2306;p11"/>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2307" name="Google Shape;2307;p11"/>
            <p:cNvGrpSpPr/>
            <p:nvPr/>
          </p:nvGrpSpPr>
          <p:grpSpPr>
            <a:xfrm>
              <a:off x="7713663" y="2848339"/>
              <a:ext cx="1042107" cy="425543"/>
              <a:chOff x="7786941" y="2884917"/>
              <a:chExt cx="897649" cy="353919"/>
            </a:xfrm>
          </p:grpSpPr>
          <p:sp>
            <p:nvSpPr>
              <p:cNvPr id="2308" name="Google Shape;2308;p11"/>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2309" name="Google Shape;2309;p11"/>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2310" name="Google Shape;2310;p11"/>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2311" name="Google Shape;2311;p11"/>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nvGrpSpPr>
          <p:cNvPr id="2312" name="Google Shape;2312;p11"/>
          <p:cNvGrpSpPr/>
          <p:nvPr/>
        </p:nvGrpSpPr>
        <p:grpSpPr>
          <a:xfrm>
            <a:off x="10643825" y="2107963"/>
            <a:ext cx="353678" cy="198344"/>
            <a:chOff x="7493876" y="2774731"/>
            <a:chExt cx="1481958" cy="894622"/>
          </a:xfrm>
        </p:grpSpPr>
        <p:sp>
          <p:nvSpPr>
            <p:cNvPr id="2313" name="Google Shape;2313;p11"/>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2314" name="Google Shape;2314;p11"/>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2315" name="Google Shape;2315;p11"/>
            <p:cNvGrpSpPr/>
            <p:nvPr/>
          </p:nvGrpSpPr>
          <p:grpSpPr>
            <a:xfrm>
              <a:off x="7713663" y="2848339"/>
              <a:ext cx="1042107" cy="425543"/>
              <a:chOff x="7786941" y="2884917"/>
              <a:chExt cx="897649" cy="353919"/>
            </a:xfrm>
          </p:grpSpPr>
          <p:sp>
            <p:nvSpPr>
              <p:cNvPr id="2316" name="Google Shape;2316;p11"/>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2317" name="Google Shape;2317;p11"/>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2318" name="Google Shape;2318;p11"/>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2319" name="Google Shape;2319;p11"/>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nvGrpSpPr>
          <p:cNvPr id="2320" name="Google Shape;2320;p11"/>
          <p:cNvGrpSpPr/>
          <p:nvPr/>
        </p:nvGrpSpPr>
        <p:grpSpPr>
          <a:xfrm>
            <a:off x="9098788" y="3956624"/>
            <a:ext cx="367224" cy="240304"/>
            <a:chOff x="7493876" y="2774731"/>
            <a:chExt cx="1481958" cy="894622"/>
          </a:xfrm>
        </p:grpSpPr>
        <p:sp>
          <p:nvSpPr>
            <p:cNvPr id="2321" name="Google Shape;2321;p11"/>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2322" name="Google Shape;2322;p11"/>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2323" name="Google Shape;2323;p11"/>
            <p:cNvGrpSpPr/>
            <p:nvPr/>
          </p:nvGrpSpPr>
          <p:grpSpPr>
            <a:xfrm>
              <a:off x="7713663" y="2848339"/>
              <a:ext cx="1042107" cy="425543"/>
              <a:chOff x="7786941" y="2884917"/>
              <a:chExt cx="897649" cy="353919"/>
            </a:xfrm>
          </p:grpSpPr>
          <p:sp>
            <p:nvSpPr>
              <p:cNvPr id="2324" name="Google Shape;2324;p11"/>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2325" name="Google Shape;2325;p11"/>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2326" name="Google Shape;2326;p11"/>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2327" name="Google Shape;2327;p11"/>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nvGrpSpPr>
          <p:cNvPr id="2328" name="Google Shape;2328;p11"/>
          <p:cNvGrpSpPr/>
          <p:nvPr/>
        </p:nvGrpSpPr>
        <p:grpSpPr>
          <a:xfrm>
            <a:off x="9980126" y="2661565"/>
            <a:ext cx="353678" cy="198344"/>
            <a:chOff x="7493876" y="2774731"/>
            <a:chExt cx="1481958" cy="894622"/>
          </a:xfrm>
        </p:grpSpPr>
        <p:sp>
          <p:nvSpPr>
            <p:cNvPr id="2329" name="Google Shape;2329;p11"/>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2330" name="Google Shape;2330;p11"/>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2331" name="Google Shape;2331;p11"/>
            <p:cNvGrpSpPr/>
            <p:nvPr/>
          </p:nvGrpSpPr>
          <p:grpSpPr>
            <a:xfrm>
              <a:off x="7713663" y="2848339"/>
              <a:ext cx="1042107" cy="425543"/>
              <a:chOff x="7786941" y="2884917"/>
              <a:chExt cx="897649" cy="353919"/>
            </a:xfrm>
          </p:grpSpPr>
          <p:sp>
            <p:nvSpPr>
              <p:cNvPr id="2332" name="Google Shape;2332;p11"/>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2333" name="Google Shape;2333;p11"/>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2334" name="Google Shape;2334;p11"/>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2335" name="Google Shape;2335;p11"/>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nvGrpSpPr>
          <p:cNvPr id="2336" name="Google Shape;2336;p11"/>
          <p:cNvGrpSpPr/>
          <p:nvPr/>
        </p:nvGrpSpPr>
        <p:grpSpPr>
          <a:xfrm>
            <a:off x="9497138" y="3394032"/>
            <a:ext cx="367224" cy="240304"/>
            <a:chOff x="7493876" y="2774731"/>
            <a:chExt cx="1481958" cy="894622"/>
          </a:xfrm>
        </p:grpSpPr>
        <p:sp>
          <p:nvSpPr>
            <p:cNvPr id="2337" name="Google Shape;2337;p11"/>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2338" name="Google Shape;2338;p11"/>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2339" name="Google Shape;2339;p11"/>
            <p:cNvGrpSpPr/>
            <p:nvPr/>
          </p:nvGrpSpPr>
          <p:grpSpPr>
            <a:xfrm>
              <a:off x="7713663" y="2848339"/>
              <a:ext cx="1042107" cy="425543"/>
              <a:chOff x="7786941" y="2884917"/>
              <a:chExt cx="897649" cy="353919"/>
            </a:xfrm>
          </p:grpSpPr>
          <p:sp>
            <p:nvSpPr>
              <p:cNvPr id="2340" name="Google Shape;2340;p11"/>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2341" name="Google Shape;2341;p11"/>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2342" name="Google Shape;2342;p11"/>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2343" name="Google Shape;2343;p11"/>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nvGrpSpPr>
          <p:cNvPr id="2344" name="Google Shape;2344;p11"/>
          <p:cNvGrpSpPr/>
          <p:nvPr/>
        </p:nvGrpSpPr>
        <p:grpSpPr>
          <a:xfrm>
            <a:off x="9601554" y="3999763"/>
            <a:ext cx="367224" cy="240304"/>
            <a:chOff x="7493876" y="2774731"/>
            <a:chExt cx="1481958" cy="894622"/>
          </a:xfrm>
        </p:grpSpPr>
        <p:sp>
          <p:nvSpPr>
            <p:cNvPr id="2345" name="Google Shape;2345;p11"/>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2346" name="Google Shape;2346;p11"/>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2347" name="Google Shape;2347;p11"/>
            <p:cNvGrpSpPr/>
            <p:nvPr/>
          </p:nvGrpSpPr>
          <p:grpSpPr>
            <a:xfrm>
              <a:off x="7713663" y="2848339"/>
              <a:ext cx="1042107" cy="425543"/>
              <a:chOff x="7786941" y="2884917"/>
              <a:chExt cx="897649" cy="353919"/>
            </a:xfrm>
          </p:grpSpPr>
          <p:sp>
            <p:nvSpPr>
              <p:cNvPr id="2348" name="Google Shape;2348;p11"/>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2349" name="Google Shape;2349;p11"/>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2350" name="Google Shape;2350;p11"/>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2351" name="Google Shape;2351;p11"/>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nvGrpSpPr>
          <p:cNvPr id="2352" name="Google Shape;2352;p11"/>
          <p:cNvGrpSpPr/>
          <p:nvPr/>
        </p:nvGrpSpPr>
        <p:grpSpPr>
          <a:xfrm>
            <a:off x="10375259" y="3992325"/>
            <a:ext cx="353678" cy="198344"/>
            <a:chOff x="7493876" y="2774731"/>
            <a:chExt cx="1481958" cy="894622"/>
          </a:xfrm>
        </p:grpSpPr>
        <p:sp>
          <p:nvSpPr>
            <p:cNvPr id="2353" name="Google Shape;2353;p11"/>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2354" name="Google Shape;2354;p11"/>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2355" name="Google Shape;2355;p11"/>
            <p:cNvGrpSpPr/>
            <p:nvPr/>
          </p:nvGrpSpPr>
          <p:grpSpPr>
            <a:xfrm>
              <a:off x="7713663" y="2848339"/>
              <a:ext cx="1042107" cy="425543"/>
              <a:chOff x="7786941" y="2884917"/>
              <a:chExt cx="897649" cy="353919"/>
            </a:xfrm>
          </p:grpSpPr>
          <p:sp>
            <p:nvSpPr>
              <p:cNvPr id="2356" name="Google Shape;2356;p11"/>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2357" name="Google Shape;2357;p11"/>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2358" name="Google Shape;2358;p11"/>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2359" name="Google Shape;2359;p11"/>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pic>
        <p:nvPicPr>
          <p:cNvPr id="2360" name="Google Shape;2360;p11" descr="iphone_stylized_small"/>
          <p:cNvPicPr preferRelativeResize="0"/>
          <p:nvPr/>
        </p:nvPicPr>
        <p:blipFill rotWithShape="1">
          <a:blip r:embed="rId3">
            <a:alphaModFix/>
          </a:blip>
          <a:srcRect/>
          <a:stretch/>
        </p:blipFill>
        <p:spPr>
          <a:xfrm>
            <a:off x="7909572" y="1917025"/>
            <a:ext cx="136841" cy="328463"/>
          </a:xfrm>
          <a:prstGeom prst="rect">
            <a:avLst/>
          </a:prstGeom>
          <a:noFill/>
          <a:ln>
            <a:noFill/>
          </a:ln>
        </p:spPr>
      </p:pic>
      <p:pic>
        <p:nvPicPr>
          <p:cNvPr id="2361" name="Google Shape;2361;p11" descr="laptop_keyboard"/>
          <p:cNvPicPr preferRelativeResize="0"/>
          <p:nvPr/>
        </p:nvPicPr>
        <p:blipFill rotWithShape="1">
          <a:blip r:embed="rId4">
            <a:alphaModFix/>
          </a:blip>
          <a:srcRect/>
          <a:stretch/>
        </p:blipFill>
        <p:spPr>
          <a:xfrm rot="109064" flipH="1">
            <a:off x="7464781" y="2605090"/>
            <a:ext cx="437221" cy="159511"/>
          </a:xfrm>
          <a:prstGeom prst="rect">
            <a:avLst/>
          </a:prstGeom>
          <a:noFill/>
          <a:ln>
            <a:noFill/>
          </a:ln>
        </p:spPr>
      </p:pic>
      <p:sp>
        <p:nvSpPr>
          <p:cNvPr id="2362" name="Google Shape;2362;p11"/>
          <p:cNvSpPr/>
          <p:nvPr/>
        </p:nvSpPr>
        <p:spPr>
          <a:xfrm>
            <a:off x="7609678" y="2450304"/>
            <a:ext cx="351919" cy="208167"/>
          </a:xfrm>
          <a:custGeom>
            <a:avLst/>
            <a:gdLst/>
            <a:ahLst/>
            <a:cxnLst/>
            <a:rect l="l" t="t" r="r" b="b"/>
            <a:pathLst>
              <a:path w="2982" h="2442" extrusionOk="0">
                <a:moveTo>
                  <a:pt x="540" y="0"/>
                </a:moveTo>
                <a:lnTo>
                  <a:pt x="0" y="1734"/>
                </a:lnTo>
                <a:lnTo>
                  <a:pt x="2394" y="2442"/>
                </a:lnTo>
                <a:lnTo>
                  <a:pt x="2982" y="318"/>
                </a:lnTo>
                <a:lnTo>
                  <a:pt x="54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pic>
        <p:nvPicPr>
          <p:cNvPr id="2363" name="Google Shape;2363;p11" descr="screen"/>
          <p:cNvPicPr preferRelativeResize="0"/>
          <p:nvPr/>
        </p:nvPicPr>
        <p:blipFill rotWithShape="1">
          <a:blip r:embed="rId5">
            <a:alphaModFix/>
          </a:blip>
          <a:srcRect/>
          <a:stretch/>
        </p:blipFill>
        <p:spPr>
          <a:xfrm>
            <a:off x="7627011" y="2455658"/>
            <a:ext cx="319785" cy="189429"/>
          </a:xfrm>
          <a:prstGeom prst="rect">
            <a:avLst/>
          </a:prstGeom>
          <a:noFill/>
          <a:ln>
            <a:noFill/>
          </a:ln>
        </p:spPr>
      </p:pic>
      <p:sp>
        <p:nvSpPr>
          <p:cNvPr id="2364" name="Google Shape;2364;p11"/>
          <p:cNvSpPr/>
          <p:nvPr/>
        </p:nvSpPr>
        <p:spPr>
          <a:xfrm>
            <a:off x="7673752" y="2444163"/>
            <a:ext cx="298167" cy="38736"/>
          </a:xfrm>
          <a:custGeom>
            <a:avLst/>
            <a:gdLst/>
            <a:ahLst/>
            <a:cxnLst/>
            <a:rect l="l" t="t" r="r" b="b"/>
            <a:pathLst>
              <a:path w="2528" h="455" extrusionOk="0">
                <a:moveTo>
                  <a:pt x="14" y="0"/>
                </a:moveTo>
                <a:lnTo>
                  <a:pt x="2528" y="341"/>
                </a:lnTo>
                <a:lnTo>
                  <a:pt x="2480" y="455"/>
                </a:lnTo>
                <a:lnTo>
                  <a:pt x="0" y="86"/>
                </a:lnTo>
                <a:lnTo>
                  <a:pt x="14" y="0"/>
                </a:lnTo>
                <a:close/>
              </a:path>
            </a:pathLst>
          </a:custGeom>
          <a:gradFill>
            <a:gsLst>
              <a:gs pos="0">
                <a:srgbClr val="000099"/>
              </a:gs>
              <a:gs pos="100000">
                <a:srgbClr val="EAEAEA"/>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365" name="Google Shape;2365;p11"/>
          <p:cNvSpPr/>
          <p:nvPr/>
        </p:nvSpPr>
        <p:spPr>
          <a:xfrm>
            <a:off x="7606562" y="2443848"/>
            <a:ext cx="82770" cy="161243"/>
          </a:xfrm>
          <a:custGeom>
            <a:avLst/>
            <a:gdLst/>
            <a:ahLst/>
            <a:cxnLst/>
            <a:rect l="l" t="t" r="r" b="b"/>
            <a:pathLst>
              <a:path w="702" h="1893" extrusionOk="0">
                <a:moveTo>
                  <a:pt x="579" y="0"/>
                </a:moveTo>
                <a:lnTo>
                  <a:pt x="0" y="1869"/>
                </a:lnTo>
                <a:lnTo>
                  <a:pt x="114" y="1893"/>
                </a:lnTo>
                <a:lnTo>
                  <a:pt x="702" y="51"/>
                </a:lnTo>
                <a:lnTo>
                  <a:pt x="579"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366" name="Google Shape;2366;p11"/>
          <p:cNvSpPr/>
          <p:nvPr/>
        </p:nvSpPr>
        <p:spPr>
          <a:xfrm>
            <a:off x="7880579" y="2472664"/>
            <a:ext cx="89197" cy="186122"/>
          </a:xfrm>
          <a:custGeom>
            <a:avLst/>
            <a:gdLst/>
            <a:ahLst/>
            <a:cxnLst/>
            <a:rect l="l" t="t" r="r" b="b"/>
            <a:pathLst>
              <a:path w="756" h="2184" extrusionOk="0">
                <a:moveTo>
                  <a:pt x="756" y="0"/>
                </a:moveTo>
                <a:lnTo>
                  <a:pt x="138" y="2184"/>
                </a:lnTo>
                <a:lnTo>
                  <a:pt x="0" y="2148"/>
                </a:lnTo>
                <a:lnTo>
                  <a:pt x="606" y="78"/>
                </a:lnTo>
                <a:lnTo>
                  <a:pt x="756" y="0"/>
                </a:lnTo>
                <a:close/>
              </a:path>
            </a:pathLst>
          </a:custGeom>
          <a:gradFill>
            <a:gsLst>
              <a:gs pos="0">
                <a:srgbClr val="DDDDDD"/>
              </a:gs>
              <a:gs pos="100000">
                <a:schemeClr val="lt1"/>
              </a:gs>
            </a:gsLst>
            <a:lin ang="54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367" name="Google Shape;2367;p11"/>
          <p:cNvSpPr/>
          <p:nvPr/>
        </p:nvSpPr>
        <p:spPr>
          <a:xfrm>
            <a:off x="7605588" y="2596902"/>
            <a:ext cx="327185" cy="62828"/>
          </a:xfrm>
          <a:custGeom>
            <a:avLst/>
            <a:gdLst/>
            <a:ahLst/>
            <a:cxnLst/>
            <a:rect l="l" t="t" r="r" b="b"/>
            <a:pathLst>
              <a:path w="2773" h="738" extrusionOk="0">
                <a:moveTo>
                  <a:pt x="33" y="0"/>
                </a:moveTo>
                <a:lnTo>
                  <a:pt x="0" y="99"/>
                </a:lnTo>
                <a:lnTo>
                  <a:pt x="2436" y="738"/>
                </a:lnTo>
                <a:cubicBezTo>
                  <a:pt x="2499" y="501"/>
                  <a:pt x="2773" y="727"/>
                  <a:pt x="2373" y="603"/>
                </a:cubicBezTo>
                <a:lnTo>
                  <a:pt x="33" y="0"/>
                </a:lnTo>
                <a:close/>
              </a:path>
            </a:pathLst>
          </a:custGeom>
          <a:gradFill>
            <a:gsLst>
              <a:gs pos="0">
                <a:srgbClr val="0000CC"/>
              </a:gs>
              <a:gs pos="100000">
                <a:schemeClr val="lt1"/>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368" name="Google Shape;2368;p11"/>
          <p:cNvSpPr/>
          <p:nvPr/>
        </p:nvSpPr>
        <p:spPr>
          <a:xfrm>
            <a:off x="7890512" y="2474238"/>
            <a:ext cx="83549" cy="186909"/>
          </a:xfrm>
          <a:custGeom>
            <a:avLst/>
            <a:gdLst/>
            <a:ahLst/>
            <a:cxnLst/>
            <a:rect l="l" t="t" r="r" b="b"/>
            <a:pathLst>
              <a:path w="637" h="1659" extrusionOk="0">
                <a:moveTo>
                  <a:pt x="615" y="0"/>
                </a:moveTo>
                <a:lnTo>
                  <a:pt x="637" y="0"/>
                </a:lnTo>
                <a:lnTo>
                  <a:pt x="68" y="1659"/>
                </a:lnTo>
                <a:lnTo>
                  <a:pt x="0" y="1647"/>
                </a:lnTo>
                <a:lnTo>
                  <a:pt x="615" y="0"/>
                </a:lnTo>
                <a:close/>
              </a:path>
            </a:pathLst>
          </a:custGeom>
          <a:solidFill>
            <a:srgbClr val="4D4D4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369" name="Google Shape;2369;p11"/>
          <p:cNvSpPr/>
          <p:nvPr/>
        </p:nvSpPr>
        <p:spPr>
          <a:xfrm>
            <a:off x="7605977" y="2605248"/>
            <a:ext cx="290961" cy="62041"/>
          </a:xfrm>
          <a:custGeom>
            <a:avLst/>
            <a:gdLst/>
            <a:ahLst/>
            <a:cxnLst/>
            <a:rect l="l" t="t" r="r" b="b"/>
            <a:pathLst>
              <a:path w="2216" h="550" extrusionOk="0">
                <a:moveTo>
                  <a:pt x="0" y="0"/>
                </a:moveTo>
                <a:lnTo>
                  <a:pt x="9" y="57"/>
                </a:lnTo>
                <a:lnTo>
                  <a:pt x="2164" y="550"/>
                </a:lnTo>
                <a:lnTo>
                  <a:pt x="2216" y="496"/>
                </a:lnTo>
                <a:lnTo>
                  <a:pt x="0" y="0"/>
                </a:lnTo>
                <a:close/>
              </a:path>
            </a:pathLst>
          </a:custGeom>
          <a:gradFill>
            <a:gsLst>
              <a:gs pos="0">
                <a:srgbClr val="000099"/>
              </a:gs>
              <a:gs pos="100000">
                <a:srgbClr val="808080"/>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nvGrpSpPr>
          <p:cNvPr id="2370" name="Google Shape;2370;p11"/>
          <p:cNvGrpSpPr/>
          <p:nvPr/>
        </p:nvGrpSpPr>
        <p:grpSpPr>
          <a:xfrm>
            <a:off x="7601109" y="2671540"/>
            <a:ext cx="98740" cy="36846"/>
            <a:chOff x="1740" y="2642"/>
            <a:chExt cx="752" cy="327"/>
          </a:xfrm>
        </p:grpSpPr>
        <p:sp>
          <p:nvSpPr>
            <p:cNvPr id="2371" name="Google Shape;2371;p11"/>
            <p:cNvSpPr/>
            <p:nvPr/>
          </p:nvSpPr>
          <p:spPr>
            <a:xfrm>
              <a:off x="1740" y="2642"/>
              <a:ext cx="752" cy="327"/>
            </a:xfrm>
            <a:custGeom>
              <a:avLst/>
              <a:gdLst/>
              <a:ahLst/>
              <a:cxnLst/>
              <a:rect l="l" t="t" r="r" b="b"/>
              <a:pathLst>
                <a:path w="752" h="327" extrusionOk="0">
                  <a:moveTo>
                    <a:pt x="293" y="0"/>
                  </a:moveTo>
                  <a:lnTo>
                    <a:pt x="752" y="124"/>
                  </a:lnTo>
                  <a:lnTo>
                    <a:pt x="470" y="327"/>
                  </a:lnTo>
                  <a:lnTo>
                    <a:pt x="0" y="183"/>
                  </a:lnTo>
                  <a:lnTo>
                    <a:pt x="293"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372" name="Google Shape;2372;p11"/>
            <p:cNvSpPr/>
            <p:nvPr/>
          </p:nvSpPr>
          <p:spPr>
            <a:xfrm>
              <a:off x="1754" y="2649"/>
              <a:ext cx="726" cy="311"/>
            </a:xfrm>
            <a:custGeom>
              <a:avLst/>
              <a:gdLst/>
              <a:ahLst/>
              <a:cxnLst/>
              <a:rect l="l" t="t" r="r" b="b"/>
              <a:pathLst>
                <a:path w="726" h="311" extrusionOk="0">
                  <a:moveTo>
                    <a:pt x="282" y="0"/>
                  </a:moveTo>
                  <a:lnTo>
                    <a:pt x="726" y="119"/>
                  </a:lnTo>
                  <a:lnTo>
                    <a:pt x="457" y="311"/>
                  </a:lnTo>
                  <a:lnTo>
                    <a:pt x="0" y="173"/>
                  </a:lnTo>
                  <a:lnTo>
                    <a:pt x="282" y="0"/>
                  </a:lnTo>
                  <a:close/>
                </a:path>
              </a:pathLst>
            </a:custGeom>
            <a:gradFill>
              <a:gsLst>
                <a:gs pos="0">
                  <a:srgbClr val="4D4D4D"/>
                </a:gs>
                <a:gs pos="100000">
                  <a:srgbClr val="DDDDDD"/>
                </a:gs>
              </a:gsLst>
              <a:lin ang="189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373" name="Google Shape;2373;p11"/>
            <p:cNvSpPr/>
            <p:nvPr/>
          </p:nvSpPr>
          <p:spPr>
            <a:xfrm>
              <a:off x="1808" y="2770"/>
              <a:ext cx="258" cy="100"/>
            </a:xfrm>
            <a:custGeom>
              <a:avLst/>
              <a:gdLst/>
              <a:ahLst/>
              <a:cxnLst/>
              <a:rect l="l" t="t" r="r" b="b"/>
              <a:pathLst>
                <a:path w="258" h="100" extrusionOk="0">
                  <a:moveTo>
                    <a:pt x="0" y="44"/>
                  </a:moveTo>
                  <a:lnTo>
                    <a:pt x="75" y="0"/>
                  </a:lnTo>
                  <a:lnTo>
                    <a:pt x="258" y="50"/>
                  </a:lnTo>
                  <a:lnTo>
                    <a:pt x="183" y="100"/>
                  </a:lnTo>
                  <a:lnTo>
                    <a:pt x="0" y="44"/>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374" name="Google Shape;2374;p11"/>
            <p:cNvSpPr/>
            <p:nvPr/>
          </p:nvSpPr>
          <p:spPr>
            <a:xfrm>
              <a:off x="1799" y="2816"/>
              <a:ext cx="194" cy="63"/>
            </a:xfrm>
            <a:custGeom>
              <a:avLst/>
              <a:gdLst/>
              <a:ahLst/>
              <a:cxnLst/>
              <a:rect l="l" t="t" r="r" b="b"/>
              <a:pathLst>
                <a:path w="194" h="63" extrusionOk="0">
                  <a:moveTo>
                    <a:pt x="12" y="0"/>
                  </a:moveTo>
                  <a:lnTo>
                    <a:pt x="194" y="53"/>
                  </a:lnTo>
                  <a:lnTo>
                    <a:pt x="180" y="63"/>
                  </a:lnTo>
                  <a:lnTo>
                    <a:pt x="0" y="9"/>
                  </a:lnTo>
                  <a:lnTo>
                    <a:pt x="12"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375" name="Google Shape;2375;p11"/>
            <p:cNvSpPr/>
            <p:nvPr/>
          </p:nvSpPr>
          <p:spPr>
            <a:xfrm>
              <a:off x="2020" y="2834"/>
              <a:ext cx="258" cy="102"/>
            </a:xfrm>
            <a:custGeom>
              <a:avLst/>
              <a:gdLst/>
              <a:ahLst/>
              <a:cxnLst/>
              <a:rect l="l" t="t" r="r" b="b"/>
              <a:pathLst>
                <a:path w="258" h="102" extrusionOk="0">
                  <a:moveTo>
                    <a:pt x="0" y="46"/>
                  </a:moveTo>
                  <a:lnTo>
                    <a:pt x="71" y="0"/>
                  </a:lnTo>
                  <a:lnTo>
                    <a:pt x="258" y="52"/>
                  </a:lnTo>
                  <a:lnTo>
                    <a:pt x="183" y="102"/>
                  </a:lnTo>
                  <a:lnTo>
                    <a:pt x="0" y="46"/>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376" name="Google Shape;2376;p11"/>
            <p:cNvSpPr/>
            <p:nvPr/>
          </p:nvSpPr>
          <p:spPr>
            <a:xfrm>
              <a:off x="2011" y="2882"/>
              <a:ext cx="194" cy="63"/>
            </a:xfrm>
            <a:custGeom>
              <a:avLst/>
              <a:gdLst/>
              <a:ahLst/>
              <a:cxnLst/>
              <a:rect l="l" t="t" r="r" b="b"/>
              <a:pathLst>
                <a:path w="194" h="63" extrusionOk="0">
                  <a:moveTo>
                    <a:pt x="12" y="0"/>
                  </a:moveTo>
                  <a:lnTo>
                    <a:pt x="194" y="53"/>
                  </a:lnTo>
                  <a:lnTo>
                    <a:pt x="180" y="63"/>
                  </a:lnTo>
                  <a:lnTo>
                    <a:pt x="0" y="9"/>
                  </a:lnTo>
                  <a:lnTo>
                    <a:pt x="12"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sp>
        <p:nvSpPr>
          <p:cNvPr id="2377" name="Google Shape;2377;p11"/>
          <p:cNvSpPr/>
          <p:nvPr/>
        </p:nvSpPr>
        <p:spPr>
          <a:xfrm>
            <a:off x="7770154" y="2677051"/>
            <a:ext cx="119578" cy="80936"/>
          </a:xfrm>
          <a:custGeom>
            <a:avLst/>
            <a:gdLst/>
            <a:ahLst/>
            <a:cxnLst/>
            <a:rect l="l" t="t" r="r" b="b"/>
            <a:pathLst>
              <a:path w="990" h="792" extrusionOk="0">
                <a:moveTo>
                  <a:pt x="3" y="738"/>
                </a:moveTo>
                <a:lnTo>
                  <a:pt x="990" y="0"/>
                </a:lnTo>
                <a:lnTo>
                  <a:pt x="987" y="60"/>
                </a:lnTo>
                <a:lnTo>
                  <a:pt x="0" y="792"/>
                </a:lnTo>
                <a:lnTo>
                  <a:pt x="3" y="738"/>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378" name="Google Shape;2378;p11"/>
          <p:cNvSpPr/>
          <p:nvPr/>
        </p:nvSpPr>
        <p:spPr>
          <a:xfrm>
            <a:off x="7464976" y="2683507"/>
            <a:ext cx="305957" cy="73850"/>
          </a:xfrm>
          <a:custGeom>
            <a:avLst/>
            <a:gdLst/>
            <a:ahLst/>
            <a:cxnLst/>
            <a:rect l="l" t="t" r="r" b="b"/>
            <a:pathLst>
              <a:path w="2532" h="723" extrusionOk="0">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379" name="Google Shape;2379;p11"/>
          <p:cNvSpPr/>
          <p:nvPr/>
        </p:nvSpPr>
        <p:spPr>
          <a:xfrm>
            <a:off x="7465171" y="2669965"/>
            <a:ext cx="3311" cy="14959"/>
          </a:xfrm>
          <a:custGeom>
            <a:avLst/>
            <a:gdLst/>
            <a:ahLst/>
            <a:cxnLst/>
            <a:rect l="l" t="t" r="r" b="b"/>
            <a:pathLst>
              <a:path w="26" h="147" extrusionOk="0">
                <a:moveTo>
                  <a:pt x="26" y="10"/>
                </a:moveTo>
                <a:lnTo>
                  <a:pt x="23" y="147"/>
                </a:lnTo>
                <a:lnTo>
                  <a:pt x="0" y="144"/>
                </a:lnTo>
                <a:lnTo>
                  <a:pt x="3" y="0"/>
                </a:lnTo>
                <a:lnTo>
                  <a:pt x="26" y="1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380" name="Google Shape;2380;p11"/>
          <p:cNvSpPr/>
          <p:nvPr/>
        </p:nvSpPr>
        <p:spPr>
          <a:xfrm>
            <a:off x="7465366" y="2609027"/>
            <a:ext cx="142170" cy="61883"/>
          </a:xfrm>
          <a:custGeom>
            <a:avLst/>
            <a:gdLst/>
            <a:ahLst/>
            <a:cxnLst/>
            <a:rect l="l" t="t" r="r" b="b"/>
            <a:pathLst>
              <a:path w="1176" h="606" extrusionOk="0">
                <a:moveTo>
                  <a:pt x="1170" y="0"/>
                </a:moveTo>
                <a:lnTo>
                  <a:pt x="0" y="597"/>
                </a:lnTo>
                <a:lnTo>
                  <a:pt x="30" y="606"/>
                </a:lnTo>
                <a:lnTo>
                  <a:pt x="1176" y="18"/>
                </a:lnTo>
                <a:lnTo>
                  <a:pt x="1170"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381" name="Google Shape;2381;p11"/>
          <p:cNvSpPr/>
          <p:nvPr/>
        </p:nvSpPr>
        <p:spPr>
          <a:xfrm>
            <a:off x="7474909" y="2673115"/>
            <a:ext cx="290182" cy="71016"/>
          </a:xfrm>
          <a:custGeom>
            <a:avLst/>
            <a:gdLst/>
            <a:ahLst/>
            <a:cxnLst/>
            <a:rect l="l" t="t" r="r" b="b"/>
            <a:pathLst>
              <a:path w="2532" h="723" extrusionOk="0">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382" name="Google Shape;2382;p11"/>
          <p:cNvSpPr/>
          <p:nvPr/>
        </p:nvSpPr>
        <p:spPr>
          <a:xfrm rot="10800000" flipH="1">
            <a:off x="7764701" y="2668076"/>
            <a:ext cx="118410" cy="73535"/>
          </a:xfrm>
          <a:custGeom>
            <a:avLst/>
            <a:gdLst/>
            <a:ahLst/>
            <a:cxnLst/>
            <a:rect l="l" t="t" r="r" b="b"/>
            <a:pathLst>
              <a:path w="2532" h="723" extrusionOk="0">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pic>
        <p:nvPicPr>
          <p:cNvPr id="2383" name="Google Shape;2383;p11" descr="light2.png"/>
          <p:cNvPicPr preferRelativeResize="0"/>
          <p:nvPr/>
        </p:nvPicPr>
        <p:blipFill rotWithShape="1">
          <a:blip r:embed="rId6">
            <a:alphaModFix/>
          </a:blip>
          <a:srcRect/>
          <a:stretch/>
        </p:blipFill>
        <p:spPr>
          <a:xfrm flipH="1">
            <a:off x="8831667" y="2392289"/>
            <a:ext cx="92772" cy="405447"/>
          </a:xfrm>
          <a:prstGeom prst="rect">
            <a:avLst/>
          </a:prstGeom>
          <a:noFill/>
          <a:ln>
            <a:noFill/>
          </a:ln>
        </p:spPr>
      </p:pic>
      <p:pic>
        <p:nvPicPr>
          <p:cNvPr id="2384" name="Google Shape;2384;p11" descr="car_icon_small"/>
          <p:cNvPicPr preferRelativeResize="0"/>
          <p:nvPr/>
        </p:nvPicPr>
        <p:blipFill rotWithShape="1">
          <a:blip r:embed="rId7">
            <a:alphaModFix/>
          </a:blip>
          <a:srcRect/>
          <a:stretch/>
        </p:blipFill>
        <p:spPr>
          <a:xfrm>
            <a:off x="8499539" y="2116958"/>
            <a:ext cx="849312" cy="168275"/>
          </a:xfrm>
          <a:prstGeom prst="rect">
            <a:avLst/>
          </a:prstGeom>
          <a:noFill/>
          <a:ln>
            <a:noFill/>
          </a:ln>
        </p:spPr>
      </p:pic>
      <p:pic>
        <p:nvPicPr>
          <p:cNvPr id="2385" name="Google Shape;2385;p11" descr="laptop_keyboard"/>
          <p:cNvPicPr preferRelativeResize="0"/>
          <p:nvPr/>
        </p:nvPicPr>
        <p:blipFill rotWithShape="1">
          <a:blip r:embed="rId8">
            <a:alphaModFix/>
          </a:blip>
          <a:srcRect/>
          <a:stretch/>
        </p:blipFill>
        <p:spPr>
          <a:xfrm rot="109064" flipH="1">
            <a:off x="7510375" y="3605209"/>
            <a:ext cx="286699" cy="119448"/>
          </a:xfrm>
          <a:prstGeom prst="rect">
            <a:avLst/>
          </a:prstGeom>
          <a:noFill/>
          <a:ln>
            <a:noFill/>
          </a:ln>
        </p:spPr>
      </p:pic>
      <p:sp>
        <p:nvSpPr>
          <p:cNvPr id="2386" name="Google Shape;2386;p11"/>
          <p:cNvSpPr/>
          <p:nvPr/>
        </p:nvSpPr>
        <p:spPr>
          <a:xfrm>
            <a:off x="7605388" y="3489299"/>
            <a:ext cx="230764" cy="155883"/>
          </a:xfrm>
          <a:custGeom>
            <a:avLst/>
            <a:gdLst/>
            <a:ahLst/>
            <a:cxnLst/>
            <a:rect l="l" t="t" r="r" b="b"/>
            <a:pathLst>
              <a:path w="2982" h="2442" extrusionOk="0">
                <a:moveTo>
                  <a:pt x="540" y="0"/>
                </a:moveTo>
                <a:lnTo>
                  <a:pt x="0" y="1734"/>
                </a:lnTo>
                <a:lnTo>
                  <a:pt x="2394" y="2442"/>
                </a:lnTo>
                <a:lnTo>
                  <a:pt x="2982" y="318"/>
                </a:lnTo>
                <a:lnTo>
                  <a:pt x="54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pic>
        <p:nvPicPr>
          <p:cNvPr id="2387" name="Google Shape;2387;p11" descr="screen"/>
          <p:cNvPicPr preferRelativeResize="0"/>
          <p:nvPr/>
        </p:nvPicPr>
        <p:blipFill rotWithShape="1">
          <a:blip r:embed="rId9">
            <a:alphaModFix/>
          </a:blip>
          <a:srcRect/>
          <a:stretch/>
        </p:blipFill>
        <p:spPr>
          <a:xfrm>
            <a:off x="7616754" y="3493308"/>
            <a:ext cx="209692" cy="141851"/>
          </a:xfrm>
          <a:prstGeom prst="rect">
            <a:avLst/>
          </a:prstGeom>
          <a:noFill/>
          <a:ln>
            <a:noFill/>
          </a:ln>
        </p:spPr>
      </p:pic>
      <p:sp>
        <p:nvSpPr>
          <p:cNvPr id="2388" name="Google Shape;2388;p11"/>
          <p:cNvSpPr/>
          <p:nvPr/>
        </p:nvSpPr>
        <p:spPr>
          <a:xfrm>
            <a:off x="7647403" y="3484701"/>
            <a:ext cx="195517" cy="29007"/>
          </a:xfrm>
          <a:custGeom>
            <a:avLst/>
            <a:gdLst/>
            <a:ahLst/>
            <a:cxnLst/>
            <a:rect l="l" t="t" r="r" b="b"/>
            <a:pathLst>
              <a:path w="2528" h="455" extrusionOk="0">
                <a:moveTo>
                  <a:pt x="14" y="0"/>
                </a:moveTo>
                <a:lnTo>
                  <a:pt x="2528" y="341"/>
                </a:lnTo>
                <a:lnTo>
                  <a:pt x="2480" y="455"/>
                </a:lnTo>
                <a:lnTo>
                  <a:pt x="0" y="86"/>
                </a:lnTo>
                <a:lnTo>
                  <a:pt x="14" y="0"/>
                </a:lnTo>
                <a:close/>
              </a:path>
            </a:pathLst>
          </a:custGeom>
          <a:gradFill>
            <a:gsLst>
              <a:gs pos="0">
                <a:srgbClr val="000099"/>
              </a:gs>
              <a:gs pos="100000">
                <a:srgbClr val="EAEAEA"/>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389" name="Google Shape;2389;p11"/>
          <p:cNvSpPr/>
          <p:nvPr/>
        </p:nvSpPr>
        <p:spPr>
          <a:xfrm>
            <a:off x="7603345" y="3484465"/>
            <a:ext cx="54275" cy="120745"/>
          </a:xfrm>
          <a:custGeom>
            <a:avLst/>
            <a:gdLst/>
            <a:ahLst/>
            <a:cxnLst/>
            <a:rect l="l" t="t" r="r" b="b"/>
            <a:pathLst>
              <a:path w="702" h="1893" extrusionOk="0">
                <a:moveTo>
                  <a:pt x="579" y="0"/>
                </a:moveTo>
                <a:lnTo>
                  <a:pt x="0" y="1869"/>
                </a:lnTo>
                <a:lnTo>
                  <a:pt x="114" y="1893"/>
                </a:lnTo>
                <a:lnTo>
                  <a:pt x="702" y="51"/>
                </a:lnTo>
                <a:lnTo>
                  <a:pt x="579"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390" name="Google Shape;2390;p11"/>
          <p:cNvSpPr/>
          <p:nvPr/>
        </p:nvSpPr>
        <p:spPr>
          <a:xfrm>
            <a:off x="7783026" y="3506043"/>
            <a:ext cx="58489" cy="139375"/>
          </a:xfrm>
          <a:custGeom>
            <a:avLst/>
            <a:gdLst/>
            <a:ahLst/>
            <a:cxnLst/>
            <a:rect l="l" t="t" r="r" b="b"/>
            <a:pathLst>
              <a:path w="756" h="2184" extrusionOk="0">
                <a:moveTo>
                  <a:pt x="756" y="0"/>
                </a:moveTo>
                <a:lnTo>
                  <a:pt x="138" y="2184"/>
                </a:lnTo>
                <a:lnTo>
                  <a:pt x="0" y="2148"/>
                </a:lnTo>
                <a:lnTo>
                  <a:pt x="606" y="78"/>
                </a:lnTo>
                <a:lnTo>
                  <a:pt x="756" y="0"/>
                </a:lnTo>
                <a:close/>
              </a:path>
            </a:pathLst>
          </a:custGeom>
          <a:gradFill>
            <a:gsLst>
              <a:gs pos="0">
                <a:srgbClr val="DDDDDD"/>
              </a:gs>
              <a:gs pos="100000">
                <a:schemeClr val="lt1"/>
              </a:gs>
            </a:gsLst>
            <a:lin ang="54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391" name="Google Shape;2391;p11"/>
          <p:cNvSpPr/>
          <p:nvPr/>
        </p:nvSpPr>
        <p:spPr>
          <a:xfrm>
            <a:off x="7602706" y="3599078"/>
            <a:ext cx="214545" cy="47048"/>
          </a:xfrm>
          <a:custGeom>
            <a:avLst/>
            <a:gdLst/>
            <a:ahLst/>
            <a:cxnLst/>
            <a:rect l="l" t="t" r="r" b="b"/>
            <a:pathLst>
              <a:path w="2773" h="738" extrusionOk="0">
                <a:moveTo>
                  <a:pt x="33" y="0"/>
                </a:moveTo>
                <a:lnTo>
                  <a:pt x="0" y="99"/>
                </a:lnTo>
                <a:lnTo>
                  <a:pt x="2436" y="738"/>
                </a:lnTo>
                <a:cubicBezTo>
                  <a:pt x="2499" y="501"/>
                  <a:pt x="2773" y="727"/>
                  <a:pt x="2373" y="603"/>
                </a:cubicBezTo>
                <a:lnTo>
                  <a:pt x="33" y="0"/>
                </a:lnTo>
                <a:close/>
              </a:path>
            </a:pathLst>
          </a:custGeom>
          <a:gradFill>
            <a:gsLst>
              <a:gs pos="0">
                <a:srgbClr val="0000CC"/>
              </a:gs>
              <a:gs pos="100000">
                <a:schemeClr val="lt1"/>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392" name="Google Shape;2392;p11"/>
          <p:cNvSpPr/>
          <p:nvPr/>
        </p:nvSpPr>
        <p:spPr>
          <a:xfrm>
            <a:off x="7789539" y="3507222"/>
            <a:ext cx="54786" cy="139965"/>
          </a:xfrm>
          <a:custGeom>
            <a:avLst/>
            <a:gdLst/>
            <a:ahLst/>
            <a:cxnLst/>
            <a:rect l="l" t="t" r="r" b="b"/>
            <a:pathLst>
              <a:path w="637" h="1659" extrusionOk="0">
                <a:moveTo>
                  <a:pt x="615" y="0"/>
                </a:moveTo>
                <a:lnTo>
                  <a:pt x="637" y="0"/>
                </a:lnTo>
                <a:lnTo>
                  <a:pt x="68" y="1659"/>
                </a:lnTo>
                <a:lnTo>
                  <a:pt x="0" y="1647"/>
                </a:lnTo>
                <a:lnTo>
                  <a:pt x="615" y="0"/>
                </a:lnTo>
                <a:close/>
              </a:path>
            </a:pathLst>
          </a:custGeom>
          <a:solidFill>
            <a:srgbClr val="4D4D4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393" name="Google Shape;2393;p11"/>
          <p:cNvSpPr/>
          <p:nvPr/>
        </p:nvSpPr>
        <p:spPr>
          <a:xfrm>
            <a:off x="7602962" y="3605327"/>
            <a:ext cx="190792" cy="46458"/>
          </a:xfrm>
          <a:custGeom>
            <a:avLst/>
            <a:gdLst/>
            <a:ahLst/>
            <a:cxnLst/>
            <a:rect l="l" t="t" r="r" b="b"/>
            <a:pathLst>
              <a:path w="2216" h="550" extrusionOk="0">
                <a:moveTo>
                  <a:pt x="0" y="0"/>
                </a:moveTo>
                <a:lnTo>
                  <a:pt x="9" y="57"/>
                </a:lnTo>
                <a:lnTo>
                  <a:pt x="2164" y="550"/>
                </a:lnTo>
                <a:lnTo>
                  <a:pt x="2216" y="496"/>
                </a:lnTo>
                <a:lnTo>
                  <a:pt x="0" y="0"/>
                </a:lnTo>
                <a:close/>
              </a:path>
            </a:pathLst>
          </a:custGeom>
          <a:gradFill>
            <a:gsLst>
              <a:gs pos="0">
                <a:srgbClr val="000099"/>
              </a:gs>
              <a:gs pos="100000">
                <a:srgbClr val="808080"/>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nvGrpSpPr>
          <p:cNvPr id="2394" name="Google Shape;2394;p11"/>
          <p:cNvGrpSpPr/>
          <p:nvPr/>
        </p:nvGrpSpPr>
        <p:grpSpPr>
          <a:xfrm>
            <a:off x="7599769" y="3654969"/>
            <a:ext cx="64747" cy="27592"/>
            <a:chOff x="1740" y="2642"/>
            <a:chExt cx="752" cy="327"/>
          </a:xfrm>
        </p:grpSpPr>
        <p:sp>
          <p:nvSpPr>
            <p:cNvPr id="2395" name="Google Shape;2395;p11"/>
            <p:cNvSpPr/>
            <p:nvPr/>
          </p:nvSpPr>
          <p:spPr>
            <a:xfrm>
              <a:off x="1740" y="2642"/>
              <a:ext cx="752" cy="327"/>
            </a:xfrm>
            <a:custGeom>
              <a:avLst/>
              <a:gdLst/>
              <a:ahLst/>
              <a:cxnLst/>
              <a:rect l="l" t="t" r="r" b="b"/>
              <a:pathLst>
                <a:path w="752" h="327" extrusionOk="0">
                  <a:moveTo>
                    <a:pt x="293" y="0"/>
                  </a:moveTo>
                  <a:lnTo>
                    <a:pt x="752" y="124"/>
                  </a:lnTo>
                  <a:lnTo>
                    <a:pt x="470" y="327"/>
                  </a:lnTo>
                  <a:lnTo>
                    <a:pt x="0" y="183"/>
                  </a:lnTo>
                  <a:lnTo>
                    <a:pt x="293"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396" name="Google Shape;2396;p11"/>
            <p:cNvSpPr/>
            <p:nvPr/>
          </p:nvSpPr>
          <p:spPr>
            <a:xfrm>
              <a:off x="1754" y="2649"/>
              <a:ext cx="726" cy="311"/>
            </a:xfrm>
            <a:custGeom>
              <a:avLst/>
              <a:gdLst/>
              <a:ahLst/>
              <a:cxnLst/>
              <a:rect l="l" t="t" r="r" b="b"/>
              <a:pathLst>
                <a:path w="726" h="311" extrusionOk="0">
                  <a:moveTo>
                    <a:pt x="282" y="0"/>
                  </a:moveTo>
                  <a:lnTo>
                    <a:pt x="726" y="119"/>
                  </a:lnTo>
                  <a:lnTo>
                    <a:pt x="457" y="311"/>
                  </a:lnTo>
                  <a:lnTo>
                    <a:pt x="0" y="173"/>
                  </a:lnTo>
                  <a:lnTo>
                    <a:pt x="282" y="0"/>
                  </a:lnTo>
                  <a:close/>
                </a:path>
              </a:pathLst>
            </a:custGeom>
            <a:gradFill>
              <a:gsLst>
                <a:gs pos="0">
                  <a:srgbClr val="4D4D4D"/>
                </a:gs>
                <a:gs pos="100000">
                  <a:srgbClr val="DDDDDD"/>
                </a:gs>
              </a:gsLst>
              <a:lin ang="189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397" name="Google Shape;2397;p11"/>
            <p:cNvSpPr/>
            <p:nvPr/>
          </p:nvSpPr>
          <p:spPr>
            <a:xfrm>
              <a:off x="1808" y="2770"/>
              <a:ext cx="258" cy="100"/>
            </a:xfrm>
            <a:custGeom>
              <a:avLst/>
              <a:gdLst/>
              <a:ahLst/>
              <a:cxnLst/>
              <a:rect l="l" t="t" r="r" b="b"/>
              <a:pathLst>
                <a:path w="258" h="100" extrusionOk="0">
                  <a:moveTo>
                    <a:pt x="0" y="44"/>
                  </a:moveTo>
                  <a:lnTo>
                    <a:pt x="75" y="0"/>
                  </a:lnTo>
                  <a:lnTo>
                    <a:pt x="258" y="50"/>
                  </a:lnTo>
                  <a:lnTo>
                    <a:pt x="183" y="100"/>
                  </a:lnTo>
                  <a:lnTo>
                    <a:pt x="0" y="44"/>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398" name="Google Shape;2398;p11"/>
            <p:cNvSpPr/>
            <p:nvPr/>
          </p:nvSpPr>
          <p:spPr>
            <a:xfrm>
              <a:off x="1799" y="2816"/>
              <a:ext cx="194" cy="63"/>
            </a:xfrm>
            <a:custGeom>
              <a:avLst/>
              <a:gdLst/>
              <a:ahLst/>
              <a:cxnLst/>
              <a:rect l="l" t="t" r="r" b="b"/>
              <a:pathLst>
                <a:path w="194" h="63" extrusionOk="0">
                  <a:moveTo>
                    <a:pt x="12" y="0"/>
                  </a:moveTo>
                  <a:lnTo>
                    <a:pt x="194" y="53"/>
                  </a:lnTo>
                  <a:lnTo>
                    <a:pt x="180" y="63"/>
                  </a:lnTo>
                  <a:lnTo>
                    <a:pt x="0" y="9"/>
                  </a:lnTo>
                  <a:lnTo>
                    <a:pt x="12"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399" name="Google Shape;2399;p11"/>
            <p:cNvSpPr/>
            <p:nvPr/>
          </p:nvSpPr>
          <p:spPr>
            <a:xfrm>
              <a:off x="2020" y="2834"/>
              <a:ext cx="258" cy="102"/>
            </a:xfrm>
            <a:custGeom>
              <a:avLst/>
              <a:gdLst/>
              <a:ahLst/>
              <a:cxnLst/>
              <a:rect l="l" t="t" r="r" b="b"/>
              <a:pathLst>
                <a:path w="258" h="102" extrusionOk="0">
                  <a:moveTo>
                    <a:pt x="0" y="46"/>
                  </a:moveTo>
                  <a:lnTo>
                    <a:pt x="71" y="0"/>
                  </a:lnTo>
                  <a:lnTo>
                    <a:pt x="258" y="52"/>
                  </a:lnTo>
                  <a:lnTo>
                    <a:pt x="183" y="102"/>
                  </a:lnTo>
                  <a:lnTo>
                    <a:pt x="0" y="46"/>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400" name="Google Shape;2400;p11"/>
            <p:cNvSpPr/>
            <p:nvPr/>
          </p:nvSpPr>
          <p:spPr>
            <a:xfrm>
              <a:off x="2011" y="2882"/>
              <a:ext cx="194" cy="63"/>
            </a:xfrm>
            <a:custGeom>
              <a:avLst/>
              <a:gdLst/>
              <a:ahLst/>
              <a:cxnLst/>
              <a:rect l="l" t="t" r="r" b="b"/>
              <a:pathLst>
                <a:path w="194" h="63" extrusionOk="0">
                  <a:moveTo>
                    <a:pt x="12" y="0"/>
                  </a:moveTo>
                  <a:lnTo>
                    <a:pt x="194" y="53"/>
                  </a:lnTo>
                  <a:lnTo>
                    <a:pt x="180" y="63"/>
                  </a:lnTo>
                  <a:lnTo>
                    <a:pt x="0" y="9"/>
                  </a:lnTo>
                  <a:lnTo>
                    <a:pt x="12"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sp>
        <p:nvSpPr>
          <p:cNvPr id="2401" name="Google Shape;2401;p11"/>
          <p:cNvSpPr/>
          <p:nvPr/>
        </p:nvSpPr>
        <p:spPr>
          <a:xfrm>
            <a:off x="7710617" y="3659096"/>
            <a:ext cx="78411" cy="60608"/>
          </a:xfrm>
          <a:custGeom>
            <a:avLst/>
            <a:gdLst/>
            <a:ahLst/>
            <a:cxnLst/>
            <a:rect l="l" t="t" r="r" b="b"/>
            <a:pathLst>
              <a:path w="990" h="792" extrusionOk="0">
                <a:moveTo>
                  <a:pt x="3" y="738"/>
                </a:moveTo>
                <a:lnTo>
                  <a:pt x="990" y="0"/>
                </a:lnTo>
                <a:lnTo>
                  <a:pt x="987" y="60"/>
                </a:lnTo>
                <a:lnTo>
                  <a:pt x="0" y="792"/>
                </a:lnTo>
                <a:lnTo>
                  <a:pt x="3" y="738"/>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402" name="Google Shape;2402;p11"/>
          <p:cNvSpPr/>
          <p:nvPr/>
        </p:nvSpPr>
        <p:spPr>
          <a:xfrm>
            <a:off x="7510503" y="3663931"/>
            <a:ext cx="200625" cy="55302"/>
          </a:xfrm>
          <a:custGeom>
            <a:avLst/>
            <a:gdLst/>
            <a:ahLst/>
            <a:cxnLst/>
            <a:rect l="l" t="t" r="r" b="b"/>
            <a:pathLst>
              <a:path w="2532" h="723" extrusionOk="0">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403" name="Google Shape;2403;p11"/>
          <p:cNvSpPr/>
          <p:nvPr/>
        </p:nvSpPr>
        <p:spPr>
          <a:xfrm>
            <a:off x="7510631" y="3653790"/>
            <a:ext cx="2171" cy="11202"/>
          </a:xfrm>
          <a:custGeom>
            <a:avLst/>
            <a:gdLst/>
            <a:ahLst/>
            <a:cxnLst/>
            <a:rect l="l" t="t" r="r" b="b"/>
            <a:pathLst>
              <a:path w="26" h="147" extrusionOk="0">
                <a:moveTo>
                  <a:pt x="26" y="10"/>
                </a:moveTo>
                <a:lnTo>
                  <a:pt x="23" y="147"/>
                </a:lnTo>
                <a:lnTo>
                  <a:pt x="0" y="144"/>
                </a:lnTo>
                <a:lnTo>
                  <a:pt x="3" y="0"/>
                </a:lnTo>
                <a:lnTo>
                  <a:pt x="26" y="1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404" name="Google Shape;2404;p11"/>
          <p:cNvSpPr/>
          <p:nvPr/>
        </p:nvSpPr>
        <p:spPr>
          <a:xfrm>
            <a:off x="7510758" y="3608157"/>
            <a:ext cx="93225" cy="46340"/>
          </a:xfrm>
          <a:custGeom>
            <a:avLst/>
            <a:gdLst/>
            <a:ahLst/>
            <a:cxnLst/>
            <a:rect l="l" t="t" r="r" b="b"/>
            <a:pathLst>
              <a:path w="1176" h="606" extrusionOk="0">
                <a:moveTo>
                  <a:pt x="1170" y="0"/>
                </a:moveTo>
                <a:lnTo>
                  <a:pt x="0" y="597"/>
                </a:lnTo>
                <a:lnTo>
                  <a:pt x="30" y="606"/>
                </a:lnTo>
                <a:lnTo>
                  <a:pt x="1176" y="18"/>
                </a:lnTo>
                <a:lnTo>
                  <a:pt x="1170"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405" name="Google Shape;2405;p11"/>
          <p:cNvSpPr/>
          <p:nvPr/>
        </p:nvSpPr>
        <p:spPr>
          <a:xfrm>
            <a:off x="7517016" y="3656149"/>
            <a:ext cx="190281" cy="53180"/>
          </a:xfrm>
          <a:custGeom>
            <a:avLst/>
            <a:gdLst/>
            <a:ahLst/>
            <a:cxnLst/>
            <a:rect l="l" t="t" r="r" b="b"/>
            <a:pathLst>
              <a:path w="2532" h="723" extrusionOk="0">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406" name="Google Shape;2406;p11"/>
          <p:cNvSpPr/>
          <p:nvPr/>
        </p:nvSpPr>
        <p:spPr>
          <a:xfrm rot="10800000" flipH="1">
            <a:off x="7707042" y="3652375"/>
            <a:ext cx="77645" cy="55066"/>
          </a:xfrm>
          <a:custGeom>
            <a:avLst/>
            <a:gdLst/>
            <a:ahLst/>
            <a:cxnLst/>
            <a:rect l="l" t="t" r="r" b="b"/>
            <a:pathLst>
              <a:path w="2532" h="723" extrusionOk="0">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pic>
        <p:nvPicPr>
          <p:cNvPr id="2407" name="Google Shape;2407;p11" descr="desktop_computer_stylized_medium"/>
          <p:cNvPicPr preferRelativeResize="0"/>
          <p:nvPr/>
        </p:nvPicPr>
        <p:blipFill rotWithShape="1">
          <a:blip r:embed="rId10">
            <a:alphaModFix/>
          </a:blip>
          <a:srcRect/>
          <a:stretch/>
        </p:blipFill>
        <p:spPr>
          <a:xfrm flipH="1">
            <a:off x="7991996" y="3567143"/>
            <a:ext cx="359261" cy="342045"/>
          </a:xfrm>
          <a:prstGeom prst="rect">
            <a:avLst/>
          </a:prstGeom>
          <a:noFill/>
          <a:ln>
            <a:noFill/>
          </a:ln>
        </p:spPr>
      </p:pic>
      <p:sp>
        <p:nvSpPr>
          <p:cNvPr id="2408" name="Google Shape;2408;p11"/>
          <p:cNvSpPr/>
          <p:nvPr/>
        </p:nvSpPr>
        <p:spPr>
          <a:xfrm flipH="1">
            <a:off x="8145217" y="3599942"/>
            <a:ext cx="169400" cy="156753"/>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pic>
        <p:nvPicPr>
          <p:cNvPr id="2409" name="Google Shape;2409;p11" descr="fridge2.png"/>
          <p:cNvPicPr preferRelativeResize="0"/>
          <p:nvPr/>
        </p:nvPicPr>
        <p:blipFill rotWithShape="1">
          <a:blip r:embed="rId11">
            <a:alphaModFix/>
          </a:blip>
          <a:srcRect/>
          <a:stretch/>
        </p:blipFill>
        <p:spPr>
          <a:xfrm>
            <a:off x="7903199" y="3385017"/>
            <a:ext cx="189578" cy="337027"/>
          </a:xfrm>
          <a:prstGeom prst="rect">
            <a:avLst/>
          </a:prstGeom>
          <a:noFill/>
          <a:ln>
            <a:noFill/>
          </a:ln>
        </p:spPr>
      </p:pic>
      <p:grpSp>
        <p:nvGrpSpPr>
          <p:cNvPr id="2410" name="Google Shape;2410;p11"/>
          <p:cNvGrpSpPr/>
          <p:nvPr/>
        </p:nvGrpSpPr>
        <p:grpSpPr>
          <a:xfrm>
            <a:off x="10288915" y="5273951"/>
            <a:ext cx="177192" cy="330833"/>
            <a:chOff x="4140" y="429"/>
            <a:chExt cx="1425" cy="2396"/>
          </a:xfrm>
        </p:grpSpPr>
        <p:sp>
          <p:nvSpPr>
            <p:cNvPr id="2411" name="Google Shape;2411;p11"/>
            <p:cNvSpPr/>
            <p:nvPr/>
          </p:nvSpPr>
          <p:spPr>
            <a:xfrm>
              <a:off x="5268" y="433"/>
              <a:ext cx="283" cy="2286"/>
            </a:xfrm>
            <a:custGeom>
              <a:avLst/>
              <a:gdLst/>
              <a:ahLst/>
              <a:cxnLst/>
              <a:rect l="l" t="t" r="r" b="b"/>
              <a:pathLst>
                <a:path w="354" h="2742" extrusionOk="0">
                  <a:moveTo>
                    <a:pt x="63" y="0"/>
                  </a:moveTo>
                  <a:lnTo>
                    <a:pt x="354" y="339"/>
                  </a:lnTo>
                  <a:lnTo>
                    <a:pt x="346" y="2624"/>
                  </a:lnTo>
                  <a:lnTo>
                    <a:pt x="0" y="2742"/>
                  </a:lnTo>
                  <a:lnTo>
                    <a:pt x="63" y="0"/>
                  </a:lnTo>
                  <a:close/>
                </a:path>
              </a:pathLst>
            </a:custGeom>
            <a:gradFill>
              <a:gsLst>
                <a:gs pos="0">
                  <a:srgbClr val="DDDDDD"/>
                </a:gs>
                <a:gs pos="100000">
                  <a:srgbClr val="333333"/>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412" name="Google Shape;2412;p11"/>
            <p:cNvSpPr/>
            <p:nvPr/>
          </p:nvSpPr>
          <p:spPr>
            <a:xfrm>
              <a:off x="4210" y="429"/>
              <a:ext cx="1046" cy="2285"/>
            </a:xfrm>
            <a:prstGeom prst="rect">
              <a:avLst/>
            </a:prstGeom>
            <a:gradFill>
              <a:gsLst>
                <a:gs pos="0">
                  <a:srgbClr val="292929"/>
                </a:gs>
                <a:gs pos="100000">
                  <a:srgbClr val="808080"/>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2413" name="Google Shape;2413;p11"/>
            <p:cNvSpPr/>
            <p:nvPr/>
          </p:nvSpPr>
          <p:spPr>
            <a:xfrm>
              <a:off x="5321" y="570"/>
              <a:ext cx="169" cy="2115"/>
            </a:xfrm>
            <a:custGeom>
              <a:avLst/>
              <a:gdLst/>
              <a:ahLst/>
              <a:cxnLst/>
              <a:rect l="l" t="t" r="r" b="b"/>
              <a:pathLst>
                <a:path w="211" h="2537" extrusionOk="0">
                  <a:moveTo>
                    <a:pt x="7" y="0"/>
                  </a:moveTo>
                  <a:cubicBezTo>
                    <a:pt x="7" y="0"/>
                    <a:pt x="57" y="28"/>
                    <a:pt x="211" y="218"/>
                  </a:cubicBezTo>
                  <a:cubicBezTo>
                    <a:pt x="0" y="1229"/>
                    <a:pt x="41" y="2537"/>
                    <a:pt x="7" y="2501"/>
                  </a:cubicBezTo>
                  <a:lnTo>
                    <a:pt x="7" y="0"/>
                  </a:lnTo>
                  <a:close/>
                </a:path>
              </a:pathLst>
            </a:custGeom>
            <a:gradFill>
              <a:gsLst>
                <a:gs pos="0">
                  <a:srgbClr val="808080"/>
                </a:gs>
                <a:gs pos="100000">
                  <a:srgbClr val="F8F8F8"/>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414" name="Google Shape;2414;p11"/>
            <p:cNvSpPr/>
            <p:nvPr/>
          </p:nvSpPr>
          <p:spPr>
            <a:xfrm>
              <a:off x="5284" y="1640"/>
              <a:ext cx="263" cy="189"/>
            </a:xfrm>
            <a:custGeom>
              <a:avLst/>
              <a:gdLst/>
              <a:ahLst/>
              <a:cxnLst/>
              <a:rect l="l" t="t" r="r" b="b"/>
              <a:pathLst>
                <a:path w="328" h="226" extrusionOk="0">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415" name="Google Shape;2415;p11"/>
            <p:cNvSpPr/>
            <p:nvPr/>
          </p:nvSpPr>
          <p:spPr>
            <a:xfrm>
              <a:off x="4210" y="690"/>
              <a:ext cx="598" cy="47"/>
            </a:xfrm>
            <a:prstGeom prst="rect">
              <a:avLst/>
            </a:prstGeom>
            <a:solidFill>
              <a:schemeClr val="dk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grpSp>
          <p:nvGrpSpPr>
            <p:cNvPr id="2416" name="Google Shape;2416;p11"/>
            <p:cNvGrpSpPr/>
            <p:nvPr/>
          </p:nvGrpSpPr>
          <p:grpSpPr>
            <a:xfrm>
              <a:off x="4748" y="666"/>
              <a:ext cx="578" cy="150"/>
              <a:chOff x="613" y="2566"/>
              <a:chExt cx="721" cy="144"/>
            </a:xfrm>
          </p:grpSpPr>
          <p:sp>
            <p:nvSpPr>
              <p:cNvPr id="2417" name="Google Shape;2417;p11"/>
              <p:cNvSpPr/>
              <p:nvPr/>
            </p:nvSpPr>
            <p:spPr>
              <a:xfrm>
                <a:off x="613" y="2566"/>
                <a:ext cx="721" cy="144"/>
              </a:xfrm>
              <a:prstGeom prst="roundRect">
                <a:avLst>
                  <a:gd name="adj" fmla="val 50000"/>
                </a:avLst>
              </a:pr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2418" name="Google Shape;2418;p11"/>
              <p:cNvSpPr/>
              <p:nvPr/>
            </p:nvSpPr>
            <p:spPr>
              <a:xfrm>
                <a:off x="625" y="2581"/>
                <a:ext cx="696" cy="114"/>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grpSp>
        <p:sp>
          <p:nvSpPr>
            <p:cNvPr id="2419" name="Google Shape;2419;p11"/>
            <p:cNvSpPr/>
            <p:nvPr/>
          </p:nvSpPr>
          <p:spPr>
            <a:xfrm>
              <a:off x="4220" y="1022"/>
              <a:ext cx="598" cy="47"/>
            </a:xfrm>
            <a:prstGeom prst="rect">
              <a:avLst/>
            </a:prstGeom>
            <a:solidFill>
              <a:schemeClr val="dk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grpSp>
          <p:nvGrpSpPr>
            <p:cNvPr id="2420" name="Google Shape;2420;p11"/>
            <p:cNvGrpSpPr/>
            <p:nvPr/>
          </p:nvGrpSpPr>
          <p:grpSpPr>
            <a:xfrm>
              <a:off x="4748" y="990"/>
              <a:ext cx="578" cy="134"/>
              <a:chOff x="615" y="2564"/>
              <a:chExt cx="721" cy="139"/>
            </a:xfrm>
          </p:grpSpPr>
          <p:sp>
            <p:nvSpPr>
              <p:cNvPr id="2421" name="Google Shape;2421;p11"/>
              <p:cNvSpPr/>
              <p:nvPr/>
            </p:nvSpPr>
            <p:spPr>
              <a:xfrm>
                <a:off x="615" y="2564"/>
                <a:ext cx="721" cy="139"/>
              </a:xfrm>
              <a:prstGeom prst="roundRect">
                <a:avLst>
                  <a:gd name="adj" fmla="val 50000"/>
                </a:avLst>
              </a:pr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2422" name="Google Shape;2422;p11"/>
              <p:cNvSpPr/>
              <p:nvPr/>
            </p:nvSpPr>
            <p:spPr>
              <a:xfrm>
                <a:off x="628" y="2581"/>
                <a:ext cx="696" cy="107"/>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grpSp>
        <p:sp>
          <p:nvSpPr>
            <p:cNvPr id="2423" name="Google Shape;2423;p11"/>
            <p:cNvSpPr/>
            <p:nvPr/>
          </p:nvSpPr>
          <p:spPr>
            <a:xfrm>
              <a:off x="4220" y="1354"/>
              <a:ext cx="598" cy="47"/>
            </a:xfrm>
            <a:prstGeom prst="rect">
              <a:avLst/>
            </a:prstGeom>
            <a:solidFill>
              <a:schemeClr val="dk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2424" name="Google Shape;2424;p11"/>
            <p:cNvSpPr/>
            <p:nvPr/>
          </p:nvSpPr>
          <p:spPr>
            <a:xfrm>
              <a:off x="4230" y="1655"/>
              <a:ext cx="598" cy="47"/>
            </a:xfrm>
            <a:prstGeom prst="rect">
              <a:avLst/>
            </a:prstGeom>
            <a:solidFill>
              <a:schemeClr val="dk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grpSp>
          <p:nvGrpSpPr>
            <p:cNvPr id="2425" name="Google Shape;2425;p11"/>
            <p:cNvGrpSpPr/>
            <p:nvPr/>
          </p:nvGrpSpPr>
          <p:grpSpPr>
            <a:xfrm>
              <a:off x="4738" y="1647"/>
              <a:ext cx="578" cy="135"/>
              <a:chOff x="618" y="2586"/>
              <a:chExt cx="720" cy="124"/>
            </a:xfrm>
          </p:grpSpPr>
          <p:sp>
            <p:nvSpPr>
              <p:cNvPr id="2426" name="Google Shape;2426;p11"/>
              <p:cNvSpPr/>
              <p:nvPr/>
            </p:nvSpPr>
            <p:spPr>
              <a:xfrm>
                <a:off x="618" y="2586"/>
                <a:ext cx="720" cy="124"/>
              </a:xfrm>
              <a:prstGeom prst="roundRect">
                <a:avLst>
                  <a:gd name="adj" fmla="val 50000"/>
                </a:avLst>
              </a:pr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2427" name="Google Shape;2427;p11"/>
              <p:cNvSpPr/>
              <p:nvPr/>
            </p:nvSpPr>
            <p:spPr>
              <a:xfrm>
                <a:off x="630" y="2586"/>
                <a:ext cx="695" cy="109"/>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grpSp>
        <p:sp>
          <p:nvSpPr>
            <p:cNvPr id="2428" name="Google Shape;2428;p11"/>
            <p:cNvSpPr/>
            <p:nvPr/>
          </p:nvSpPr>
          <p:spPr>
            <a:xfrm>
              <a:off x="5288" y="1354"/>
              <a:ext cx="263" cy="188"/>
            </a:xfrm>
            <a:custGeom>
              <a:avLst/>
              <a:gdLst/>
              <a:ahLst/>
              <a:cxnLst/>
              <a:rect l="l" t="t" r="r" b="b"/>
              <a:pathLst>
                <a:path w="328" h="226" extrusionOk="0">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nvGrpSpPr>
            <p:cNvPr id="2429" name="Google Shape;2429;p11"/>
            <p:cNvGrpSpPr/>
            <p:nvPr/>
          </p:nvGrpSpPr>
          <p:grpSpPr>
            <a:xfrm>
              <a:off x="4738" y="1330"/>
              <a:ext cx="588" cy="134"/>
              <a:chOff x="613" y="2571"/>
              <a:chExt cx="732" cy="134"/>
            </a:xfrm>
          </p:grpSpPr>
          <p:sp>
            <p:nvSpPr>
              <p:cNvPr id="2430" name="Google Shape;2430;p11"/>
              <p:cNvSpPr/>
              <p:nvPr/>
            </p:nvSpPr>
            <p:spPr>
              <a:xfrm>
                <a:off x="613" y="2571"/>
                <a:ext cx="732" cy="134"/>
              </a:xfrm>
              <a:prstGeom prst="roundRect">
                <a:avLst>
                  <a:gd name="adj" fmla="val 50000"/>
                </a:avLst>
              </a:pr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2431" name="Google Shape;2431;p11"/>
              <p:cNvSpPr/>
              <p:nvPr/>
            </p:nvSpPr>
            <p:spPr>
              <a:xfrm>
                <a:off x="625" y="2587"/>
                <a:ext cx="720" cy="103"/>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grpSp>
        <p:sp>
          <p:nvSpPr>
            <p:cNvPr id="2432" name="Google Shape;2432;p11"/>
            <p:cNvSpPr/>
            <p:nvPr/>
          </p:nvSpPr>
          <p:spPr>
            <a:xfrm>
              <a:off x="5246" y="429"/>
              <a:ext cx="70" cy="2285"/>
            </a:xfrm>
            <a:prstGeom prst="rect">
              <a:avLst/>
            </a:prstGeom>
            <a:gradFill>
              <a:gsLst>
                <a:gs pos="0">
                  <a:srgbClr val="333333"/>
                </a:gs>
                <a:gs pos="50000">
                  <a:srgbClr val="DDDDDD"/>
                </a:gs>
                <a:gs pos="100000">
                  <a:srgbClr val="333333"/>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2433" name="Google Shape;2433;p11"/>
            <p:cNvSpPr/>
            <p:nvPr/>
          </p:nvSpPr>
          <p:spPr>
            <a:xfrm>
              <a:off x="5312" y="1007"/>
              <a:ext cx="237" cy="213"/>
            </a:xfrm>
            <a:custGeom>
              <a:avLst/>
              <a:gdLst/>
              <a:ahLst/>
              <a:cxnLst/>
              <a:rect l="l" t="t" r="r" b="b"/>
              <a:pathLst>
                <a:path w="296" h="256" extrusionOk="0">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434" name="Google Shape;2434;p11"/>
            <p:cNvSpPr/>
            <p:nvPr/>
          </p:nvSpPr>
          <p:spPr>
            <a:xfrm>
              <a:off x="5315" y="680"/>
              <a:ext cx="244" cy="240"/>
            </a:xfrm>
            <a:custGeom>
              <a:avLst/>
              <a:gdLst/>
              <a:ahLst/>
              <a:cxnLst/>
              <a:rect l="l" t="t" r="r" b="b"/>
              <a:pathLst>
                <a:path w="304" h="288" extrusionOk="0">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435" name="Google Shape;2435;p11"/>
            <p:cNvSpPr/>
            <p:nvPr/>
          </p:nvSpPr>
          <p:spPr>
            <a:xfrm>
              <a:off x="5515" y="2611"/>
              <a:ext cx="50" cy="95"/>
            </a:xfrm>
            <a:prstGeom prst="ellipse">
              <a:avLst/>
            </a:prstGeom>
            <a:solidFill>
              <a:srgbClr val="33333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2436" name="Google Shape;2436;p11"/>
            <p:cNvSpPr/>
            <p:nvPr/>
          </p:nvSpPr>
          <p:spPr>
            <a:xfrm>
              <a:off x="5302" y="2614"/>
              <a:ext cx="245" cy="200"/>
            </a:xfrm>
            <a:custGeom>
              <a:avLst/>
              <a:gdLst/>
              <a:ahLst/>
              <a:cxnLst/>
              <a:rect l="l" t="t" r="r" b="b"/>
              <a:pathLst>
                <a:path w="306" h="240" extrusionOk="0">
                  <a:moveTo>
                    <a:pt x="0" y="106"/>
                  </a:moveTo>
                  <a:lnTo>
                    <a:pt x="2" y="240"/>
                  </a:lnTo>
                  <a:lnTo>
                    <a:pt x="306" y="110"/>
                  </a:lnTo>
                  <a:lnTo>
                    <a:pt x="300" y="0"/>
                  </a:lnTo>
                  <a:lnTo>
                    <a:pt x="0" y="106"/>
                  </a:lnTo>
                  <a:close/>
                </a:path>
              </a:pathLst>
            </a:custGeom>
            <a:solidFill>
              <a:srgbClr val="33333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437" name="Google Shape;2437;p11"/>
            <p:cNvSpPr/>
            <p:nvPr/>
          </p:nvSpPr>
          <p:spPr>
            <a:xfrm>
              <a:off x="4140" y="2675"/>
              <a:ext cx="1196" cy="150"/>
            </a:xfrm>
            <a:prstGeom prst="roundRect">
              <a:avLst>
                <a:gd name="adj" fmla="val 50000"/>
              </a:avLst>
            </a:prstGeom>
            <a:solidFill>
              <a:srgbClr val="DDDDDD"/>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2438" name="Google Shape;2438;p11"/>
            <p:cNvSpPr/>
            <p:nvPr/>
          </p:nvSpPr>
          <p:spPr>
            <a:xfrm>
              <a:off x="4210" y="2714"/>
              <a:ext cx="1066" cy="79"/>
            </a:xfrm>
            <a:prstGeom prst="roundRect">
              <a:avLst>
                <a:gd name="adj" fmla="val 50000"/>
              </a:avLst>
            </a:prstGeom>
            <a:gradFill>
              <a:gsLst>
                <a:gs pos="0">
                  <a:schemeClr val="dk2"/>
                </a:gs>
                <a:gs pos="100000">
                  <a:schemeClr val="lt2"/>
                </a:gs>
              </a:gsLst>
              <a:lin ang="0" scaled="0"/>
            </a:gra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2439" name="Google Shape;2439;p11"/>
            <p:cNvSpPr/>
            <p:nvPr/>
          </p:nvSpPr>
          <p:spPr>
            <a:xfrm>
              <a:off x="4309" y="2382"/>
              <a:ext cx="159" cy="142"/>
            </a:xfrm>
            <a:prstGeom prst="ellipse">
              <a:avLst/>
            </a:prstGeom>
            <a:solidFill>
              <a:srgbClr val="33CC3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2440" name="Google Shape;2440;p11"/>
            <p:cNvSpPr/>
            <p:nvPr/>
          </p:nvSpPr>
          <p:spPr>
            <a:xfrm>
              <a:off x="4489" y="2382"/>
              <a:ext cx="159" cy="142"/>
            </a:xfrm>
            <a:prstGeom prst="ellipse">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Noto Sans Symbols"/>
                <a:buNone/>
              </a:pPr>
              <a:endParaRPr sz="1800" b="0" i="0" u="none" strike="noStrike" cap="none">
                <a:solidFill>
                  <a:srgbClr val="FF0000"/>
                </a:solidFill>
                <a:latin typeface="Arial"/>
                <a:ea typeface="Arial"/>
                <a:cs typeface="Arial"/>
                <a:sym typeface="Arial"/>
              </a:endParaRPr>
            </a:p>
          </p:txBody>
        </p:sp>
        <p:sp>
          <p:nvSpPr>
            <p:cNvPr id="2441" name="Google Shape;2441;p11"/>
            <p:cNvSpPr/>
            <p:nvPr/>
          </p:nvSpPr>
          <p:spPr>
            <a:xfrm>
              <a:off x="4658" y="2382"/>
              <a:ext cx="159" cy="142"/>
            </a:xfrm>
            <a:prstGeom prst="ellipse">
              <a:avLst/>
            </a:prstGeom>
            <a:solidFill>
              <a:srgbClr val="33CC3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2442" name="Google Shape;2442;p11"/>
            <p:cNvSpPr/>
            <p:nvPr/>
          </p:nvSpPr>
          <p:spPr>
            <a:xfrm>
              <a:off x="5067" y="1837"/>
              <a:ext cx="80" cy="759"/>
            </a:xfrm>
            <a:prstGeom prst="rect">
              <a:avLst/>
            </a:prstGeom>
            <a:solidFill>
              <a:srgbClr val="29292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grpSp>
      <p:grpSp>
        <p:nvGrpSpPr>
          <p:cNvPr id="2443" name="Google Shape;2443;p11"/>
          <p:cNvGrpSpPr/>
          <p:nvPr/>
        </p:nvGrpSpPr>
        <p:grpSpPr>
          <a:xfrm flipH="1">
            <a:off x="7980855" y="4900161"/>
            <a:ext cx="345630" cy="320302"/>
            <a:chOff x="2839" y="3501"/>
            <a:chExt cx="755" cy="803"/>
          </a:xfrm>
        </p:grpSpPr>
        <p:pic>
          <p:nvPicPr>
            <p:cNvPr id="2444" name="Google Shape;2444;p11" descr="desktop_computer_stylized_medium"/>
            <p:cNvPicPr preferRelativeResize="0"/>
            <p:nvPr/>
          </p:nvPicPr>
          <p:blipFill rotWithShape="1">
            <a:blip r:embed="rId12">
              <a:alphaModFix/>
            </a:blip>
            <a:srcRect/>
            <a:stretch/>
          </p:blipFill>
          <p:spPr>
            <a:xfrm>
              <a:off x="2839" y="3501"/>
              <a:ext cx="755" cy="803"/>
            </a:xfrm>
            <a:prstGeom prst="rect">
              <a:avLst/>
            </a:prstGeom>
            <a:noFill/>
            <a:ln>
              <a:noFill/>
            </a:ln>
          </p:spPr>
        </p:pic>
        <p:sp>
          <p:nvSpPr>
            <p:cNvPr id="2445" name="Google Shape;2445;p11"/>
            <p:cNvSpPr/>
            <p:nvPr/>
          </p:nvSpPr>
          <p:spPr>
            <a:xfrm>
              <a:off x="2916" y="3578"/>
              <a:ext cx="356" cy="368"/>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pic>
        <p:nvPicPr>
          <p:cNvPr id="2446" name="Google Shape;2446;p11" descr="laptop_keyboard"/>
          <p:cNvPicPr preferRelativeResize="0"/>
          <p:nvPr/>
        </p:nvPicPr>
        <p:blipFill rotWithShape="1">
          <a:blip r:embed="rId13">
            <a:alphaModFix/>
          </a:blip>
          <a:srcRect/>
          <a:stretch/>
        </p:blipFill>
        <p:spPr>
          <a:xfrm rot="109064" flipH="1">
            <a:off x="9216586" y="6040274"/>
            <a:ext cx="253501" cy="120343"/>
          </a:xfrm>
          <a:prstGeom prst="rect">
            <a:avLst/>
          </a:prstGeom>
          <a:noFill/>
          <a:ln>
            <a:noFill/>
          </a:ln>
        </p:spPr>
      </p:pic>
      <p:sp>
        <p:nvSpPr>
          <p:cNvPr id="2447" name="Google Shape;2447;p11"/>
          <p:cNvSpPr/>
          <p:nvPr/>
        </p:nvSpPr>
        <p:spPr>
          <a:xfrm>
            <a:off x="9300597" y="5923494"/>
            <a:ext cx="204043" cy="157052"/>
          </a:xfrm>
          <a:custGeom>
            <a:avLst/>
            <a:gdLst/>
            <a:ahLst/>
            <a:cxnLst/>
            <a:rect l="l" t="t" r="r" b="b"/>
            <a:pathLst>
              <a:path w="2982" h="2442" extrusionOk="0">
                <a:moveTo>
                  <a:pt x="540" y="0"/>
                </a:moveTo>
                <a:lnTo>
                  <a:pt x="0" y="1734"/>
                </a:lnTo>
                <a:lnTo>
                  <a:pt x="2394" y="2442"/>
                </a:lnTo>
                <a:lnTo>
                  <a:pt x="2982" y="318"/>
                </a:lnTo>
                <a:lnTo>
                  <a:pt x="54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pic>
        <p:nvPicPr>
          <p:cNvPr id="2448" name="Google Shape;2448;p11" descr="screen"/>
          <p:cNvPicPr preferRelativeResize="0"/>
          <p:nvPr/>
        </p:nvPicPr>
        <p:blipFill rotWithShape="1">
          <a:blip r:embed="rId14">
            <a:alphaModFix/>
          </a:blip>
          <a:srcRect/>
          <a:stretch/>
        </p:blipFill>
        <p:spPr>
          <a:xfrm>
            <a:off x="9310647" y="5927534"/>
            <a:ext cx="185412" cy="142915"/>
          </a:xfrm>
          <a:prstGeom prst="rect">
            <a:avLst/>
          </a:prstGeom>
          <a:noFill/>
          <a:ln>
            <a:noFill/>
          </a:ln>
        </p:spPr>
      </p:pic>
      <p:sp>
        <p:nvSpPr>
          <p:cNvPr id="2449" name="Google Shape;2449;p11"/>
          <p:cNvSpPr/>
          <p:nvPr/>
        </p:nvSpPr>
        <p:spPr>
          <a:xfrm>
            <a:off x="9337747" y="5918861"/>
            <a:ext cx="172878" cy="29225"/>
          </a:xfrm>
          <a:custGeom>
            <a:avLst/>
            <a:gdLst/>
            <a:ahLst/>
            <a:cxnLst/>
            <a:rect l="l" t="t" r="r" b="b"/>
            <a:pathLst>
              <a:path w="2528" h="455" extrusionOk="0">
                <a:moveTo>
                  <a:pt x="14" y="0"/>
                </a:moveTo>
                <a:lnTo>
                  <a:pt x="2528" y="341"/>
                </a:lnTo>
                <a:lnTo>
                  <a:pt x="2480" y="455"/>
                </a:lnTo>
                <a:lnTo>
                  <a:pt x="0" y="86"/>
                </a:lnTo>
                <a:lnTo>
                  <a:pt x="14" y="0"/>
                </a:lnTo>
                <a:close/>
              </a:path>
            </a:pathLst>
          </a:custGeom>
          <a:gradFill>
            <a:gsLst>
              <a:gs pos="0">
                <a:srgbClr val="000099"/>
              </a:gs>
              <a:gs pos="100000">
                <a:srgbClr val="EAEAEA"/>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450" name="Google Shape;2450;p11"/>
          <p:cNvSpPr/>
          <p:nvPr/>
        </p:nvSpPr>
        <p:spPr>
          <a:xfrm>
            <a:off x="9298791" y="5918624"/>
            <a:ext cx="47990" cy="121650"/>
          </a:xfrm>
          <a:custGeom>
            <a:avLst/>
            <a:gdLst/>
            <a:ahLst/>
            <a:cxnLst/>
            <a:rect l="l" t="t" r="r" b="b"/>
            <a:pathLst>
              <a:path w="702" h="1893" extrusionOk="0">
                <a:moveTo>
                  <a:pt x="579" y="0"/>
                </a:moveTo>
                <a:lnTo>
                  <a:pt x="0" y="1869"/>
                </a:lnTo>
                <a:lnTo>
                  <a:pt x="114" y="1893"/>
                </a:lnTo>
                <a:lnTo>
                  <a:pt x="702" y="51"/>
                </a:lnTo>
                <a:lnTo>
                  <a:pt x="579"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451" name="Google Shape;2451;p11"/>
          <p:cNvSpPr/>
          <p:nvPr/>
        </p:nvSpPr>
        <p:spPr>
          <a:xfrm>
            <a:off x="9457666" y="5940364"/>
            <a:ext cx="51716" cy="140420"/>
          </a:xfrm>
          <a:custGeom>
            <a:avLst/>
            <a:gdLst/>
            <a:ahLst/>
            <a:cxnLst/>
            <a:rect l="l" t="t" r="r" b="b"/>
            <a:pathLst>
              <a:path w="756" h="2184" extrusionOk="0">
                <a:moveTo>
                  <a:pt x="756" y="0"/>
                </a:moveTo>
                <a:lnTo>
                  <a:pt x="138" y="2184"/>
                </a:lnTo>
                <a:lnTo>
                  <a:pt x="0" y="2148"/>
                </a:lnTo>
                <a:lnTo>
                  <a:pt x="606" y="78"/>
                </a:lnTo>
                <a:lnTo>
                  <a:pt x="756" y="0"/>
                </a:lnTo>
                <a:close/>
              </a:path>
            </a:pathLst>
          </a:custGeom>
          <a:gradFill>
            <a:gsLst>
              <a:gs pos="0">
                <a:srgbClr val="DDDDDD"/>
              </a:gs>
              <a:gs pos="100000">
                <a:schemeClr val="lt1"/>
              </a:gs>
            </a:gsLst>
            <a:lin ang="54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452" name="Google Shape;2452;p11"/>
          <p:cNvSpPr/>
          <p:nvPr/>
        </p:nvSpPr>
        <p:spPr>
          <a:xfrm>
            <a:off x="9298226" y="6034096"/>
            <a:ext cx="189702" cy="47401"/>
          </a:xfrm>
          <a:custGeom>
            <a:avLst/>
            <a:gdLst/>
            <a:ahLst/>
            <a:cxnLst/>
            <a:rect l="l" t="t" r="r" b="b"/>
            <a:pathLst>
              <a:path w="2773" h="738" extrusionOk="0">
                <a:moveTo>
                  <a:pt x="33" y="0"/>
                </a:moveTo>
                <a:lnTo>
                  <a:pt x="0" y="99"/>
                </a:lnTo>
                <a:lnTo>
                  <a:pt x="2436" y="738"/>
                </a:lnTo>
                <a:cubicBezTo>
                  <a:pt x="2499" y="501"/>
                  <a:pt x="2773" y="727"/>
                  <a:pt x="2373" y="603"/>
                </a:cubicBezTo>
                <a:lnTo>
                  <a:pt x="33" y="0"/>
                </a:lnTo>
                <a:close/>
              </a:path>
            </a:pathLst>
          </a:custGeom>
          <a:gradFill>
            <a:gsLst>
              <a:gs pos="0">
                <a:srgbClr val="0000CC"/>
              </a:gs>
              <a:gs pos="100000">
                <a:schemeClr val="lt1"/>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453" name="Google Shape;2453;p11"/>
          <p:cNvSpPr/>
          <p:nvPr/>
        </p:nvSpPr>
        <p:spPr>
          <a:xfrm>
            <a:off x="9463425" y="5941552"/>
            <a:ext cx="48442" cy="141014"/>
          </a:xfrm>
          <a:custGeom>
            <a:avLst/>
            <a:gdLst/>
            <a:ahLst/>
            <a:cxnLst/>
            <a:rect l="l" t="t" r="r" b="b"/>
            <a:pathLst>
              <a:path w="637" h="1659" extrusionOk="0">
                <a:moveTo>
                  <a:pt x="615" y="0"/>
                </a:moveTo>
                <a:lnTo>
                  <a:pt x="637" y="0"/>
                </a:lnTo>
                <a:lnTo>
                  <a:pt x="68" y="1659"/>
                </a:lnTo>
                <a:lnTo>
                  <a:pt x="0" y="1647"/>
                </a:lnTo>
                <a:lnTo>
                  <a:pt x="615" y="0"/>
                </a:lnTo>
                <a:close/>
              </a:path>
            </a:pathLst>
          </a:custGeom>
          <a:solidFill>
            <a:srgbClr val="4D4D4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454" name="Google Shape;2454;p11"/>
          <p:cNvSpPr/>
          <p:nvPr/>
        </p:nvSpPr>
        <p:spPr>
          <a:xfrm>
            <a:off x="9298452" y="6040392"/>
            <a:ext cx="168700" cy="46807"/>
          </a:xfrm>
          <a:custGeom>
            <a:avLst/>
            <a:gdLst/>
            <a:ahLst/>
            <a:cxnLst/>
            <a:rect l="l" t="t" r="r" b="b"/>
            <a:pathLst>
              <a:path w="2216" h="550" extrusionOk="0">
                <a:moveTo>
                  <a:pt x="0" y="0"/>
                </a:moveTo>
                <a:lnTo>
                  <a:pt x="9" y="57"/>
                </a:lnTo>
                <a:lnTo>
                  <a:pt x="2164" y="550"/>
                </a:lnTo>
                <a:lnTo>
                  <a:pt x="2216" y="496"/>
                </a:lnTo>
                <a:lnTo>
                  <a:pt x="0" y="0"/>
                </a:lnTo>
                <a:close/>
              </a:path>
            </a:pathLst>
          </a:custGeom>
          <a:gradFill>
            <a:gsLst>
              <a:gs pos="0">
                <a:srgbClr val="000099"/>
              </a:gs>
              <a:gs pos="100000">
                <a:srgbClr val="808080"/>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nvGrpSpPr>
          <p:cNvPr id="2455" name="Google Shape;2455;p11"/>
          <p:cNvGrpSpPr/>
          <p:nvPr/>
        </p:nvGrpSpPr>
        <p:grpSpPr>
          <a:xfrm>
            <a:off x="9295629" y="6090407"/>
            <a:ext cx="57249" cy="27799"/>
            <a:chOff x="1740" y="2642"/>
            <a:chExt cx="752" cy="327"/>
          </a:xfrm>
        </p:grpSpPr>
        <p:sp>
          <p:nvSpPr>
            <p:cNvPr id="2456" name="Google Shape;2456;p11"/>
            <p:cNvSpPr/>
            <p:nvPr/>
          </p:nvSpPr>
          <p:spPr>
            <a:xfrm>
              <a:off x="1740" y="2642"/>
              <a:ext cx="752" cy="327"/>
            </a:xfrm>
            <a:custGeom>
              <a:avLst/>
              <a:gdLst/>
              <a:ahLst/>
              <a:cxnLst/>
              <a:rect l="l" t="t" r="r" b="b"/>
              <a:pathLst>
                <a:path w="752" h="327" extrusionOk="0">
                  <a:moveTo>
                    <a:pt x="293" y="0"/>
                  </a:moveTo>
                  <a:lnTo>
                    <a:pt x="752" y="124"/>
                  </a:lnTo>
                  <a:lnTo>
                    <a:pt x="470" y="327"/>
                  </a:lnTo>
                  <a:lnTo>
                    <a:pt x="0" y="183"/>
                  </a:lnTo>
                  <a:lnTo>
                    <a:pt x="293"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457" name="Google Shape;2457;p11"/>
            <p:cNvSpPr/>
            <p:nvPr/>
          </p:nvSpPr>
          <p:spPr>
            <a:xfrm>
              <a:off x="1754" y="2649"/>
              <a:ext cx="726" cy="311"/>
            </a:xfrm>
            <a:custGeom>
              <a:avLst/>
              <a:gdLst/>
              <a:ahLst/>
              <a:cxnLst/>
              <a:rect l="l" t="t" r="r" b="b"/>
              <a:pathLst>
                <a:path w="726" h="311" extrusionOk="0">
                  <a:moveTo>
                    <a:pt x="282" y="0"/>
                  </a:moveTo>
                  <a:lnTo>
                    <a:pt x="726" y="119"/>
                  </a:lnTo>
                  <a:lnTo>
                    <a:pt x="457" y="311"/>
                  </a:lnTo>
                  <a:lnTo>
                    <a:pt x="0" y="173"/>
                  </a:lnTo>
                  <a:lnTo>
                    <a:pt x="282" y="0"/>
                  </a:lnTo>
                  <a:close/>
                </a:path>
              </a:pathLst>
            </a:custGeom>
            <a:gradFill>
              <a:gsLst>
                <a:gs pos="0">
                  <a:srgbClr val="4D4D4D"/>
                </a:gs>
                <a:gs pos="100000">
                  <a:srgbClr val="DDDDDD"/>
                </a:gs>
              </a:gsLst>
              <a:lin ang="189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458" name="Google Shape;2458;p11"/>
            <p:cNvSpPr/>
            <p:nvPr/>
          </p:nvSpPr>
          <p:spPr>
            <a:xfrm>
              <a:off x="1808" y="2770"/>
              <a:ext cx="258" cy="100"/>
            </a:xfrm>
            <a:custGeom>
              <a:avLst/>
              <a:gdLst/>
              <a:ahLst/>
              <a:cxnLst/>
              <a:rect l="l" t="t" r="r" b="b"/>
              <a:pathLst>
                <a:path w="258" h="100" extrusionOk="0">
                  <a:moveTo>
                    <a:pt x="0" y="44"/>
                  </a:moveTo>
                  <a:lnTo>
                    <a:pt x="75" y="0"/>
                  </a:lnTo>
                  <a:lnTo>
                    <a:pt x="258" y="50"/>
                  </a:lnTo>
                  <a:lnTo>
                    <a:pt x="183" y="100"/>
                  </a:lnTo>
                  <a:lnTo>
                    <a:pt x="0" y="44"/>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459" name="Google Shape;2459;p11"/>
            <p:cNvSpPr/>
            <p:nvPr/>
          </p:nvSpPr>
          <p:spPr>
            <a:xfrm>
              <a:off x="1799" y="2816"/>
              <a:ext cx="194" cy="63"/>
            </a:xfrm>
            <a:custGeom>
              <a:avLst/>
              <a:gdLst/>
              <a:ahLst/>
              <a:cxnLst/>
              <a:rect l="l" t="t" r="r" b="b"/>
              <a:pathLst>
                <a:path w="194" h="63" extrusionOk="0">
                  <a:moveTo>
                    <a:pt x="12" y="0"/>
                  </a:moveTo>
                  <a:lnTo>
                    <a:pt x="194" y="53"/>
                  </a:lnTo>
                  <a:lnTo>
                    <a:pt x="180" y="63"/>
                  </a:lnTo>
                  <a:lnTo>
                    <a:pt x="0" y="9"/>
                  </a:lnTo>
                  <a:lnTo>
                    <a:pt x="12"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460" name="Google Shape;2460;p11"/>
            <p:cNvSpPr/>
            <p:nvPr/>
          </p:nvSpPr>
          <p:spPr>
            <a:xfrm>
              <a:off x="2020" y="2834"/>
              <a:ext cx="258" cy="102"/>
            </a:xfrm>
            <a:custGeom>
              <a:avLst/>
              <a:gdLst/>
              <a:ahLst/>
              <a:cxnLst/>
              <a:rect l="l" t="t" r="r" b="b"/>
              <a:pathLst>
                <a:path w="258" h="102" extrusionOk="0">
                  <a:moveTo>
                    <a:pt x="0" y="46"/>
                  </a:moveTo>
                  <a:lnTo>
                    <a:pt x="71" y="0"/>
                  </a:lnTo>
                  <a:lnTo>
                    <a:pt x="258" y="52"/>
                  </a:lnTo>
                  <a:lnTo>
                    <a:pt x="183" y="102"/>
                  </a:lnTo>
                  <a:lnTo>
                    <a:pt x="0" y="46"/>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461" name="Google Shape;2461;p11"/>
            <p:cNvSpPr/>
            <p:nvPr/>
          </p:nvSpPr>
          <p:spPr>
            <a:xfrm>
              <a:off x="2011" y="2882"/>
              <a:ext cx="194" cy="63"/>
            </a:xfrm>
            <a:custGeom>
              <a:avLst/>
              <a:gdLst/>
              <a:ahLst/>
              <a:cxnLst/>
              <a:rect l="l" t="t" r="r" b="b"/>
              <a:pathLst>
                <a:path w="194" h="63" extrusionOk="0">
                  <a:moveTo>
                    <a:pt x="12" y="0"/>
                  </a:moveTo>
                  <a:lnTo>
                    <a:pt x="194" y="53"/>
                  </a:lnTo>
                  <a:lnTo>
                    <a:pt x="180" y="63"/>
                  </a:lnTo>
                  <a:lnTo>
                    <a:pt x="0" y="9"/>
                  </a:lnTo>
                  <a:lnTo>
                    <a:pt x="12"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sp>
        <p:nvSpPr>
          <p:cNvPr id="2462" name="Google Shape;2462;p11"/>
          <p:cNvSpPr/>
          <p:nvPr/>
        </p:nvSpPr>
        <p:spPr>
          <a:xfrm>
            <a:off x="9393642" y="6094565"/>
            <a:ext cx="69332" cy="61063"/>
          </a:xfrm>
          <a:custGeom>
            <a:avLst/>
            <a:gdLst/>
            <a:ahLst/>
            <a:cxnLst/>
            <a:rect l="l" t="t" r="r" b="b"/>
            <a:pathLst>
              <a:path w="990" h="792" extrusionOk="0">
                <a:moveTo>
                  <a:pt x="3" y="738"/>
                </a:moveTo>
                <a:lnTo>
                  <a:pt x="990" y="0"/>
                </a:lnTo>
                <a:lnTo>
                  <a:pt x="987" y="60"/>
                </a:lnTo>
                <a:lnTo>
                  <a:pt x="0" y="792"/>
                </a:lnTo>
                <a:lnTo>
                  <a:pt x="3" y="738"/>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463" name="Google Shape;2463;p11"/>
          <p:cNvSpPr/>
          <p:nvPr/>
        </p:nvSpPr>
        <p:spPr>
          <a:xfrm>
            <a:off x="9216699" y="6099436"/>
            <a:ext cx="177394" cy="55717"/>
          </a:xfrm>
          <a:custGeom>
            <a:avLst/>
            <a:gdLst/>
            <a:ahLst/>
            <a:cxnLst/>
            <a:rect l="l" t="t" r="r" b="b"/>
            <a:pathLst>
              <a:path w="2532" h="723" extrusionOk="0">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464" name="Google Shape;2464;p11"/>
          <p:cNvSpPr/>
          <p:nvPr/>
        </p:nvSpPr>
        <p:spPr>
          <a:xfrm>
            <a:off x="9216812" y="6089219"/>
            <a:ext cx="1920" cy="11286"/>
          </a:xfrm>
          <a:custGeom>
            <a:avLst/>
            <a:gdLst/>
            <a:ahLst/>
            <a:cxnLst/>
            <a:rect l="l" t="t" r="r" b="b"/>
            <a:pathLst>
              <a:path w="26" h="147" extrusionOk="0">
                <a:moveTo>
                  <a:pt x="26" y="10"/>
                </a:moveTo>
                <a:lnTo>
                  <a:pt x="23" y="147"/>
                </a:lnTo>
                <a:lnTo>
                  <a:pt x="0" y="144"/>
                </a:lnTo>
                <a:lnTo>
                  <a:pt x="3" y="0"/>
                </a:lnTo>
                <a:lnTo>
                  <a:pt x="26" y="1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465" name="Google Shape;2465;p11"/>
          <p:cNvSpPr/>
          <p:nvPr/>
        </p:nvSpPr>
        <p:spPr>
          <a:xfrm>
            <a:off x="9216925" y="6043244"/>
            <a:ext cx="82430" cy="46688"/>
          </a:xfrm>
          <a:custGeom>
            <a:avLst/>
            <a:gdLst/>
            <a:ahLst/>
            <a:cxnLst/>
            <a:rect l="l" t="t" r="r" b="b"/>
            <a:pathLst>
              <a:path w="1176" h="606" extrusionOk="0">
                <a:moveTo>
                  <a:pt x="1170" y="0"/>
                </a:moveTo>
                <a:lnTo>
                  <a:pt x="0" y="597"/>
                </a:lnTo>
                <a:lnTo>
                  <a:pt x="30" y="606"/>
                </a:lnTo>
                <a:lnTo>
                  <a:pt x="1176" y="18"/>
                </a:lnTo>
                <a:lnTo>
                  <a:pt x="1170"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466" name="Google Shape;2466;p11"/>
          <p:cNvSpPr/>
          <p:nvPr/>
        </p:nvSpPr>
        <p:spPr>
          <a:xfrm>
            <a:off x="9222458" y="6091595"/>
            <a:ext cx="168248" cy="53578"/>
          </a:xfrm>
          <a:custGeom>
            <a:avLst/>
            <a:gdLst/>
            <a:ahLst/>
            <a:cxnLst/>
            <a:rect l="l" t="t" r="r" b="b"/>
            <a:pathLst>
              <a:path w="2532" h="723" extrusionOk="0">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467" name="Google Shape;2467;p11"/>
          <p:cNvSpPr/>
          <p:nvPr/>
        </p:nvSpPr>
        <p:spPr>
          <a:xfrm rot="10800000" flipH="1">
            <a:off x="9390480" y="6087793"/>
            <a:ext cx="68654" cy="55479"/>
          </a:xfrm>
          <a:custGeom>
            <a:avLst/>
            <a:gdLst/>
            <a:ahLst/>
            <a:cxnLst/>
            <a:rect l="l" t="t" r="r" b="b"/>
            <a:pathLst>
              <a:path w="2532" h="723" extrusionOk="0">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nvGrpSpPr>
          <p:cNvPr id="2468" name="Google Shape;2468;p11"/>
          <p:cNvGrpSpPr/>
          <p:nvPr/>
        </p:nvGrpSpPr>
        <p:grpSpPr>
          <a:xfrm flipH="1">
            <a:off x="8153909" y="5504657"/>
            <a:ext cx="345630" cy="320302"/>
            <a:chOff x="2839" y="3501"/>
            <a:chExt cx="755" cy="803"/>
          </a:xfrm>
        </p:grpSpPr>
        <p:pic>
          <p:nvPicPr>
            <p:cNvPr id="2469" name="Google Shape;2469;p11" descr="desktop_computer_stylized_medium"/>
            <p:cNvPicPr preferRelativeResize="0"/>
            <p:nvPr/>
          </p:nvPicPr>
          <p:blipFill rotWithShape="1">
            <a:blip r:embed="rId12">
              <a:alphaModFix/>
            </a:blip>
            <a:srcRect/>
            <a:stretch/>
          </p:blipFill>
          <p:spPr>
            <a:xfrm>
              <a:off x="2839" y="3501"/>
              <a:ext cx="755" cy="803"/>
            </a:xfrm>
            <a:prstGeom prst="rect">
              <a:avLst/>
            </a:prstGeom>
            <a:noFill/>
            <a:ln>
              <a:noFill/>
            </a:ln>
          </p:spPr>
        </p:pic>
        <p:sp>
          <p:nvSpPr>
            <p:cNvPr id="2470" name="Google Shape;2470;p11"/>
            <p:cNvSpPr/>
            <p:nvPr/>
          </p:nvSpPr>
          <p:spPr>
            <a:xfrm>
              <a:off x="2916" y="3578"/>
              <a:ext cx="356" cy="368"/>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grpSp>
        <p:nvGrpSpPr>
          <p:cNvPr id="2471" name="Google Shape;2471;p11"/>
          <p:cNvGrpSpPr/>
          <p:nvPr/>
        </p:nvGrpSpPr>
        <p:grpSpPr>
          <a:xfrm flipH="1">
            <a:off x="8552134" y="5526130"/>
            <a:ext cx="345630" cy="320302"/>
            <a:chOff x="2839" y="3501"/>
            <a:chExt cx="755" cy="803"/>
          </a:xfrm>
        </p:grpSpPr>
        <p:pic>
          <p:nvPicPr>
            <p:cNvPr id="2472" name="Google Shape;2472;p11" descr="desktop_computer_stylized_medium"/>
            <p:cNvPicPr preferRelativeResize="0"/>
            <p:nvPr/>
          </p:nvPicPr>
          <p:blipFill rotWithShape="1">
            <a:blip r:embed="rId12">
              <a:alphaModFix/>
            </a:blip>
            <a:srcRect/>
            <a:stretch/>
          </p:blipFill>
          <p:spPr>
            <a:xfrm>
              <a:off x="2839" y="3501"/>
              <a:ext cx="755" cy="803"/>
            </a:xfrm>
            <a:prstGeom prst="rect">
              <a:avLst/>
            </a:prstGeom>
            <a:noFill/>
            <a:ln>
              <a:noFill/>
            </a:ln>
          </p:spPr>
        </p:pic>
        <p:sp>
          <p:nvSpPr>
            <p:cNvPr id="2473" name="Google Shape;2473;p11"/>
            <p:cNvSpPr/>
            <p:nvPr/>
          </p:nvSpPr>
          <p:spPr>
            <a:xfrm>
              <a:off x="2916" y="3578"/>
              <a:ext cx="356" cy="368"/>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pic>
        <p:nvPicPr>
          <p:cNvPr id="2474" name="Google Shape;2474;p11" descr="laptop_keyboard"/>
          <p:cNvPicPr preferRelativeResize="0"/>
          <p:nvPr/>
        </p:nvPicPr>
        <p:blipFill rotWithShape="1">
          <a:blip r:embed="rId13">
            <a:alphaModFix/>
          </a:blip>
          <a:srcRect/>
          <a:stretch/>
        </p:blipFill>
        <p:spPr>
          <a:xfrm rot="109064" flipH="1">
            <a:off x="9550087" y="5949454"/>
            <a:ext cx="260920" cy="99063"/>
          </a:xfrm>
          <a:prstGeom prst="rect">
            <a:avLst/>
          </a:prstGeom>
          <a:noFill/>
          <a:ln>
            <a:noFill/>
          </a:ln>
        </p:spPr>
      </p:pic>
      <p:sp>
        <p:nvSpPr>
          <p:cNvPr id="2475" name="Google Shape;2475;p11"/>
          <p:cNvSpPr/>
          <p:nvPr/>
        </p:nvSpPr>
        <p:spPr>
          <a:xfrm>
            <a:off x="9636557" y="5853324"/>
            <a:ext cx="210015" cy="129281"/>
          </a:xfrm>
          <a:custGeom>
            <a:avLst/>
            <a:gdLst/>
            <a:ahLst/>
            <a:cxnLst/>
            <a:rect l="l" t="t" r="r" b="b"/>
            <a:pathLst>
              <a:path w="2982" h="2442" extrusionOk="0">
                <a:moveTo>
                  <a:pt x="540" y="0"/>
                </a:moveTo>
                <a:lnTo>
                  <a:pt x="0" y="1734"/>
                </a:lnTo>
                <a:lnTo>
                  <a:pt x="2394" y="2442"/>
                </a:lnTo>
                <a:lnTo>
                  <a:pt x="2982" y="318"/>
                </a:lnTo>
                <a:lnTo>
                  <a:pt x="54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pic>
        <p:nvPicPr>
          <p:cNvPr id="2476" name="Google Shape;2476;p11" descr="screen"/>
          <p:cNvPicPr preferRelativeResize="0"/>
          <p:nvPr/>
        </p:nvPicPr>
        <p:blipFill rotWithShape="1">
          <a:blip r:embed="rId14">
            <a:alphaModFix/>
          </a:blip>
          <a:srcRect/>
          <a:stretch/>
        </p:blipFill>
        <p:spPr>
          <a:xfrm>
            <a:off x="9646901" y="5856649"/>
            <a:ext cx="190838" cy="117644"/>
          </a:xfrm>
          <a:prstGeom prst="rect">
            <a:avLst/>
          </a:prstGeom>
          <a:noFill/>
          <a:ln>
            <a:noFill/>
          </a:ln>
        </p:spPr>
      </p:pic>
      <p:sp>
        <p:nvSpPr>
          <p:cNvPr id="2477" name="Google Shape;2477;p11"/>
          <p:cNvSpPr/>
          <p:nvPr/>
        </p:nvSpPr>
        <p:spPr>
          <a:xfrm>
            <a:off x="9674794" y="5849510"/>
            <a:ext cx="177937" cy="24057"/>
          </a:xfrm>
          <a:custGeom>
            <a:avLst/>
            <a:gdLst/>
            <a:ahLst/>
            <a:cxnLst/>
            <a:rect l="l" t="t" r="r" b="b"/>
            <a:pathLst>
              <a:path w="2528" h="455" extrusionOk="0">
                <a:moveTo>
                  <a:pt x="14" y="0"/>
                </a:moveTo>
                <a:lnTo>
                  <a:pt x="2528" y="341"/>
                </a:lnTo>
                <a:lnTo>
                  <a:pt x="2480" y="455"/>
                </a:lnTo>
                <a:lnTo>
                  <a:pt x="0" y="86"/>
                </a:lnTo>
                <a:lnTo>
                  <a:pt x="14" y="0"/>
                </a:lnTo>
                <a:close/>
              </a:path>
            </a:pathLst>
          </a:custGeom>
          <a:gradFill>
            <a:gsLst>
              <a:gs pos="0">
                <a:srgbClr val="000099"/>
              </a:gs>
              <a:gs pos="100000">
                <a:srgbClr val="EAEAEA"/>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478" name="Google Shape;2478;p11"/>
          <p:cNvSpPr/>
          <p:nvPr/>
        </p:nvSpPr>
        <p:spPr>
          <a:xfrm>
            <a:off x="9634698" y="5849315"/>
            <a:ext cx="49395" cy="100139"/>
          </a:xfrm>
          <a:custGeom>
            <a:avLst/>
            <a:gdLst/>
            <a:ahLst/>
            <a:cxnLst/>
            <a:rect l="l" t="t" r="r" b="b"/>
            <a:pathLst>
              <a:path w="702" h="1893" extrusionOk="0">
                <a:moveTo>
                  <a:pt x="579" y="0"/>
                </a:moveTo>
                <a:lnTo>
                  <a:pt x="0" y="1869"/>
                </a:lnTo>
                <a:lnTo>
                  <a:pt x="114" y="1893"/>
                </a:lnTo>
                <a:lnTo>
                  <a:pt x="702" y="51"/>
                </a:lnTo>
                <a:lnTo>
                  <a:pt x="579"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479" name="Google Shape;2479;p11"/>
          <p:cNvSpPr/>
          <p:nvPr/>
        </p:nvSpPr>
        <p:spPr>
          <a:xfrm>
            <a:off x="9798223" y="5867211"/>
            <a:ext cx="53230" cy="115590"/>
          </a:xfrm>
          <a:custGeom>
            <a:avLst/>
            <a:gdLst/>
            <a:ahLst/>
            <a:cxnLst/>
            <a:rect l="l" t="t" r="r" b="b"/>
            <a:pathLst>
              <a:path w="756" h="2184" extrusionOk="0">
                <a:moveTo>
                  <a:pt x="756" y="0"/>
                </a:moveTo>
                <a:lnTo>
                  <a:pt x="138" y="2184"/>
                </a:lnTo>
                <a:lnTo>
                  <a:pt x="0" y="2148"/>
                </a:lnTo>
                <a:lnTo>
                  <a:pt x="606" y="78"/>
                </a:lnTo>
                <a:lnTo>
                  <a:pt x="756" y="0"/>
                </a:lnTo>
                <a:close/>
              </a:path>
            </a:pathLst>
          </a:custGeom>
          <a:gradFill>
            <a:gsLst>
              <a:gs pos="0">
                <a:srgbClr val="DDDDDD"/>
              </a:gs>
              <a:gs pos="100000">
                <a:schemeClr val="lt1"/>
              </a:gs>
            </a:gsLst>
            <a:lin ang="54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480" name="Google Shape;2480;p11"/>
          <p:cNvSpPr/>
          <p:nvPr/>
        </p:nvSpPr>
        <p:spPr>
          <a:xfrm>
            <a:off x="9634116" y="5944369"/>
            <a:ext cx="195254" cy="39019"/>
          </a:xfrm>
          <a:custGeom>
            <a:avLst/>
            <a:gdLst/>
            <a:ahLst/>
            <a:cxnLst/>
            <a:rect l="l" t="t" r="r" b="b"/>
            <a:pathLst>
              <a:path w="2773" h="738" extrusionOk="0">
                <a:moveTo>
                  <a:pt x="33" y="0"/>
                </a:moveTo>
                <a:lnTo>
                  <a:pt x="0" y="99"/>
                </a:lnTo>
                <a:lnTo>
                  <a:pt x="2436" y="738"/>
                </a:lnTo>
                <a:cubicBezTo>
                  <a:pt x="2499" y="501"/>
                  <a:pt x="2773" y="727"/>
                  <a:pt x="2373" y="603"/>
                </a:cubicBezTo>
                <a:lnTo>
                  <a:pt x="33" y="0"/>
                </a:lnTo>
                <a:close/>
              </a:path>
            </a:pathLst>
          </a:custGeom>
          <a:gradFill>
            <a:gsLst>
              <a:gs pos="0">
                <a:srgbClr val="0000CC"/>
              </a:gs>
              <a:gs pos="100000">
                <a:schemeClr val="lt1"/>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481" name="Google Shape;2481;p11"/>
          <p:cNvSpPr/>
          <p:nvPr/>
        </p:nvSpPr>
        <p:spPr>
          <a:xfrm>
            <a:off x="9804150" y="5868189"/>
            <a:ext cx="49860" cy="116079"/>
          </a:xfrm>
          <a:custGeom>
            <a:avLst/>
            <a:gdLst/>
            <a:ahLst/>
            <a:cxnLst/>
            <a:rect l="l" t="t" r="r" b="b"/>
            <a:pathLst>
              <a:path w="637" h="1659" extrusionOk="0">
                <a:moveTo>
                  <a:pt x="615" y="0"/>
                </a:moveTo>
                <a:lnTo>
                  <a:pt x="637" y="0"/>
                </a:lnTo>
                <a:lnTo>
                  <a:pt x="68" y="1659"/>
                </a:lnTo>
                <a:lnTo>
                  <a:pt x="0" y="1647"/>
                </a:lnTo>
                <a:lnTo>
                  <a:pt x="615" y="0"/>
                </a:lnTo>
                <a:close/>
              </a:path>
            </a:pathLst>
          </a:custGeom>
          <a:solidFill>
            <a:srgbClr val="4D4D4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482" name="Google Shape;2482;p11"/>
          <p:cNvSpPr/>
          <p:nvPr/>
        </p:nvSpPr>
        <p:spPr>
          <a:xfrm>
            <a:off x="9634349" y="5949552"/>
            <a:ext cx="173637" cy="38530"/>
          </a:xfrm>
          <a:custGeom>
            <a:avLst/>
            <a:gdLst/>
            <a:ahLst/>
            <a:cxnLst/>
            <a:rect l="l" t="t" r="r" b="b"/>
            <a:pathLst>
              <a:path w="2216" h="550" extrusionOk="0">
                <a:moveTo>
                  <a:pt x="0" y="0"/>
                </a:moveTo>
                <a:lnTo>
                  <a:pt x="9" y="57"/>
                </a:lnTo>
                <a:lnTo>
                  <a:pt x="2164" y="550"/>
                </a:lnTo>
                <a:lnTo>
                  <a:pt x="2216" y="496"/>
                </a:lnTo>
                <a:lnTo>
                  <a:pt x="0" y="0"/>
                </a:lnTo>
                <a:close/>
              </a:path>
            </a:pathLst>
          </a:custGeom>
          <a:gradFill>
            <a:gsLst>
              <a:gs pos="0">
                <a:srgbClr val="000099"/>
              </a:gs>
              <a:gs pos="100000">
                <a:srgbClr val="808080"/>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nvGrpSpPr>
          <p:cNvPr id="2483" name="Google Shape;2483;p11"/>
          <p:cNvGrpSpPr/>
          <p:nvPr/>
        </p:nvGrpSpPr>
        <p:grpSpPr>
          <a:xfrm>
            <a:off x="9631443" y="5990722"/>
            <a:ext cx="58925" cy="22883"/>
            <a:chOff x="1740" y="2642"/>
            <a:chExt cx="752" cy="327"/>
          </a:xfrm>
        </p:grpSpPr>
        <p:sp>
          <p:nvSpPr>
            <p:cNvPr id="2484" name="Google Shape;2484;p11"/>
            <p:cNvSpPr/>
            <p:nvPr/>
          </p:nvSpPr>
          <p:spPr>
            <a:xfrm>
              <a:off x="1740" y="2642"/>
              <a:ext cx="752" cy="327"/>
            </a:xfrm>
            <a:custGeom>
              <a:avLst/>
              <a:gdLst/>
              <a:ahLst/>
              <a:cxnLst/>
              <a:rect l="l" t="t" r="r" b="b"/>
              <a:pathLst>
                <a:path w="752" h="327" extrusionOk="0">
                  <a:moveTo>
                    <a:pt x="293" y="0"/>
                  </a:moveTo>
                  <a:lnTo>
                    <a:pt x="752" y="124"/>
                  </a:lnTo>
                  <a:lnTo>
                    <a:pt x="470" y="327"/>
                  </a:lnTo>
                  <a:lnTo>
                    <a:pt x="0" y="183"/>
                  </a:lnTo>
                  <a:lnTo>
                    <a:pt x="293"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485" name="Google Shape;2485;p11"/>
            <p:cNvSpPr/>
            <p:nvPr/>
          </p:nvSpPr>
          <p:spPr>
            <a:xfrm>
              <a:off x="1754" y="2649"/>
              <a:ext cx="726" cy="311"/>
            </a:xfrm>
            <a:custGeom>
              <a:avLst/>
              <a:gdLst/>
              <a:ahLst/>
              <a:cxnLst/>
              <a:rect l="l" t="t" r="r" b="b"/>
              <a:pathLst>
                <a:path w="726" h="311" extrusionOk="0">
                  <a:moveTo>
                    <a:pt x="282" y="0"/>
                  </a:moveTo>
                  <a:lnTo>
                    <a:pt x="726" y="119"/>
                  </a:lnTo>
                  <a:lnTo>
                    <a:pt x="457" y="311"/>
                  </a:lnTo>
                  <a:lnTo>
                    <a:pt x="0" y="173"/>
                  </a:lnTo>
                  <a:lnTo>
                    <a:pt x="282" y="0"/>
                  </a:lnTo>
                  <a:close/>
                </a:path>
              </a:pathLst>
            </a:custGeom>
            <a:gradFill>
              <a:gsLst>
                <a:gs pos="0">
                  <a:srgbClr val="4D4D4D"/>
                </a:gs>
                <a:gs pos="100000">
                  <a:srgbClr val="DDDDDD"/>
                </a:gs>
              </a:gsLst>
              <a:lin ang="189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486" name="Google Shape;2486;p11"/>
            <p:cNvSpPr/>
            <p:nvPr/>
          </p:nvSpPr>
          <p:spPr>
            <a:xfrm>
              <a:off x="1808" y="2770"/>
              <a:ext cx="258" cy="100"/>
            </a:xfrm>
            <a:custGeom>
              <a:avLst/>
              <a:gdLst/>
              <a:ahLst/>
              <a:cxnLst/>
              <a:rect l="l" t="t" r="r" b="b"/>
              <a:pathLst>
                <a:path w="258" h="100" extrusionOk="0">
                  <a:moveTo>
                    <a:pt x="0" y="44"/>
                  </a:moveTo>
                  <a:lnTo>
                    <a:pt x="75" y="0"/>
                  </a:lnTo>
                  <a:lnTo>
                    <a:pt x="258" y="50"/>
                  </a:lnTo>
                  <a:lnTo>
                    <a:pt x="183" y="100"/>
                  </a:lnTo>
                  <a:lnTo>
                    <a:pt x="0" y="44"/>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487" name="Google Shape;2487;p11"/>
            <p:cNvSpPr/>
            <p:nvPr/>
          </p:nvSpPr>
          <p:spPr>
            <a:xfrm>
              <a:off x="1799" y="2816"/>
              <a:ext cx="194" cy="63"/>
            </a:xfrm>
            <a:custGeom>
              <a:avLst/>
              <a:gdLst/>
              <a:ahLst/>
              <a:cxnLst/>
              <a:rect l="l" t="t" r="r" b="b"/>
              <a:pathLst>
                <a:path w="194" h="63" extrusionOk="0">
                  <a:moveTo>
                    <a:pt x="12" y="0"/>
                  </a:moveTo>
                  <a:lnTo>
                    <a:pt x="194" y="53"/>
                  </a:lnTo>
                  <a:lnTo>
                    <a:pt x="180" y="63"/>
                  </a:lnTo>
                  <a:lnTo>
                    <a:pt x="0" y="9"/>
                  </a:lnTo>
                  <a:lnTo>
                    <a:pt x="12"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488" name="Google Shape;2488;p11"/>
            <p:cNvSpPr/>
            <p:nvPr/>
          </p:nvSpPr>
          <p:spPr>
            <a:xfrm>
              <a:off x="2020" y="2834"/>
              <a:ext cx="258" cy="102"/>
            </a:xfrm>
            <a:custGeom>
              <a:avLst/>
              <a:gdLst/>
              <a:ahLst/>
              <a:cxnLst/>
              <a:rect l="l" t="t" r="r" b="b"/>
              <a:pathLst>
                <a:path w="258" h="102" extrusionOk="0">
                  <a:moveTo>
                    <a:pt x="0" y="46"/>
                  </a:moveTo>
                  <a:lnTo>
                    <a:pt x="71" y="0"/>
                  </a:lnTo>
                  <a:lnTo>
                    <a:pt x="258" y="52"/>
                  </a:lnTo>
                  <a:lnTo>
                    <a:pt x="183" y="102"/>
                  </a:lnTo>
                  <a:lnTo>
                    <a:pt x="0" y="46"/>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489" name="Google Shape;2489;p11"/>
            <p:cNvSpPr/>
            <p:nvPr/>
          </p:nvSpPr>
          <p:spPr>
            <a:xfrm>
              <a:off x="2011" y="2882"/>
              <a:ext cx="194" cy="63"/>
            </a:xfrm>
            <a:custGeom>
              <a:avLst/>
              <a:gdLst/>
              <a:ahLst/>
              <a:cxnLst/>
              <a:rect l="l" t="t" r="r" b="b"/>
              <a:pathLst>
                <a:path w="194" h="63" extrusionOk="0">
                  <a:moveTo>
                    <a:pt x="12" y="0"/>
                  </a:moveTo>
                  <a:lnTo>
                    <a:pt x="194" y="53"/>
                  </a:lnTo>
                  <a:lnTo>
                    <a:pt x="180" y="63"/>
                  </a:lnTo>
                  <a:lnTo>
                    <a:pt x="0" y="9"/>
                  </a:lnTo>
                  <a:lnTo>
                    <a:pt x="12"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sp>
        <p:nvSpPr>
          <p:cNvPr id="2490" name="Google Shape;2490;p11"/>
          <p:cNvSpPr/>
          <p:nvPr/>
        </p:nvSpPr>
        <p:spPr>
          <a:xfrm>
            <a:off x="9732325" y="5994145"/>
            <a:ext cx="71361" cy="50265"/>
          </a:xfrm>
          <a:custGeom>
            <a:avLst/>
            <a:gdLst/>
            <a:ahLst/>
            <a:cxnLst/>
            <a:rect l="l" t="t" r="r" b="b"/>
            <a:pathLst>
              <a:path w="990" h="792" extrusionOk="0">
                <a:moveTo>
                  <a:pt x="3" y="738"/>
                </a:moveTo>
                <a:lnTo>
                  <a:pt x="990" y="0"/>
                </a:lnTo>
                <a:lnTo>
                  <a:pt x="987" y="60"/>
                </a:lnTo>
                <a:lnTo>
                  <a:pt x="0" y="792"/>
                </a:lnTo>
                <a:lnTo>
                  <a:pt x="3" y="738"/>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491" name="Google Shape;2491;p11"/>
          <p:cNvSpPr/>
          <p:nvPr/>
        </p:nvSpPr>
        <p:spPr>
          <a:xfrm>
            <a:off x="9550204" y="5998154"/>
            <a:ext cx="182586" cy="45864"/>
          </a:xfrm>
          <a:custGeom>
            <a:avLst/>
            <a:gdLst/>
            <a:ahLst/>
            <a:cxnLst/>
            <a:rect l="l" t="t" r="r" b="b"/>
            <a:pathLst>
              <a:path w="2532" h="723" extrusionOk="0">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492" name="Google Shape;2492;p11"/>
          <p:cNvSpPr/>
          <p:nvPr/>
        </p:nvSpPr>
        <p:spPr>
          <a:xfrm>
            <a:off x="9550320" y="5989744"/>
            <a:ext cx="1976" cy="9290"/>
          </a:xfrm>
          <a:custGeom>
            <a:avLst/>
            <a:gdLst/>
            <a:ahLst/>
            <a:cxnLst/>
            <a:rect l="l" t="t" r="r" b="b"/>
            <a:pathLst>
              <a:path w="26" h="147" extrusionOk="0">
                <a:moveTo>
                  <a:pt x="26" y="10"/>
                </a:moveTo>
                <a:lnTo>
                  <a:pt x="23" y="147"/>
                </a:lnTo>
                <a:lnTo>
                  <a:pt x="0" y="144"/>
                </a:lnTo>
                <a:lnTo>
                  <a:pt x="3" y="0"/>
                </a:lnTo>
                <a:lnTo>
                  <a:pt x="26" y="1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493" name="Google Shape;2493;p11"/>
          <p:cNvSpPr/>
          <p:nvPr/>
        </p:nvSpPr>
        <p:spPr>
          <a:xfrm>
            <a:off x="9550436" y="5951899"/>
            <a:ext cx="84843" cy="38432"/>
          </a:xfrm>
          <a:custGeom>
            <a:avLst/>
            <a:gdLst/>
            <a:ahLst/>
            <a:cxnLst/>
            <a:rect l="l" t="t" r="r" b="b"/>
            <a:pathLst>
              <a:path w="1176" h="606" extrusionOk="0">
                <a:moveTo>
                  <a:pt x="1170" y="0"/>
                </a:moveTo>
                <a:lnTo>
                  <a:pt x="0" y="597"/>
                </a:lnTo>
                <a:lnTo>
                  <a:pt x="30" y="606"/>
                </a:lnTo>
                <a:lnTo>
                  <a:pt x="1176" y="18"/>
                </a:lnTo>
                <a:lnTo>
                  <a:pt x="1170"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494" name="Google Shape;2494;p11"/>
          <p:cNvSpPr/>
          <p:nvPr/>
        </p:nvSpPr>
        <p:spPr>
          <a:xfrm>
            <a:off x="9556131" y="5991700"/>
            <a:ext cx="173172" cy="44104"/>
          </a:xfrm>
          <a:custGeom>
            <a:avLst/>
            <a:gdLst/>
            <a:ahLst/>
            <a:cxnLst/>
            <a:rect l="l" t="t" r="r" b="b"/>
            <a:pathLst>
              <a:path w="2532" h="723" extrusionOk="0">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495" name="Google Shape;2495;p11"/>
          <p:cNvSpPr/>
          <p:nvPr/>
        </p:nvSpPr>
        <p:spPr>
          <a:xfrm rot="10800000" flipH="1">
            <a:off x="9729071" y="5988571"/>
            <a:ext cx="70663" cy="45669"/>
          </a:xfrm>
          <a:custGeom>
            <a:avLst/>
            <a:gdLst/>
            <a:ahLst/>
            <a:cxnLst/>
            <a:rect l="l" t="t" r="r" b="b"/>
            <a:pathLst>
              <a:path w="2532" h="723" extrusionOk="0">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nvGrpSpPr>
          <p:cNvPr id="2496" name="Google Shape;2496;p11"/>
          <p:cNvGrpSpPr/>
          <p:nvPr/>
        </p:nvGrpSpPr>
        <p:grpSpPr>
          <a:xfrm>
            <a:off x="10017877" y="5636388"/>
            <a:ext cx="171450" cy="348944"/>
            <a:chOff x="4140" y="429"/>
            <a:chExt cx="1425" cy="2396"/>
          </a:xfrm>
        </p:grpSpPr>
        <p:sp>
          <p:nvSpPr>
            <p:cNvPr id="2497" name="Google Shape;2497;p11"/>
            <p:cNvSpPr/>
            <p:nvPr/>
          </p:nvSpPr>
          <p:spPr>
            <a:xfrm>
              <a:off x="5268" y="433"/>
              <a:ext cx="283" cy="2286"/>
            </a:xfrm>
            <a:custGeom>
              <a:avLst/>
              <a:gdLst/>
              <a:ahLst/>
              <a:cxnLst/>
              <a:rect l="l" t="t" r="r" b="b"/>
              <a:pathLst>
                <a:path w="354" h="2742" extrusionOk="0">
                  <a:moveTo>
                    <a:pt x="63" y="0"/>
                  </a:moveTo>
                  <a:lnTo>
                    <a:pt x="354" y="339"/>
                  </a:lnTo>
                  <a:lnTo>
                    <a:pt x="346" y="2624"/>
                  </a:lnTo>
                  <a:lnTo>
                    <a:pt x="0" y="2742"/>
                  </a:lnTo>
                  <a:lnTo>
                    <a:pt x="63" y="0"/>
                  </a:lnTo>
                  <a:close/>
                </a:path>
              </a:pathLst>
            </a:custGeom>
            <a:gradFill>
              <a:gsLst>
                <a:gs pos="0">
                  <a:srgbClr val="DDDDDD"/>
                </a:gs>
                <a:gs pos="100000">
                  <a:srgbClr val="333333"/>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498" name="Google Shape;2498;p11"/>
            <p:cNvSpPr/>
            <p:nvPr/>
          </p:nvSpPr>
          <p:spPr>
            <a:xfrm>
              <a:off x="4210" y="429"/>
              <a:ext cx="1046" cy="2285"/>
            </a:xfrm>
            <a:prstGeom prst="rect">
              <a:avLst/>
            </a:prstGeom>
            <a:gradFill>
              <a:gsLst>
                <a:gs pos="0">
                  <a:srgbClr val="292929"/>
                </a:gs>
                <a:gs pos="100000">
                  <a:srgbClr val="808080"/>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2499" name="Google Shape;2499;p11"/>
            <p:cNvSpPr/>
            <p:nvPr/>
          </p:nvSpPr>
          <p:spPr>
            <a:xfrm>
              <a:off x="5321" y="570"/>
              <a:ext cx="169" cy="2115"/>
            </a:xfrm>
            <a:custGeom>
              <a:avLst/>
              <a:gdLst/>
              <a:ahLst/>
              <a:cxnLst/>
              <a:rect l="l" t="t" r="r" b="b"/>
              <a:pathLst>
                <a:path w="211" h="2537" extrusionOk="0">
                  <a:moveTo>
                    <a:pt x="7" y="0"/>
                  </a:moveTo>
                  <a:cubicBezTo>
                    <a:pt x="7" y="0"/>
                    <a:pt x="57" y="28"/>
                    <a:pt x="211" y="218"/>
                  </a:cubicBezTo>
                  <a:cubicBezTo>
                    <a:pt x="0" y="1229"/>
                    <a:pt x="41" y="2537"/>
                    <a:pt x="7" y="2501"/>
                  </a:cubicBezTo>
                  <a:lnTo>
                    <a:pt x="7" y="0"/>
                  </a:lnTo>
                  <a:close/>
                </a:path>
              </a:pathLst>
            </a:custGeom>
            <a:gradFill>
              <a:gsLst>
                <a:gs pos="0">
                  <a:srgbClr val="808080"/>
                </a:gs>
                <a:gs pos="100000">
                  <a:srgbClr val="F8F8F8"/>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500" name="Google Shape;2500;p11"/>
            <p:cNvSpPr/>
            <p:nvPr/>
          </p:nvSpPr>
          <p:spPr>
            <a:xfrm>
              <a:off x="5284" y="1640"/>
              <a:ext cx="263" cy="189"/>
            </a:xfrm>
            <a:custGeom>
              <a:avLst/>
              <a:gdLst/>
              <a:ahLst/>
              <a:cxnLst/>
              <a:rect l="l" t="t" r="r" b="b"/>
              <a:pathLst>
                <a:path w="328" h="226" extrusionOk="0">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501" name="Google Shape;2501;p11"/>
            <p:cNvSpPr/>
            <p:nvPr/>
          </p:nvSpPr>
          <p:spPr>
            <a:xfrm>
              <a:off x="4210" y="690"/>
              <a:ext cx="598" cy="47"/>
            </a:xfrm>
            <a:prstGeom prst="rect">
              <a:avLst/>
            </a:prstGeom>
            <a:solidFill>
              <a:schemeClr val="dk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grpSp>
          <p:nvGrpSpPr>
            <p:cNvPr id="2502" name="Google Shape;2502;p11"/>
            <p:cNvGrpSpPr/>
            <p:nvPr/>
          </p:nvGrpSpPr>
          <p:grpSpPr>
            <a:xfrm>
              <a:off x="4748" y="666"/>
              <a:ext cx="578" cy="150"/>
              <a:chOff x="613" y="2566"/>
              <a:chExt cx="721" cy="144"/>
            </a:xfrm>
          </p:grpSpPr>
          <p:sp>
            <p:nvSpPr>
              <p:cNvPr id="2503" name="Google Shape;2503;p11"/>
              <p:cNvSpPr/>
              <p:nvPr/>
            </p:nvSpPr>
            <p:spPr>
              <a:xfrm>
                <a:off x="613" y="2566"/>
                <a:ext cx="721" cy="144"/>
              </a:xfrm>
              <a:prstGeom prst="roundRect">
                <a:avLst>
                  <a:gd name="adj" fmla="val 50000"/>
                </a:avLst>
              </a:pr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2504" name="Google Shape;2504;p11"/>
              <p:cNvSpPr/>
              <p:nvPr/>
            </p:nvSpPr>
            <p:spPr>
              <a:xfrm>
                <a:off x="625" y="2581"/>
                <a:ext cx="696" cy="114"/>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grpSp>
        <p:sp>
          <p:nvSpPr>
            <p:cNvPr id="2505" name="Google Shape;2505;p11"/>
            <p:cNvSpPr/>
            <p:nvPr/>
          </p:nvSpPr>
          <p:spPr>
            <a:xfrm>
              <a:off x="4220" y="1022"/>
              <a:ext cx="598" cy="47"/>
            </a:xfrm>
            <a:prstGeom prst="rect">
              <a:avLst/>
            </a:prstGeom>
            <a:solidFill>
              <a:schemeClr val="dk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grpSp>
          <p:nvGrpSpPr>
            <p:cNvPr id="2506" name="Google Shape;2506;p11"/>
            <p:cNvGrpSpPr/>
            <p:nvPr/>
          </p:nvGrpSpPr>
          <p:grpSpPr>
            <a:xfrm>
              <a:off x="4748" y="990"/>
              <a:ext cx="578" cy="134"/>
              <a:chOff x="615" y="2564"/>
              <a:chExt cx="721" cy="139"/>
            </a:xfrm>
          </p:grpSpPr>
          <p:sp>
            <p:nvSpPr>
              <p:cNvPr id="2507" name="Google Shape;2507;p11"/>
              <p:cNvSpPr/>
              <p:nvPr/>
            </p:nvSpPr>
            <p:spPr>
              <a:xfrm>
                <a:off x="615" y="2564"/>
                <a:ext cx="721" cy="139"/>
              </a:xfrm>
              <a:prstGeom prst="roundRect">
                <a:avLst>
                  <a:gd name="adj" fmla="val 50000"/>
                </a:avLst>
              </a:pr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2508" name="Google Shape;2508;p11"/>
              <p:cNvSpPr/>
              <p:nvPr/>
            </p:nvSpPr>
            <p:spPr>
              <a:xfrm>
                <a:off x="628" y="2581"/>
                <a:ext cx="696" cy="107"/>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grpSp>
        <p:sp>
          <p:nvSpPr>
            <p:cNvPr id="2509" name="Google Shape;2509;p11"/>
            <p:cNvSpPr/>
            <p:nvPr/>
          </p:nvSpPr>
          <p:spPr>
            <a:xfrm>
              <a:off x="4220" y="1354"/>
              <a:ext cx="598" cy="47"/>
            </a:xfrm>
            <a:prstGeom prst="rect">
              <a:avLst/>
            </a:prstGeom>
            <a:solidFill>
              <a:schemeClr val="dk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2510" name="Google Shape;2510;p11"/>
            <p:cNvSpPr/>
            <p:nvPr/>
          </p:nvSpPr>
          <p:spPr>
            <a:xfrm>
              <a:off x="4230" y="1655"/>
              <a:ext cx="598" cy="47"/>
            </a:xfrm>
            <a:prstGeom prst="rect">
              <a:avLst/>
            </a:prstGeom>
            <a:solidFill>
              <a:schemeClr val="dk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grpSp>
          <p:nvGrpSpPr>
            <p:cNvPr id="2511" name="Google Shape;2511;p11"/>
            <p:cNvGrpSpPr/>
            <p:nvPr/>
          </p:nvGrpSpPr>
          <p:grpSpPr>
            <a:xfrm>
              <a:off x="4738" y="1647"/>
              <a:ext cx="578" cy="135"/>
              <a:chOff x="618" y="2586"/>
              <a:chExt cx="720" cy="124"/>
            </a:xfrm>
          </p:grpSpPr>
          <p:sp>
            <p:nvSpPr>
              <p:cNvPr id="2512" name="Google Shape;2512;p11"/>
              <p:cNvSpPr/>
              <p:nvPr/>
            </p:nvSpPr>
            <p:spPr>
              <a:xfrm>
                <a:off x="618" y="2586"/>
                <a:ext cx="720" cy="124"/>
              </a:xfrm>
              <a:prstGeom prst="roundRect">
                <a:avLst>
                  <a:gd name="adj" fmla="val 50000"/>
                </a:avLst>
              </a:pr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2513" name="Google Shape;2513;p11"/>
              <p:cNvSpPr/>
              <p:nvPr/>
            </p:nvSpPr>
            <p:spPr>
              <a:xfrm>
                <a:off x="630" y="2586"/>
                <a:ext cx="695" cy="109"/>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grpSp>
        <p:sp>
          <p:nvSpPr>
            <p:cNvPr id="2514" name="Google Shape;2514;p11"/>
            <p:cNvSpPr/>
            <p:nvPr/>
          </p:nvSpPr>
          <p:spPr>
            <a:xfrm>
              <a:off x="5288" y="1354"/>
              <a:ext cx="263" cy="188"/>
            </a:xfrm>
            <a:custGeom>
              <a:avLst/>
              <a:gdLst/>
              <a:ahLst/>
              <a:cxnLst/>
              <a:rect l="l" t="t" r="r" b="b"/>
              <a:pathLst>
                <a:path w="328" h="226" extrusionOk="0">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nvGrpSpPr>
            <p:cNvPr id="2515" name="Google Shape;2515;p11"/>
            <p:cNvGrpSpPr/>
            <p:nvPr/>
          </p:nvGrpSpPr>
          <p:grpSpPr>
            <a:xfrm>
              <a:off x="4738" y="1330"/>
              <a:ext cx="588" cy="134"/>
              <a:chOff x="613" y="2571"/>
              <a:chExt cx="732" cy="134"/>
            </a:xfrm>
          </p:grpSpPr>
          <p:sp>
            <p:nvSpPr>
              <p:cNvPr id="2516" name="Google Shape;2516;p11"/>
              <p:cNvSpPr/>
              <p:nvPr/>
            </p:nvSpPr>
            <p:spPr>
              <a:xfrm>
                <a:off x="613" y="2571"/>
                <a:ext cx="732" cy="134"/>
              </a:xfrm>
              <a:prstGeom prst="roundRect">
                <a:avLst>
                  <a:gd name="adj" fmla="val 50000"/>
                </a:avLst>
              </a:pr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2517" name="Google Shape;2517;p11"/>
              <p:cNvSpPr/>
              <p:nvPr/>
            </p:nvSpPr>
            <p:spPr>
              <a:xfrm>
                <a:off x="625" y="2587"/>
                <a:ext cx="720" cy="103"/>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grpSp>
        <p:sp>
          <p:nvSpPr>
            <p:cNvPr id="2518" name="Google Shape;2518;p11"/>
            <p:cNvSpPr/>
            <p:nvPr/>
          </p:nvSpPr>
          <p:spPr>
            <a:xfrm>
              <a:off x="5246" y="429"/>
              <a:ext cx="70" cy="2285"/>
            </a:xfrm>
            <a:prstGeom prst="rect">
              <a:avLst/>
            </a:prstGeom>
            <a:gradFill>
              <a:gsLst>
                <a:gs pos="0">
                  <a:srgbClr val="333333"/>
                </a:gs>
                <a:gs pos="50000">
                  <a:srgbClr val="DDDDDD"/>
                </a:gs>
                <a:gs pos="100000">
                  <a:srgbClr val="333333"/>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2519" name="Google Shape;2519;p11"/>
            <p:cNvSpPr/>
            <p:nvPr/>
          </p:nvSpPr>
          <p:spPr>
            <a:xfrm>
              <a:off x="5312" y="1007"/>
              <a:ext cx="237" cy="213"/>
            </a:xfrm>
            <a:custGeom>
              <a:avLst/>
              <a:gdLst/>
              <a:ahLst/>
              <a:cxnLst/>
              <a:rect l="l" t="t" r="r" b="b"/>
              <a:pathLst>
                <a:path w="296" h="256" extrusionOk="0">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520" name="Google Shape;2520;p11"/>
            <p:cNvSpPr/>
            <p:nvPr/>
          </p:nvSpPr>
          <p:spPr>
            <a:xfrm>
              <a:off x="5315" y="680"/>
              <a:ext cx="244" cy="240"/>
            </a:xfrm>
            <a:custGeom>
              <a:avLst/>
              <a:gdLst/>
              <a:ahLst/>
              <a:cxnLst/>
              <a:rect l="l" t="t" r="r" b="b"/>
              <a:pathLst>
                <a:path w="304" h="288" extrusionOk="0">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521" name="Google Shape;2521;p11"/>
            <p:cNvSpPr/>
            <p:nvPr/>
          </p:nvSpPr>
          <p:spPr>
            <a:xfrm>
              <a:off x="5515" y="2611"/>
              <a:ext cx="50" cy="95"/>
            </a:xfrm>
            <a:prstGeom prst="ellipse">
              <a:avLst/>
            </a:prstGeom>
            <a:solidFill>
              <a:srgbClr val="33333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2522" name="Google Shape;2522;p11"/>
            <p:cNvSpPr/>
            <p:nvPr/>
          </p:nvSpPr>
          <p:spPr>
            <a:xfrm>
              <a:off x="5302" y="2614"/>
              <a:ext cx="245" cy="200"/>
            </a:xfrm>
            <a:custGeom>
              <a:avLst/>
              <a:gdLst/>
              <a:ahLst/>
              <a:cxnLst/>
              <a:rect l="l" t="t" r="r" b="b"/>
              <a:pathLst>
                <a:path w="306" h="240" extrusionOk="0">
                  <a:moveTo>
                    <a:pt x="0" y="106"/>
                  </a:moveTo>
                  <a:lnTo>
                    <a:pt x="2" y="240"/>
                  </a:lnTo>
                  <a:lnTo>
                    <a:pt x="306" y="110"/>
                  </a:lnTo>
                  <a:lnTo>
                    <a:pt x="300" y="0"/>
                  </a:lnTo>
                  <a:lnTo>
                    <a:pt x="0" y="106"/>
                  </a:lnTo>
                  <a:close/>
                </a:path>
              </a:pathLst>
            </a:custGeom>
            <a:solidFill>
              <a:srgbClr val="33333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523" name="Google Shape;2523;p11"/>
            <p:cNvSpPr/>
            <p:nvPr/>
          </p:nvSpPr>
          <p:spPr>
            <a:xfrm>
              <a:off x="4140" y="2675"/>
              <a:ext cx="1196" cy="150"/>
            </a:xfrm>
            <a:prstGeom prst="roundRect">
              <a:avLst>
                <a:gd name="adj" fmla="val 50000"/>
              </a:avLst>
            </a:prstGeom>
            <a:solidFill>
              <a:srgbClr val="DDDDDD"/>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2524" name="Google Shape;2524;p11"/>
            <p:cNvSpPr/>
            <p:nvPr/>
          </p:nvSpPr>
          <p:spPr>
            <a:xfrm>
              <a:off x="4210" y="2714"/>
              <a:ext cx="1066" cy="79"/>
            </a:xfrm>
            <a:prstGeom prst="roundRect">
              <a:avLst>
                <a:gd name="adj" fmla="val 50000"/>
              </a:avLst>
            </a:prstGeom>
            <a:gradFill>
              <a:gsLst>
                <a:gs pos="0">
                  <a:schemeClr val="dk2"/>
                </a:gs>
                <a:gs pos="100000">
                  <a:schemeClr val="lt2"/>
                </a:gs>
              </a:gsLst>
              <a:lin ang="0" scaled="0"/>
            </a:gra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2525" name="Google Shape;2525;p11"/>
            <p:cNvSpPr/>
            <p:nvPr/>
          </p:nvSpPr>
          <p:spPr>
            <a:xfrm>
              <a:off x="4309" y="2382"/>
              <a:ext cx="159" cy="142"/>
            </a:xfrm>
            <a:prstGeom prst="ellipse">
              <a:avLst/>
            </a:prstGeom>
            <a:solidFill>
              <a:srgbClr val="33CC3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2526" name="Google Shape;2526;p11"/>
            <p:cNvSpPr/>
            <p:nvPr/>
          </p:nvSpPr>
          <p:spPr>
            <a:xfrm>
              <a:off x="4489" y="2382"/>
              <a:ext cx="159" cy="142"/>
            </a:xfrm>
            <a:prstGeom prst="ellipse">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Noto Sans Symbols"/>
                <a:buNone/>
              </a:pPr>
              <a:endParaRPr sz="1800" b="0" i="0" u="none" strike="noStrike" cap="none">
                <a:solidFill>
                  <a:srgbClr val="FF0000"/>
                </a:solidFill>
                <a:latin typeface="Arial"/>
                <a:ea typeface="Arial"/>
                <a:cs typeface="Arial"/>
                <a:sym typeface="Arial"/>
              </a:endParaRPr>
            </a:p>
          </p:txBody>
        </p:sp>
        <p:sp>
          <p:nvSpPr>
            <p:cNvPr id="2527" name="Google Shape;2527;p11"/>
            <p:cNvSpPr/>
            <p:nvPr/>
          </p:nvSpPr>
          <p:spPr>
            <a:xfrm>
              <a:off x="4658" y="2382"/>
              <a:ext cx="159" cy="142"/>
            </a:xfrm>
            <a:prstGeom prst="ellipse">
              <a:avLst/>
            </a:prstGeom>
            <a:solidFill>
              <a:srgbClr val="33CC3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2528" name="Google Shape;2528;p11"/>
            <p:cNvSpPr/>
            <p:nvPr/>
          </p:nvSpPr>
          <p:spPr>
            <a:xfrm>
              <a:off x="5067" y="1837"/>
              <a:ext cx="80" cy="759"/>
            </a:xfrm>
            <a:prstGeom prst="rect">
              <a:avLst/>
            </a:prstGeom>
            <a:solidFill>
              <a:srgbClr val="29292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grpSp>
      <p:grpSp>
        <p:nvGrpSpPr>
          <p:cNvPr id="2529" name="Google Shape;2529;p11"/>
          <p:cNvGrpSpPr/>
          <p:nvPr/>
        </p:nvGrpSpPr>
        <p:grpSpPr>
          <a:xfrm flipH="1">
            <a:off x="7773981" y="5281060"/>
            <a:ext cx="345630" cy="320302"/>
            <a:chOff x="2839" y="3501"/>
            <a:chExt cx="755" cy="803"/>
          </a:xfrm>
        </p:grpSpPr>
        <p:pic>
          <p:nvPicPr>
            <p:cNvPr id="2530" name="Google Shape;2530;p11" descr="desktop_computer_stylized_medium"/>
            <p:cNvPicPr preferRelativeResize="0"/>
            <p:nvPr/>
          </p:nvPicPr>
          <p:blipFill rotWithShape="1">
            <a:blip r:embed="rId12">
              <a:alphaModFix/>
            </a:blip>
            <a:srcRect/>
            <a:stretch/>
          </p:blipFill>
          <p:spPr>
            <a:xfrm>
              <a:off x="2839" y="3501"/>
              <a:ext cx="755" cy="803"/>
            </a:xfrm>
            <a:prstGeom prst="rect">
              <a:avLst/>
            </a:prstGeom>
            <a:noFill/>
            <a:ln>
              <a:noFill/>
            </a:ln>
          </p:spPr>
        </p:pic>
        <p:sp>
          <p:nvSpPr>
            <p:cNvPr id="2531" name="Google Shape;2531;p11"/>
            <p:cNvSpPr/>
            <p:nvPr/>
          </p:nvSpPr>
          <p:spPr>
            <a:xfrm>
              <a:off x="2916" y="3578"/>
              <a:ext cx="356" cy="368"/>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sp>
        <p:nvSpPr>
          <p:cNvPr id="2532" name="Google Shape;2532;p11"/>
          <p:cNvSpPr/>
          <p:nvPr/>
        </p:nvSpPr>
        <p:spPr>
          <a:xfrm>
            <a:off x="6471025" y="1451551"/>
            <a:ext cx="5359400" cy="4954628"/>
          </a:xfrm>
          <a:prstGeom prst="rect">
            <a:avLst/>
          </a:prstGeom>
          <a:solidFill>
            <a:schemeClr val="lt1">
              <a:alpha val="67843"/>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nvGrpSpPr>
          <p:cNvPr id="2533" name="Google Shape;2533;p11"/>
          <p:cNvGrpSpPr/>
          <p:nvPr/>
        </p:nvGrpSpPr>
        <p:grpSpPr>
          <a:xfrm>
            <a:off x="7439074" y="1859725"/>
            <a:ext cx="4144321" cy="4127477"/>
            <a:chOff x="7439074" y="1859725"/>
            <a:chExt cx="4144321" cy="4127477"/>
          </a:xfrm>
        </p:grpSpPr>
        <p:grpSp>
          <p:nvGrpSpPr>
            <p:cNvPr id="2534" name="Google Shape;2534;p11"/>
            <p:cNvGrpSpPr/>
            <p:nvPr/>
          </p:nvGrpSpPr>
          <p:grpSpPr>
            <a:xfrm>
              <a:off x="7439074" y="1859725"/>
              <a:ext cx="1802647" cy="1120859"/>
              <a:chOff x="7439074" y="1859725"/>
              <a:chExt cx="1802647" cy="1120859"/>
            </a:xfrm>
          </p:grpSpPr>
          <p:pic>
            <p:nvPicPr>
              <p:cNvPr id="2535" name="Google Shape;2535;p11" descr="cell_tower_radiation copy"/>
              <p:cNvPicPr preferRelativeResize="0"/>
              <p:nvPr/>
            </p:nvPicPr>
            <p:blipFill rotWithShape="1">
              <a:blip r:embed="rId15">
                <a:alphaModFix/>
              </a:blip>
              <a:srcRect/>
              <a:stretch/>
            </p:blipFill>
            <p:spPr>
              <a:xfrm>
                <a:off x="7980866" y="2158167"/>
                <a:ext cx="457200" cy="332766"/>
              </a:xfrm>
              <a:prstGeom prst="rect">
                <a:avLst/>
              </a:prstGeom>
              <a:noFill/>
              <a:ln>
                <a:noFill/>
              </a:ln>
            </p:spPr>
          </p:pic>
          <p:cxnSp>
            <p:nvCxnSpPr>
              <p:cNvPr id="2536" name="Google Shape;2536;p11"/>
              <p:cNvCxnSpPr/>
              <p:nvPr/>
            </p:nvCxnSpPr>
            <p:spPr>
              <a:xfrm>
                <a:off x="8207860" y="2700359"/>
                <a:ext cx="227964" cy="174352"/>
              </a:xfrm>
              <a:prstGeom prst="straightConnector1">
                <a:avLst/>
              </a:prstGeom>
              <a:noFill/>
              <a:ln w="9525" cap="flat" cmpd="sng">
                <a:solidFill>
                  <a:schemeClr val="dk1"/>
                </a:solidFill>
                <a:prstDash val="solid"/>
                <a:round/>
                <a:headEnd type="none" w="med" len="med"/>
                <a:tailEnd type="none" w="med" len="med"/>
              </a:ln>
            </p:spPr>
          </p:cxnSp>
          <p:grpSp>
            <p:nvGrpSpPr>
              <p:cNvPr id="2537" name="Google Shape;2537;p11"/>
              <p:cNvGrpSpPr/>
              <p:nvPr/>
            </p:nvGrpSpPr>
            <p:grpSpPr>
              <a:xfrm>
                <a:off x="8050698" y="2309376"/>
                <a:ext cx="298450" cy="464008"/>
                <a:chOff x="3130" y="3288"/>
                <a:chExt cx="410" cy="742"/>
              </a:xfrm>
            </p:grpSpPr>
            <p:cxnSp>
              <p:nvCxnSpPr>
                <p:cNvPr id="2538" name="Google Shape;2538;p11"/>
                <p:cNvCxnSpPr/>
                <p:nvPr/>
              </p:nvCxnSpPr>
              <p:spPr>
                <a:xfrm flipH="1">
                  <a:off x="3130" y="3288"/>
                  <a:ext cx="205" cy="672"/>
                </a:xfrm>
                <a:prstGeom prst="straightConnector1">
                  <a:avLst/>
                </a:prstGeom>
                <a:noFill/>
                <a:ln w="19050" cap="flat" cmpd="sng">
                  <a:solidFill>
                    <a:schemeClr val="dk1"/>
                  </a:solidFill>
                  <a:prstDash val="solid"/>
                  <a:round/>
                  <a:headEnd type="none" w="med" len="med"/>
                  <a:tailEnd type="none" w="med" len="med"/>
                </a:ln>
              </p:spPr>
            </p:cxnSp>
            <p:cxnSp>
              <p:nvCxnSpPr>
                <p:cNvPr id="2539" name="Google Shape;2539;p11"/>
                <p:cNvCxnSpPr/>
                <p:nvPr/>
              </p:nvCxnSpPr>
              <p:spPr>
                <a:xfrm>
                  <a:off x="3335" y="3288"/>
                  <a:ext cx="205" cy="669"/>
                </a:xfrm>
                <a:prstGeom prst="straightConnector1">
                  <a:avLst/>
                </a:prstGeom>
                <a:noFill/>
                <a:ln w="19050" cap="flat" cmpd="sng">
                  <a:solidFill>
                    <a:schemeClr val="dk1"/>
                  </a:solidFill>
                  <a:prstDash val="solid"/>
                  <a:round/>
                  <a:headEnd type="none" w="med" len="med"/>
                  <a:tailEnd type="none" w="med" len="med"/>
                </a:ln>
              </p:spPr>
            </p:cxnSp>
            <p:cxnSp>
              <p:nvCxnSpPr>
                <p:cNvPr id="2540" name="Google Shape;2540;p11"/>
                <p:cNvCxnSpPr/>
                <p:nvPr/>
              </p:nvCxnSpPr>
              <p:spPr>
                <a:xfrm>
                  <a:off x="3130" y="3957"/>
                  <a:ext cx="205" cy="73"/>
                </a:xfrm>
                <a:prstGeom prst="straightConnector1">
                  <a:avLst/>
                </a:prstGeom>
                <a:noFill/>
                <a:ln w="19050" cap="flat" cmpd="sng">
                  <a:solidFill>
                    <a:schemeClr val="dk1"/>
                  </a:solidFill>
                  <a:prstDash val="solid"/>
                  <a:round/>
                  <a:headEnd type="none" w="med" len="med"/>
                  <a:tailEnd type="none" w="med" len="med"/>
                </a:ln>
              </p:spPr>
            </p:cxnSp>
            <p:cxnSp>
              <p:nvCxnSpPr>
                <p:cNvPr id="2541" name="Google Shape;2541;p11"/>
                <p:cNvCxnSpPr/>
                <p:nvPr/>
              </p:nvCxnSpPr>
              <p:spPr>
                <a:xfrm flipH="1">
                  <a:off x="3335" y="3957"/>
                  <a:ext cx="205" cy="73"/>
                </a:xfrm>
                <a:prstGeom prst="straightConnector1">
                  <a:avLst/>
                </a:prstGeom>
                <a:noFill/>
                <a:ln w="19050" cap="flat" cmpd="sng">
                  <a:solidFill>
                    <a:schemeClr val="dk1"/>
                  </a:solidFill>
                  <a:prstDash val="solid"/>
                  <a:round/>
                  <a:headEnd type="none" w="med" len="med"/>
                  <a:tailEnd type="none" w="med" len="med"/>
                </a:ln>
              </p:spPr>
            </p:cxnSp>
            <p:cxnSp>
              <p:nvCxnSpPr>
                <p:cNvPr id="2542" name="Google Shape;2542;p11"/>
                <p:cNvCxnSpPr/>
                <p:nvPr/>
              </p:nvCxnSpPr>
              <p:spPr>
                <a:xfrm>
                  <a:off x="3335" y="3303"/>
                  <a:ext cx="0" cy="727"/>
                </a:xfrm>
                <a:prstGeom prst="straightConnector1">
                  <a:avLst/>
                </a:prstGeom>
                <a:noFill/>
                <a:ln w="19050" cap="flat" cmpd="sng">
                  <a:solidFill>
                    <a:schemeClr val="dk1"/>
                  </a:solidFill>
                  <a:prstDash val="solid"/>
                  <a:round/>
                  <a:headEnd type="none" w="med" len="med"/>
                  <a:tailEnd type="none" w="med" len="med"/>
                </a:ln>
              </p:spPr>
            </p:cxnSp>
            <p:cxnSp>
              <p:nvCxnSpPr>
                <p:cNvPr id="2543" name="Google Shape;2543;p11"/>
                <p:cNvCxnSpPr/>
                <p:nvPr/>
              </p:nvCxnSpPr>
              <p:spPr>
                <a:xfrm rot="10800000" flipH="1">
                  <a:off x="3130" y="3888"/>
                  <a:ext cx="205" cy="72"/>
                </a:xfrm>
                <a:prstGeom prst="straightConnector1">
                  <a:avLst/>
                </a:prstGeom>
                <a:noFill/>
                <a:ln w="19050" cap="flat" cmpd="sng">
                  <a:solidFill>
                    <a:schemeClr val="dk1"/>
                  </a:solidFill>
                  <a:prstDash val="solid"/>
                  <a:round/>
                  <a:headEnd type="none" w="med" len="med"/>
                  <a:tailEnd type="none" w="med" len="med"/>
                </a:ln>
              </p:spPr>
            </p:cxnSp>
            <p:cxnSp>
              <p:nvCxnSpPr>
                <p:cNvPr id="2544" name="Google Shape;2544;p11"/>
                <p:cNvCxnSpPr/>
                <p:nvPr/>
              </p:nvCxnSpPr>
              <p:spPr>
                <a:xfrm rot="10800000">
                  <a:off x="3335" y="3888"/>
                  <a:ext cx="205" cy="69"/>
                </a:xfrm>
                <a:prstGeom prst="straightConnector1">
                  <a:avLst/>
                </a:prstGeom>
                <a:noFill/>
                <a:ln w="19050" cap="flat" cmpd="sng">
                  <a:solidFill>
                    <a:schemeClr val="dk1"/>
                  </a:solidFill>
                  <a:prstDash val="solid"/>
                  <a:round/>
                  <a:headEnd type="none" w="med" len="med"/>
                  <a:tailEnd type="none" w="med" len="med"/>
                </a:ln>
              </p:spPr>
            </p:cxnSp>
            <p:cxnSp>
              <p:nvCxnSpPr>
                <p:cNvPr id="2545" name="Google Shape;2545;p11"/>
                <p:cNvCxnSpPr/>
                <p:nvPr/>
              </p:nvCxnSpPr>
              <p:spPr>
                <a:xfrm>
                  <a:off x="3217" y="3668"/>
                  <a:ext cx="118" cy="55"/>
                </a:xfrm>
                <a:prstGeom prst="straightConnector1">
                  <a:avLst/>
                </a:prstGeom>
                <a:noFill/>
                <a:ln w="19050" cap="flat" cmpd="sng">
                  <a:solidFill>
                    <a:schemeClr val="dk1"/>
                  </a:solidFill>
                  <a:prstDash val="solid"/>
                  <a:round/>
                  <a:headEnd type="none" w="med" len="med"/>
                  <a:tailEnd type="none" w="med" len="med"/>
                </a:ln>
              </p:spPr>
            </p:cxnSp>
            <p:cxnSp>
              <p:nvCxnSpPr>
                <p:cNvPr id="2546" name="Google Shape;2546;p11"/>
                <p:cNvCxnSpPr/>
                <p:nvPr/>
              </p:nvCxnSpPr>
              <p:spPr>
                <a:xfrm rot="10800000" flipH="1">
                  <a:off x="3335" y="3668"/>
                  <a:ext cx="124" cy="55"/>
                </a:xfrm>
                <a:prstGeom prst="straightConnector1">
                  <a:avLst/>
                </a:prstGeom>
                <a:noFill/>
                <a:ln w="19050" cap="flat" cmpd="sng">
                  <a:solidFill>
                    <a:schemeClr val="dk1"/>
                  </a:solidFill>
                  <a:prstDash val="solid"/>
                  <a:round/>
                  <a:headEnd type="none" w="med" len="med"/>
                  <a:tailEnd type="none" w="med" len="med"/>
                </a:ln>
              </p:spPr>
            </p:cxnSp>
            <p:cxnSp>
              <p:nvCxnSpPr>
                <p:cNvPr id="2547" name="Google Shape;2547;p11"/>
                <p:cNvCxnSpPr/>
                <p:nvPr/>
              </p:nvCxnSpPr>
              <p:spPr>
                <a:xfrm>
                  <a:off x="3178" y="3766"/>
                  <a:ext cx="152" cy="75"/>
                </a:xfrm>
                <a:prstGeom prst="straightConnector1">
                  <a:avLst/>
                </a:prstGeom>
                <a:noFill/>
                <a:ln w="19050" cap="flat" cmpd="sng">
                  <a:solidFill>
                    <a:schemeClr val="dk1"/>
                  </a:solidFill>
                  <a:prstDash val="solid"/>
                  <a:round/>
                  <a:headEnd type="none" w="med" len="med"/>
                  <a:tailEnd type="none" w="med" len="med"/>
                </a:ln>
              </p:spPr>
            </p:cxnSp>
            <p:cxnSp>
              <p:nvCxnSpPr>
                <p:cNvPr id="2548" name="Google Shape;2548;p11"/>
                <p:cNvCxnSpPr/>
                <p:nvPr/>
              </p:nvCxnSpPr>
              <p:spPr>
                <a:xfrm rot="10800000" flipH="1">
                  <a:off x="3335" y="3781"/>
                  <a:ext cx="153" cy="66"/>
                </a:xfrm>
                <a:prstGeom prst="straightConnector1">
                  <a:avLst/>
                </a:prstGeom>
                <a:noFill/>
                <a:ln w="19050" cap="flat" cmpd="sng">
                  <a:solidFill>
                    <a:schemeClr val="dk1"/>
                  </a:solidFill>
                  <a:prstDash val="solid"/>
                  <a:round/>
                  <a:headEnd type="none" w="med" len="med"/>
                  <a:tailEnd type="none" w="med" len="med"/>
                </a:ln>
              </p:spPr>
            </p:cxnSp>
            <p:cxnSp>
              <p:nvCxnSpPr>
                <p:cNvPr id="2549" name="Google Shape;2549;p11"/>
                <p:cNvCxnSpPr/>
                <p:nvPr/>
              </p:nvCxnSpPr>
              <p:spPr>
                <a:xfrm rot="10800000" flipH="1">
                  <a:off x="3335" y="3567"/>
                  <a:ext cx="78" cy="27"/>
                </a:xfrm>
                <a:prstGeom prst="straightConnector1">
                  <a:avLst/>
                </a:prstGeom>
                <a:noFill/>
                <a:ln w="19050" cap="flat" cmpd="sng">
                  <a:solidFill>
                    <a:schemeClr val="dk1"/>
                  </a:solidFill>
                  <a:prstDash val="solid"/>
                  <a:round/>
                  <a:headEnd type="none" w="med" len="med"/>
                  <a:tailEnd type="none" w="med" len="med"/>
                </a:ln>
              </p:spPr>
            </p:cxnSp>
            <p:cxnSp>
              <p:nvCxnSpPr>
                <p:cNvPr id="2550" name="Google Shape;2550;p11"/>
                <p:cNvCxnSpPr/>
                <p:nvPr/>
              </p:nvCxnSpPr>
              <p:spPr>
                <a:xfrm rot="10800000" flipH="1">
                  <a:off x="3335" y="3428"/>
                  <a:ext cx="49" cy="21"/>
                </a:xfrm>
                <a:prstGeom prst="straightConnector1">
                  <a:avLst/>
                </a:prstGeom>
                <a:noFill/>
                <a:ln w="19050" cap="flat" cmpd="sng">
                  <a:solidFill>
                    <a:schemeClr val="dk1"/>
                  </a:solidFill>
                  <a:prstDash val="solid"/>
                  <a:round/>
                  <a:headEnd type="none" w="med" len="med"/>
                  <a:tailEnd type="none" w="med" len="med"/>
                </a:ln>
              </p:spPr>
            </p:cxnSp>
            <p:cxnSp>
              <p:nvCxnSpPr>
                <p:cNvPr id="2551" name="Google Shape;2551;p11"/>
                <p:cNvCxnSpPr/>
                <p:nvPr/>
              </p:nvCxnSpPr>
              <p:spPr>
                <a:xfrm>
                  <a:off x="3247" y="3558"/>
                  <a:ext cx="95" cy="36"/>
                </a:xfrm>
                <a:prstGeom prst="straightConnector1">
                  <a:avLst/>
                </a:prstGeom>
                <a:noFill/>
                <a:ln w="19050" cap="flat" cmpd="sng">
                  <a:solidFill>
                    <a:schemeClr val="dk1"/>
                  </a:solidFill>
                  <a:prstDash val="solid"/>
                  <a:round/>
                  <a:headEnd type="none" w="med" len="med"/>
                  <a:tailEnd type="none" w="med" len="med"/>
                </a:ln>
              </p:spPr>
            </p:cxnSp>
            <p:cxnSp>
              <p:nvCxnSpPr>
                <p:cNvPr id="2552" name="Google Shape;2552;p11"/>
                <p:cNvCxnSpPr/>
                <p:nvPr/>
              </p:nvCxnSpPr>
              <p:spPr>
                <a:xfrm>
                  <a:off x="3289" y="3422"/>
                  <a:ext cx="55" cy="36"/>
                </a:xfrm>
                <a:prstGeom prst="straightConnector1">
                  <a:avLst/>
                </a:prstGeom>
                <a:noFill/>
                <a:ln w="19050" cap="flat" cmpd="sng">
                  <a:solidFill>
                    <a:schemeClr val="dk1"/>
                  </a:solidFill>
                  <a:prstDash val="solid"/>
                  <a:round/>
                  <a:headEnd type="none" w="med" len="med"/>
                  <a:tailEnd type="none" w="med" len="med"/>
                </a:ln>
              </p:spPr>
            </p:cxnSp>
          </p:grpSp>
          <p:grpSp>
            <p:nvGrpSpPr>
              <p:cNvPr id="2553" name="Google Shape;2553;p11"/>
              <p:cNvGrpSpPr/>
              <p:nvPr/>
            </p:nvGrpSpPr>
            <p:grpSpPr>
              <a:xfrm>
                <a:off x="8439827" y="2812309"/>
                <a:ext cx="353678" cy="168275"/>
                <a:chOff x="7493876" y="2774731"/>
                <a:chExt cx="1481958" cy="894622"/>
              </a:xfrm>
            </p:grpSpPr>
            <p:sp>
              <p:nvSpPr>
                <p:cNvPr id="2554" name="Google Shape;2554;p11"/>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2555" name="Google Shape;2555;p11"/>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2556" name="Google Shape;2556;p11"/>
                <p:cNvGrpSpPr/>
                <p:nvPr/>
              </p:nvGrpSpPr>
              <p:grpSpPr>
                <a:xfrm>
                  <a:off x="7713663" y="2848339"/>
                  <a:ext cx="1042107" cy="425543"/>
                  <a:chOff x="7786941" y="2884917"/>
                  <a:chExt cx="897649" cy="353919"/>
                </a:xfrm>
              </p:grpSpPr>
              <p:sp>
                <p:nvSpPr>
                  <p:cNvPr id="2557" name="Google Shape;2557;p11"/>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2558" name="Google Shape;2558;p11"/>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2559" name="Google Shape;2559;p11"/>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2560" name="Google Shape;2560;p11"/>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pic>
            <p:nvPicPr>
              <p:cNvPr id="2561" name="Google Shape;2561;p11" descr="antenna_radiation_stylized"/>
              <p:cNvPicPr preferRelativeResize="0"/>
              <p:nvPr/>
            </p:nvPicPr>
            <p:blipFill rotWithShape="1">
              <a:blip r:embed="rId16">
                <a:alphaModFix/>
              </a:blip>
              <a:srcRect/>
              <a:stretch/>
            </p:blipFill>
            <p:spPr>
              <a:xfrm>
                <a:off x="7750224" y="1859725"/>
                <a:ext cx="415925" cy="88774"/>
              </a:xfrm>
              <a:prstGeom prst="rect">
                <a:avLst/>
              </a:prstGeom>
              <a:noFill/>
              <a:ln>
                <a:noFill/>
              </a:ln>
            </p:spPr>
          </p:pic>
          <p:pic>
            <p:nvPicPr>
              <p:cNvPr id="2562" name="Google Shape;2562;p11" descr="antenna_stylized"/>
              <p:cNvPicPr preferRelativeResize="0"/>
              <p:nvPr/>
            </p:nvPicPr>
            <p:blipFill rotWithShape="1">
              <a:blip r:embed="rId17">
                <a:alphaModFix/>
              </a:blip>
              <a:srcRect/>
              <a:stretch/>
            </p:blipFill>
            <p:spPr>
              <a:xfrm>
                <a:off x="7439074" y="2356613"/>
                <a:ext cx="530702" cy="223756"/>
              </a:xfrm>
              <a:prstGeom prst="rect">
                <a:avLst/>
              </a:prstGeom>
              <a:noFill/>
              <a:ln>
                <a:noFill/>
              </a:ln>
            </p:spPr>
          </p:pic>
          <p:pic>
            <p:nvPicPr>
              <p:cNvPr id="2563" name="Google Shape;2563;p11" descr="antenna_stylized"/>
              <p:cNvPicPr preferRelativeResize="0"/>
              <p:nvPr/>
            </p:nvPicPr>
            <p:blipFill rotWithShape="1">
              <a:blip r:embed="rId17">
                <a:alphaModFix/>
              </a:blip>
              <a:srcRect/>
              <a:stretch/>
            </p:blipFill>
            <p:spPr>
              <a:xfrm>
                <a:off x="8637781" y="2319727"/>
                <a:ext cx="530702" cy="223756"/>
              </a:xfrm>
              <a:prstGeom prst="rect">
                <a:avLst/>
              </a:prstGeom>
              <a:noFill/>
              <a:ln>
                <a:noFill/>
              </a:ln>
            </p:spPr>
          </p:pic>
          <p:pic>
            <p:nvPicPr>
              <p:cNvPr id="2564" name="Google Shape;2564;p11" descr="antenna_stylized"/>
              <p:cNvPicPr preferRelativeResize="0"/>
              <p:nvPr/>
            </p:nvPicPr>
            <p:blipFill rotWithShape="1">
              <a:blip r:embed="rId17">
                <a:alphaModFix/>
              </a:blip>
              <a:srcRect/>
              <a:stretch/>
            </p:blipFill>
            <p:spPr>
              <a:xfrm>
                <a:off x="8711019" y="2059124"/>
                <a:ext cx="530702" cy="223756"/>
              </a:xfrm>
              <a:prstGeom prst="rect">
                <a:avLst/>
              </a:prstGeom>
              <a:noFill/>
              <a:ln>
                <a:noFill/>
              </a:ln>
            </p:spPr>
          </p:pic>
        </p:grpSp>
        <p:grpSp>
          <p:nvGrpSpPr>
            <p:cNvPr id="2565" name="Google Shape;2565;p11"/>
            <p:cNvGrpSpPr/>
            <p:nvPr/>
          </p:nvGrpSpPr>
          <p:grpSpPr>
            <a:xfrm>
              <a:off x="7493518" y="3325424"/>
              <a:ext cx="911538" cy="843226"/>
              <a:chOff x="7493518" y="3325424"/>
              <a:chExt cx="911538" cy="843226"/>
            </a:xfrm>
          </p:grpSpPr>
          <p:pic>
            <p:nvPicPr>
              <p:cNvPr id="2566" name="Google Shape;2566;p11" descr="access_point_stylized_small"/>
              <p:cNvPicPr preferRelativeResize="0"/>
              <p:nvPr/>
            </p:nvPicPr>
            <p:blipFill rotWithShape="1">
              <a:blip r:embed="rId18">
                <a:alphaModFix/>
              </a:blip>
              <a:srcRect/>
              <a:stretch/>
            </p:blipFill>
            <p:spPr>
              <a:xfrm>
                <a:off x="7613882" y="3861899"/>
                <a:ext cx="370169" cy="306751"/>
              </a:xfrm>
              <a:prstGeom prst="rect">
                <a:avLst/>
              </a:prstGeom>
              <a:noFill/>
              <a:ln>
                <a:noFill/>
              </a:ln>
            </p:spPr>
          </p:pic>
          <p:grpSp>
            <p:nvGrpSpPr>
              <p:cNvPr id="2567" name="Google Shape;2567;p11"/>
              <p:cNvGrpSpPr/>
              <p:nvPr/>
            </p:nvGrpSpPr>
            <p:grpSpPr>
              <a:xfrm>
                <a:off x="7493518" y="3325424"/>
                <a:ext cx="911538" cy="816238"/>
                <a:chOff x="7493518" y="3325424"/>
                <a:chExt cx="911538" cy="816238"/>
              </a:xfrm>
            </p:grpSpPr>
            <p:cxnSp>
              <p:nvCxnSpPr>
                <p:cNvPr id="2568" name="Google Shape;2568;p11"/>
                <p:cNvCxnSpPr/>
                <p:nvPr/>
              </p:nvCxnSpPr>
              <p:spPr>
                <a:xfrm>
                  <a:off x="8247778" y="3829970"/>
                  <a:ext cx="0" cy="131762"/>
                </a:xfrm>
                <a:prstGeom prst="straightConnector1">
                  <a:avLst/>
                </a:prstGeom>
                <a:noFill/>
                <a:ln w="9525" cap="flat" cmpd="sng">
                  <a:solidFill>
                    <a:schemeClr val="dk1"/>
                  </a:solidFill>
                  <a:prstDash val="solid"/>
                  <a:round/>
                  <a:headEnd type="none" w="med" len="med"/>
                  <a:tailEnd type="none" w="med" len="med"/>
                </a:ln>
              </p:spPr>
            </p:cxnSp>
            <p:cxnSp>
              <p:nvCxnSpPr>
                <p:cNvPr id="2569" name="Google Shape;2569;p11"/>
                <p:cNvCxnSpPr/>
                <p:nvPr/>
              </p:nvCxnSpPr>
              <p:spPr>
                <a:xfrm rot="10800000" flipH="1">
                  <a:off x="7857253" y="4041107"/>
                  <a:ext cx="168275" cy="3175"/>
                </a:xfrm>
                <a:prstGeom prst="straightConnector1">
                  <a:avLst/>
                </a:prstGeom>
                <a:noFill/>
                <a:ln w="9525" cap="flat" cmpd="sng">
                  <a:solidFill>
                    <a:schemeClr val="dk1"/>
                  </a:solidFill>
                  <a:prstDash val="solid"/>
                  <a:round/>
                  <a:headEnd type="none" w="med" len="med"/>
                  <a:tailEnd type="none" w="med" len="med"/>
                </a:ln>
              </p:spPr>
            </p:cxnSp>
            <p:pic>
              <p:nvPicPr>
                <p:cNvPr id="2570" name="Google Shape;2570;p11" descr="antenna_radiation_stylized"/>
                <p:cNvPicPr preferRelativeResize="0"/>
                <p:nvPr/>
              </p:nvPicPr>
              <p:blipFill rotWithShape="1">
                <a:blip r:embed="rId19">
                  <a:alphaModFix/>
                </a:blip>
                <a:srcRect/>
                <a:stretch/>
              </p:blipFill>
              <p:spPr>
                <a:xfrm>
                  <a:off x="7562238" y="3813930"/>
                  <a:ext cx="506412" cy="106009"/>
                </a:xfrm>
                <a:prstGeom prst="rect">
                  <a:avLst/>
                </a:prstGeom>
                <a:noFill/>
                <a:ln>
                  <a:noFill/>
                </a:ln>
              </p:spPr>
            </p:pic>
            <p:grpSp>
              <p:nvGrpSpPr>
                <p:cNvPr id="2571" name="Google Shape;2571;p11"/>
                <p:cNvGrpSpPr/>
                <p:nvPr/>
              </p:nvGrpSpPr>
              <p:grpSpPr>
                <a:xfrm>
                  <a:off x="8050070" y="3965994"/>
                  <a:ext cx="354986" cy="175668"/>
                  <a:chOff x="7493876" y="2774731"/>
                  <a:chExt cx="1481958" cy="894622"/>
                </a:xfrm>
              </p:grpSpPr>
              <p:sp>
                <p:nvSpPr>
                  <p:cNvPr id="2572" name="Google Shape;2572;p11"/>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2573" name="Google Shape;2573;p11"/>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2574" name="Google Shape;2574;p11"/>
                  <p:cNvGrpSpPr/>
                  <p:nvPr/>
                </p:nvGrpSpPr>
                <p:grpSpPr>
                  <a:xfrm>
                    <a:off x="7713663" y="2848339"/>
                    <a:ext cx="1042107" cy="425543"/>
                    <a:chOff x="7786941" y="2884917"/>
                    <a:chExt cx="897649" cy="353919"/>
                  </a:xfrm>
                </p:grpSpPr>
                <p:sp>
                  <p:nvSpPr>
                    <p:cNvPr id="2575" name="Google Shape;2575;p11"/>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2576" name="Google Shape;2576;p11"/>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2577" name="Google Shape;2577;p11"/>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2578" name="Google Shape;2578;p11"/>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pic>
              <p:nvPicPr>
                <p:cNvPr id="2579" name="Google Shape;2579;p11" descr="antenna_stylized"/>
                <p:cNvPicPr preferRelativeResize="0"/>
                <p:nvPr/>
              </p:nvPicPr>
              <p:blipFill rotWithShape="1">
                <a:blip r:embed="rId20">
                  <a:alphaModFix/>
                </a:blip>
                <a:srcRect/>
                <a:stretch/>
              </p:blipFill>
              <p:spPr>
                <a:xfrm>
                  <a:off x="7493518" y="3419140"/>
                  <a:ext cx="347997" cy="167557"/>
                </a:xfrm>
                <a:prstGeom prst="rect">
                  <a:avLst/>
                </a:prstGeom>
                <a:noFill/>
                <a:ln>
                  <a:noFill/>
                </a:ln>
              </p:spPr>
            </p:pic>
            <p:pic>
              <p:nvPicPr>
                <p:cNvPr id="2580" name="Google Shape;2580;p11" descr="antenna_stylized"/>
                <p:cNvPicPr preferRelativeResize="0"/>
                <p:nvPr/>
              </p:nvPicPr>
              <p:blipFill rotWithShape="1">
                <a:blip r:embed="rId20">
                  <a:alphaModFix/>
                </a:blip>
                <a:srcRect/>
                <a:stretch/>
              </p:blipFill>
              <p:spPr>
                <a:xfrm>
                  <a:off x="7803435" y="3325424"/>
                  <a:ext cx="347997" cy="167557"/>
                </a:xfrm>
                <a:prstGeom prst="rect">
                  <a:avLst/>
                </a:prstGeom>
                <a:noFill/>
                <a:ln>
                  <a:noFill/>
                </a:ln>
              </p:spPr>
            </p:pic>
          </p:grpSp>
        </p:grpSp>
        <p:grpSp>
          <p:nvGrpSpPr>
            <p:cNvPr id="2581" name="Google Shape;2581;p11"/>
            <p:cNvGrpSpPr/>
            <p:nvPr/>
          </p:nvGrpSpPr>
          <p:grpSpPr>
            <a:xfrm>
              <a:off x="10884085" y="3428485"/>
              <a:ext cx="604586" cy="405973"/>
              <a:chOff x="10884085" y="3428485"/>
              <a:chExt cx="604586" cy="405973"/>
            </a:xfrm>
          </p:grpSpPr>
          <p:grpSp>
            <p:nvGrpSpPr>
              <p:cNvPr id="2582" name="Google Shape;2582;p11"/>
              <p:cNvGrpSpPr/>
              <p:nvPr/>
            </p:nvGrpSpPr>
            <p:grpSpPr>
              <a:xfrm>
                <a:off x="10884085" y="3601365"/>
                <a:ext cx="170989" cy="97052"/>
                <a:chOff x="7493876" y="2774731"/>
                <a:chExt cx="1481958" cy="894622"/>
              </a:xfrm>
            </p:grpSpPr>
            <p:sp>
              <p:nvSpPr>
                <p:cNvPr id="2583" name="Google Shape;2583;p11"/>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2584" name="Google Shape;2584;p11"/>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2585" name="Google Shape;2585;p11"/>
                <p:cNvGrpSpPr/>
                <p:nvPr/>
              </p:nvGrpSpPr>
              <p:grpSpPr>
                <a:xfrm>
                  <a:off x="7713663" y="2848339"/>
                  <a:ext cx="1042107" cy="425543"/>
                  <a:chOff x="7786941" y="2884917"/>
                  <a:chExt cx="897649" cy="353919"/>
                </a:xfrm>
              </p:grpSpPr>
              <p:sp>
                <p:nvSpPr>
                  <p:cNvPr id="2586" name="Google Shape;2586;p11"/>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2587" name="Google Shape;2587;p11"/>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2588" name="Google Shape;2588;p11"/>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2589" name="Google Shape;2589;p11"/>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nvGrpSpPr>
              <p:cNvPr id="2590" name="Google Shape;2590;p11"/>
              <p:cNvGrpSpPr/>
              <p:nvPr/>
            </p:nvGrpSpPr>
            <p:grpSpPr>
              <a:xfrm>
                <a:off x="11064947" y="3428485"/>
                <a:ext cx="423724" cy="405973"/>
                <a:chOff x="5103720" y="2693365"/>
                <a:chExt cx="611650" cy="414788"/>
              </a:xfrm>
            </p:grpSpPr>
            <p:cxnSp>
              <p:nvCxnSpPr>
                <p:cNvPr id="2591" name="Google Shape;2591;p11"/>
                <p:cNvCxnSpPr/>
                <p:nvPr/>
              </p:nvCxnSpPr>
              <p:spPr>
                <a:xfrm>
                  <a:off x="5103720" y="2914214"/>
                  <a:ext cx="232559" cy="0"/>
                </a:xfrm>
                <a:prstGeom prst="straightConnector1">
                  <a:avLst/>
                </a:prstGeom>
                <a:noFill/>
                <a:ln w="12700" cap="flat" cmpd="sng">
                  <a:solidFill>
                    <a:schemeClr val="dk1"/>
                  </a:solidFill>
                  <a:prstDash val="solid"/>
                  <a:miter lim="800000"/>
                  <a:headEnd type="none" w="sm" len="sm"/>
                  <a:tailEnd type="none" w="sm" len="sm"/>
                </a:ln>
              </p:spPr>
            </p:cxnSp>
            <p:grpSp>
              <p:nvGrpSpPr>
                <p:cNvPr id="2592" name="Google Shape;2592;p11"/>
                <p:cNvGrpSpPr/>
                <p:nvPr/>
              </p:nvGrpSpPr>
              <p:grpSpPr>
                <a:xfrm>
                  <a:off x="5275406" y="2693365"/>
                  <a:ext cx="439964" cy="414788"/>
                  <a:chOff x="5275406" y="2711455"/>
                  <a:chExt cx="452949" cy="405518"/>
                </a:xfrm>
              </p:grpSpPr>
              <p:pic>
                <p:nvPicPr>
                  <p:cNvPr id="2593" name="Google Shape;2593;p11" descr="server_rack.png"/>
                  <p:cNvPicPr preferRelativeResize="0"/>
                  <p:nvPr/>
                </p:nvPicPr>
                <p:blipFill rotWithShape="1">
                  <a:blip r:embed="rId21">
                    <a:alphaModFix/>
                  </a:blip>
                  <a:srcRect/>
                  <a:stretch/>
                </p:blipFill>
                <p:spPr>
                  <a:xfrm>
                    <a:off x="5537367" y="2770786"/>
                    <a:ext cx="190988" cy="313366"/>
                  </a:xfrm>
                  <a:prstGeom prst="rect">
                    <a:avLst/>
                  </a:prstGeom>
                  <a:noFill/>
                  <a:ln>
                    <a:noFill/>
                  </a:ln>
                </p:spPr>
              </p:pic>
              <p:pic>
                <p:nvPicPr>
                  <p:cNvPr id="2594" name="Google Shape;2594;p11" descr="server_rack.png"/>
                  <p:cNvPicPr preferRelativeResize="0"/>
                  <p:nvPr/>
                </p:nvPicPr>
                <p:blipFill rotWithShape="1">
                  <a:blip r:embed="rId21">
                    <a:alphaModFix/>
                  </a:blip>
                  <a:srcRect/>
                  <a:stretch/>
                </p:blipFill>
                <p:spPr>
                  <a:xfrm>
                    <a:off x="5275406" y="2764002"/>
                    <a:ext cx="190988" cy="313366"/>
                  </a:xfrm>
                  <a:prstGeom prst="rect">
                    <a:avLst/>
                  </a:prstGeom>
                  <a:noFill/>
                  <a:ln>
                    <a:noFill/>
                  </a:ln>
                </p:spPr>
              </p:pic>
              <p:pic>
                <p:nvPicPr>
                  <p:cNvPr id="2595" name="Google Shape;2595;p11" descr="server_rack.png"/>
                  <p:cNvPicPr preferRelativeResize="0"/>
                  <p:nvPr/>
                </p:nvPicPr>
                <p:blipFill rotWithShape="1">
                  <a:blip r:embed="rId21">
                    <a:alphaModFix/>
                  </a:blip>
                  <a:srcRect/>
                  <a:stretch/>
                </p:blipFill>
                <p:spPr>
                  <a:xfrm>
                    <a:off x="5385676" y="2711455"/>
                    <a:ext cx="247152" cy="405518"/>
                  </a:xfrm>
                  <a:prstGeom prst="rect">
                    <a:avLst/>
                  </a:prstGeom>
                  <a:noFill/>
                  <a:ln>
                    <a:noFill/>
                  </a:ln>
                </p:spPr>
              </p:pic>
            </p:grpSp>
          </p:grpSp>
        </p:grpSp>
        <p:grpSp>
          <p:nvGrpSpPr>
            <p:cNvPr id="2596" name="Google Shape;2596;p11"/>
            <p:cNvGrpSpPr/>
            <p:nvPr/>
          </p:nvGrpSpPr>
          <p:grpSpPr>
            <a:xfrm>
              <a:off x="7975881" y="4741266"/>
              <a:ext cx="2318709" cy="1245936"/>
              <a:chOff x="7948367" y="4775686"/>
              <a:chExt cx="2318709" cy="1245936"/>
            </a:xfrm>
          </p:grpSpPr>
          <p:cxnSp>
            <p:nvCxnSpPr>
              <p:cNvPr id="2597" name="Google Shape;2597;p11"/>
              <p:cNvCxnSpPr/>
              <p:nvPr/>
            </p:nvCxnSpPr>
            <p:spPr>
              <a:xfrm rot="5400000" flipH="1">
                <a:off x="9789609" y="5251739"/>
                <a:ext cx="388062" cy="7560"/>
              </a:xfrm>
              <a:prstGeom prst="straightConnector1">
                <a:avLst/>
              </a:prstGeom>
              <a:noFill/>
              <a:ln w="12700" cap="flat" cmpd="sng">
                <a:solidFill>
                  <a:schemeClr val="dk1"/>
                </a:solidFill>
                <a:prstDash val="solid"/>
                <a:round/>
                <a:headEnd type="none" w="med" len="med"/>
                <a:tailEnd type="none" w="med" len="med"/>
              </a:ln>
            </p:spPr>
          </p:cxnSp>
          <p:cxnSp>
            <p:nvCxnSpPr>
              <p:cNvPr id="2598" name="Google Shape;2598;p11"/>
              <p:cNvCxnSpPr/>
              <p:nvPr/>
            </p:nvCxnSpPr>
            <p:spPr>
              <a:xfrm>
                <a:off x="8210207" y="5117334"/>
                <a:ext cx="226800" cy="127000"/>
              </a:xfrm>
              <a:prstGeom prst="straightConnector1">
                <a:avLst/>
              </a:prstGeom>
              <a:noFill/>
              <a:ln w="9525" cap="flat" cmpd="sng">
                <a:solidFill>
                  <a:schemeClr val="dk1"/>
                </a:solidFill>
                <a:prstDash val="solid"/>
                <a:round/>
                <a:headEnd type="none" w="med" len="med"/>
                <a:tailEnd type="none" w="med" len="med"/>
              </a:ln>
            </p:spPr>
          </p:cxnSp>
          <p:cxnSp>
            <p:nvCxnSpPr>
              <p:cNvPr id="2599" name="Google Shape;2599;p11"/>
              <p:cNvCxnSpPr/>
              <p:nvPr/>
            </p:nvCxnSpPr>
            <p:spPr>
              <a:xfrm rot="10800000" flipH="1">
                <a:off x="8459425" y="5036562"/>
                <a:ext cx="404236" cy="207771"/>
              </a:xfrm>
              <a:prstGeom prst="straightConnector1">
                <a:avLst/>
              </a:prstGeom>
              <a:noFill/>
              <a:ln w="9525" cap="flat" cmpd="sng">
                <a:solidFill>
                  <a:schemeClr val="dk1"/>
                </a:solidFill>
                <a:prstDash val="solid"/>
                <a:round/>
                <a:headEnd type="none" w="med" len="med"/>
                <a:tailEnd type="none" w="med" len="med"/>
              </a:ln>
            </p:spPr>
          </p:cxnSp>
          <p:grpSp>
            <p:nvGrpSpPr>
              <p:cNvPr id="2600" name="Google Shape;2600;p11"/>
              <p:cNvGrpSpPr/>
              <p:nvPr/>
            </p:nvGrpSpPr>
            <p:grpSpPr>
              <a:xfrm>
                <a:off x="7948367" y="4775686"/>
                <a:ext cx="2318709" cy="1245936"/>
                <a:chOff x="7948367" y="4775686"/>
                <a:chExt cx="2318709" cy="1245936"/>
              </a:xfrm>
            </p:grpSpPr>
            <p:cxnSp>
              <p:nvCxnSpPr>
                <p:cNvPr id="2601" name="Google Shape;2601;p11"/>
                <p:cNvCxnSpPr/>
                <p:nvPr/>
              </p:nvCxnSpPr>
              <p:spPr>
                <a:xfrm rot="10800000">
                  <a:off x="10209926" y="5405286"/>
                  <a:ext cx="0" cy="114300"/>
                </a:xfrm>
                <a:prstGeom prst="straightConnector1">
                  <a:avLst/>
                </a:prstGeom>
                <a:noFill/>
                <a:ln w="12700" cap="flat" cmpd="sng">
                  <a:solidFill>
                    <a:schemeClr val="dk1"/>
                  </a:solidFill>
                  <a:prstDash val="solid"/>
                  <a:round/>
                  <a:headEnd type="none" w="med" len="med"/>
                  <a:tailEnd type="none" w="med" len="med"/>
                </a:ln>
              </p:spPr>
            </p:cxnSp>
            <p:cxnSp>
              <p:nvCxnSpPr>
                <p:cNvPr id="2602" name="Google Shape;2602;p11"/>
                <p:cNvCxnSpPr/>
                <p:nvPr/>
              </p:nvCxnSpPr>
              <p:spPr>
                <a:xfrm>
                  <a:off x="9432959" y="4838517"/>
                  <a:ext cx="524483" cy="261537"/>
                </a:xfrm>
                <a:prstGeom prst="straightConnector1">
                  <a:avLst/>
                </a:prstGeom>
                <a:noFill/>
                <a:ln w="9525" cap="flat" cmpd="sng">
                  <a:solidFill>
                    <a:schemeClr val="dk1"/>
                  </a:solidFill>
                  <a:prstDash val="solid"/>
                  <a:round/>
                  <a:headEnd type="none" w="med" len="med"/>
                  <a:tailEnd type="none" w="med" len="med"/>
                </a:ln>
              </p:spPr>
            </p:cxnSp>
            <p:cxnSp>
              <p:nvCxnSpPr>
                <p:cNvPr id="2603" name="Google Shape;2603;p11"/>
                <p:cNvCxnSpPr/>
                <p:nvPr/>
              </p:nvCxnSpPr>
              <p:spPr>
                <a:xfrm rot="10800000" flipH="1">
                  <a:off x="8850066" y="4838517"/>
                  <a:ext cx="569255" cy="246266"/>
                </a:xfrm>
                <a:prstGeom prst="straightConnector1">
                  <a:avLst/>
                </a:prstGeom>
                <a:noFill/>
                <a:ln w="9525" cap="flat" cmpd="sng">
                  <a:solidFill>
                    <a:schemeClr val="dk1"/>
                  </a:solidFill>
                  <a:prstDash val="solid"/>
                  <a:round/>
                  <a:headEnd type="none" w="med" len="med"/>
                  <a:tailEnd type="none" w="med" len="med"/>
                </a:ln>
              </p:spPr>
            </p:cxnSp>
            <p:cxnSp>
              <p:nvCxnSpPr>
                <p:cNvPr id="2604" name="Google Shape;2604;p11"/>
                <p:cNvCxnSpPr/>
                <p:nvPr/>
              </p:nvCxnSpPr>
              <p:spPr>
                <a:xfrm>
                  <a:off x="8821744" y="5108876"/>
                  <a:ext cx="1030502" cy="0"/>
                </a:xfrm>
                <a:prstGeom prst="straightConnector1">
                  <a:avLst/>
                </a:prstGeom>
                <a:noFill/>
                <a:ln w="9525" cap="flat" cmpd="sng">
                  <a:solidFill>
                    <a:schemeClr val="dk1"/>
                  </a:solidFill>
                  <a:prstDash val="solid"/>
                  <a:round/>
                  <a:headEnd type="none" w="med" len="med"/>
                  <a:tailEnd type="none" w="med" len="med"/>
                </a:ln>
              </p:spPr>
            </p:cxnSp>
            <p:cxnSp>
              <p:nvCxnSpPr>
                <p:cNvPr id="2605" name="Google Shape;2605;p11"/>
                <p:cNvCxnSpPr/>
                <p:nvPr/>
              </p:nvCxnSpPr>
              <p:spPr>
                <a:xfrm rot="10800000" flipH="1">
                  <a:off x="7948367" y="5290470"/>
                  <a:ext cx="412750" cy="127000"/>
                </a:xfrm>
                <a:prstGeom prst="straightConnector1">
                  <a:avLst/>
                </a:prstGeom>
                <a:noFill/>
                <a:ln w="9525" cap="flat" cmpd="sng">
                  <a:solidFill>
                    <a:schemeClr val="dk1"/>
                  </a:solidFill>
                  <a:prstDash val="solid"/>
                  <a:round/>
                  <a:headEnd type="none" w="med" len="med"/>
                  <a:tailEnd type="none" w="med" len="med"/>
                </a:ln>
              </p:spPr>
            </p:cxnSp>
            <p:cxnSp>
              <p:nvCxnSpPr>
                <p:cNvPr id="2606" name="Google Shape;2606;p11"/>
                <p:cNvCxnSpPr/>
                <p:nvPr/>
              </p:nvCxnSpPr>
              <p:spPr>
                <a:xfrm flipH="1">
                  <a:off x="8373817" y="5282252"/>
                  <a:ext cx="68080" cy="293968"/>
                </a:xfrm>
                <a:prstGeom prst="straightConnector1">
                  <a:avLst/>
                </a:prstGeom>
                <a:noFill/>
                <a:ln w="9525" cap="flat" cmpd="sng">
                  <a:solidFill>
                    <a:schemeClr val="dk1"/>
                  </a:solidFill>
                  <a:prstDash val="solid"/>
                  <a:round/>
                  <a:headEnd type="none" w="med" len="med"/>
                  <a:tailEnd type="none" w="med" len="med"/>
                </a:ln>
              </p:spPr>
            </p:cxnSp>
            <p:cxnSp>
              <p:nvCxnSpPr>
                <p:cNvPr id="2607" name="Google Shape;2607;p11"/>
                <p:cNvCxnSpPr/>
                <p:nvPr/>
              </p:nvCxnSpPr>
              <p:spPr>
                <a:xfrm rot="10800000">
                  <a:off x="8488731" y="5307931"/>
                  <a:ext cx="280374" cy="269876"/>
                </a:xfrm>
                <a:prstGeom prst="straightConnector1">
                  <a:avLst/>
                </a:prstGeom>
                <a:noFill/>
                <a:ln w="9525" cap="flat" cmpd="sng">
                  <a:solidFill>
                    <a:schemeClr val="dk1"/>
                  </a:solidFill>
                  <a:prstDash val="solid"/>
                  <a:round/>
                  <a:headEnd type="none" w="med" len="med"/>
                  <a:tailEnd type="none" w="med" len="med"/>
                </a:ln>
              </p:spPr>
            </p:cxnSp>
            <p:cxnSp>
              <p:nvCxnSpPr>
                <p:cNvPr id="2608" name="Google Shape;2608;p11"/>
                <p:cNvCxnSpPr/>
                <p:nvPr/>
              </p:nvCxnSpPr>
              <p:spPr>
                <a:xfrm>
                  <a:off x="8488731" y="5258048"/>
                  <a:ext cx="914184" cy="468622"/>
                </a:xfrm>
                <a:prstGeom prst="straightConnector1">
                  <a:avLst/>
                </a:prstGeom>
                <a:noFill/>
                <a:ln w="9525" cap="flat" cmpd="sng">
                  <a:solidFill>
                    <a:schemeClr val="dk1"/>
                  </a:solidFill>
                  <a:prstDash val="solid"/>
                  <a:round/>
                  <a:headEnd type="none" w="med" len="med"/>
                  <a:tailEnd type="none" w="med" len="med"/>
                </a:ln>
              </p:spPr>
            </p:cxnSp>
            <p:cxnSp>
              <p:nvCxnSpPr>
                <p:cNvPr id="2609" name="Google Shape;2609;p11"/>
                <p:cNvCxnSpPr/>
                <p:nvPr/>
              </p:nvCxnSpPr>
              <p:spPr>
                <a:xfrm rot="5400000" flipH="1">
                  <a:off x="9885545" y="5583471"/>
                  <a:ext cx="366793" cy="1482"/>
                </a:xfrm>
                <a:prstGeom prst="straightConnector1">
                  <a:avLst/>
                </a:prstGeom>
                <a:noFill/>
                <a:ln w="12700" cap="flat" cmpd="sng">
                  <a:solidFill>
                    <a:schemeClr val="dk1"/>
                  </a:solidFill>
                  <a:prstDash val="solid"/>
                  <a:round/>
                  <a:headEnd type="none" w="med" len="med"/>
                  <a:tailEnd type="none" w="med" len="med"/>
                </a:ln>
              </p:spPr>
            </p:cxnSp>
            <p:pic>
              <p:nvPicPr>
                <p:cNvPr id="2610" name="Google Shape;2610;p11" descr="antenna_radiation_stylized"/>
                <p:cNvPicPr preferRelativeResize="0"/>
                <p:nvPr/>
              </p:nvPicPr>
              <p:blipFill rotWithShape="1">
                <a:blip r:embed="rId22">
                  <a:alphaModFix/>
                </a:blip>
                <a:srcRect/>
                <a:stretch/>
              </p:blipFill>
              <p:spPr>
                <a:xfrm>
                  <a:off x="9242073" y="5480938"/>
                  <a:ext cx="452014" cy="95159"/>
                </a:xfrm>
                <a:prstGeom prst="rect">
                  <a:avLst/>
                </a:prstGeom>
                <a:noFill/>
                <a:ln>
                  <a:noFill/>
                </a:ln>
              </p:spPr>
            </p:pic>
            <p:pic>
              <p:nvPicPr>
                <p:cNvPr id="2611" name="Google Shape;2611;p11" descr="access_point_stylized_small"/>
                <p:cNvPicPr preferRelativeResize="0"/>
                <p:nvPr/>
              </p:nvPicPr>
              <p:blipFill rotWithShape="1">
                <a:blip r:embed="rId18">
                  <a:alphaModFix/>
                </a:blip>
                <a:srcRect/>
                <a:stretch/>
              </p:blipFill>
              <p:spPr>
                <a:xfrm>
                  <a:off x="9290610" y="5524232"/>
                  <a:ext cx="380935" cy="317464"/>
                </a:xfrm>
                <a:prstGeom prst="rect">
                  <a:avLst/>
                </a:prstGeom>
                <a:noFill/>
                <a:ln>
                  <a:noFill/>
                </a:ln>
              </p:spPr>
            </p:pic>
            <p:grpSp>
              <p:nvGrpSpPr>
                <p:cNvPr id="2612" name="Google Shape;2612;p11"/>
                <p:cNvGrpSpPr/>
                <p:nvPr/>
              </p:nvGrpSpPr>
              <p:grpSpPr>
                <a:xfrm>
                  <a:off x="9783558" y="4989983"/>
                  <a:ext cx="393760" cy="218578"/>
                  <a:chOff x="7493876" y="2774731"/>
                  <a:chExt cx="1481958" cy="894622"/>
                </a:xfrm>
              </p:grpSpPr>
              <p:sp>
                <p:nvSpPr>
                  <p:cNvPr id="2613" name="Google Shape;2613;p11"/>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2614" name="Google Shape;2614;p11"/>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2615" name="Google Shape;2615;p11"/>
                  <p:cNvGrpSpPr/>
                  <p:nvPr/>
                </p:nvGrpSpPr>
                <p:grpSpPr>
                  <a:xfrm>
                    <a:off x="7713663" y="2848339"/>
                    <a:ext cx="1042107" cy="425543"/>
                    <a:chOff x="7786941" y="2884917"/>
                    <a:chExt cx="897649" cy="353919"/>
                  </a:xfrm>
                </p:grpSpPr>
                <p:sp>
                  <p:nvSpPr>
                    <p:cNvPr id="2616" name="Google Shape;2616;p11"/>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2617" name="Google Shape;2617;p11"/>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2618" name="Google Shape;2618;p11"/>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2619" name="Google Shape;2619;p11"/>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nvGrpSpPr>
                <p:cNvPr id="2620" name="Google Shape;2620;p11"/>
                <p:cNvGrpSpPr/>
                <p:nvPr/>
              </p:nvGrpSpPr>
              <p:grpSpPr>
                <a:xfrm>
                  <a:off x="9849365" y="5339037"/>
                  <a:ext cx="309740" cy="190838"/>
                  <a:chOff x="3668110" y="2448910"/>
                  <a:chExt cx="3794234" cy="2165130"/>
                </a:xfrm>
              </p:grpSpPr>
              <p:sp>
                <p:nvSpPr>
                  <p:cNvPr id="2621" name="Google Shape;2621;p11"/>
                  <p:cNvSpPr/>
                  <p:nvPr/>
                </p:nvSpPr>
                <p:spPr>
                  <a:xfrm>
                    <a:off x="3668110" y="3741409"/>
                    <a:ext cx="3780587" cy="872631"/>
                  </a:xfrm>
                  <a:prstGeom prst="rect">
                    <a:avLst/>
                  </a:prstGeom>
                  <a:gradFill>
                    <a:gsLst>
                      <a:gs pos="0">
                        <a:srgbClr val="B8C2C9"/>
                      </a:gs>
                      <a:gs pos="21000">
                        <a:schemeClr val="lt1"/>
                      </a:gs>
                      <a:gs pos="60000">
                        <a:srgbClr val="D6DCE0"/>
                      </a:gs>
                      <a:gs pos="100000">
                        <a:srgbClr val="B8C2C9"/>
                      </a:gs>
                    </a:gsLst>
                    <a:lin ang="0" scaled="0"/>
                  </a:gradFill>
                  <a:ln w="9525"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2622" name="Google Shape;2622;p11"/>
                  <p:cNvSpPr/>
                  <p:nvPr/>
                </p:nvSpPr>
                <p:spPr>
                  <a:xfrm>
                    <a:off x="3678620" y="2448910"/>
                    <a:ext cx="3783724" cy="1324303"/>
                  </a:xfrm>
                  <a:custGeom>
                    <a:avLst/>
                    <a:gdLst/>
                    <a:ahLst/>
                    <a:cxnLst/>
                    <a:rect l="l" t="t" r="r" b="b"/>
                    <a:pathLst>
                      <a:path w="3783724" h="1324303" extrusionOk="0">
                        <a:moveTo>
                          <a:pt x="0" y="1313793"/>
                        </a:moveTo>
                        <a:lnTo>
                          <a:pt x="0" y="1313793"/>
                        </a:lnTo>
                        <a:lnTo>
                          <a:pt x="252248" y="0"/>
                        </a:lnTo>
                        <a:lnTo>
                          <a:pt x="3415862" y="21020"/>
                        </a:lnTo>
                        <a:lnTo>
                          <a:pt x="3783724" y="1324303"/>
                        </a:lnTo>
                        <a:lnTo>
                          <a:pt x="0" y="1313793"/>
                        </a:lnTo>
                        <a:close/>
                      </a:path>
                    </a:pathLst>
                  </a:cu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nvGrpSpPr>
                  <p:cNvPr id="2623" name="Google Shape;2623;p11"/>
                  <p:cNvGrpSpPr/>
                  <p:nvPr/>
                </p:nvGrpSpPr>
                <p:grpSpPr>
                  <a:xfrm>
                    <a:off x="3941378" y="2603243"/>
                    <a:ext cx="3202061" cy="1066110"/>
                    <a:chOff x="7939341" y="3037317"/>
                    <a:chExt cx="897649" cy="353919"/>
                  </a:xfrm>
                </p:grpSpPr>
                <p:sp>
                  <p:nvSpPr>
                    <p:cNvPr id="2624" name="Google Shape;2624;p11"/>
                    <p:cNvSpPr/>
                    <p:nvPr/>
                  </p:nvSpPr>
                  <p:spPr>
                    <a:xfrm>
                      <a:off x="7964170" y="30373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2625" name="Google Shape;2625;p11"/>
                    <p:cNvSpPr/>
                    <p:nvPr/>
                  </p:nvSpPr>
                  <p:spPr>
                    <a:xfrm>
                      <a:off x="8519948" y="32067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2626" name="Google Shape;2626;p11"/>
                    <p:cNvSpPr/>
                    <p:nvPr/>
                  </p:nvSpPr>
                  <p:spPr>
                    <a:xfrm>
                      <a:off x="7939341" y="32067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2627" name="Google Shape;2627;p11"/>
                    <p:cNvSpPr/>
                    <p:nvPr/>
                  </p:nvSpPr>
                  <p:spPr>
                    <a:xfrm>
                      <a:off x="8047413" y="31234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nvGrpSpPr>
                <p:cNvPr id="2628" name="Google Shape;2628;p11"/>
                <p:cNvGrpSpPr/>
                <p:nvPr/>
              </p:nvGrpSpPr>
              <p:grpSpPr>
                <a:xfrm>
                  <a:off x="8676619" y="4967420"/>
                  <a:ext cx="393760" cy="218578"/>
                  <a:chOff x="7493876" y="2774731"/>
                  <a:chExt cx="1481958" cy="894622"/>
                </a:xfrm>
              </p:grpSpPr>
              <p:sp>
                <p:nvSpPr>
                  <p:cNvPr id="2629" name="Google Shape;2629;p11"/>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2630" name="Google Shape;2630;p11"/>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2631" name="Google Shape;2631;p11"/>
                  <p:cNvGrpSpPr/>
                  <p:nvPr/>
                </p:nvGrpSpPr>
                <p:grpSpPr>
                  <a:xfrm>
                    <a:off x="7713663" y="2848339"/>
                    <a:ext cx="1042107" cy="425543"/>
                    <a:chOff x="7786941" y="2884917"/>
                    <a:chExt cx="897649" cy="353919"/>
                  </a:xfrm>
                </p:grpSpPr>
                <p:sp>
                  <p:nvSpPr>
                    <p:cNvPr id="2632" name="Google Shape;2632;p11"/>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2633" name="Google Shape;2633;p11"/>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2634" name="Google Shape;2634;p11"/>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2635" name="Google Shape;2635;p11"/>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nvGrpSpPr>
                <p:cNvPr id="2636" name="Google Shape;2636;p11"/>
                <p:cNvGrpSpPr/>
                <p:nvPr/>
              </p:nvGrpSpPr>
              <p:grpSpPr>
                <a:xfrm>
                  <a:off x="8311520" y="5194433"/>
                  <a:ext cx="309740" cy="190838"/>
                  <a:chOff x="3668110" y="2448910"/>
                  <a:chExt cx="3794234" cy="2165130"/>
                </a:xfrm>
              </p:grpSpPr>
              <p:sp>
                <p:nvSpPr>
                  <p:cNvPr id="2637" name="Google Shape;2637;p11"/>
                  <p:cNvSpPr/>
                  <p:nvPr/>
                </p:nvSpPr>
                <p:spPr>
                  <a:xfrm>
                    <a:off x="3668110" y="3741409"/>
                    <a:ext cx="3780587" cy="872631"/>
                  </a:xfrm>
                  <a:prstGeom prst="rect">
                    <a:avLst/>
                  </a:prstGeom>
                  <a:gradFill>
                    <a:gsLst>
                      <a:gs pos="0">
                        <a:srgbClr val="B8C2C9"/>
                      </a:gs>
                      <a:gs pos="21000">
                        <a:schemeClr val="lt1"/>
                      </a:gs>
                      <a:gs pos="60000">
                        <a:srgbClr val="D6DCE0"/>
                      </a:gs>
                      <a:gs pos="100000">
                        <a:srgbClr val="B8C2C9"/>
                      </a:gs>
                    </a:gsLst>
                    <a:lin ang="0" scaled="0"/>
                  </a:gradFill>
                  <a:ln w="9525"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2638" name="Google Shape;2638;p11"/>
                  <p:cNvSpPr/>
                  <p:nvPr/>
                </p:nvSpPr>
                <p:spPr>
                  <a:xfrm>
                    <a:off x="3678620" y="2448910"/>
                    <a:ext cx="3783724" cy="1324303"/>
                  </a:xfrm>
                  <a:custGeom>
                    <a:avLst/>
                    <a:gdLst/>
                    <a:ahLst/>
                    <a:cxnLst/>
                    <a:rect l="l" t="t" r="r" b="b"/>
                    <a:pathLst>
                      <a:path w="3783724" h="1324303" extrusionOk="0">
                        <a:moveTo>
                          <a:pt x="0" y="1313793"/>
                        </a:moveTo>
                        <a:lnTo>
                          <a:pt x="0" y="1313793"/>
                        </a:lnTo>
                        <a:lnTo>
                          <a:pt x="252248" y="0"/>
                        </a:lnTo>
                        <a:lnTo>
                          <a:pt x="3415862" y="21020"/>
                        </a:lnTo>
                        <a:lnTo>
                          <a:pt x="3783724" y="1324303"/>
                        </a:lnTo>
                        <a:lnTo>
                          <a:pt x="0" y="1313793"/>
                        </a:lnTo>
                        <a:close/>
                      </a:path>
                    </a:pathLst>
                  </a:cu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nvGrpSpPr>
                  <p:cNvPr id="2639" name="Google Shape;2639;p11"/>
                  <p:cNvGrpSpPr/>
                  <p:nvPr/>
                </p:nvGrpSpPr>
                <p:grpSpPr>
                  <a:xfrm>
                    <a:off x="3941378" y="2603243"/>
                    <a:ext cx="3202061" cy="1066110"/>
                    <a:chOff x="7939341" y="3037317"/>
                    <a:chExt cx="897649" cy="353919"/>
                  </a:xfrm>
                </p:grpSpPr>
                <p:sp>
                  <p:nvSpPr>
                    <p:cNvPr id="2640" name="Google Shape;2640;p11"/>
                    <p:cNvSpPr/>
                    <p:nvPr/>
                  </p:nvSpPr>
                  <p:spPr>
                    <a:xfrm>
                      <a:off x="7964170" y="30373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2641" name="Google Shape;2641;p11"/>
                    <p:cNvSpPr/>
                    <p:nvPr/>
                  </p:nvSpPr>
                  <p:spPr>
                    <a:xfrm>
                      <a:off x="8519948" y="32067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2642" name="Google Shape;2642;p11"/>
                    <p:cNvSpPr/>
                    <p:nvPr/>
                  </p:nvSpPr>
                  <p:spPr>
                    <a:xfrm>
                      <a:off x="7939341" y="32067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2643" name="Google Shape;2643;p11"/>
                    <p:cNvSpPr/>
                    <p:nvPr/>
                  </p:nvSpPr>
                  <p:spPr>
                    <a:xfrm>
                      <a:off x="8047413" y="31234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nvGrpSpPr>
                <p:cNvPr id="2644" name="Google Shape;2644;p11"/>
                <p:cNvGrpSpPr/>
                <p:nvPr/>
              </p:nvGrpSpPr>
              <p:grpSpPr>
                <a:xfrm>
                  <a:off x="9247893" y="4775686"/>
                  <a:ext cx="393760" cy="218578"/>
                  <a:chOff x="7493876" y="2774731"/>
                  <a:chExt cx="1481958" cy="894622"/>
                </a:xfrm>
              </p:grpSpPr>
              <p:sp>
                <p:nvSpPr>
                  <p:cNvPr id="2645" name="Google Shape;2645;p11"/>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2646" name="Google Shape;2646;p11"/>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2647" name="Google Shape;2647;p11"/>
                  <p:cNvGrpSpPr/>
                  <p:nvPr/>
                </p:nvGrpSpPr>
                <p:grpSpPr>
                  <a:xfrm>
                    <a:off x="7713663" y="2848339"/>
                    <a:ext cx="1042107" cy="425543"/>
                    <a:chOff x="7786941" y="2884917"/>
                    <a:chExt cx="897649" cy="353919"/>
                  </a:xfrm>
                </p:grpSpPr>
                <p:sp>
                  <p:nvSpPr>
                    <p:cNvPr id="2648" name="Google Shape;2648;p11"/>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2649" name="Google Shape;2649;p11"/>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2650" name="Google Shape;2650;p11"/>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2651" name="Google Shape;2651;p11"/>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pic>
              <p:nvPicPr>
                <p:cNvPr id="2652" name="Google Shape;2652;p11" descr="antenna_stylized"/>
                <p:cNvPicPr preferRelativeResize="0"/>
                <p:nvPr/>
              </p:nvPicPr>
              <p:blipFill rotWithShape="1">
                <a:blip r:embed="rId23">
                  <a:alphaModFix/>
                </a:blip>
                <a:srcRect/>
                <a:stretch/>
              </p:blipFill>
              <p:spPr>
                <a:xfrm>
                  <a:off x="9201681" y="5852809"/>
                  <a:ext cx="307702" cy="168813"/>
                </a:xfrm>
                <a:prstGeom prst="rect">
                  <a:avLst/>
                </a:prstGeom>
                <a:noFill/>
                <a:ln>
                  <a:noFill/>
                </a:ln>
              </p:spPr>
            </p:pic>
            <p:pic>
              <p:nvPicPr>
                <p:cNvPr id="2653" name="Google Shape;2653;p11" descr="antenna_stylized"/>
                <p:cNvPicPr preferRelativeResize="0"/>
                <p:nvPr/>
              </p:nvPicPr>
              <p:blipFill rotWithShape="1">
                <a:blip r:embed="rId23">
                  <a:alphaModFix/>
                </a:blip>
                <a:srcRect/>
                <a:stretch/>
              </p:blipFill>
              <p:spPr>
                <a:xfrm>
                  <a:off x="9534746" y="5795138"/>
                  <a:ext cx="316707" cy="138962"/>
                </a:xfrm>
                <a:prstGeom prst="rect">
                  <a:avLst/>
                </a:prstGeom>
                <a:noFill/>
                <a:ln>
                  <a:noFill/>
                </a:ln>
              </p:spPr>
            </p:pic>
          </p:grpSp>
        </p:grpSp>
        <p:grpSp>
          <p:nvGrpSpPr>
            <p:cNvPr id="2654" name="Google Shape;2654;p11"/>
            <p:cNvGrpSpPr/>
            <p:nvPr/>
          </p:nvGrpSpPr>
          <p:grpSpPr>
            <a:xfrm>
              <a:off x="10925982" y="4188911"/>
              <a:ext cx="657413" cy="451816"/>
              <a:chOff x="10925982" y="4188911"/>
              <a:chExt cx="657413" cy="451816"/>
            </a:xfrm>
          </p:grpSpPr>
          <p:grpSp>
            <p:nvGrpSpPr>
              <p:cNvPr id="2655" name="Google Shape;2655;p11"/>
              <p:cNvGrpSpPr/>
              <p:nvPr/>
            </p:nvGrpSpPr>
            <p:grpSpPr>
              <a:xfrm>
                <a:off x="11093556" y="4188911"/>
                <a:ext cx="489839" cy="451816"/>
                <a:chOff x="5103720" y="2693365"/>
                <a:chExt cx="611650" cy="414788"/>
              </a:xfrm>
            </p:grpSpPr>
            <p:cxnSp>
              <p:nvCxnSpPr>
                <p:cNvPr id="2656" name="Google Shape;2656;p11"/>
                <p:cNvCxnSpPr/>
                <p:nvPr/>
              </p:nvCxnSpPr>
              <p:spPr>
                <a:xfrm>
                  <a:off x="5103720" y="2914214"/>
                  <a:ext cx="232559" cy="0"/>
                </a:xfrm>
                <a:prstGeom prst="straightConnector1">
                  <a:avLst/>
                </a:prstGeom>
                <a:noFill/>
                <a:ln w="12700" cap="flat" cmpd="sng">
                  <a:solidFill>
                    <a:schemeClr val="dk1"/>
                  </a:solidFill>
                  <a:prstDash val="solid"/>
                  <a:miter lim="800000"/>
                  <a:headEnd type="none" w="sm" len="sm"/>
                  <a:tailEnd type="none" w="sm" len="sm"/>
                </a:ln>
              </p:spPr>
            </p:cxnSp>
            <p:grpSp>
              <p:nvGrpSpPr>
                <p:cNvPr id="2657" name="Google Shape;2657;p11"/>
                <p:cNvGrpSpPr/>
                <p:nvPr/>
              </p:nvGrpSpPr>
              <p:grpSpPr>
                <a:xfrm>
                  <a:off x="5275406" y="2693365"/>
                  <a:ext cx="439964" cy="414788"/>
                  <a:chOff x="5275406" y="2711455"/>
                  <a:chExt cx="452949" cy="405518"/>
                </a:xfrm>
              </p:grpSpPr>
              <p:pic>
                <p:nvPicPr>
                  <p:cNvPr id="2658" name="Google Shape;2658;p11" descr="server_rack.png"/>
                  <p:cNvPicPr preferRelativeResize="0"/>
                  <p:nvPr/>
                </p:nvPicPr>
                <p:blipFill rotWithShape="1">
                  <a:blip r:embed="rId21">
                    <a:alphaModFix/>
                  </a:blip>
                  <a:srcRect/>
                  <a:stretch/>
                </p:blipFill>
                <p:spPr>
                  <a:xfrm>
                    <a:off x="5537367" y="2770786"/>
                    <a:ext cx="190988" cy="313366"/>
                  </a:xfrm>
                  <a:prstGeom prst="rect">
                    <a:avLst/>
                  </a:prstGeom>
                  <a:noFill/>
                  <a:ln>
                    <a:noFill/>
                  </a:ln>
                </p:spPr>
              </p:pic>
              <p:pic>
                <p:nvPicPr>
                  <p:cNvPr id="2659" name="Google Shape;2659;p11" descr="server_rack.png"/>
                  <p:cNvPicPr preferRelativeResize="0"/>
                  <p:nvPr/>
                </p:nvPicPr>
                <p:blipFill rotWithShape="1">
                  <a:blip r:embed="rId21">
                    <a:alphaModFix/>
                  </a:blip>
                  <a:srcRect/>
                  <a:stretch/>
                </p:blipFill>
                <p:spPr>
                  <a:xfrm>
                    <a:off x="5275406" y="2764002"/>
                    <a:ext cx="190988" cy="313366"/>
                  </a:xfrm>
                  <a:prstGeom prst="rect">
                    <a:avLst/>
                  </a:prstGeom>
                  <a:noFill/>
                  <a:ln>
                    <a:noFill/>
                  </a:ln>
                </p:spPr>
              </p:pic>
              <p:pic>
                <p:nvPicPr>
                  <p:cNvPr id="2660" name="Google Shape;2660;p11" descr="server_rack.png"/>
                  <p:cNvPicPr preferRelativeResize="0"/>
                  <p:nvPr/>
                </p:nvPicPr>
                <p:blipFill rotWithShape="1">
                  <a:blip r:embed="rId21">
                    <a:alphaModFix/>
                  </a:blip>
                  <a:srcRect/>
                  <a:stretch/>
                </p:blipFill>
                <p:spPr>
                  <a:xfrm>
                    <a:off x="5385676" y="2711455"/>
                    <a:ext cx="247152" cy="405518"/>
                  </a:xfrm>
                  <a:prstGeom prst="rect">
                    <a:avLst/>
                  </a:prstGeom>
                  <a:noFill/>
                  <a:ln>
                    <a:noFill/>
                  </a:ln>
                </p:spPr>
              </p:pic>
            </p:grpSp>
          </p:grpSp>
          <p:grpSp>
            <p:nvGrpSpPr>
              <p:cNvPr id="2661" name="Google Shape;2661;p11"/>
              <p:cNvGrpSpPr/>
              <p:nvPr/>
            </p:nvGrpSpPr>
            <p:grpSpPr>
              <a:xfrm>
                <a:off x="10925982" y="4369125"/>
                <a:ext cx="228295" cy="120400"/>
                <a:chOff x="7493876" y="2774731"/>
                <a:chExt cx="1481958" cy="894622"/>
              </a:xfrm>
            </p:grpSpPr>
            <p:sp>
              <p:nvSpPr>
                <p:cNvPr id="2662" name="Google Shape;2662;p11"/>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2663" name="Google Shape;2663;p11"/>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2664" name="Google Shape;2664;p11"/>
                <p:cNvGrpSpPr/>
                <p:nvPr/>
              </p:nvGrpSpPr>
              <p:grpSpPr>
                <a:xfrm>
                  <a:off x="7713663" y="2848339"/>
                  <a:ext cx="1042107" cy="425543"/>
                  <a:chOff x="7786941" y="2884917"/>
                  <a:chExt cx="897649" cy="353919"/>
                </a:xfrm>
              </p:grpSpPr>
              <p:sp>
                <p:nvSpPr>
                  <p:cNvPr id="2665" name="Google Shape;2665;p11"/>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2666" name="Google Shape;2666;p11"/>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2667" name="Google Shape;2667;p11"/>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2668" name="Google Shape;2668;p11"/>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grpSp>
      <p:grpSp>
        <p:nvGrpSpPr>
          <p:cNvPr id="2669" name="Google Shape;2669;p11"/>
          <p:cNvGrpSpPr/>
          <p:nvPr/>
        </p:nvGrpSpPr>
        <p:grpSpPr>
          <a:xfrm>
            <a:off x="7380480" y="1798646"/>
            <a:ext cx="4322981" cy="3949460"/>
            <a:chOff x="11448552" y="1676017"/>
            <a:chExt cx="4322981" cy="3949460"/>
          </a:xfrm>
        </p:grpSpPr>
        <p:sp>
          <p:nvSpPr>
            <p:cNvPr id="2670" name="Google Shape;2670;p11"/>
            <p:cNvSpPr/>
            <p:nvPr/>
          </p:nvSpPr>
          <p:spPr>
            <a:xfrm>
              <a:off x="11548524" y="3627656"/>
              <a:ext cx="1007401" cy="448210"/>
            </a:xfrm>
            <a:prstGeom prst="ellipse">
              <a:avLst/>
            </a:prstGeom>
            <a:noFill/>
            <a:ln w="28575"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2671" name="Google Shape;2671;p11"/>
            <p:cNvSpPr/>
            <p:nvPr/>
          </p:nvSpPr>
          <p:spPr>
            <a:xfrm rot="1622536">
              <a:off x="12634901" y="5270789"/>
              <a:ext cx="887739" cy="161724"/>
            </a:xfrm>
            <a:prstGeom prst="ellipse">
              <a:avLst/>
            </a:prstGeom>
            <a:noFill/>
            <a:ln w="28575"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2672" name="Google Shape;2672;p11"/>
            <p:cNvSpPr/>
            <p:nvPr/>
          </p:nvSpPr>
          <p:spPr>
            <a:xfrm>
              <a:off x="12775958" y="1847944"/>
              <a:ext cx="473396" cy="244212"/>
            </a:xfrm>
            <a:prstGeom prst="ellipse">
              <a:avLst/>
            </a:prstGeom>
            <a:noFill/>
            <a:ln w="28575"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2673" name="Google Shape;2673;p11"/>
            <p:cNvSpPr/>
            <p:nvPr/>
          </p:nvSpPr>
          <p:spPr>
            <a:xfrm>
              <a:off x="12669374" y="4563454"/>
              <a:ext cx="1698836" cy="510069"/>
            </a:xfrm>
            <a:prstGeom prst="ellipse">
              <a:avLst/>
            </a:prstGeom>
            <a:noFill/>
            <a:ln w="28575"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2674" name="Google Shape;2674;p11"/>
            <p:cNvSpPr/>
            <p:nvPr/>
          </p:nvSpPr>
          <p:spPr>
            <a:xfrm>
              <a:off x="12239699" y="4881027"/>
              <a:ext cx="660040" cy="553827"/>
            </a:xfrm>
            <a:prstGeom prst="ellipse">
              <a:avLst/>
            </a:prstGeom>
            <a:noFill/>
            <a:ln w="28575"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2675" name="Google Shape;2675;p11"/>
            <p:cNvSpPr/>
            <p:nvPr/>
          </p:nvSpPr>
          <p:spPr>
            <a:xfrm>
              <a:off x="12638017" y="2106713"/>
              <a:ext cx="503074" cy="243322"/>
            </a:xfrm>
            <a:prstGeom prst="ellipse">
              <a:avLst/>
            </a:prstGeom>
            <a:noFill/>
            <a:ln w="28575"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2676" name="Google Shape;2676;p11"/>
            <p:cNvSpPr/>
            <p:nvPr/>
          </p:nvSpPr>
          <p:spPr>
            <a:xfrm>
              <a:off x="13837524" y="5040395"/>
              <a:ext cx="612303" cy="510069"/>
            </a:xfrm>
            <a:prstGeom prst="ellipse">
              <a:avLst/>
            </a:prstGeom>
            <a:noFill/>
            <a:ln w="28575"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2677" name="Google Shape;2677;p11"/>
            <p:cNvSpPr/>
            <p:nvPr/>
          </p:nvSpPr>
          <p:spPr>
            <a:xfrm rot="2528345">
              <a:off x="12297976" y="2504847"/>
              <a:ext cx="612303" cy="510069"/>
            </a:xfrm>
            <a:prstGeom prst="ellipse">
              <a:avLst/>
            </a:prstGeom>
            <a:noFill/>
            <a:ln w="28575"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2678" name="Google Shape;2678;p11"/>
            <p:cNvSpPr/>
            <p:nvPr/>
          </p:nvSpPr>
          <p:spPr>
            <a:xfrm>
              <a:off x="11972286" y="1972003"/>
              <a:ext cx="612303" cy="754264"/>
            </a:xfrm>
            <a:prstGeom prst="ellipse">
              <a:avLst/>
            </a:prstGeom>
            <a:noFill/>
            <a:ln w="28575"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2679" name="Google Shape;2679;p11"/>
            <p:cNvSpPr/>
            <p:nvPr/>
          </p:nvSpPr>
          <p:spPr>
            <a:xfrm>
              <a:off x="11792971" y="1676017"/>
              <a:ext cx="473396" cy="244212"/>
            </a:xfrm>
            <a:prstGeom prst="ellipse">
              <a:avLst/>
            </a:prstGeom>
            <a:noFill/>
            <a:ln w="28575"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2680" name="Google Shape;2680;p11"/>
            <p:cNvSpPr/>
            <p:nvPr/>
          </p:nvSpPr>
          <p:spPr>
            <a:xfrm>
              <a:off x="11448552" y="2167072"/>
              <a:ext cx="473396" cy="244212"/>
            </a:xfrm>
            <a:prstGeom prst="ellipse">
              <a:avLst/>
            </a:prstGeom>
            <a:noFill/>
            <a:ln w="28575"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2681" name="Google Shape;2681;p11"/>
            <p:cNvSpPr/>
            <p:nvPr/>
          </p:nvSpPr>
          <p:spPr>
            <a:xfrm>
              <a:off x="11807613" y="3089587"/>
              <a:ext cx="473396" cy="244212"/>
            </a:xfrm>
            <a:prstGeom prst="ellipse">
              <a:avLst/>
            </a:prstGeom>
            <a:noFill/>
            <a:ln w="28575"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2682" name="Google Shape;2682;p11"/>
            <p:cNvSpPr/>
            <p:nvPr/>
          </p:nvSpPr>
          <p:spPr>
            <a:xfrm>
              <a:off x="11461856" y="3203435"/>
              <a:ext cx="473396" cy="244212"/>
            </a:xfrm>
            <a:prstGeom prst="ellipse">
              <a:avLst/>
            </a:prstGeom>
            <a:noFill/>
            <a:ln w="28575"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2683" name="Google Shape;2683;p11"/>
            <p:cNvSpPr/>
            <p:nvPr/>
          </p:nvSpPr>
          <p:spPr>
            <a:xfrm>
              <a:off x="14880961" y="3246013"/>
              <a:ext cx="813043" cy="510069"/>
            </a:xfrm>
            <a:prstGeom prst="ellipse">
              <a:avLst/>
            </a:prstGeom>
            <a:noFill/>
            <a:ln w="28575"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2684" name="Google Shape;2684;p11"/>
            <p:cNvSpPr/>
            <p:nvPr/>
          </p:nvSpPr>
          <p:spPr>
            <a:xfrm>
              <a:off x="14958490" y="4026029"/>
              <a:ext cx="813043" cy="510069"/>
            </a:xfrm>
            <a:prstGeom prst="ellipse">
              <a:avLst/>
            </a:prstGeom>
            <a:noFill/>
            <a:ln w="28575"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sp>
        <p:nvSpPr>
          <p:cNvPr id="2685" name="Google Shape;2685;p11"/>
          <p:cNvSpPr txBox="1">
            <a:spLocks noGrp="1"/>
          </p:cNvSpPr>
          <p:nvPr>
            <p:ph type="body" idx="1"/>
          </p:nvPr>
        </p:nvSpPr>
        <p:spPr>
          <a:xfrm>
            <a:off x="838199" y="1825625"/>
            <a:ext cx="5692665" cy="4617464"/>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SzPts val="2400"/>
              <a:buNone/>
            </a:pPr>
            <a:r>
              <a:rPr lang="en-US" sz="3200">
                <a:solidFill>
                  <a:srgbClr val="CC0000"/>
                </a:solidFill>
                <a:latin typeface="Calibri"/>
                <a:ea typeface="Calibri"/>
                <a:cs typeface="Calibri"/>
                <a:sym typeface="Calibri"/>
              </a:rPr>
              <a:t>Network edge:</a:t>
            </a:r>
            <a:endParaRPr/>
          </a:p>
          <a:p>
            <a:pPr marL="350838" lvl="0" indent="-225425" algn="l" rtl="0">
              <a:lnSpc>
                <a:spcPct val="90000"/>
              </a:lnSpc>
              <a:spcBef>
                <a:spcPts val="1000"/>
              </a:spcBef>
              <a:spcAft>
                <a:spcPts val="0"/>
              </a:spcAft>
              <a:buSzPts val="2800"/>
              <a:buChar char="▪"/>
            </a:pPr>
            <a:r>
              <a:rPr lang="en-US">
                <a:latin typeface="Calibri"/>
                <a:ea typeface="Calibri"/>
                <a:cs typeface="Calibri"/>
                <a:sym typeface="Calibri"/>
              </a:rPr>
              <a:t>hosts: clients and servers</a:t>
            </a:r>
            <a:endParaRPr/>
          </a:p>
          <a:p>
            <a:pPr marL="350838" lvl="0" indent="-225425" algn="l" rtl="0">
              <a:lnSpc>
                <a:spcPct val="90000"/>
              </a:lnSpc>
              <a:spcBef>
                <a:spcPts val="1000"/>
              </a:spcBef>
              <a:spcAft>
                <a:spcPts val="0"/>
              </a:spcAft>
              <a:buSzPts val="2800"/>
              <a:buChar char="▪"/>
            </a:pPr>
            <a:r>
              <a:rPr lang="en-US">
                <a:latin typeface="Calibri"/>
                <a:ea typeface="Calibri"/>
                <a:cs typeface="Calibri"/>
                <a:sym typeface="Calibri"/>
              </a:rPr>
              <a:t>servers often in data centers</a:t>
            </a:r>
            <a:endParaRPr/>
          </a:p>
          <a:p>
            <a:pPr marL="11113" lvl="0" indent="0" algn="l" rtl="0">
              <a:lnSpc>
                <a:spcPct val="90000"/>
              </a:lnSpc>
              <a:spcBef>
                <a:spcPts val="2200"/>
              </a:spcBef>
              <a:spcAft>
                <a:spcPts val="0"/>
              </a:spcAft>
              <a:buSzPts val="2400"/>
              <a:buNone/>
            </a:pPr>
            <a:r>
              <a:rPr lang="en-US" sz="3200">
                <a:solidFill>
                  <a:srgbClr val="CC0000"/>
                </a:solidFill>
                <a:latin typeface="Calibri"/>
                <a:ea typeface="Calibri"/>
                <a:cs typeface="Calibri"/>
                <a:sym typeface="Calibri"/>
              </a:rPr>
              <a:t>Access networks, physical media:</a:t>
            </a:r>
            <a:endParaRPr/>
          </a:p>
          <a:p>
            <a:pPr marL="290513" lvl="0" indent="-177800" algn="l" rtl="0">
              <a:lnSpc>
                <a:spcPct val="90000"/>
              </a:lnSpc>
              <a:spcBef>
                <a:spcPts val="1000"/>
              </a:spcBef>
              <a:spcAft>
                <a:spcPts val="0"/>
              </a:spcAft>
              <a:buSzPts val="2800"/>
              <a:buChar char="▪"/>
            </a:pPr>
            <a:r>
              <a:rPr lang="en-US">
                <a:latin typeface="Calibri"/>
                <a:ea typeface="Calibri"/>
                <a:cs typeface="Calibri"/>
                <a:sym typeface="Calibri"/>
              </a:rPr>
              <a:t>wired, wireless communication links</a:t>
            </a:r>
            <a:r>
              <a:rPr lang="en-US">
                <a:solidFill>
                  <a:srgbClr val="FF0000"/>
                </a:solidFill>
                <a:latin typeface="Calibri"/>
                <a:ea typeface="Calibri"/>
                <a:cs typeface="Calibri"/>
                <a:sym typeface="Calibri"/>
              </a:rPr>
              <a:t> </a:t>
            </a:r>
            <a:endParaRPr/>
          </a:p>
          <a:p>
            <a:pPr marL="174625" lvl="0" indent="0" algn="l" rtl="0">
              <a:lnSpc>
                <a:spcPct val="90000"/>
              </a:lnSpc>
              <a:spcBef>
                <a:spcPts val="1000"/>
              </a:spcBef>
              <a:spcAft>
                <a:spcPts val="0"/>
              </a:spcAft>
              <a:buSzPts val="2100"/>
              <a:buNone/>
            </a:pPr>
            <a:endParaRPr/>
          </a:p>
          <a:p>
            <a:pPr marL="352425" lvl="0" indent="-44450" algn="l" rtl="0">
              <a:lnSpc>
                <a:spcPct val="90000"/>
              </a:lnSpc>
              <a:spcBef>
                <a:spcPts val="1000"/>
              </a:spcBef>
              <a:spcAft>
                <a:spcPts val="0"/>
              </a:spcAft>
              <a:buSzPts val="2800"/>
              <a:buNone/>
            </a:pPr>
            <a:endParaRPr/>
          </a:p>
        </p:txBody>
      </p:sp>
      <p:sp>
        <p:nvSpPr>
          <p:cNvPr id="2686" name="Google Shape;2686;p11"/>
          <p:cNvSpPr/>
          <p:nvPr/>
        </p:nvSpPr>
        <p:spPr>
          <a:xfrm>
            <a:off x="683172" y="1681655"/>
            <a:ext cx="5787853" cy="1703362"/>
          </a:xfrm>
          <a:prstGeom prst="rect">
            <a:avLst/>
          </a:prstGeom>
          <a:solidFill>
            <a:schemeClr val="lt1">
              <a:alpha val="7294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2687" name="Google Shape;2687;p11"/>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Introduction: 1-</a:t>
            </a:r>
            <a:fld id="{00000000-1234-1234-1234-123412341234}" type="slidenum">
              <a:rPr lang="en-US"/>
              <a:t>11</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692"/>
        <p:cNvGrpSpPr/>
        <p:nvPr/>
      </p:nvGrpSpPr>
      <p:grpSpPr>
        <a:xfrm>
          <a:off x="0" y="0"/>
          <a:ext cx="0" cy="0"/>
          <a:chOff x="0" y="0"/>
          <a:chExt cx="0" cy="0"/>
        </a:xfrm>
      </p:grpSpPr>
      <p:sp>
        <p:nvSpPr>
          <p:cNvPr id="2693" name="Google Shape;2693;p12"/>
          <p:cNvSpPr/>
          <p:nvPr/>
        </p:nvSpPr>
        <p:spPr>
          <a:xfrm>
            <a:off x="7439074" y="3553079"/>
            <a:ext cx="986999" cy="669622"/>
          </a:xfrm>
          <a:prstGeom prst="rect">
            <a:avLst/>
          </a:prstGeom>
          <a:solidFill>
            <a:srgbClr val="9CDFF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2694" name="Google Shape;2694;p12"/>
          <p:cNvSpPr txBox="1">
            <a:spLocks noGrp="1"/>
          </p:cNvSpPr>
          <p:nvPr>
            <p:ph type="title"/>
          </p:nvPr>
        </p:nvSpPr>
        <p:spPr>
          <a:xfrm>
            <a:off x="838200" y="451821"/>
            <a:ext cx="10515600" cy="894622"/>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rgbClr val="0000A3"/>
              </a:buClr>
              <a:buSzPct val="100000"/>
              <a:buFont typeface="Calibri"/>
              <a:buNone/>
            </a:pPr>
            <a:r>
              <a:rPr lang="en-US" sz="6000" b="0"/>
              <a:t>A closer look at Internet structure</a:t>
            </a:r>
            <a:endParaRPr sz="6000" b="0"/>
          </a:p>
        </p:txBody>
      </p:sp>
      <p:sp>
        <p:nvSpPr>
          <p:cNvPr id="2695" name="Google Shape;2695;p12"/>
          <p:cNvSpPr txBox="1">
            <a:spLocks noGrp="1"/>
          </p:cNvSpPr>
          <p:nvPr>
            <p:ph type="body" idx="1"/>
          </p:nvPr>
        </p:nvSpPr>
        <p:spPr>
          <a:xfrm>
            <a:off x="838199" y="1825625"/>
            <a:ext cx="5692665" cy="4617464"/>
          </a:xfrm>
          <a:prstGeom prst="rect">
            <a:avLst/>
          </a:prstGeom>
          <a:noFill/>
          <a:ln>
            <a:noFill/>
          </a:ln>
        </p:spPr>
        <p:txBody>
          <a:bodyPr spcFirstLastPara="1" wrap="square" lIns="91425" tIns="45700" rIns="91425" bIns="45700" anchor="t" anchorCtr="0">
            <a:normAutofit lnSpcReduction="10000"/>
          </a:bodyPr>
          <a:lstStyle/>
          <a:p>
            <a:pPr marL="0" lvl="0" indent="0" algn="l" rtl="0">
              <a:lnSpc>
                <a:spcPct val="90000"/>
              </a:lnSpc>
              <a:spcBef>
                <a:spcPts val="0"/>
              </a:spcBef>
              <a:spcAft>
                <a:spcPts val="0"/>
              </a:spcAft>
              <a:buSzPts val="2400"/>
              <a:buNone/>
            </a:pPr>
            <a:r>
              <a:rPr lang="en-US" sz="3200">
                <a:solidFill>
                  <a:srgbClr val="CC0000"/>
                </a:solidFill>
                <a:latin typeface="Calibri"/>
                <a:ea typeface="Calibri"/>
                <a:cs typeface="Calibri"/>
                <a:sym typeface="Calibri"/>
              </a:rPr>
              <a:t>Network edge:</a:t>
            </a:r>
            <a:endParaRPr/>
          </a:p>
          <a:p>
            <a:pPr marL="350838" lvl="0" indent="-225425" algn="l" rtl="0">
              <a:lnSpc>
                <a:spcPct val="90000"/>
              </a:lnSpc>
              <a:spcBef>
                <a:spcPts val="1000"/>
              </a:spcBef>
              <a:spcAft>
                <a:spcPts val="0"/>
              </a:spcAft>
              <a:buSzPts val="2800"/>
              <a:buChar char="▪"/>
            </a:pPr>
            <a:r>
              <a:rPr lang="en-US">
                <a:latin typeface="Calibri"/>
                <a:ea typeface="Calibri"/>
                <a:cs typeface="Calibri"/>
                <a:sym typeface="Calibri"/>
              </a:rPr>
              <a:t>hosts: clients and servers</a:t>
            </a:r>
            <a:endParaRPr/>
          </a:p>
          <a:p>
            <a:pPr marL="350838" lvl="0" indent="-225425" algn="l" rtl="0">
              <a:lnSpc>
                <a:spcPct val="90000"/>
              </a:lnSpc>
              <a:spcBef>
                <a:spcPts val="1000"/>
              </a:spcBef>
              <a:spcAft>
                <a:spcPts val="0"/>
              </a:spcAft>
              <a:buSzPts val="2800"/>
              <a:buChar char="▪"/>
            </a:pPr>
            <a:r>
              <a:rPr lang="en-US">
                <a:latin typeface="Calibri"/>
                <a:ea typeface="Calibri"/>
                <a:cs typeface="Calibri"/>
                <a:sym typeface="Calibri"/>
              </a:rPr>
              <a:t>servers often in data centers</a:t>
            </a:r>
            <a:endParaRPr/>
          </a:p>
          <a:p>
            <a:pPr marL="11113" lvl="0" indent="0" algn="l" rtl="0">
              <a:lnSpc>
                <a:spcPct val="90000"/>
              </a:lnSpc>
              <a:spcBef>
                <a:spcPts val="2200"/>
              </a:spcBef>
              <a:spcAft>
                <a:spcPts val="0"/>
              </a:spcAft>
              <a:buSzPts val="2400"/>
              <a:buNone/>
            </a:pPr>
            <a:r>
              <a:rPr lang="en-US" sz="3200">
                <a:solidFill>
                  <a:srgbClr val="CC0000"/>
                </a:solidFill>
                <a:latin typeface="Calibri"/>
                <a:ea typeface="Calibri"/>
                <a:cs typeface="Calibri"/>
                <a:sym typeface="Calibri"/>
              </a:rPr>
              <a:t>Access networks, physical media:</a:t>
            </a:r>
            <a:endParaRPr/>
          </a:p>
          <a:p>
            <a:pPr marL="290513" lvl="0" indent="-177800" algn="l" rtl="0">
              <a:lnSpc>
                <a:spcPct val="90000"/>
              </a:lnSpc>
              <a:spcBef>
                <a:spcPts val="1000"/>
              </a:spcBef>
              <a:spcAft>
                <a:spcPts val="0"/>
              </a:spcAft>
              <a:buSzPts val="2800"/>
              <a:buChar char="▪"/>
            </a:pPr>
            <a:r>
              <a:rPr lang="en-US">
                <a:latin typeface="Calibri"/>
                <a:ea typeface="Calibri"/>
                <a:cs typeface="Calibri"/>
                <a:sym typeface="Calibri"/>
              </a:rPr>
              <a:t>wired, wireless communication links</a:t>
            </a:r>
            <a:r>
              <a:rPr lang="en-US">
                <a:solidFill>
                  <a:srgbClr val="FF0000"/>
                </a:solidFill>
                <a:latin typeface="Calibri"/>
                <a:ea typeface="Calibri"/>
                <a:cs typeface="Calibri"/>
                <a:sym typeface="Calibri"/>
              </a:rPr>
              <a:t> </a:t>
            </a:r>
            <a:endParaRPr/>
          </a:p>
          <a:p>
            <a:pPr marL="9525" lvl="0" indent="0" algn="l" rtl="0">
              <a:lnSpc>
                <a:spcPct val="90000"/>
              </a:lnSpc>
              <a:spcBef>
                <a:spcPts val="2200"/>
              </a:spcBef>
              <a:spcAft>
                <a:spcPts val="0"/>
              </a:spcAft>
              <a:buSzPts val="2400"/>
              <a:buNone/>
            </a:pPr>
            <a:r>
              <a:rPr lang="en-US" sz="3200">
                <a:solidFill>
                  <a:srgbClr val="CC0000"/>
                </a:solidFill>
                <a:latin typeface="Calibri"/>
                <a:ea typeface="Calibri"/>
                <a:cs typeface="Calibri"/>
                <a:sym typeface="Calibri"/>
              </a:rPr>
              <a:t>Network core: </a:t>
            </a:r>
            <a:endParaRPr/>
          </a:p>
          <a:p>
            <a:pPr marL="342900" lvl="1" indent="-207962" algn="l" rtl="0">
              <a:lnSpc>
                <a:spcPct val="85000"/>
              </a:lnSpc>
              <a:spcBef>
                <a:spcPts val="420"/>
              </a:spcBef>
              <a:spcAft>
                <a:spcPts val="0"/>
              </a:spcAft>
              <a:buClr>
                <a:srgbClr val="000099"/>
              </a:buClr>
              <a:buSzPts val="2660"/>
              <a:buFont typeface="Noto Sans Symbols"/>
              <a:buChar char="▪"/>
            </a:pPr>
            <a:r>
              <a:rPr lang="en-US" sz="2800">
                <a:latin typeface="Calibri"/>
                <a:ea typeface="Calibri"/>
                <a:cs typeface="Calibri"/>
                <a:sym typeface="Calibri"/>
              </a:rPr>
              <a:t>interconnected routers</a:t>
            </a:r>
            <a:endParaRPr/>
          </a:p>
          <a:p>
            <a:pPr marL="342900" lvl="1" indent="-207962" algn="l" rtl="0">
              <a:lnSpc>
                <a:spcPct val="85000"/>
              </a:lnSpc>
              <a:spcBef>
                <a:spcPts val="420"/>
              </a:spcBef>
              <a:spcAft>
                <a:spcPts val="0"/>
              </a:spcAft>
              <a:buClr>
                <a:srgbClr val="000099"/>
              </a:buClr>
              <a:buSzPts val="2660"/>
              <a:buFont typeface="Noto Sans Symbols"/>
              <a:buChar char="▪"/>
            </a:pPr>
            <a:r>
              <a:rPr lang="en-US" sz="2800">
                <a:latin typeface="Calibri"/>
                <a:ea typeface="Calibri"/>
                <a:cs typeface="Calibri"/>
                <a:sym typeface="Calibri"/>
              </a:rPr>
              <a:t>network of networks</a:t>
            </a:r>
            <a:endParaRPr/>
          </a:p>
          <a:p>
            <a:pPr marL="174625" lvl="0" indent="0" algn="l" rtl="0">
              <a:lnSpc>
                <a:spcPct val="90000"/>
              </a:lnSpc>
              <a:spcBef>
                <a:spcPts val="1000"/>
              </a:spcBef>
              <a:spcAft>
                <a:spcPts val="0"/>
              </a:spcAft>
              <a:buSzPts val="2100"/>
              <a:buNone/>
            </a:pPr>
            <a:endParaRPr/>
          </a:p>
          <a:p>
            <a:pPr marL="352425" lvl="0" indent="-44450" algn="l" rtl="0">
              <a:lnSpc>
                <a:spcPct val="90000"/>
              </a:lnSpc>
              <a:spcBef>
                <a:spcPts val="1000"/>
              </a:spcBef>
              <a:spcAft>
                <a:spcPts val="0"/>
              </a:spcAft>
              <a:buSzPts val="2800"/>
              <a:buNone/>
            </a:pPr>
            <a:endParaRPr/>
          </a:p>
        </p:txBody>
      </p:sp>
      <p:sp>
        <p:nvSpPr>
          <p:cNvPr id="2696" name="Google Shape;2696;p12"/>
          <p:cNvSpPr/>
          <p:nvPr/>
        </p:nvSpPr>
        <p:spPr>
          <a:xfrm>
            <a:off x="8985188" y="3065778"/>
            <a:ext cx="1124807" cy="1337915"/>
          </a:xfrm>
          <a:custGeom>
            <a:avLst/>
            <a:gdLst/>
            <a:ahLst/>
            <a:cxnLst/>
            <a:rect l="l" t="t" r="r" b="b"/>
            <a:pathLst>
              <a:path w="1549812" h="1800235" extrusionOk="0">
                <a:moveTo>
                  <a:pt x="343858" y="616342"/>
                </a:moveTo>
                <a:cubicBezTo>
                  <a:pt x="219011" y="776579"/>
                  <a:pt x="109545" y="812281"/>
                  <a:pt x="71474" y="993617"/>
                </a:cubicBezTo>
                <a:cubicBezTo>
                  <a:pt x="33403" y="1174953"/>
                  <a:pt x="-89757" y="1561356"/>
                  <a:pt x="115432" y="1704358"/>
                </a:cubicBezTo>
                <a:cubicBezTo>
                  <a:pt x="320621" y="1847360"/>
                  <a:pt x="1156371" y="1810039"/>
                  <a:pt x="1389496" y="1724347"/>
                </a:cubicBezTo>
                <a:cubicBezTo>
                  <a:pt x="1622621" y="1638655"/>
                  <a:pt x="1540497" y="1322590"/>
                  <a:pt x="1514186" y="1190207"/>
                </a:cubicBezTo>
                <a:cubicBezTo>
                  <a:pt x="1487875" y="1057824"/>
                  <a:pt x="1240336" y="1148914"/>
                  <a:pt x="1231629" y="930051"/>
                </a:cubicBezTo>
                <a:cubicBezTo>
                  <a:pt x="1248292" y="693847"/>
                  <a:pt x="1498710" y="656286"/>
                  <a:pt x="1509771" y="523246"/>
                </a:cubicBezTo>
                <a:cubicBezTo>
                  <a:pt x="1520832" y="390206"/>
                  <a:pt x="1431655" y="305130"/>
                  <a:pt x="1297997" y="131808"/>
                </a:cubicBezTo>
                <a:cubicBezTo>
                  <a:pt x="1189251" y="36824"/>
                  <a:pt x="979579" y="-48562"/>
                  <a:pt x="820556" y="32194"/>
                </a:cubicBezTo>
                <a:cubicBezTo>
                  <a:pt x="661533" y="112950"/>
                  <a:pt x="468705" y="456105"/>
                  <a:pt x="343858" y="616342"/>
                </a:cubicBezTo>
                <a:close/>
              </a:path>
            </a:pathLst>
          </a:custGeom>
          <a:solidFill>
            <a:srgbClr val="9CDFF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2697" name="Google Shape;2697;p12"/>
          <p:cNvSpPr/>
          <p:nvPr/>
        </p:nvSpPr>
        <p:spPr>
          <a:xfrm>
            <a:off x="7274076" y="1826035"/>
            <a:ext cx="1736725" cy="1317704"/>
          </a:xfrm>
          <a:custGeom>
            <a:avLst/>
            <a:gdLst/>
            <a:ahLst/>
            <a:cxnLst/>
            <a:rect l="l" t="t" r="r" b="b"/>
            <a:pathLst>
              <a:path w="1036" h="675" extrusionOk="0">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9CDFF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698" name="Google Shape;2698;p12"/>
          <p:cNvSpPr/>
          <p:nvPr/>
        </p:nvSpPr>
        <p:spPr>
          <a:xfrm>
            <a:off x="7205350" y="3289251"/>
            <a:ext cx="1458912" cy="317850"/>
          </a:xfrm>
          <a:prstGeom prst="triangle">
            <a:avLst>
              <a:gd name="adj" fmla="val 50000"/>
            </a:avLst>
          </a:prstGeom>
          <a:solidFill>
            <a:srgbClr val="9CDFF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Noto Sans Symbols"/>
              <a:buNone/>
            </a:pPr>
            <a:endParaRPr sz="2400" b="0" i="0" u="none" strike="noStrike" cap="none">
              <a:solidFill>
                <a:srgbClr val="00CCFF"/>
              </a:solidFill>
              <a:latin typeface="Arial"/>
              <a:ea typeface="Arial"/>
              <a:cs typeface="Arial"/>
              <a:sym typeface="Arial"/>
            </a:endParaRPr>
          </a:p>
        </p:txBody>
      </p:sp>
      <p:sp>
        <p:nvSpPr>
          <p:cNvPr id="2699" name="Google Shape;2699;p12"/>
          <p:cNvSpPr/>
          <p:nvPr/>
        </p:nvSpPr>
        <p:spPr>
          <a:xfrm>
            <a:off x="7712401" y="4683134"/>
            <a:ext cx="3079750" cy="1665288"/>
          </a:xfrm>
          <a:custGeom>
            <a:avLst/>
            <a:gdLst/>
            <a:ahLst/>
            <a:cxnLst/>
            <a:rect l="l" t="t" r="r" b="b"/>
            <a:pathLst>
              <a:path w="1940" h="1049" extrusionOk="0">
                <a:moveTo>
                  <a:pt x="952" y="26"/>
                </a:moveTo>
                <a:cubicBezTo>
                  <a:pt x="867" y="45"/>
                  <a:pt x="832" y="118"/>
                  <a:pt x="755" y="125"/>
                </a:cubicBezTo>
                <a:cubicBezTo>
                  <a:pt x="678" y="132"/>
                  <a:pt x="587" y="72"/>
                  <a:pt x="488" y="68"/>
                </a:cubicBezTo>
                <a:cubicBezTo>
                  <a:pt x="389" y="64"/>
                  <a:pt x="237" y="48"/>
                  <a:pt x="158" y="101"/>
                </a:cubicBezTo>
                <a:cubicBezTo>
                  <a:pt x="79" y="154"/>
                  <a:pt x="28" y="298"/>
                  <a:pt x="14" y="389"/>
                </a:cubicBezTo>
                <a:cubicBezTo>
                  <a:pt x="0" y="480"/>
                  <a:pt x="25" y="595"/>
                  <a:pt x="71" y="648"/>
                </a:cubicBezTo>
                <a:cubicBezTo>
                  <a:pt x="117" y="701"/>
                  <a:pt x="205" y="665"/>
                  <a:pt x="288" y="706"/>
                </a:cubicBezTo>
                <a:cubicBezTo>
                  <a:pt x="371" y="747"/>
                  <a:pt x="450" y="842"/>
                  <a:pt x="568" y="893"/>
                </a:cubicBezTo>
                <a:cubicBezTo>
                  <a:pt x="686" y="944"/>
                  <a:pt x="852" y="991"/>
                  <a:pt x="996" y="1014"/>
                </a:cubicBezTo>
                <a:cubicBezTo>
                  <a:pt x="1140" y="1036"/>
                  <a:pt x="1309" y="1049"/>
                  <a:pt x="1433" y="1031"/>
                </a:cubicBezTo>
                <a:cubicBezTo>
                  <a:pt x="1557" y="1012"/>
                  <a:pt x="1657" y="960"/>
                  <a:pt x="1739" y="907"/>
                </a:cubicBezTo>
                <a:cubicBezTo>
                  <a:pt x="1821" y="855"/>
                  <a:pt x="1906" y="824"/>
                  <a:pt x="1923" y="714"/>
                </a:cubicBezTo>
                <a:cubicBezTo>
                  <a:pt x="1940" y="604"/>
                  <a:pt x="1898" y="350"/>
                  <a:pt x="1839" y="251"/>
                </a:cubicBezTo>
                <a:cubicBezTo>
                  <a:pt x="1780" y="151"/>
                  <a:pt x="1662" y="153"/>
                  <a:pt x="1566" y="114"/>
                </a:cubicBezTo>
                <a:cubicBezTo>
                  <a:pt x="1470" y="76"/>
                  <a:pt x="1365" y="30"/>
                  <a:pt x="1263" y="15"/>
                </a:cubicBezTo>
                <a:cubicBezTo>
                  <a:pt x="1161" y="0"/>
                  <a:pt x="1037" y="8"/>
                  <a:pt x="952" y="26"/>
                </a:cubicBezTo>
                <a:close/>
              </a:path>
            </a:pathLst>
          </a:custGeom>
          <a:solidFill>
            <a:srgbClr val="9CDFF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700" name="Google Shape;2700;p12"/>
          <p:cNvSpPr txBox="1"/>
          <p:nvPr/>
        </p:nvSpPr>
        <p:spPr>
          <a:xfrm>
            <a:off x="7679274" y="1488461"/>
            <a:ext cx="1339406"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Noto Sans Symbols"/>
              <a:buNone/>
            </a:pPr>
            <a:r>
              <a:rPr lang="en-US" sz="1400" b="0" i="0" u="none" strike="noStrike" cap="none">
                <a:solidFill>
                  <a:srgbClr val="000000"/>
                </a:solidFill>
                <a:latin typeface="Calibri"/>
                <a:ea typeface="Calibri"/>
                <a:cs typeface="Calibri"/>
                <a:sym typeface="Calibri"/>
              </a:rPr>
              <a:t>mobile network</a:t>
            </a:r>
            <a:endParaRPr/>
          </a:p>
        </p:txBody>
      </p:sp>
      <p:sp>
        <p:nvSpPr>
          <p:cNvPr id="2701" name="Google Shape;2701;p12"/>
          <p:cNvSpPr txBox="1"/>
          <p:nvPr/>
        </p:nvSpPr>
        <p:spPr>
          <a:xfrm>
            <a:off x="7330835" y="4191922"/>
            <a:ext cx="1955646" cy="268920"/>
          </a:xfrm>
          <a:prstGeom prst="rect">
            <a:avLst/>
          </a:prstGeom>
          <a:noFill/>
          <a:ln>
            <a:noFill/>
          </a:ln>
        </p:spPr>
        <p:txBody>
          <a:bodyPr spcFirstLastPara="1" wrap="square" lIns="91425" tIns="45700" rIns="91425" bIns="45700" anchor="t" anchorCtr="0">
            <a:spAutoFit/>
          </a:bodyPr>
          <a:lstStyle/>
          <a:p>
            <a:pPr marL="0" marR="0" lvl="0" indent="0" algn="l" rtl="0">
              <a:lnSpc>
                <a:spcPct val="80000"/>
              </a:lnSpc>
              <a:spcBef>
                <a:spcPts val="0"/>
              </a:spcBef>
              <a:spcAft>
                <a:spcPts val="0"/>
              </a:spcAft>
              <a:buClr>
                <a:srgbClr val="000000"/>
              </a:buClr>
              <a:buSzPts val="1400"/>
              <a:buFont typeface="Noto Sans Symbols"/>
              <a:buNone/>
            </a:pPr>
            <a:r>
              <a:rPr lang="en-US" sz="1400" b="0" i="0" u="none" strike="noStrike" cap="none">
                <a:solidFill>
                  <a:srgbClr val="000000"/>
                </a:solidFill>
                <a:latin typeface="Calibri"/>
                <a:ea typeface="Calibri"/>
                <a:cs typeface="Calibri"/>
                <a:sym typeface="Calibri"/>
              </a:rPr>
              <a:t>home network</a:t>
            </a:r>
            <a:endParaRPr/>
          </a:p>
        </p:txBody>
      </p:sp>
      <p:sp>
        <p:nvSpPr>
          <p:cNvPr id="2702" name="Google Shape;2702;p12"/>
          <p:cNvSpPr txBox="1"/>
          <p:nvPr/>
        </p:nvSpPr>
        <p:spPr>
          <a:xfrm>
            <a:off x="7306908" y="5779775"/>
            <a:ext cx="1195135" cy="441275"/>
          </a:xfrm>
          <a:prstGeom prst="rect">
            <a:avLst/>
          </a:prstGeom>
          <a:noFill/>
          <a:ln>
            <a:noFill/>
          </a:ln>
        </p:spPr>
        <p:txBody>
          <a:bodyPr spcFirstLastPara="1" wrap="square" lIns="91425" tIns="45700" rIns="91425" bIns="45700" anchor="t" anchorCtr="0">
            <a:spAutoFit/>
          </a:bodyPr>
          <a:lstStyle/>
          <a:p>
            <a:pPr marL="0" marR="0" lvl="0" indent="0" algn="l" rtl="0">
              <a:lnSpc>
                <a:spcPct val="80000"/>
              </a:lnSpc>
              <a:spcBef>
                <a:spcPts val="0"/>
              </a:spcBef>
              <a:spcAft>
                <a:spcPts val="0"/>
              </a:spcAft>
              <a:buClr>
                <a:srgbClr val="000000"/>
              </a:buClr>
              <a:buSzPts val="1400"/>
              <a:buFont typeface="Noto Sans Symbols"/>
              <a:buNone/>
            </a:pPr>
            <a:r>
              <a:rPr lang="en-US" sz="1400" b="0" i="0" u="none" strike="noStrike" cap="none">
                <a:solidFill>
                  <a:srgbClr val="000000"/>
                </a:solidFill>
                <a:latin typeface="Calibri"/>
                <a:ea typeface="Calibri"/>
                <a:cs typeface="Calibri"/>
                <a:sym typeface="Calibri"/>
              </a:rPr>
              <a:t>enterprise</a:t>
            </a:r>
            <a:endParaRPr/>
          </a:p>
          <a:p>
            <a:pPr marL="0" marR="0" lvl="0" indent="0" algn="l" rtl="0">
              <a:lnSpc>
                <a:spcPct val="80000"/>
              </a:lnSpc>
              <a:spcBef>
                <a:spcPts val="0"/>
              </a:spcBef>
              <a:spcAft>
                <a:spcPts val="0"/>
              </a:spcAft>
              <a:buClr>
                <a:srgbClr val="000000"/>
              </a:buClr>
              <a:buSzPts val="1400"/>
              <a:buFont typeface="Noto Sans Symbols"/>
              <a:buNone/>
            </a:pPr>
            <a:r>
              <a:rPr lang="en-US" sz="1400" b="0" i="0" u="none" strike="noStrike" cap="none">
                <a:solidFill>
                  <a:srgbClr val="000000"/>
                </a:solidFill>
                <a:latin typeface="Calibri"/>
                <a:ea typeface="Calibri"/>
                <a:cs typeface="Calibri"/>
                <a:sym typeface="Calibri"/>
              </a:rPr>
              <a:t>          network</a:t>
            </a:r>
            <a:endParaRPr/>
          </a:p>
        </p:txBody>
      </p:sp>
      <p:sp>
        <p:nvSpPr>
          <p:cNvPr id="2703" name="Google Shape;2703;p12"/>
          <p:cNvSpPr/>
          <p:nvPr/>
        </p:nvSpPr>
        <p:spPr>
          <a:xfrm>
            <a:off x="10222146" y="3179540"/>
            <a:ext cx="1273167" cy="1935748"/>
          </a:xfrm>
          <a:custGeom>
            <a:avLst/>
            <a:gdLst/>
            <a:ahLst/>
            <a:cxnLst/>
            <a:rect l="l" t="t" r="r" b="b"/>
            <a:pathLst>
              <a:path w="1447873" h="1952840" extrusionOk="0">
                <a:moveTo>
                  <a:pt x="35803" y="439993"/>
                </a:moveTo>
                <a:cubicBezTo>
                  <a:pt x="-891" y="618304"/>
                  <a:pt x="-14075" y="936031"/>
                  <a:pt x="18740" y="1122579"/>
                </a:cubicBezTo>
                <a:cubicBezTo>
                  <a:pt x="51555" y="1309127"/>
                  <a:pt x="47344" y="1425517"/>
                  <a:pt x="232695" y="1559284"/>
                </a:cubicBezTo>
                <a:cubicBezTo>
                  <a:pt x="418046" y="1693051"/>
                  <a:pt x="930426" y="1882091"/>
                  <a:pt x="1130848" y="1925181"/>
                </a:cubicBezTo>
                <a:cubicBezTo>
                  <a:pt x="1331270" y="1968271"/>
                  <a:pt x="1391533" y="1979726"/>
                  <a:pt x="1435226" y="1817827"/>
                </a:cubicBezTo>
                <a:cubicBezTo>
                  <a:pt x="1478919" y="1655928"/>
                  <a:pt x="1395587" y="1244347"/>
                  <a:pt x="1393007" y="953785"/>
                </a:cubicBezTo>
                <a:cubicBezTo>
                  <a:pt x="1390427" y="663223"/>
                  <a:pt x="1458740" y="183063"/>
                  <a:pt x="1419747" y="74455"/>
                </a:cubicBezTo>
                <a:cubicBezTo>
                  <a:pt x="1380754" y="-34153"/>
                  <a:pt x="469560" y="-8212"/>
                  <a:pt x="238903" y="52711"/>
                </a:cubicBezTo>
                <a:cubicBezTo>
                  <a:pt x="8246" y="113634"/>
                  <a:pt x="72497" y="261682"/>
                  <a:pt x="35803" y="439993"/>
                </a:cubicBezTo>
                <a:close/>
              </a:path>
            </a:pathLst>
          </a:custGeom>
          <a:gradFill>
            <a:gsLst>
              <a:gs pos="0">
                <a:srgbClr val="9CDFF9"/>
              </a:gs>
              <a:gs pos="58999">
                <a:srgbClr val="DDEAF6"/>
              </a:gs>
              <a:gs pos="100000">
                <a:schemeClr val="lt1"/>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nvGrpSpPr>
          <p:cNvPr id="2704" name="Google Shape;2704;p12"/>
          <p:cNvGrpSpPr/>
          <p:nvPr/>
        </p:nvGrpSpPr>
        <p:grpSpPr>
          <a:xfrm>
            <a:off x="10837700" y="3928050"/>
            <a:ext cx="687393" cy="721548"/>
            <a:chOff x="5203089" y="1751190"/>
            <a:chExt cx="858331" cy="662414"/>
          </a:xfrm>
        </p:grpSpPr>
        <p:sp>
          <p:nvSpPr>
            <p:cNvPr id="2705" name="Google Shape;2705;p12"/>
            <p:cNvSpPr/>
            <p:nvPr/>
          </p:nvSpPr>
          <p:spPr>
            <a:xfrm>
              <a:off x="5536769" y="1751190"/>
              <a:ext cx="524651" cy="662124"/>
            </a:xfrm>
            <a:custGeom>
              <a:avLst/>
              <a:gdLst/>
              <a:ahLst/>
              <a:cxnLst/>
              <a:rect l="l" t="t" r="r" b="b"/>
              <a:pathLst>
                <a:path w="524651" h="662124" extrusionOk="0">
                  <a:moveTo>
                    <a:pt x="10856" y="658506"/>
                  </a:moveTo>
                  <a:cubicBezTo>
                    <a:pt x="8443" y="463125"/>
                    <a:pt x="2413" y="278598"/>
                    <a:pt x="0" y="83217"/>
                  </a:cubicBezTo>
                  <a:lnTo>
                    <a:pt x="249661" y="0"/>
                  </a:lnTo>
                  <a:lnTo>
                    <a:pt x="521033" y="68746"/>
                  </a:lnTo>
                  <a:lnTo>
                    <a:pt x="524651" y="662124"/>
                  </a:lnTo>
                  <a:lnTo>
                    <a:pt x="10856" y="658506"/>
                  </a:lnTo>
                  <a:close/>
                </a:path>
              </a:pathLst>
            </a:custGeom>
            <a:solidFill>
              <a:srgbClr val="E0EBF1"/>
            </a:solidFill>
            <a:ln w="12700" cap="flat" cmpd="sng">
              <a:solidFill>
                <a:srgbClr val="0000A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2706" name="Google Shape;2706;p12"/>
            <p:cNvSpPr/>
            <p:nvPr/>
          </p:nvSpPr>
          <p:spPr>
            <a:xfrm>
              <a:off x="5203089" y="1921244"/>
              <a:ext cx="651290" cy="492070"/>
            </a:xfrm>
            <a:custGeom>
              <a:avLst/>
              <a:gdLst/>
              <a:ahLst/>
              <a:cxnLst/>
              <a:rect l="l" t="t" r="r" b="b"/>
              <a:pathLst>
                <a:path w="651290" h="492070" extrusionOk="0">
                  <a:moveTo>
                    <a:pt x="3618" y="492070"/>
                  </a:moveTo>
                  <a:lnTo>
                    <a:pt x="0" y="141108"/>
                  </a:lnTo>
                  <a:lnTo>
                    <a:pt x="423338" y="0"/>
                  </a:lnTo>
                  <a:lnTo>
                    <a:pt x="647672" y="57891"/>
                  </a:lnTo>
                  <a:lnTo>
                    <a:pt x="651290" y="492070"/>
                  </a:lnTo>
                  <a:lnTo>
                    <a:pt x="3618" y="492070"/>
                  </a:lnTo>
                  <a:close/>
                </a:path>
              </a:pathLst>
            </a:custGeom>
            <a:solidFill>
              <a:srgbClr val="E0EBF1"/>
            </a:solidFill>
            <a:ln w="12700" cap="flat" cmpd="sng">
              <a:solidFill>
                <a:srgbClr val="0000A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cxnSp>
          <p:nvCxnSpPr>
            <p:cNvPr id="2707" name="Google Shape;2707;p12"/>
            <p:cNvCxnSpPr/>
            <p:nvPr/>
          </p:nvCxnSpPr>
          <p:spPr>
            <a:xfrm rot="10800000" flipH="1">
              <a:off x="5270526" y="2029553"/>
              <a:ext cx="295249" cy="73468"/>
            </a:xfrm>
            <a:prstGeom prst="straightConnector1">
              <a:avLst/>
            </a:prstGeom>
            <a:noFill/>
            <a:ln w="44450" cap="flat" cmpd="sng">
              <a:solidFill>
                <a:schemeClr val="lt1"/>
              </a:solidFill>
              <a:prstDash val="solid"/>
              <a:miter lim="800000"/>
              <a:headEnd type="none" w="sm" len="sm"/>
              <a:tailEnd type="none" w="sm" len="sm"/>
            </a:ln>
          </p:spPr>
        </p:cxnSp>
        <p:cxnSp>
          <p:nvCxnSpPr>
            <p:cNvPr id="2708" name="Google Shape;2708;p12"/>
            <p:cNvCxnSpPr/>
            <p:nvPr/>
          </p:nvCxnSpPr>
          <p:spPr>
            <a:xfrm rot="10800000" flipH="1">
              <a:off x="5275406" y="2261710"/>
              <a:ext cx="290369" cy="16752"/>
            </a:xfrm>
            <a:prstGeom prst="straightConnector1">
              <a:avLst/>
            </a:prstGeom>
            <a:noFill/>
            <a:ln w="44450" cap="flat" cmpd="sng">
              <a:solidFill>
                <a:schemeClr val="lt1"/>
              </a:solidFill>
              <a:prstDash val="solid"/>
              <a:miter lim="800000"/>
              <a:headEnd type="none" w="sm" len="sm"/>
              <a:tailEnd type="none" w="sm" len="sm"/>
            </a:ln>
          </p:spPr>
        </p:cxnSp>
        <p:cxnSp>
          <p:nvCxnSpPr>
            <p:cNvPr id="2709" name="Google Shape;2709;p12"/>
            <p:cNvCxnSpPr/>
            <p:nvPr/>
          </p:nvCxnSpPr>
          <p:spPr>
            <a:xfrm rot="10800000" flipH="1">
              <a:off x="5275406" y="2151772"/>
              <a:ext cx="290369" cy="48402"/>
            </a:xfrm>
            <a:prstGeom prst="straightConnector1">
              <a:avLst/>
            </a:prstGeom>
            <a:noFill/>
            <a:ln w="44450" cap="flat" cmpd="sng">
              <a:solidFill>
                <a:schemeClr val="lt1"/>
              </a:solidFill>
              <a:prstDash val="solid"/>
              <a:miter lim="800000"/>
              <a:headEnd type="none" w="sm" len="sm"/>
              <a:tailEnd type="none" w="sm" len="sm"/>
            </a:ln>
          </p:spPr>
        </p:cxnSp>
        <p:cxnSp>
          <p:nvCxnSpPr>
            <p:cNvPr id="2710" name="Google Shape;2710;p12"/>
            <p:cNvCxnSpPr/>
            <p:nvPr/>
          </p:nvCxnSpPr>
          <p:spPr>
            <a:xfrm>
              <a:off x="5270094" y="2354086"/>
              <a:ext cx="295681" cy="0"/>
            </a:xfrm>
            <a:prstGeom prst="straightConnector1">
              <a:avLst/>
            </a:prstGeom>
            <a:noFill/>
            <a:ln w="44450" cap="flat" cmpd="sng">
              <a:solidFill>
                <a:schemeClr val="lt1"/>
              </a:solidFill>
              <a:prstDash val="solid"/>
              <a:miter lim="800000"/>
              <a:headEnd type="none" w="sm" len="sm"/>
              <a:tailEnd type="none" w="sm" len="sm"/>
            </a:ln>
          </p:spPr>
        </p:cxnSp>
        <p:cxnSp>
          <p:nvCxnSpPr>
            <p:cNvPr id="2711" name="Google Shape;2711;p12"/>
            <p:cNvCxnSpPr/>
            <p:nvPr/>
          </p:nvCxnSpPr>
          <p:spPr>
            <a:xfrm rot="10800000">
              <a:off x="5950242" y="1866900"/>
              <a:ext cx="0" cy="465273"/>
            </a:xfrm>
            <a:prstGeom prst="straightConnector1">
              <a:avLst/>
            </a:prstGeom>
            <a:noFill/>
            <a:ln w="44450" cap="flat" cmpd="sng">
              <a:solidFill>
                <a:schemeClr val="lt1"/>
              </a:solidFill>
              <a:prstDash val="dash"/>
              <a:miter lim="800000"/>
              <a:headEnd type="none" w="sm" len="sm"/>
              <a:tailEnd type="none" w="sm" len="sm"/>
            </a:ln>
          </p:spPr>
        </p:cxnSp>
        <p:cxnSp>
          <p:nvCxnSpPr>
            <p:cNvPr id="2712" name="Google Shape;2712;p12"/>
            <p:cNvCxnSpPr/>
            <p:nvPr/>
          </p:nvCxnSpPr>
          <p:spPr>
            <a:xfrm>
              <a:off x="5628589" y="1936750"/>
              <a:ext cx="0" cy="476854"/>
            </a:xfrm>
            <a:prstGeom prst="straightConnector1">
              <a:avLst/>
            </a:prstGeom>
            <a:noFill/>
            <a:ln w="15875" cap="flat" cmpd="sng">
              <a:solidFill>
                <a:srgbClr val="0000A8"/>
              </a:solidFill>
              <a:prstDash val="solid"/>
              <a:miter lim="800000"/>
              <a:headEnd type="none" w="sm" len="sm"/>
              <a:tailEnd type="none" w="sm" len="sm"/>
            </a:ln>
          </p:spPr>
        </p:cxnSp>
      </p:grpSp>
      <p:grpSp>
        <p:nvGrpSpPr>
          <p:cNvPr id="2713" name="Google Shape;2713;p12"/>
          <p:cNvGrpSpPr/>
          <p:nvPr/>
        </p:nvGrpSpPr>
        <p:grpSpPr>
          <a:xfrm>
            <a:off x="10771171" y="3194171"/>
            <a:ext cx="594613" cy="648336"/>
            <a:chOff x="5203089" y="1751190"/>
            <a:chExt cx="858331" cy="662414"/>
          </a:xfrm>
        </p:grpSpPr>
        <p:sp>
          <p:nvSpPr>
            <p:cNvPr id="2714" name="Google Shape;2714;p12"/>
            <p:cNvSpPr/>
            <p:nvPr/>
          </p:nvSpPr>
          <p:spPr>
            <a:xfrm>
              <a:off x="5536769" y="1751190"/>
              <a:ext cx="524651" cy="662124"/>
            </a:xfrm>
            <a:custGeom>
              <a:avLst/>
              <a:gdLst/>
              <a:ahLst/>
              <a:cxnLst/>
              <a:rect l="l" t="t" r="r" b="b"/>
              <a:pathLst>
                <a:path w="524651" h="662124" extrusionOk="0">
                  <a:moveTo>
                    <a:pt x="10856" y="658506"/>
                  </a:moveTo>
                  <a:cubicBezTo>
                    <a:pt x="8443" y="463125"/>
                    <a:pt x="2413" y="278598"/>
                    <a:pt x="0" y="83217"/>
                  </a:cubicBezTo>
                  <a:lnTo>
                    <a:pt x="249661" y="0"/>
                  </a:lnTo>
                  <a:lnTo>
                    <a:pt x="521033" y="68746"/>
                  </a:lnTo>
                  <a:lnTo>
                    <a:pt x="524651" y="662124"/>
                  </a:lnTo>
                  <a:lnTo>
                    <a:pt x="10856" y="658506"/>
                  </a:lnTo>
                  <a:close/>
                </a:path>
              </a:pathLst>
            </a:custGeom>
            <a:solidFill>
              <a:srgbClr val="E0EBF1"/>
            </a:solidFill>
            <a:ln w="12700" cap="flat" cmpd="sng">
              <a:solidFill>
                <a:srgbClr val="0000A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2715" name="Google Shape;2715;p12"/>
            <p:cNvSpPr/>
            <p:nvPr/>
          </p:nvSpPr>
          <p:spPr>
            <a:xfrm>
              <a:off x="5203089" y="1921244"/>
              <a:ext cx="651290" cy="492070"/>
            </a:xfrm>
            <a:custGeom>
              <a:avLst/>
              <a:gdLst/>
              <a:ahLst/>
              <a:cxnLst/>
              <a:rect l="l" t="t" r="r" b="b"/>
              <a:pathLst>
                <a:path w="651290" h="492070" extrusionOk="0">
                  <a:moveTo>
                    <a:pt x="3618" y="492070"/>
                  </a:moveTo>
                  <a:lnTo>
                    <a:pt x="0" y="141108"/>
                  </a:lnTo>
                  <a:lnTo>
                    <a:pt x="423338" y="0"/>
                  </a:lnTo>
                  <a:lnTo>
                    <a:pt x="647672" y="57891"/>
                  </a:lnTo>
                  <a:lnTo>
                    <a:pt x="651290" y="492070"/>
                  </a:lnTo>
                  <a:lnTo>
                    <a:pt x="3618" y="492070"/>
                  </a:lnTo>
                  <a:close/>
                </a:path>
              </a:pathLst>
            </a:custGeom>
            <a:solidFill>
              <a:srgbClr val="E0EBF1"/>
            </a:solidFill>
            <a:ln w="12700" cap="flat" cmpd="sng">
              <a:solidFill>
                <a:srgbClr val="0000A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cxnSp>
          <p:nvCxnSpPr>
            <p:cNvPr id="2716" name="Google Shape;2716;p12"/>
            <p:cNvCxnSpPr/>
            <p:nvPr/>
          </p:nvCxnSpPr>
          <p:spPr>
            <a:xfrm rot="10800000" flipH="1">
              <a:off x="5270526" y="2029553"/>
              <a:ext cx="295249" cy="73468"/>
            </a:xfrm>
            <a:prstGeom prst="straightConnector1">
              <a:avLst/>
            </a:prstGeom>
            <a:noFill/>
            <a:ln w="44450" cap="flat" cmpd="sng">
              <a:solidFill>
                <a:schemeClr val="lt1"/>
              </a:solidFill>
              <a:prstDash val="solid"/>
              <a:miter lim="800000"/>
              <a:headEnd type="none" w="sm" len="sm"/>
              <a:tailEnd type="none" w="sm" len="sm"/>
            </a:ln>
          </p:spPr>
        </p:cxnSp>
        <p:cxnSp>
          <p:nvCxnSpPr>
            <p:cNvPr id="2717" name="Google Shape;2717;p12"/>
            <p:cNvCxnSpPr/>
            <p:nvPr/>
          </p:nvCxnSpPr>
          <p:spPr>
            <a:xfrm rot="10800000" flipH="1">
              <a:off x="5275406" y="2261710"/>
              <a:ext cx="290369" cy="16752"/>
            </a:xfrm>
            <a:prstGeom prst="straightConnector1">
              <a:avLst/>
            </a:prstGeom>
            <a:noFill/>
            <a:ln w="44450" cap="flat" cmpd="sng">
              <a:solidFill>
                <a:schemeClr val="lt1"/>
              </a:solidFill>
              <a:prstDash val="solid"/>
              <a:miter lim="800000"/>
              <a:headEnd type="none" w="sm" len="sm"/>
              <a:tailEnd type="none" w="sm" len="sm"/>
            </a:ln>
          </p:spPr>
        </p:cxnSp>
        <p:cxnSp>
          <p:nvCxnSpPr>
            <p:cNvPr id="2718" name="Google Shape;2718;p12"/>
            <p:cNvCxnSpPr/>
            <p:nvPr/>
          </p:nvCxnSpPr>
          <p:spPr>
            <a:xfrm rot="10800000" flipH="1">
              <a:off x="5275406" y="2151772"/>
              <a:ext cx="290369" cy="48402"/>
            </a:xfrm>
            <a:prstGeom prst="straightConnector1">
              <a:avLst/>
            </a:prstGeom>
            <a:noFill/>
            <a:ln w="44450" cap="flat" cmpd="sng">
              <a:solidFill>
                <a:schemeClr val="lt1"/>
              </a:solidFill>
              <a:prstDash val="solid"/>
              <a:miter lim="800000"/>
              <a:headEnd type="none" w="sm" len="sm"/>
              <a:tailEnd type="none" w="sm" len="sm"/>
            </a:ln>
          </p:spPr>
        </p:cxnSp>
        <p:cxnSp>
          <p:nvCxnSpPr>
            <p:cNvPr id="2719" name="Google Shape;2719;p12"/>
            <p:cNvCxnSpPr/>
            <p:nvPr/>
          </p:nvCxnSpPr>
          <p:spPr>
            <a:xfrm>
              <a:off x="5270094" y="2354086"/>
              <a:ext cx="295681" cy="0"/>
            </a:xfrm>
            <a:prstGeom prst="straightConnector1">
              <a:avLst/>
            </a:prstGeom>
            <a:noFill/>
            <a:ln w="44450" cap="flat" cmpd="sng">
              <a:solidFill>
                <a:schemeClr val="lt1"/>
              </a:solidFill>
              <a:prstDash val="solid"/>
              <a:miter lim="800000"/>
              <a:headEnd type="none" w="sm" len="sm"/>
              <a:tailEnd type="none" w="sm" len="sm"/>
            </a:ln>
          </p:spPr>
        </p:cxnSp>
        <p:cxnSp>
          <p:nvCxnSpPr>
            <p:cNvPr id="2720" name="Google Shape;2720;p12"/>
            <p:cNvCxnSpPr/>
            <p:nvPr/>
          </p:nvCxnSpPr>
          <p:spPr>
            <a:xfrm rot="10800000">
              <a:off x="5950242" y="1866900"/>
              <a:ext cx="0" cy="465273"/>
            </a:xfrm>
            <a:prstGeom prst="straightConnector1">
              <a:avLst/>
            </a:prstGeom>
            <a:noFill/>
            <a:ln w="44450" cap="flat" cmpd="sng">
              <a:solidFill>
                <a:schemeClr val="lt1"/>
              </a:solidFill>
              <a:prstDash val="dash"/>
              <a:miter lim="800000"/>
              <a:headEnd type="none" w="sm" len="sm"/>
              <a:tailEnd type="none" w="sm" len="sm"/>
            </a:ln>
          </p:spPr>
        </p:cxnSp>
        <p:cxnSp>
          <p:nvCxnSpPr>
            <p:cNvPr id="2721" name="Google Shape;2721;p12"/>
            <p:cNvCxnSpPr/>
            <p:nvPr/>
          </p:nvCxnSpPr>
          <p:spPr>
            <a:xfrm>
              <a:off x="5628589" y="1936750"/>
              <a:ext cx="0" cy="476854"/>
            </a:xfrm>
            <a:prstGeom prst="straightConnector1">
              <a:avLst/>
            </a:prstGeom>
            <a:noFill/>
            <a:ln w="15875" cap="flat" cmpd="sng">
              <a:solidFill>
                <a:srgbClr val="0000A8"/>
              </a:solidFill>
              <a:prstDash val="solid"/>
              <a:miter lim="800000"/>
              <a:headEnd type="none" w="sm" len="sm"/>
              <a:tailEnd type="none" w="sm" len="sm"/>
            </a:ln>
          </p:spPr>
        </p:cxnSp>
      </p:grpSp>
      <p:sp>
        <p:nvSpPr>
          <p:cNvPr id="2722" name="Google Shape;2722;p12"/>
          <p:cNvSpPr/>
          <p:nvPr/>
        </p:nvSpPr>
        <p:spPr>
          <a:xfrm>
            <a:off x="9540813" y="1782042"/>
            <a:ext cx="1497864" cy="1386455"/>
          </a:xfrm>
          <a:custGeom>
            <a:avLst/>
            <a:gdLst/>
            <a:ahLst/>
            <a:cxnLst/>
            <a:rect l="l" t="t" r="r" b="b"/>
            <a:pathLst>
              <a:path w="1634267" h="1796376" extrusionOk="0">
                <a:moveTo>
                  <a:pt x="147252" y="113266"/>
                </a:moveTo>
                <a:cubicBezTo>
                  <a:pt x="-139307" y="245497"/>
                  <a:pt x="69849" y="655289"/>
                  <a:pt x="131452" y="927943"/>
                </a:cubicBezTo>
                <a:cubicBezTo>
                  <a:pt x="193055" y="1200597"/>
                  <a:pt x="345759" y="1645108"/>
                  <a:pt x="516868" y="1749191"/>
                </a:cubicBezTo>
                <a:cubicBezTo>
                  <a:pt x="687977" y="1853274"/>
                  <a:pt x="1013294" y="1784070"/>
                  <a:pt x="1158108" y="1552442"/>
                </a:cubicBezTo>
                <a:cubicBezTo>
                  <a:pt x="1302922" y="1320814"/>
                  <a:pt x="1525272" y="1647197"/>
                  <a:pt x="1598914" y="1498556"/>
                </a:cubicBezTo>
                <a:cubicBezTo>
                  <a:pt x="1672556" y="1349916"/>
                  <a:pt x="1609877" y="897136"/>
                  <a:pt x="1599962" y="660599"/>
                </a:cubicBezTo>
                <a:cubicBezTo>
                  <a:pt x="1590047" y="424062"/>
                  <a:pt x="1578419" y="187943"/>
                  <a:pt x="1539426" y="79335"/>
                </a:cubicBezTo>
                <a:cubicBezTo>
                  <a:pt x="1500433" y="-29273"/>
                  <a:pt x="1202565" y="3293"/>
                  <a:pt x="970536" y="8948"/>
                </a:cubicBezTo>
                <a:cubicBezTo>
                  <a:pt x="738507" y="14603"/>
                  <a:pt x="433811" y="-18965"/>
                  <a:pt x="147252" y="113266"/>
                </a:cubicBezTo>
                <a:close/>
              </a:path>
            </a:pathLst>
          </a:custGeom>
          <a:gradFill>
            <a:gsLst>
              <a:gs pos="0">
                <a:srgbClr val="9CDFF9"/>
              </a:gs>
              <a:gs pos="57000">
                <a:srgbClr val="DDEAF6"/>
              </a:gs>
              <a:gs pos="100000">
                <a:schemeClr val="lt1"/>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2723" name="Google Shape;2723;p12"/>
          <p:cNvSpPr txBox="1"/>
          <p:nvPr/>
        </p:nvSpPr>
        <p:spPr>
          <a:xfrm>
            <a:off x="9427201" y="1851195"/>
            <a:ext cx="1725088" cy="286232"/>
          </a:xfrm>
          <a:prstGeom prst="rect">
            <a:avLst/>
          </a:prstGeom>
          <a:no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Clr>
                <a:srgbClr val="000000"/>
              </a:buClr>
              <a:buSzPts val="1400"/>
              <a:buFont typeface="Calibri"/>
              <a:buNone/>
            </a:pPr>
            <a:r>
              <a:rPr lang="en-US" sz="1400" b="0" i="0" u="none" strike="noStrike" cap="none">
                <a:solidFill>
                  <a:srgbClr val="000000"/>
                </a:solidFill>
                <a:latin typeface="Calibri"/>
                <a:ea typeface="Calibri"/>
                <a:cs typeface="Calibri"/>
                <a:sym typeface="Calibri"/>
              </a:rPr>
              <a:t>national or global ISP</a:t>
            </a:r>
            <a:endParaRPr/>
          </a:p>
        </p:txBody>
      </p:sp>
      <p:sp>
        <p:nvSpPr>
          <p:cNvPr id="2724" name="Google Shape;2724;p12"/>
          <p:cNvSpPr/>
          <p:nvPr/>
        </p:nvSpPr>
        <p:spPr>
          <a:xfrm>
            <a:off x="9279068" y="3677908"/>
            <a:ext cx="305749" cy="197847"/>
          </a:xfrm>
          <a:prstGeom prst="rect">
            <a:avLst/>
          </a:prstGeom>
          <a:solidFill>
            <a:srgbClr val="9CDFF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2725" name="Google Shape;2725;p12"/>
          <p:cNvSpPr txBox="1"/>
          <p:nvPr/>
        </p:nvSpPr>
        <p:spPr>
          <a:xfrm>
            <a:off x="8766162" y="3447919"/>
            <a:ext cx="1040639" cy="480131"/>
          </a:xfrm>
          <a:prstGeom prst="rect">
            <a:avLst/>
          </a:prstGeom>
          <a:no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Clr>
                <a:srgbClr val="000000"/>
              </a:buClr>
              <a:buSzPts val="1400"/>
              <a:buFont typeface="Calibri"/>
              <a:buNone/>
            </a:pPr>
            <a:r>
              <a:rPr lang="en-US" sz="1400" b="0" i="0" u="none" strike="noStrike" cap="none">
                <a:solidFill>
                  <a:srgbClr val="000000"/>
                </a:solidFill>
                <a:latin typeface="Calibri"/>
                <a:ea typeface="Calibri"/>
                <a:cs typeface="Calibri"/>
                <a:sym typeface="Calibri"/>
              </a:rPr>
              <a:t>local or regional ISP</a:t>
            </a:r>
            <a:endParaRPr/>
          </a:p>
        </p:txBody>
      </p:sp>
      <p:sp>
        <p:nvSpPr>
          <p:cNvPr id="2726" name="Google Shape;2726;p12"/>
          <p:cNvSpPr txBox="1"/>
          <p:nvPr/>
        </p:nvSpPr>
        <p:spPr>
          <a:xfrm>
            <a:off x="10917767" y="4677937"/>
            <a:ext cx="813043" cy="383182"/>
          </a:xfrm>
          <a:prstGeom prst="rect">
            <a:avLst/>
          </a:prstGeom>
          <a:no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Clr>
                <a:srgbClr val="000000"/>
              </a:buClr>
              <a:buSzPts val="1050"/>
              <a:buFont typeface="Calibri"/>
              <a:buNone/>
            </a:pPr>
            <a:r>
              <a:rPr lang="en-US" sz="1050" b="0" i="0" u="none" strike="noStrike" cap="none">
                <a:solidFill>
                  <a:srgbClr val="000000"/>
                </a:solidFill>
                <a:latin typeface="Calibri"/>
                <a:ea typeface="Calibri"/>
                <a:cs typeface="Calibri"/>
                <a:sym typeface="Calibri"/>
              </a:rPr>
              <a:t>datacenter </a:t>
            </a:r>
            <a:endParaRPr/>
          </a:p>
          <a:p>
            <a:pPr marL="0" marR="0" lvl="0" indent="0" algn="l" rtl="0">
              <a:lnSpc>
                <a:spcPct val="90000"/>
              </a:lnSpc>
              <a:spcBef>
                <a:spcPts val="0"/>
              </a:spcBef>
              <a:spcAft>
                <a:spcPts val="0"/>
              </a:spcAft>
              <a:buClr>
                <a:srgbClr val="000000"/>
              </a:buClr>
              <a:buSzPts val="1050"/>
              <a:buFont typeface="Calibri"/>
              <a:buNone/>
            </a:pPr>
            <a:r>
              <a:rPr lang="en-US" sz="1050" b="0" i="0" u="none" strike="noStrike" cap="none">
                <a:solidFill>
                  <a:srgbClr val="000000"/>
                </a:solidFill>
                <a:latin typeface="Calibri"/>
                <a:ea typeface="Calibri"/>
                <a:cs typeface="Calibri"/>
                <a:sym typeface="Calibri"/>
              </a:rPr>
              <a:t>network</a:t>
            </a:r>
            <a:endParaRPr/>
          </a:p>
        </p:txBody>
      </p:sp>
      <p:sp>
        <p:nvSpPr>
          <p:cNvPr id="2727" name="Google Shape;2727;p12"/>
          <p:cNvSpPr txBox="1"/>
          <p:nvPr/>
        </p:nvSpPr>
        <p:spPr>
          <a:xfrm>
            <a:off x="10063018" y="4228248"/>
            <a:ext cx="843051" cy="674031"/>
          </a:xfrm>
          <a:prstGeom prst="rect">
            <a:avLst/>
          </a:prstGeom>
          <a:no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Clr>
                <a:srgbClr val="000000"/>
              </a:buClr>
              <a:buSzPts val="1400"/>
              <a:buFont typeface="Calibri"/>
              <a:buNone/>
            </a:pPr>
            <a:r>
              <a:rPr lang="en-US" sz="1400" b="0" i="0" u="none" strike="noStrike" cap="none">
                <a:solidFill>
                  <a:srgbClr val="000000"/>
                </a:solidFill>
                <a:latin typeface="Calibri"/>
                <a:ea typeface="Calibri"/>
                <a:cs typeface="Calibri"/>
                <a:sym typeface="Calibri"/>
              </a:rPr>
              <a:t>content </a:t>
            </a:r>
            <a:endParaRPr/>
          </a:p>
          <a:p>
            <a:pPr marL="0" marR="0" lvl="0" indent="0" algn="l" rtl="0">
              <a:lnSpc>
                <a:spcPct val="90000"/>
              </a:lnSpc>
              <a:spcBef>
                <a:spcPts val="0"/>
              </a:spcBef>
              <a:spcAft>
                <a:spcPts val="0"/>
              </a:spcAft>
              <a:buClr>
                <a:srgbClr val="000000"/>
              </a:buClr>
              <a:buSzPts val="1400"/>
              <a:buFont typeface="Calibri"/>
              <a:buNone/>
            </a:pPr>
            <a:r>
              <a:rPr lang="en-US" sz="1400" b="0" i="0" u="none" strike="noStrike" cap="none">
                <a:solidFill>
                  <a:srgbClr val="000000"/>
                </a:solidFill>
                <a:latin typeface="Calibri"/>
                <a:ea typeface="Calibri"/>
                <a:cs typeface="Calibri"/>
                <a:sym typeface="Calibri"/>
              </a:rPr>
              <a:t>provider </a:t>
            </a:r>
            <a:endParaRPr/>
          </a:p>
          <a:p>
            <a:pPr marL="0" marR="0" lvl="0" indent="0" algn="l" rtl="0">
              <a:lnSpc>
                <a:spcPct val="90000"/>
              </a:lnSpc>
              <a:spcBef>
                <a:spcPts val="0"/>
              </a:spcBef>
              <a:spcAft>
                <a:spcPts val="0"/>
              </a:spcAft>
              <a:buClr>
                <a:srgbClr val="000000"/>
              </a:buClr>
              <a:buSzPts val="1400"/>
              <a:buFont typeface="Calibri"/>
              <a:buNone/>
            </a:pPr>
            <a:r>
              <a:rPr lang="en-US" sz="1400" b="0" i="0" u="none" strike="noStrike" cap="none">
                <a:solidFill>
                  <a:srgbClr val="000000"/>
                </a:solidFill>
                <a:latin typeface="Calibri"/>
                <a:ea typeface="Calibri"/>
                <a:cs typeface="Calibri"/>
                <a:sym typeface="Calibri"/>
              </a:rPr>
              <a:t>network</a:t>
            </a:r>
            <a:endParaRPr sz="1000" b="0" i="0" u="none" strike="noStrike" cap="none">
              <a:solidFill>
                <a:srgbClr val="000000"/>
              </a:solidFill>
              <a:latin typeface="Calibri"/>
              <a:ea typeface="Calibri"/>
              <a:cs typeface="Calibri"/>
              <a:sym typeface="Calibri"/>
            </a:endParaRPr>
          </a:p>
        </p:txBody>
      </p:sp>
      <p:cxnSp>
        <p:nvCxnSpPr>
          <p:cNvPr id="2728" name="Google Shape;2728;p12"/>
          <p:cNvCxnSpPr/>
          <p:nvPr/>
        </p:nvCxnSpPr>
        <p:spPr>
          <a:xfrm rot="10800000">
            <a:off x="10559920" y="3580125"/>
            <a:ext cx="412964" cy="63712"/>
          </a:xfrm>
          <a:prstGeom prst="straightConnector1">
            <a:avLst/>
          </a:prstGeom>
          <a:noFill/>
          <a:ln w="9525" cap="flat" cmpd="sng">
            <a:solidFill>
              <a:schemeClr val="dk1"/>
            </a:solidFill>
            <a:prstDash val="solid"/>
            <a:miter lim="800000"/>
            <a:headEnd type="none" w="sm" len="sm"/>
            <a:tailEnd type="none" w="sm" len="sm"/>
          </a:ln>
        </p:spPr>
      </p:cxnSp>
      <p:cxnSp>
        <p:nvCxnSpPr>
          <p:cNvPr id="2729" name="Google Shape;2729;p12"/>
          <p:cNvCxnSpPr/>
          <p:nvPr/>
        </p:nvCxnSpPr>
        <p:spPr>
          <a:xfrm rot="10800000">
            <a:off x="10660835" y="3640684"/>
            <a:ext cx="345866" cy="738975"/>
          </a:xfrm>
          <a:prstGeom prst="straightConnector1">
            <a:avLst/>
          </a:prstGeom>
          <a:noFill/>
          <a:ln w="9525" cap="flat" cmpd="sng">
            <a:solidFill>
              <a:schemeClr val="dk1"/>
            </a:solidFill>
            <a:prstDash val="solid"/>
            <a:miter lim="800000"/>
            <a:headEnd type="none" w="sm" len="sm"/>
            <a:tailEnd type="none" w="sm" len="sm"/>
          </a:ln>
        </p:spPr>
      </p:cxnSp>
      <p:cxnSp>
        <p:nvCxnSpPr>
          <p:cNvPr id="2730" name="Google Shape;2730;p12"/>
          <p:cNvCxnSpPr/>
          <p:nvPr/>
        </p:nvCxnSpPr>
        <p:spPr>
          <a:xfrm rot="10800000" flipH="1">
            <a:off x="10636897" y="3633421"/>
            <a:ext cx="335987" cy="395340"/>
          </a:xfrm>
          <a:prstGeom prst="straightConnector1">
            <a:avLst/>
          </a:prstGeom>
          <a:noFill/>
          <a:ln w="9525" cap="flat" cmpd="sng">
            <a:solidFill>
              <a:schemeClr val="dk1"/>
            </a:solidFill>
            <a:prstDash val="solid"/>
            <a:miter lim="800000"/>
            <a:headEnd type="none" w="sm" len="sm"/>
            <a:tailEnd type="none" w="sm" len="sm"/>
          </a:ln>
        </p:spPr>
      </p:cxnSp>
      <p:cxnSp>
        <p:nvCxnSpPr>
          <p:cNvPr id="2731" name="Google Shape;2731;p12"/>
          <p:cNvCxnSpPr/>
          <p:nvPr/>
        </p:nvCxnSpPr>
        <p:spPr>
          <a:xfrm rot="10800000">
            <a:off x="10570774" y="3594896"/>
            <a:ext cx="1" cy="485748"/>
          </a:xfrm>
          <a:prstGeom prst="straightConnector1">
            <a:avLst/>
          </a:prstGeom>
          <a:noFill/>
          <a:ln w="9525" cap="flat" cmpd="sng">
            <a:solidFill>
              <a:schemeClr val="dk1"/>
            </a:solidFill>
            <a:prstDash val="solid"/>
            <a:miter lim="800000"/>
            <a:headEnd type="none" w="sm" len="sm"/>
            <a:tailEnd type="none" w="sm" len="sm"/>
          </a:ln>
        </p:spPr>
      </p:cxnSp>
      <p:cxnSp>
        <p:nvCxnSpPr>
          <p:cNvPr id="2732" name="Google Shape;2732;p12"/>
          <p:cNvCxnSpPr/>
          <p:nvPr/>
        </p:nvCxnSpPr>
        <p:spPr>
          <a:xfrm rot="10800000">
            <a:off x="10550620" y="4071642"/>
            <a:ext cx="508543" cy="348647"/>
          </a:xfrm>
          <a:prstGeom prst="straightConnector1">
            <a:avLst/>
          </a:prstGeom>
          <a:noFill/>
          <a:ln w="9525" cap="flat" cmpd="sng">
            <a:solidFill>
              <a:schemeClr val="dk1"/>
            </a:solidFill>
            <a:prstDash val="solid"/>
            <a:miter lim="800000"/>
            <a:headEnd type="none" w="sm" len="sm"/>
            <a:tailEnd type="none" w="sm" len="sm"/>
          </a:ln>
        </p:spPr>
      </p:cxnSp>
      <p:cxnSp>
        <p:nvCxnSpPr>
          <p:cNvPr id="2733" name="Google Shape;2733;p12"/>
          <p:cNvCxnSpPr/>
          <p:nvPr/>
        </p:nvCxnSpPr>
        <p:spPr>
          <a:xfrm rot="10800000">
            <a:off x="9895195" y="4087742"/>
            <a:ext cx="655425" cy="0"/>
          </a:xfrm>
          <a:prstGeom prst="straightConnector1">
            <a:avLst/>
          </a:prstGeom>
          <a:noFill/>
          <a:ln w="9525" cap="flat" cmpd="sng">
            <a:solidFill>
              <a:schemeClr val="dk1"/>
            </a:solidFill>
            <a:prstDash val="solid"/>
            <a:miter lim="800000"/>
            <a:headEnd type="none" w="sm" len="sm"/>
            <a:tailEnd type="none" w="sm" len="sm"/>
          </a:ln>
        </p:spPr>
      </p:cxnSp>
      <p:cxnSp>
        <p:nvCxnSpPr>
          <p:cNvPr id="2734" name="Google Shape;2734;p12"/>
          <p:cNvCxnSpPr/>
          <p:nvPr/>
        </p:nvCxnSpPr>
        <p:spPr>
          <a:xfrm rot="10800000">
            <a:off x="9219616" y="4087742"/>
            <a:ext cx="655425" cy="0"/>
          </a:xfrm>
          <a:prstGeom prst="straightConnector1">
            <a:avLst/>
          </a:prstGeom>
          <a:noFill/>
          <a:ln w="9525" cap="flat" cmpd="sng">
            <a:solidFill>
              <a:schemeClr val="dk1"/>
            </a:solidFill>
            <a:prstDash val="solid"/>
            <a:miter lim="800000"/>
            <a:headEnd type="none" w="sm" len="sm"/>
            <a:tailEnd type="none" w="sm" len="sm"/>
          </a:ln>
        </p:spPr>
      </p:cxnSp>
      <p:cxnSp>
        <p:nvCxnSpPr>
          <p:cNvPr id="2735" name="Google Shape;2735;p12"/>
          <p:cNvCxnSpPr/>
          <p:nvPr/>
        </p:nvCxnSpPr>
        <p:spPr>
          <a:xfrm flipH="1">
            <a:off x="9276868" y="3507672"/>
            <a:ext cx="382424" cy="517050"/>
          </a:xfrm>
          <a:prstGeom prst="straightConnector1">
            <a:avLst/>
          </a:prstGeom>
          <a:noFill/>
          <a:ln w="9525" cap="flat" cmpd="sng">
            <a:solidFill>
              <a:schemeClr val="dk1"/>
            </a:solidFill>
            <a:prstDash val="solid"/>
            <a:miter lim="800000"/>
            <a:headEnd type="none" w="sm" len="sm"/>
            <a:tailEnd type="none" w="sm" len="sm"/>
          </a:ln>
        </p:spPr>
      </p:cxnSp>
      <p:cxnSp>
        <p:nvCxnSpPr>
          <p:cNvPr id="2736" name="Google Shape;2736;p12"/>
          <p:cNvCxnSpPr/>
          <p:nvPr/>
        </p:nvCxnSpPr>
        <p:spPr>
          <a:xfrm>
            <a:off x="9733069" y="3507672"/>
            <a:ext cx="0" cy="540294"/>
          </a:xfrm>
          <a:prstGeom prst="straightConnector1">
            <a:avLst/>
          </a:prstGeom>
          <a:noFill/>
          <a:ln w="9525" cap="flat" cmpd="sng">
            <a:solidFill>
              <a:schemeClr val="dk1"/>
            </a:solidFill>
            <a:prstDash val="solid"/>
            <a:miter lim="800000"/>
            <a:headEnd type="none" w="sm" len="sm"/>
            <a:tailEnd type="none" w="sm" len="sm"/>
          </a:ln>
        </p:spPr>
      </p:cxnSp>
      <p:cxnSp>
        <p:nvCxnSpPr>
          <p:cNvPr id="2737" name="Google Shape;2737;p12"/>
          <p:cNvCxnSpPr/>
          <p:nvPr/>
        </p:nvCxnSpPr>
        <p:spPr>
          <a:xfrm>
            <a:off x="10137668" y="2754692"/>
            <a:ext cx="488174" cy="839333"/>
          </a:xfrm>
          <a:prstGeom prst="straightConnector1">
            <a:avLst/>
          </a:prstGeom>
          <a:noFill/>
          <a:ln w="9525" cap="flat" cmpd="sng">
            <a:solidFill>
              <a:schemeClr val="dk1"/>
            </a:solidFill>
            <a:prstDash val="solid"/>
            <a:miter lim="800000"/>
            <a:headEnd type="none" w="sm" len="sm"/>
            <a:tailEnd type="none" w="sm" len="sm"/>
          </a:ln>
        </p:spPr>
      </p:cxnSp>
      <p:cxnSp>
        <p:nvCxnSpPr>
          <p:cNvPr id="2738" name="Google Shape;2738;p12"/>
          <p:cNvCxnSpPr/>
          <p:nvPr/>
        </p:nvCxnSpPr>
        <p:spPr>
          <a:xfrm flipH="1">
            <a:off x="9798719" y="2695013"/>
            <a:ext cx="380432" cy="694807"/>
          </a:xfrm>
          <a:prstGeom prst="straightConnector1">
            <a:avLst/>
          </a:prstGeom>
          <a:noFill/>
          <a:ln w="12700" cap="flat" cmpd="sng">
            <a:solidFill>
              <a:schemeClr val="dk1"/>
            </a:solidFill>
            <a:prstDash val="solid"/>
            <a:miter lim="800000"/>
            <a:headEnd type="none" w="sm" len="sm"/>
            <a:tailEnd type="none" w="sm" len="sm"/>
          </a:ln>
        </p:spPr>
      </p:cxnSp>
      <p:cxnSp>
        <p:nvCxnSpPr>
          <p:cNvPr id="2739" name="Google Shape;2739;p12"/>
          <p:cNvCxnSpPr/>
          <p:nvPr/>
        </p:nvCxnSpPr>
        <p:spPr>
          <a:xfrm flipH="1">
            <a:off x="10100635" y="2169432"/>
            <a:ext cx="761467" cy="577355"/>
          </a:xfrm>
          <a:prstGeom prst="straightConnector1">
            <a:avLst/>
          </a:prstGeom>
          <a:noFill/>
          <a:ln w="12700" cap="flat" cmpd="sng">
            <a:solidFill>
              <a:schemeClr val="dk1"/>
            </a:solidFill>
            <a:prstDash val="solid"/>
            <a:miter lim="800000"/>
            <a:headEnd type="none" w="sm" len="sm"/>
            <a:tailEnd type="none" w="sm" len="sm"/>
          </a:ln>
        </p:spPr>
      </p:cxnSp>
      <p:cxnSp>
        <p:nvCxnSpPr>
          <p:cNvPr id="2740" name="Google Shape;2740;p12"/>
          <p:cNvCxnSpPr/>
          <p:nvPr/>
        </p:nvCxnSpPr>
        <p:spPr>
          <a:xfrm flipH="1">
            <a:off x="10100635" y="2268313"/>
            <a:ext cx="3970" cy="518461"/>
          </a:xfrm>
          <a:prstGeom prst="straightConnector1">
            <a:avLst/>
          </a:prstGeom>
          <a:noFill/>
          <a:ln w="12700" cap="flat" cmpd="sng">
            <a:solidFill>
              <a:schemeClr val="dk1"/>
            </a:solidFill>
            <a:prstDash val="solid"/>
            <a:miter lim="800000"/>
            <a:headEnd type="none" w="sm" len="sm"/>
            <a:tailEnd type="none" w="sm" len="sm"/>
          </a:ln>
        </p:spPr>
      </p:cxnSp>
      <p:cxnSp>
        <p:nvCxnSpPr>
          <p:cNvPr id="2741" name="Google Shape;2741;p12"/>
          <p:cNvCxnSpPr/>
          <p:nvPr/>
        </p:nvCxnSpPr>
        <p:spPr>
          <a:xfrm flipH="1">
            <a:off x="10672135" y="2200506"/>
            <a:ext cx="149360" cy="518461"/>
          </a:xfrm>
          <a:prstGeom prst="straightConnector1">
            <a:avLst/>
          </a:prstGeom>
          <a:noFill/>
          <a:ln w="12700" cap="flat" cmpd="sng">
            <a:solidFill>
              <a:schemeClr val="dk1"/>
            </a:solidFill>
            <a:prstDash val="solid"/>
            <a:miter lim="800000"/>
            <a:headEnd type="none" w="sm" len="sm"/>
            <a:tailEnd type="none" w="sm" len="sm"/>
          </a:ln>
        </p:spPr>
      </p:cxnSp>
      <p:cxnSp>
        <p:nvCxnSpPr>
          <p:cNvPr id="2742" name="Google Shape;2742;p12"/>
          <p:cNvCxnSpPr/>
          <p:nvPr/>
        </p:nvCxnSpPr>
        <p:spPr>
          <a:xfrm flipH="1">
            <a:off x="10142166" y="2718967"/>
            <a:ext cx="574283" cy="27820"/>
          </a:xfrm>
          <a:prstGeom prst="straightConnector1">
            <a:avLst/>
          </a:prstGeom>
          <a:noFill/>
          <a:ln w="12700" cap="flat" cmpd="sng">
            <a:solidFill>
              <a:schemeClr val="dk1"/>
            </a:solidFill>
            <a:prstDash val="solid"/>
            <a:miter lim="800000"/>
            <a:headEnd type="none" w="sm" len="sm"/>
            <a:tailEnd type="none" w="sm" len="sm"/>
          </a:ln>
        </p:spPr>
      </p:cxnSp>
      <p:cxnSp>
        <p:nvCxnSpPr>
          <p:cNvPr id="2743" name="Google Shape;2743;p12"/>
          <p:cNvCxnSpPr/>
          <p:nvPr/>
        </p:nvCxnSpPr>
        <p:spPr>
          <a:xfrm flipH="1">
            <a:off x="10069542" y="2169432"/>
            <a:ext cx="788589" cy="98881"/>
          </a:xfrm>
          <a:prstGeom prst="straightConnector1">
            <a:avLst/>
          </a:prstGeom>
          <a:noFill/>
          <a:ln w="12700" cap="flat" cmpd="sng">
            <a:solidFill>
              <a:schemeClr val="dk1"/>
            </a:solidFill>
            <a:prstDash val="solid"/>
            <a:miter lim="800000"/>
            <a:headEnd type="none" w="sm" len="sm"/>
            <a:tailEnd type="none" w="sm" len="sm"/>
          </a:ln>
        </p:spPr>
      </p:cxnSp>
      <p:cxnSp>
        <p:nvCxnSpPr>
          <p:cNvPr id="2744" name="Google Shape;2744;p12"/>
          <p:cNvCxnSpPr/>
          <p:nvPr/>
        </p:nvCxnSpPr>
        <p:spPr>
          <a:xfrm flipH="1">
            <a:off x="10862103" y="2127325"/>
            <a:ext cx="279002" cy="42107"/>
          </a:xfrm>
          <a:prstGeom prst="straightConnector1">
            <a:avLst/>
          </a:prstGeom>
          <a:noFill/>
          <a:ln w="12700" cap="flat" cmpd="sng">
            <a:solidFill>
              <a:schemeClr val="dk1"/>
            </a:solidFill>
            <a:prstDash val="solid"/>
            <a:miter lim="800000"/>
            <a:headEnd type="none" w="sm" len="sm"/>
            <a:tailEnd type="none" w="sm" len="sm"/>
          </a:ln>
        </p:spPr>
      </p:cxnSp>
      <p:cxnSp>
        <p:nvCxnSpPr>
          <p:cNvPr id="2745" name="Google Shape;2745;p12"/>
          <p:cNvCxnSpPr/>
          <p:nvPr/>
        </p:nvCxnSpPr>
        <p:spPr>
          <a:xfrm rot="10800000">
            <a:off x="10681994" y="2718967"/>
            <a:ext cx="353541" cy="67807"/>
          </a:xfrm>
          <a:prstGeom prst="straightConnector1">
            <a:avLst/>
          </a:prstGeom>
          <a:noFill/>
          <a:ln w="12700" cap="flat" cmpd="sng">
            <a:solidFill>
              <a:schemeClr val="dk1"/>
            </a:solidFill>
            <a:prstDash val="solid"/>
            <a:miter lim="800000"/>
            <a:headEnd type="none" w="sm" len="sm"/>
            <a:tailEnd type="none" w="sm" len="sm"/>
          </a:ln>
        </p:spPr>
      </p:cxnSp>
      <p:cxnSp>
        <p:nvCxnSpPr>
          <p:cNvPr id="2746" name="Google Shape;2746;p12"/>
          <p:cNvCxnSpPr/>
          <p:nvPr/>
        </p:nvCxnSpPr>
        <p:spPr>
          <a:xfrm flipH="1">
            <a:off x="8769223" y="2268313"/>
            <a:ext cx="1300319" cy="606622"/>
          </a:xfrm>
          <a:prstGeom prst="straightConnector1">
            <a:avLst/>
          </a:prstGeom>
          <a:noFill/>
          <a:ln w="12700" cap="flat" cmpd="sng">
            <a:solidFill>
              <a:schemeClr val="dk1"/>
            </a:solidFill>
            <a:prstDash val="solid"/>
            <a:miter lim="800000"/>
            <a:headEnd type="none" w="sm" len="sm"/>
            <a:tailEnd type="none" w="sm" len="sm"/>
          </a:ln>
        </p:spPr>
      </p:cxnSp>
      <p:cxnSp>
        <p:nvCxnSpPr>
          <p:cNvPr id="2747" name="Google Shape;2747;p12"/>
          <p:cNvCxnSpPr/>
          <p:nvPr/>
        </p:nvCxnSpPr>
        <p:spPr>
          <a:xfrm rot="10800000" flipH="1">
            <a:off x="9378705" y="4113379"/>
            <a:ext cx="429324" cy="705603"/>
          </a:xfrm>
          <a:prstGeom prst="straightConnector1">
            <a:avLst/>
          </a:prstGeom>
          <a:noFill/>
          <a:ln w="9525" cap="flat" cmpd="sng">
            <a:solidFill>
              <a:schemeClr val="dk1"/>
            </a:solidFill>
            <a:prstDash val="solid"/>
            <a:round/>
            <a:headEnd type="none" w="med" len="med"/>
            <a:tailEnd type="none" w="med" len="med"/>
          </a:ln>
        </p:spPr>
      </p:cxnSp>
      <p:cxnSp>
        <p:nvCxnSpPr>
          <p:cNvPr id="2748" name="Google Shape;2748;p12"/>
          <p:cNvCxnSpPr/>
          <p:nvPr/>
        </p:nvCxnSpPr>
        <p:spPr>
          <a:xfrm rot="10800000" flipH="1">
            <a:off x="8244554" y="4047456"/>
            <a:ext cx="969051" cy="3175"/>
          </a:xfrm>
          <a:prstGeom prst="straightConnector1">
            <a:avLst/>
          </a:prstGeom>
          <a:noFill/>
          <a:ln w="9525" cap="flat" cmpd="sng">
            <a:solidFill>
              <a:schemeClr val="dk1"/>
            </a:solidFill>
            <a:prstDash val="solid"/>
            <a:round/>
            <a:headEnd type="none" w="med" len="med"/>
            <a:tailEnd type="none" w="med" len="med"/>
          </a:ln>
        </p:spPr>
      </p:cxnSp>
      <p:sp>
        <p:nvSpPr>
          <p:cNvPr id="2749" name="Google Shape;2749;p12"/>
          <p:cNvSpPr/>
          <p:nvPr/>
        </p:nvSpPr>
        <p:spPr>
          <a:xfrm>
            <a:off x="8174541" y="2292995"/>
            <a:ext cx="52388" cy="49485"/>
          </a:xfrm>
          <a:prstGeom prst="ellipse">
            <a:avLst/>
          </a:prstGeom>
          <a:solidFill>
            <a:schemeClr val="dk2"/>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grpSp>
        <p:nvGrpSpPr>
          <p:cNvPr id="2750" name="Google Shape;2750;p12"/>
          <p:cNvGrpSpPr/>
          <p:nvPr/>
        </p:nvGrpSpPr>
        <p:grpSpPr>
          <a:xfrm>
            <a:off x="10410609" y="3496138"/>
            <a:ext cx="353678" cy="198344"/>
            <a:chOff x="7493876" y="2774731"/>
            <a:chExt cx="1481958" cy="894622"/>
          </a:xfrm>
        </p:grpSpPr>
        <p:sp>
          <p:nvSpPr>
            <p:cNvPr id="2751" name="Google Shape;2751;p12"/>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2752" name="Google Shape;2752;p12"/>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2753" name="Google Shape;2753;p12"/>
            <p:cNvGrpSpPr/>
            <p:nvPr/>
          </p:nvGrpSpPr>
          <p:grpSpPr>
            <a:xfrm>
              <a:off x="7713663" y="2848339"/>
              <a:ext cx="1042107" cy="425543"/>
              <a:chOff x="7786941" y="2884917"/>
              <a:chExt cx="897649" cy="353919"/>
            </a:xfrm>
          </p:grpSpPr>
          <p:sp>
            <p:nvSpPr>
              <p:cNvPr id="2754" name="Google Shape;2754;p12"/>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2755" name="Google Shape;2755;p12"/>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2756" name="Google Shape;2756;p12"/>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2757" name="Google Shape;2757;p12"/>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nvGrpSpPr>
          <p:cNvPr id="2758" name="Google Shape;2758;p12"/>
          <p:cNvGrpSpPr/>
          <p:nvPr/>
        </p:nvGrpSpPr>
        <p:grpSpPr>
          <a:xfrm>
            <a:off x="9948724" y="2202292"/>
            <a:ext cx="353678" cy="198344"/>
            <a:chOff x="7493876" y="2774731"/>
            <a:chExt cx="1481958" cy="894622"/>
          </a:xfrm>
        </p:grpSpPr>
        <p:sp>
          <p:nvSpPr>
            <p:cNvPr id="2759" name="Google Shape;2759;p12"/>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2760" name="Google Shape;2760;p12"/>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2761" name="Google Shape;2761;p12"/>
            <p:cNvGrpSpPr/>
            <p:nvPr/>
          </p:nvGrpSpPr>
          <p:grpSpPr>
            <a:xfrm>
              <a:off x="7713663" y="2848339"/>
              <a:ext cx="1042107" cy="425543"/>
              <a:chOff x="7786941" y="2884917"/>
              <a:chExt cx="897649" cy="353919"/>
            </a:xfrm>
          </p:grpSpPr>
          <p:sp>
            <p:nvSpPr>
              <p:cNvPr id="2762" name="Google Shape;2762;p12"/>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2763" name="Google Shape;2763;p12"/>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2764" name="Google Shape;2764;p12"/>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2765" name="Google Shape;2765;p12"/>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nvGrpSpPr>
          <p:cNvPr id="2766" name="Google Shape;2766;p12"/>
          <p:cNvGrpSpPr/>
          <p:nvPr/>
        </p:nvGrpSpPr>
        <p:grpSpPr>
          <a:xfrm>
            <a:off x="10527214" y="2613367"/>
            <a:ext cx="353678" cy="198344"/>
            <a:chOff x="7493876" y="2774731"/>
            <a:chExt cx="1481958" cy="894622"/>
          </a:xfrm>
        </p:grpSpPr>
        <p:sp>
          <p:nvSpPr>
            <p:cNvPr id="2767" name="Google Shape;2767;p12"/>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2768" name="Google Shape;2768;p12"/>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2769" name="Google Shape;2769;p12"/>
            <p:cNvGrpSpPr/>
            <p:nvPr/>
          </p:nvGrpSpPr>
          <p:grpSpPr>
            <a:xfrm>
              <a:off x="7713663" y="2848339"/>
              <a:ext cx="1042107" cy="425543"/>
              <a:chOff x="7786941" y="2884917"/>
              <a:chExt cx="897649" cy="353919"/>
            </a:xfrm>
          </p:grpSpPr>
          <p:sp>
            <p:nvSpPr>
              <p:cNvPr id="2770" name="Google Shape;2770;p12"/>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2771" name="Google Shape;2771;p12"/>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2772" name="Google Shape;2772;p12"/>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2773" name="Google Shape;2773;p12"/>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nvGrpSpPr>
          <p:cNvPr id="2774" name="Google Shape;2774;p12"/>
          <p:cNvGrpSpPr/>
          <p:nvPr/>
        </p:nvGrpSpPr>
        <p:grpSpPr>
          <a:xfrm>
            <a:off x="10643825" y="2107963"/>
            <a:ext cx="353678" cy="198344"/>
            <a:chOff x="7493876" y="2774731"/>
            <a:chExt cx="1481958" cy="894622"/>
          </a:xfrm>
        </p:grpSpPr>
        <p:sp>
          <p:nvSpPr>
            <p:cNvPr id="2775" name="Google Shape;2775;p12"/>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2776" name="Google Shape;2776;p12"/>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2777" name="Google Shape;2777;p12"/>
            <p:cNvGrpSpPr/>
            <p:nvPr/>
          </p:nvGrpSpPr>
          <p:grpSpPr>
            <a:xfrm>
              <a:off x="7713663" y="2848339"/>
              <a:ext cx="1042107" cy="425543"/>
              <a:chOff x="7786941" y="2884917"/>
              <a:chExt cx="897649" cy="353919"/>
            </a:xfrm>
          </p:grpSpPr>
          <p:sp>
            <p:nvSpPr>
              <p:cNvPr id="2778" name="Google Shape;2778;p12"/>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2779" name="Google Shape;2779;p12"/>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2780" name="Google Shape;2780;p12"/>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2781" name="Google Shape;2781;p12"/>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nvGrpSpPr>
          <p:cNvPr id="2782" name="Google Shape;2782;p12"/>
          <p:cNvGrpSpPr/>
          <p:nvPr/>
        </p:nvGrpSpPr>
        <p:grpSpPr>
          <a:xfrm>
            <a:off x="9098788" y="3956624"/>
            <a:ext cx="367224" cy="240304"/>
            <a:chOff x="7493876" y="2774731"/>
            <a:chExt cx="1481958" cy="894622"/>
          </a:xfrm>
        </p:grpSpPr>
        <p:sp>
          <p:nvSpPr>
            <p:cNvPr id="2783" name="Google Shape;2783;p12"/>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2784" name="Google Shape;2784;p12"/>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2785" name="Google Shape;2785;p12"/>
            <p:cNvGrpSpPr/>
            <p:nvPr/>
          </p:nvGrpSpPr>
          <p:grpSpPr>
            <a:xfrm>
              <a:off x="7713663" y="2848339"/>
              <a:ext cx="1042107" cy="425543"/>
              <a:chOff x="7786941" y="2884917"/>
              <a:chExt cx="897649" cy="353919"/>
            </a:xfrm>
          </p:grpSpPr>
          <p:sp>
            <p:nvSpPr>
              <p:cNvPr id="2786" name="Google Shape;2786;p12"/>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2787" name="Google Shape;2787;p12"/>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2788" name="Google Shape;2788;p12"/>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2789" name="Google Shape;2789;p12"/>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nvGrpSpPr>
          <p:cNvPr id="2790" name="Google Shape;2790;p12"/>
          <p:cNvGrpSpPr/>
          <p:nvPr/>
        </p:nvGrpSpPr>
        <p:grpSpPr>
          <a:xfrm>
            <a:off x="9980126" y="2661565"/>
            <a:ext cx="353678" cy="198344"/>
            <a:chOff x="7493876" y="2774731"/>
            <a:chExt cx="1481958" cy="894622"/>
          </a:xfrm>
        </p:grpSpPr>
        <p:sp>
          <p:nvSpPr>
            <p:cNvPr id="2791" name="Google Shape;2791;p12"/>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2792" name="Google Shape;2792;p12"/>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2793" name="Google Shape;2793;p12"/>
            <p:cNvGrpSpPr/>
            <p:nvPr/>
          </p:nvGrpSpPr>
          <p:grpSpPr>
            <a:xfrm>
              <a:off x="7713663" y="2848339"/>
              <a:ext cx="1042107" cy="425543"/>
              <a:chOff x="7786941" y="2884917"/>
              <a:chExt cx="897649" cy="353919"/>
            </a:xfrm>
          </p:grpSpPr>
          <p:sp>
            <p:nvSpPr>
              <p:cNvPr id="2794" name="Google Shape;2794;p12"/>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2795" name="Google Shape;2795;p12"/>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2796" name="Google Shape;2796;p12"/>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2797" name="Google Shape;2797;p12"/>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nvGrpSpPr>
          <p:cNvPr id="2798" name="Google Shape;2798;p12"/>
          <p:cNvGrpSpPr/>
          <p:nvPr/>
        </p:nvGrpSpPr>
        <p:grpSpPr>
          <a:xfrm>
            <a:off x="9497138" y="3394032"/>
            <a:ext cx="367224" cy="240304"/>
            <a:chOff x="7493876" y="2774731"/>
            <a:chExt cx="1481958" cy="894622"/>
          </a:xfrm>
        </p:grpSpPr>
        <p:sp>
          <p:nvSpPr>
            <p:cNvPr id="2799" name="Google Shape;2799;p12"/>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2800" name="Google Shape;2800;p12"/>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2801" name="Google Shape;2801;p12"/>
            <p:cNvGrpSpPr/>
            <p:nvPr/>
          </p:nvGrpSpPr>
          <p:grpSpPr>
            <a:xfrm>
              <a:off x="7713663" y="2848339"/>
              <a:ext cx="1042107" cy="425543"/>
              <a:chOff x="7786941" y="2884917"/>
              <a:chExt cx="897649" cy="353919"/>
            </a:xfrm>
          </p:grpSpPr>
          <p:sp>
            <p:nvSpPr>
              <p:cNvPr id="2802" name="Google Shape;2802;p12"/>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2803" name="Google Shape;2803;p12"/>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2804" name="Google Shape;2804;p12"/>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2805" name="Google Shape;2805;p12"/>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nvGrpSpPr>
          <p:cNvPr id="2806" name="Google Shape;2806;p12"/>
          <p:cNvGrpSpPr/>
          <p:nvPr/>
        </p:nvGrpSpPr>
        <p:grpSpPr>
          <a:xfrm>
            <a:off x="9601554" y="3999763"/>
            <a:ext cx="367224" cy="240304"/>
            <a:chOff x="7493876" y="2774731"/>
            <a:chExt cx="1481958" cy="894622"/>
          </a:xfrm>
        </p:grpSpPr>
        <p:sp>
          <p:nvSpPr>
            <p:cNvPr id="2807" name="Google Shape;2807;p12"/>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2808" name="Google Shape;2808;p12"/>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2809" name="Google Shape;2809;p12"/>
            <p:cNvGrpSpPr/>
            <p:nvPr/>
          </p:nvGrpSpPr>
          <p:grpSpPr>
            <a:xfrm>
              <a:off x="7713663" y="2848339"/>
              <a:ext cx="1042107" cy="425543"/>
              <a:chOff x="7786941" y="2884917"/>
              <a:chExt cx="897649" cy="353919"/>
            </a:xfrm>
          </p:grpSpPr>
          <p:sp>
            <p:nvSpPr>
              <p:cNvPr id="2810" name="Google Shape;2810;p12"/>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2811" name="Google Shape;2811;p12"/>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2812" name="Google Shape;2812;p12"/>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2813" name="Google Shape;2813;p12"/>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nvGrpSpPr>
          <p:cNvPr id="2814" name="Google Shape;2814;p12"/>
          <p:cNvGrpSpPr/>
          <p:nvPr/>
        </p:nvGrpSpPr>
        <p:grpSpPr>
          <a:xfrm>
            <a:off x="10375259" y="3992325"/>
            <a:ext cx="353678" cy="198344"/>
            <a:chOff x="7493876" y="2774731"/>
            <a:chExt cx="1481958" cy="894622"/>
          </a:xfrm>
        </p:grpSpPr>
        <p:sp>
          <p:nvSpPr>
            <p:cNvPr id="2815" name="Google Shape;2815;p12"/>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2816" name="Google Shape;2816;p12"/>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2817" name="Google Shape;2817;p12"/>
            <p:cNvGrpSpPr/>
            <p:nvPr/>
          </p:nvGrpSpPr>
          <p:grpSpPr>
            <a:xfrm>
              <a:off x="7713663" y="2848339"/>
              <a:ext cx="1042107" cy="425543"/>
              <a:chOff x="7786941" y="2884917"/>
              <a:chExt cx="897649" cy="353919"/>
            </a:xfrm>
          </p:grpSpPr>
          <p:sp>
            <p:nvSpPr>
              <p:cNvPr id="2818" name="Google Shape;2818;p12"/>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2819" name="Google Shape;2819;p12"/>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2820" name="Google Shape;2820;p12"/>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2821" name="Google Shape;2821;p12"/>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pic>
        <p:nvPicPr>
          <p:cNvPr id="2822" name="Google Shape;2822;p12" descr="iphone_stylized_small"/>
          <p:cNvPicPr preferRelativeResize="0"/>
          <p:nvPr/>
        </p:nvPicPr>
        <p:blipFill rotWithShape="1">
          <a:blip r:embed="rId3">
            <a:alphaModFix/>
          </a:blip>
          <a:srcRect/>
          <a:stretch/>
        </p:blipFill>
        <p:spPr>
          <a:xfrm>
            <a:off x="7909572" y="1917025"/>
            <a:ext cx="136841" cy="328463"/>
          </a:xfrm>
          <a:prstGeom prst="rect">
            <a:avLst/>
          </a:prstGeom>
          <a:noFill/>
          <a:ln>
            <a:noFill/>
          </a:ln>
        </p:spPr>
      </p:pic>
      <p:pic>
        <p:nvPicPr>
          <p:cNvPr id="2823" name="Google Shape;2823;p12" descr="laptop_keyboard"/>
          <p:cNvPicPr preferRelativeResize="0"/>
          <p:nvPr/>
        </p:nvPicPr>
        <p:blipFill rotWithShape="1">
          <a:blip r:embed="rId4">
            <a:alphaModFix/>
          </a:blip>
          <a:srcRect/>
          <a:stretch/>
        </p:blipFill>
        <p:spPr>
          <a:xfrm rot="109064" flipH="1">
            <a:off x="7464781" y="2605090"/>
            <a:ext cx="437221" cy="159511"/>
          </a:xfrm>
          <a:prstGeom prst="rect">
            <a:avLst/>
          </a:prstGeom>
          <a:noFill/>
          <a:ln>
            <a:noFill/>
          </a:ln>
        </p:spPr>
      </p:pic>
      <p:sp>
        <p:nvSpPr>
          <p:cNvPr id="2824" name="Google Shape;2824;p12"/>
          <p:cNvSpPr/>
          <p:nvPr/>
        </p:nvSpPr>
        <p:spPr>
          <a:xfrm>
            <a:off x="7609678" y="2450304"/>
            <a:ext cx="351919" cy="208167"/>
          </a:xfrm>
          <a:custGeom>
            <a:avLst/>
            <a:gdLst/>
            <a:ahLst/>
            <a:cxnLst/>
            <a:rect l="l" t="t" r="r" b="b"/>
            <a:pathLst>
              <a:path w="2982" h="2442" extrusionOk="0">
                <a:moveTo>
                  <a:pt x="540" y="0"/>
                </a:moveTo>
                <a:lnTo>
                  <a:pt x="0" y="1734"/>
                </a:lnTo>
                <a:lnTo>
                  <a:pt x="2394" y="2442"/>
                </a:lnTo>
                <a:lnTo>
                  <a:pt x="2982" y="318"/>
                </a:lnTo>
                <a:lnTo>
                  <a:pt x="54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pic>
        <p:nvPicPr>
          <p:cNvPr id="2825" name="Google Shape;2825;p12" descr="screen"/>
          <p:cNvPicPr preferRelativeResize="0"/>
          <p:nvPr/>
        </p:nvPicPr>
        <p:blipFill rotWithShape="1">
          <a:blip r:embed="rId5">
            <a:alphaModFix/>
          </a:blip>
          <a:srcRect/>
          <a:stretch/>
        </p:blipFill>
        <p:spPr>
          <a:xfrm>
            <a:off x="7627011" y="2455658"/>
            <a:ext cx="319785" cy="189429"/>
          </a:xfrm>
          <a:prstGeom prst="rect">
            <a:avLst/>
          </a:prstGeom>
          <a:noFill/>
          <a:ln>
            <a:noFill/>
          </a:ln>
        </p:spPr>
      </p:pic>
      <p:sp>
        <p:nvSpPr>
          <p:cNvPr id="2826" name="Google Shape;2826;p12"/>
          <p:cNvSpPr/>
          <p:nvPr/>
        </p:nvSpPr>
        <p:spPr>
          <a:xfrm>
            <a:off x="7673752" y="2444163"/>
            <a:ext cx="298167" cy="38736"/>
          </a:xfrm>
          <a:custGeom>
            <a:avLst/>
            <a:gdLst/>
            <a:ahLst/>
            <a:cxnLst/>
            <a:rect l="l" t="t" r="r" b="b"/>
            <a:pathLst>
              <a:path w="2528" h="455" extrusionOk="0">
                <a:moveTo>
                  <a:pt x="14" y="0"/>
                </a:moveTo>
                <a:lnTo>
                  <a:pt x="2528" y="341"/>
                </a:lnTo>
                <a:lnTo>
                  <a:pt x="2480" y="455"/>
                </a:lnTo>
                <a:lnTo>
                  <a:pt x="0" y="86"/>
                </a:lnTo>
                <a:lnTo>
                  <a:pt x="14" y="0"/>
                </a:lnTo>
                <a:close/>
              </a:path>
            </a:pathLst>
          </a:custGeom>
          <a:gradFill>
            <a:gsLst>
              <a:gs pos="0">
                <a:srgbClr val="000099"/>
              </a:gs>
              <a:gs pos="100000">
                <a:srgbClr val="EAEAEA"/>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827" name="Google Shape;2827;p12"/>
          <p:cNvSpPr/>
          <p:nvPr/>
        </p:nvSpPr>
        <p:spPr>
          <a:xfrm>
            <a:off x="7606562" y="2443848"/>
            <a:ext cx="82770" cy="161243"/>
          </a:xfrm>
          <a:custGeom>
            <a:avLst/>
            <a:gdLst/>
            <a:ahLst/>
            <a:cxnLst/>
            <a:rect l="l" t="t" r="r" b="b"/>
            <a:pathLst>
              <a:path w="702" h="1893" extrusionOk="0">
                <a:moveTo>
                  <a:pt x="579" y="0"/>
                </a:moveTo>
                <a:lnTo>
                  <a:pt x="0" y="1869"/>
                </a:lnTo>
                <a:lnTo>
                  <a:pt x="114" y="1893"/>
                </a:lnTo>
                <a:lnTo>
                  <a:pt x="702" y="51"/>
                </a:lnTo>
                <a:lnTo>
                  <a:pt x="579"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828" name="Google Shape;2828;p12"/>
          <p:cNvSpPr/>
          <p:nvPr/>
        </p:nvSpPr>
        <p:spPr>
          <a:xfrm>
            <a:off x="7880579" y="2472664"/>
            <a:ext cx="89197" cy="186122"/>
          </a:xfrm>
          <a:custGeom>
            <a:avLst/>
            <a:gdLst/>
            <a:ahLst/>
            <a:cxnLst/>
            <a:rect l="l" t="t" r="r" b="b"/>
            <a:pathLst>
              <a:path w="756" h="2184" extrusionOk="0">
                <a:moveTo>
                  <a:pt x="756" y="0"/>
                </a:moveTo>
                <a:lnTo>
                  <a:pt x="138" y="2184"/>
                </a:lnTo>
                <a:lnTo>
                  <a:pt x="0" y="2148"/>
                </a:lnTo>
                <a:lnTo>
                  <a:pt x="606" y="78"/>
                </a:lnTo>
                <a:lnTo>
                  <a:pt x="756" y="0"/>
                </a:lnTo>
                <a:close/>
              </a:path>
            </a:pathLst>
          </a:custGeom>
          <a:gradFill>
            <a:gsLst>
              <a:gs pos="0">
                <a:srgbClr val="DDDDDD"/>
              </a:gs>
              <a:gs pos="100000">
                <a:schemeClr val="lt1"/>
              </a:gs>
            </a:gsLst>
            <a:lin ang="54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829" name="Google Shape;2829;p12"/>
          <p:cNvSpPr/>
          <p:nvPr/>
        </p:nvSpPr>
        <p:spPr>
          <a:xfrm>
            <a:off x="7605588" y="2596902"/>
            <a:ext cx="327185" cy="62828"/>
          </a:xfrm>
          <a:custGeom>
            <a:avLst/>
            <a:gdLst/>
            <a:ahLst/>
            <a:cxnLst/>
            <a:rect l="l" t="t" r="r" b="b"/>
            <a:pathLst>
              <a:path w="2773" h="738" extrusionOk="0">
                <a:moveTo>
                  <a:pt x="33" y="0"/>
                </a:moveTo>
                <a:lnTo>
                  <a:pt x="0" y="99"/>
                </a:lnTo>
                <a:lnTo>
                  <a:pt x="2436" y="738"/>
                </a:lnTo>
                <a:cubicBezTo>
                  <a:pt x="2499" y="501"/>
                  <a:pt x="2773" y="727"/>
                  <a:pt x="2373" y="603"/>
                </a:cubicBezTo>
                <a:lnTo>
                  <a:pt x="33" y="0"/>
                </a:lnTo>
                <a:close/>
              </a:path>
            </a:pathLst>
          </a:custGeom>
          <a:gradFill>
            <a:gsLst>
              <a:gs pos="0">
                <a:srgbClr val="0000CC"/>
              </a:gs>
              <a:gs pos="100000">
                <a:schemeClr val="lt1"/>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830" name="Google Shape;2830;p12"/>
          <p:cNvSpPr/>
          <p:nvPr/>
        </p:nvSpPr>
        <p:spPr>
          <a:xfrm>
            <a:off x="7890512" y="2474238"/>
            <a:ext cx="83549" cy="186909"/>
          </a:xfrm>
          <a:custGeom>
            <a:avLst/>
            <a:gdLst/>
            <a:ahLst/>
            <a:cxnLst/>
            <a:rect l="l" t="t" r="r" b="b"/>
            <a:pathLst>
              <a:path w="637" h="1659" extrusionOk="0">
                <a:moveTo>
                  <a:pt x="615" y="0"/>
                </a:moveTo>
                <a:lnTo>
                  <a:pt x="637" y="0"/>
                </a:lnTo>
                <a:lnTo>
                  <a:pt x="68" y="1659"/>
                </a:lnTo>
                <a:lnTo>
                  <a:pt x="0" y="1647"/>
                </a:lnTo>
                <a:lnTo>
                  <a:pt x="615" y="0"/>
                </a:lnTo>
                <a:close/>
              </a:path>
            </a:pathLst>
          </a:custGeom>
          <a:solidFill>
            <a:srgbClr val="4D4D4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831" name="Google Shape;2831;p12"/>
          <p:cNvSpPr/>
          <p:nvPr/>
        </p:nvSpPr>
        <p:spPr>
          <a:xfrm>
            <a:off x="7605977" y="2605248"/>
            <a:ext cx="290961" cy="62041"/>
          </a:xfrm>
          <a:custGeom>
            <a:avLst/>
            <a:gdLst/>
            <a:ahLst/>
            <a:cxnLst/>
            <a:rect l="l" t="t" r="r" b="b"/>
            <a:pathLst>
              <a:path w="2216" h="550" extrusionOk="0">
                <a:moveTo>
                  <a:pt x="0" y="0"/>
                </a:moveTo>
                <a:lnTo>
                  <a:pt x="9" y="57"/>
                </a:lnTo>
                <a:lnTo>
                  <a:pt x="2164" y="550"/>
                </a:lnTo>
                <a:lnTo>
                  <a:pt x="2216" y="496"/>
                </a:lnTo>
                <a:lnTo>
                  <a:pt x="0" y="0"/>
                </a:lnTo>
                <a:close/>
              </a:path>
            </a:pathLst>
          </a:custGeom>
          <a:gradFill>
            <a:gsLst>
              <a:gs pos="0">
                <a:srgbClr val="000099"/>
              </a:gs>
              <a:gs pos="100000">
                <a:srgbClr val="808080"/>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nvGrpSpPr>
          <p:cNvPr id="2832" name="Google Shape;2832;p12"/>
          <p:cNvGrpSpPr/>
          <p:nvPr/>
        </p:nvGrpSpPr>
        <p:grpSpPr>
          <a:xfrm>
            <a:off x="7601109" y="2671540"/>
            <a:ext cx="98740" cy="36846"/>
            <a:chOff x="1740" y="2642"/>
            <a:chExt cx="752" cy="327"/>
          </a:xfrm>
        </p:grpSpPr>
        <p:sp>
          <p:nvSpPr>
            <p:cNvPr id="2833" name="Google Shape;2833;p12"/>
            <p:cNvSpPr/>
            <p:nvPr/>
          </p:nvSpPr>
          <p:spPr>
            <a:xfrm>
              <a:off x="1740" y="2642"/>
              <a:ext cx="752" cy="327"/>
            </a:xfrm>
            <a:custGeom>
              <a:avLst/>
              <a:gdLst/>
              <a:ahLst/>
              <a:cxnLst/>
              <a:rect l="l" t="t" r="r" b="b"/>
              <a:pathLst>
                <a:path w="752" h="327" extrusionOk="0">
                  <a:moveTo>
                    <a:pt x="293" y="0"/>
                  </a:moveTo>
                  <a:lnTo>
                    <a:pt x="752" y="124"/>
                  </a:lnTo>
                  <a:lnTo>
                    <a:pt x="470" y="327"/>
                  </a:lnTo>
                  <a:lnTo>
                    <a:pt x="0" y="183"/>
                  </a:lnTo>
                  <a:lnTo>
                    <a:pt x="293"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834" name="Google Shape;2834;p12"/>
            <p:cNvSpPr/>
            <p:nvPr/>
          </p:nvSpPr>
          <p:spPr>
            <a:xfrm>
              <a:off x="1754" y="2649"/>
              <a:ext cx="726" cy="311"/>
            </a:xfrm>
            <a:custGeom>
              <a:avLst/>
              <a:gdLst/>
              <a:ahLst/>
              <a:cxnLst/>
              <a:rect l="l" t="t" r="r" b="b"/>
              <a:pathLst>
                <a:path w="726" h="311" extrusionOk="0">
                  <a:moveTo>
                    <a:pt x="282" y="0"/>
                  </a:moveTo>
                  <a:lnTo>
                    <a:pt x="726" y="119"/>
                  </a:lnTo>
                  <a:lnTo>
                    <a:pt x="457" y="311"/>
                  </a:lnTo>
                  <a:lnTo>
                    <a:pt x="0" y="173"/>
                  </a:lnTo>
                  <a:lnTo>
                    <a:pt x="282" y="0"/>
                  </a:lnTo>
                  <a:close/>
                </a:path>
              </a:pathLst>
            </a:custGeom>
            <a:gradFill>
              <a:gsLst>
                <a:gs pos="0">
                  <a:srgbClr val="4D4D4D"/>
                </a:gs>
                <a:gs pos="100000">
                  <a:srgbClr val="DDDDDD"/>
                </a:gs>
              </a:gsLst>
              <a:lin ang="189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835" name="Google Shape;2835;p12"/>
            <p:cNvSpPr/>
            <p:nvPr/>
          </p:nvSpPr>
          <p:spPr>
            <a:xfrm>
              <a:off x="1808" y="2770"/>
              <a:ext cx="258" cy="100"/>
            </a:xfrm>
            <a:custGeom>
              <a:avLst/>
              <a:gdLst/>
              <a:ahLst/>
              <a:cxnLst/>
              <a:rect l="l" t="t" r="r" b="b"/>
              <a:pathLst>
                <a:path w="258" h="100" extrusionOk="0">
                  <a:moveTo>
                    <a:pt x="0" y="44"/>
                  </a:moveTo>
                  <a:lnTo>
                    <a:pt x="75" y="0"/>
                  </a:lnTo>
                  <a:lnTo>
                    <a:pt x="258" y="50"/>
                  </a:lnTo>
                  <a:lnTo>
                    <a:pt x="183" y="100"/>
                  </a:lnTo>
                  <a:lnTo>
                    <a:pt x="0" y="44"/>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836" name="Google Shape;2836;p12"/>
            <p:cNvSpPr/>
            <p:nvPr/>
          </p:nvSpPr>
          <p:spPr>
            <a:xfrm>
              <a:off x="1799" y="2816"/>
              <a:ext cx="194" cy="63"/>
            </a:xfrm>
            <a:custGeom>
              <a:avLst/>
              <a:gdLst/>
              <a:ahLst/>
              <a:cxnLst/>
              <a:rect l="l" t="t" r="r" b="b"/>
              <a:pathLst>
                <a:path w="194" h="63" extrusionOk="0">
                  <a:moveTo>
                    <a:pt x="12" y="0"/>
                  </a:moveTo>
                  <a:lnTo>
                    <a:pt x="194" y="53"/>
                  </a:lnTo>
                  <a:lnTo>
                    <a:pt x="180" y="63"/>
                  </a:lnTo>
                  <a:lnTo>
                    <a:pt x="0" y="9"/>
                  </a:lnTo>
                  <a:lnTo>
                    <a:pt x="12"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837" name="Google Shape;2837;p12"/>
            <p:cNvSpPr/>
            <p:nvPr/>
          </p:nvSpPr>
          <p:spPr>
            <a:xfrm>
              <a:off x="2020" y="2834"/>
              <a:ext cx="258" cy="102"/>
            </a:xfrm>
            <a:custGeom>
              <a:avLst/>
              <a:gdLst/>
              <a:ahLst/>
              <a:cxnLst/>
              <a:rect l="l" t="t" r="r" b="b"/>
              <a:pathLst>
                <a:path w="258" h="102" extrusionOk="0">
                  <a:moveTo>
                    <a:pt x="0" y="46"/>
                  </a:moveTo>
                  <a:lnTo>
                    <a:pt x="71" y="0"/>
                  </a:lnTo>
                  <a:lnTo>
                    <a:pt x="258" y="52"/>
                  </a:lnTo>
                  <a:lnTo>
                    <a:pt x="183" y="102"/>
                  </a:lnTo>
                  <a:lnTo>
                    <a:pt x="0" y="46"/>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838" name="Google Shape;2838;p12"/>
            <p:cNvSpPr/>
            <p:nvPr/>
          </p:nvSpPr>
          <p:spPr>
            <a:xfrm>
              <a:off x="2011" y="2882"/>
              <a:ext cx="194" cy="63"/>
            </a:xfrm>
            <a:custGeom>
              <a:avLst/>
              <a:gdLst/>
              <a:ahLst/>
              <a:cxnLst/>
              <a:rect l="l" t="t" r="r" b="b"/>
              <a:pathLst>
                <a:path w="194" h="63" extrusionOk="0">
                  <a:moveTo>
                    <a:pt x="12" y="0"/>
                  </a:moveTo>
                  <a:lnTo>
                    <a:pt x="194" y="53"/>
                  </a:lnTo>
                  <a:lnTo>
                    <a:pt x="180" y="63"/>
                  </a:lnTo>
                  <a:lnTo>
                    <a:pt x="0" y="9"/>
                  </a:lnTo>
                  <a:lnTo>
                    <a:pt x="12"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sp>
        <p:nvSpPr>
          <p:cNvPr id="2839" name="Google Shape;2839;p12"/>
          <p:cNvSpPr/>
          <p:nvPr/>
        </p:nvSpPr>
        <p:spPr>
          <a:xfrm>
            <a:off x="7770154" y="2677051"/>
            <a:ext cx="119578" cy="80936"/>
          </a:xfrm>
          <a:custGeom>
            <a:avLst/>
            <a:gdLst/>
            <a:ahLst/>
            <a:cxnLst/>
            <a:rect l="l" t="t" r="r" b="b"/>
            <a:pathLst>
              <a:path w="990" h="792" extrusionOk="0">
                <a:moveTo>
                  <a:pt x="3" y="738"/>
                </a:moveTo>
                <a:lnTo>
                  <a:pt x="990" y="0"/>
                </a:lnTo>
                <a:lnTo>
                  <a:pt x="987" y="60"/>
                </a:lnTo>
                <a:lnTo>
                  <a:pt x="0" y="792"/>
                </a:lnTo>
                <a:lnTo>
                  <a:pt x="3" y="738"/>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840" name="Google Shape;2840;p12"/>
          <p:cNvSpPr/>
          <p:nvPr/>
        </p:nvSpPr>
        <p:spPr>
          <a:xfrm>
            <a:off x="7464976" y="2683507"/>
            <a:ext cx="305957" cy="73850"/>
          </a:xfrm>
          <a:custGeom>
            <a:avLst/>
            <a:gdLst/>
            <a:ahLst/>
            <a:cxnLst/>
            <a:rect l="l" t="t" r="r" b="b"/>
            <a:pathLst>
              <a:path w="2532" h="723" extrusionOk="0">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841" name="Google Shape;2841;p12"/>
          <p:cNvSpPr/>
          <p:nvPr/>
        </p:nvSpPr>
        <p:spPr>
          <a:xfrm>
            <a:off x="7465171" y="2669965"/>
            <a:ext cx="3311" cy="14959"/>
          </a:xfrm>
          <a:custGeom>
            <a:avLst/>
            <a:gdLst/>
            <a:ahLst/>
            <a:cxnLst/>
            <a:rect l="l" t="t" r="r" b="b"/>
            <a:pathLst>
              <a:path w="26" h="147" extrusionOk="0">
                <a:moveTo>
                  <a:pt x="26" y="10"/>
                </a:moveTo>
                <a:lnTo>
                  <a:pt x="23" y="147"/>
                </a:lnTo>
                <a:lnTo>
                  <a:pt x="0" y="144"/>
                </a:lnTo>
                <a:lnTo>
                  <a:pt x="3" y="0"/>
                </a:lnTo>
                <a:lnTo>
                  <a:pt x="26" y="1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842" name="Google Shape;2842;p12"/>
          <p:cNvSpPr/>
          <p:nvPr/>
        </p:nvSpPr>
        <p:spPr>
          <a:xfrm>
            <a:off x="7465366" y="2609027"/>
            <a:ext cx="142170" cy="61883"/>
          </a:xfrm>
          <a:custGeom>
            <a:avLst/>
            <a:gdLst/>
            <a:ahLst/>
            <a:cxnLst/>
            <a:rect l="l" t="t" r="r" b="b"/>
            <a:pathLst>
              <a:path w="1176" h="606" extrusionOk="0">
                <a:moveTo>
                  <a:pt x="1170" y="0"/>
                </a:moveTo>
                <a:lnTo>
                  <a:pt x="0" y="597"/>
                </a:lnTo>
                <a:lnTo>
                  <a:pt x="30" y="606"/>
                </a:lnTo>
                <a:lnTo>
                  <a:pt x="1176" y="18"/>
                </a:lnTo>
                <a:lnTo>
                  <a:pt x="1170"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843" name="Google Shape;2843;p12"/>
          <p:cNvSpPr/>
          <p:nvPr/>
        </p:nvSpPr>
        <p:spPr>
          <a:xfrm>
            <a:off x="7474909" y="2673115"/>
            <a:ext cx="290182" cy="71016"/>
          </a:xfrm>
          <a:custGeom>
            <a:avLst/>
            <a:gdLst/>
            <a:ahLst/>
            <a:cxnLst/>
            <a:rect l="l" t="t" r="r" b="b"/>
            <a:pathLst>
              <a:path w="2532" h="723" extrusionOk="0">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844" name="Google Shape;2844;p12"/>
          <p:cNvSpPr/>
          <p:nvPr/>
        </p:nvSpPr>
        <p:spPr>
          <a:xfrm rot="10800000" flipH="1">
            <a:off x="7764701" y="2668076"/>
            <a:ext cx="118410" cy="73535"/>
          </a:xfrm>
          <a:custGeom>
            <a:avLst/>
            <a:gdLst/>
            <a:ahLst/>
            <a:cxnLst/>
            <a:rect l="l" t="t" r="r" b="b"/>
            <a:pathLst>
              <a:path w="2532" h="723" extrusionOk="0">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pic>
        <p:nvPicPr>
          <p:cNvPr id="2845" name="Google Shape;2845;p12" descr="light2.png"/>
          <p:cNvPicPr preferRelativeResize="0"/>
          <p:nvPr/>
        </p:nvPicPr>
        <p:blipFill rotWithShape="1">
          <a:blip r:embed="rId6">
            <a:alphaModFix/>
          </a:blip>
          <a:srcRect/>
          <a:stretch/>
        </p:blipFill>
        <p:spPr>
          <a:xfrm flipH="1">
            <a:off x="8831667" y="2392289"/>
            <a:ext cx="92772" cy="405447"/>
          </a:xfrm>
          <a:prstGeom prst="rect">
            <a:avLst/>
          </a:prstGeom>
          <a:noFill/>
          <a:ln>
            <a:noFill/>
          </a:ln>
        </p:spPr>
      </p:pic>
      <p:pic>
        <p:nvPicPr>
          <p:cNvPr id="2846" name="Google Shape;2846;p12" descr="car_icon_small"/>
          <p:cNvPicPr preferRelativeResize="0"/>
          <p:nvPr/>
        </p:nvPicPr>
        <p:blipFill rotWithShape="1">
          <a:blip r:embed="rId7">
            <a:alphaModFix/>
          </a:blip>
          <a:srcRect/>
          <a:stretch/>
        </p:blipFill>
        <p:spPr>
          <a:xfrm>
            <a:off x="8499539" y="2116958"/>
            <a:ext cx="849312" cy="168275"/>
          </a:xfrm>
          <a:prstGeom prst="rect">
            <a:avLst/>
          </a:prstGeom>
          <a:noFill/>
          <a:ln>
            <a:noFill/>
          </a:ln>
        </p:spPr>
      </p:pic>
      <p:pic>
        <p:nvPicPr>
          <p:cNvPr id="2847" name="Google Shape;2847;p12" descr="laptop_keyboard"/>
          <p:cNvPicPr preferRelativeResize="0"/>
          <p:nvPr/>
        </p:nvPicPr>
        <p:blipFill rotWithShape="1">
          <a:blip r:embed="rId8">
            <a:alphaModFix/>
          </a:blip>
          <a:srcRect/>
          <a:stretch/>
        </p:blipFill>
        <p:spPr>
          <a:xfrm rot="109064" flipH="1">
            <a:off x="7510375" y="3605209"/>
            <a:ext cx="286699" cy="119448"/>
          </a:xfrm>
          <a:prstGeom prst="rect">
            <a:avLst/>
          </a:prstGeom>
          <a:noFill/>
          <a:ln>
            <a:noFill/>
          </a:ln>
        </p:spPr>
      </p:pic>
      <p:sp>
        <p:nvSpPr>
          <p:cNvPr id="2848" name="Google Shape;2848;p12"/>
          <p:cNvSpPr/>
          <p:nvPr/>
        </p:nvSpPr>
        <p:spPr>
          <a:xfrm>
            <a:off x="7605388" y="3489299"/>
            <a:ext cx="230764" cy="155883"/>
          </a:xfrm>
          <a:custGeom>
            <a:avLst/>
            <a:gdLst/>
            <a:ahLst/>
            <a:cxnLst/>
            <a:rect l="l" t="t" r="r" b="b"/>
            <a:pathLst>
              <a:path w="2982" h="2442" extrusionOk="0">
                <a:moveTo>
                  <a:pt x="540" y="0"/>
                </a:moveTo>
                <a:lnTo>
                  <a:pt x="0" y="1734"/>
                </a:lnTo>
                <a:lnTo>
                  <a:pt x="2394" y="2442"/>
                </a:lnTo>
                <a:lnTo>
                  <a:pt x="2982" y="318"/>
                </a:lnTo>
                <a:lnTo>
                  <a:pt x="54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pic>
        <p:nvPicPr>
          <p:cNvPr id="2849" name="Google Shape;2849;p12" descr="screen"/>
          <p:cNvPicPr preferRelativeResize="0"/>
          <p:nvPr/>
        </p:nvPicPr>
        <p:blipFill rotWithShape="1">
          <a:blip r:embed="rId9">
            <a:alphaModFix/>
          </a:blip>
          <a:srcRect/>
          <a:stretch/>
        </p:blipFill>
        <p:spPr>
          <a:xfrm>
            <a:off x="7616754" y="3493308"/>
            <a:ext cx="209692" cy="141851"/>
          </a:xfrm>
          <a:prstGeom prst="rect">
            <a:avLst/>
          </a:prstGeom>
          <a:noFill/>
          <a:ln>
            <a:noFill/>
          </a:ln>
        </p:spPr>
      </p:pic>
      <p:sp>
        <p:nvSpPr>
          <p:cNvPr id="2850" name="Google Shape;2850;p12"/>
          <p:cNvSpPr/>
          <p:nvPr/>
        </p:nvSpPr>
        <p:spPr>
          <a:xfrm>
            <a:off x="7647403" y="3484701"/>
            <a:ext cx="195517" cy="29007"/>
          </a:xfrm>
          <a:custGeom>
            <a:avLst/>
            <a:gdLst/>
            <a:ahLst/>
            <a:cxnLst/>
            <a:rect l="l" t="t" r="r" b="b"/>
            <a:pathLst>
              <a:path w="2528" h="455" extrusionOk="0">
                <a:moveTo>
                  <a:pt x="14" y="0"/>
                </a:moveTo>
                <a:lnTo>
                  <a:pt x="2528" y="341"/>
                </a:lnTo>
                <a:lnTo>
                  <a:pt x="2480" y="455"/>
                </a:lnTo>
                <a:lnTo>
                  <a:pt x="0" y="86"/>
                </a:lnTo>
                <a:lnTo>
                  <a:pt x="14" y="0"/>
                </a:lnTo>
                <a:close/>
              </a:path>
            </a:pathLst>
          </a:custGeom>
          <a:gradFill>
            <a:gsLst>
              <a:gs pos="0">
                <a:srgbClr val="000099"/>
              </a:gs>
              <a:gs pos="100000">
                <a:srgbClr val="EAEAEA"/>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851" name="Google Shape;2851;p12"/>
          <p:cNvSpPr/>
          <p:nvPr/>
        </p:nvSpPr>
        <p:spPr>
          <a:xfrm>
            <a:off x="7603345" y="3484465"/>
            <a:ext cx="54275" cy="120745"/>
          </a:xfrm>
          <a:custGeom>
            <a:avLst/>
            <a:gdLst/>
            <a:ahLst/>
            <a:cxnLst/>
            <a:rect l="l" t="t" r="r" b="b"/>
            <a:pathLst>
              <a:path w="702" h="1893" extrusionOk="0">
                <a:moveTo>
                  <a:pt x="579" y="0"/>
                </a:moveTo>
                <a:lnTo>
                  <a:pt x="0" y="1869"/>
                </a:lnTo>
                <a:lnTo>
                  <a:pt x="114" y="1893"/>
                </a:lnTo>
                <a:lnTo>
                  <a:pt x="702" y="51"/>
                </a:lnTo>
                <a:lnTo>
                  <a:pt x="579"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852" name="Google Shape;2852;p12"/>
          <p:cNvSpPr/>
          <p:nvPr/>
        </p:nvSpPr>
        <p:spPr>
          <a:xfrm>
            <a:off x="7783026" y="3506043"/>
            <a:ext cx="58489" cy="139375"/>
          </a:xfrm>
          <a:custGeom>
            <a:avLst/>
            <a:gdLst/>
            <a:ahLst/>
            <a:cxnLst/>
            <a:rect l="l" t="t" r="r" b="b"/>
            <a:pathLst>
              <a:path w="756" h="2184" extrusionOk="0">
                <a:moveTo>
                  <a:pt x="756" y="0"/>
                </a:moveTo>
                <a:lnTo>
                  <a:pt x="138" y="2184"/>
                </a:lnTo>
                <a:lnTo>
                  <a:pt x="0" y="2148"/>
                </a:lnTo>
                <a:lnTo>
                  <a:pt x="606" y="78"/>
                </a:lnTo>
                <a:lnTo>
                  <a:pt x="756" y="0"/>
                </a:lnTo>
                <a:close/>
              </a:path>
            </a:pathLst>
          </a:custGeom>
          <a:gradFill>
            <a:gsLst>
              <a:gs pos="0">
                <a:srgbClr val="DDDDDD"/>
              </a:gs>
              <a:gs pos="100000">
                <a:schemeClr val="lt1"/>
              </a:gs>
            </a:gsLst>
            <a:lin ang="54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853" name="Google Shape;2853;p12"/>
          <p:cNvSpPr/>
          <p:nvPr/>
        </p:nvSpPr>
        <p:spPr>
          <a:xfrm>
            <a:off x="7602706" y="3599078"/>
            <a:ext cx="214545" cy="47048"/>
          </a:xfrm>
          <a:custGeom>
            <a:avLst/>
            <a:gdLst/>
            <a:ahLst/>
            <a:cxnLst/>
            <a:rect l="l" t="t" r="r" b="b"/>
            <a:pathLst>
              <a:path w="2773" h="738" extrusionOk="0">
                <a:moveTo>
                  <a:pt x="33" y="0"/>
                </a:moveTo>
                <a:lnTo>
                  <a:pt x="0" y="99"/>
                </a:lnTo>
                <a:lnTo>
                  <a:pt x="2436" y="738"/>
                </a:lnTo>
                <a:cubicBezTo>
                  <a:pt x="2499" y="501"/>
                  <a:pt x="2773" y="727"/>
                  <a:pt x="2373" y="603"/>
                </a:cubicBezTo>
                <a:lnTo>
                  <a:pt x="33" y="0"/>
                </a:lnTo>
                <a:close/>
              </a:path>
            </a:pathLst>
          </a:custGeom>
          <a:gradFill>
            <a:gsLst>
              <a:gs pos="0">
                <a:srgbClr val="0000CC"/>
              </a:gs>
              <a:gs pos="100000">
                <a:schemeClr val="lt1"/>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854" name="Google Shape;2854;p12"/>
          <p:cNvSpPr/>
          <p:nvPr/>
        </p:nvSpPr>
        <p:spPr>
          <a:xfrm>
            <a:off x="7789539" y="3507222"/>
            <a:ext cx="54786" cy="139965"/>
          </a:xfrm>
          <a:custGeom>
            <a:avLst/>
            <a:gdLst/>
            <a:ahLst/>
            <a:cxnLst/>
            <a:rect l="l" t="t" r="r" b="b"/>
            <a:pathLst>
              <a:path w="637" h="1659" extrusionOk="0">
                <a:moveTo>
                  <a:pt x="615" y="0"/>
                </a:moveTo>
                <a:lnTo>
                  <a:pt x="637" y="0"/>
                </a:lnTo>
                <a:lnTo>
                  <a:pt x="68" y="1659"/>
                </a:lnTo>
                <a:lnTo>
                  <a:pt x="0" y="1647"/>
                </a:lnTo>
                <a:lnTo>
                  <a:pt x="615" y="0"/>
                </a:lnTo>
                <a:close/>
              </a:path>
            </a:pathLst>
          </a:custGeom>
          <a:solidFill>
            <a:srgbClr val="4D4D4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855" name="Google Shape;2855;p12"/>
          <p:cNvSpPr/>
          <p:nvPr/>
        </p:nvSpPr>
        <p:spPr>
          <a:xfrm>
            <a:off x="7602962" y="3605327"/>
            <a:ext cx="190792" cy="46458"/>
          </a:xfrm>
          <a:custGeom>
            <a:avLst/>
            <a:gdLst/>
            <a:ahLst/>
            <a:cxnLst/>
            <a:rect l="l" t="t" r="r" b="b"/>
            <a:pathLst>
              <a:path w="2216" h="550" extrusionOk="0">
                <a:moveTo>
                  <a:pt x="0" y="0"/>
                </a:moveTo>
                <a:lnTo>
                  <a:pt x="9" y="57"/>
                </a:lnTo>
                <a:lnTo>
                  <a:pt x="2164" y="550"/>
                </a:lnTo>
                <a:lnTo>
                  <a:pt x="2216" y="496"/>
                </a:lnTo>
                <a:lnTo>
                  <a:pt x="0" y="0"/>
                </a:lnTo>
                <a:close/>
              </a:path>
            </a:pathLst>
          </a:custGeom>
          <a:gradFill>
            <a:gsLst>
              <a:gs pos="0">
                <a:srgbClr val="000099"/>
              </a:gs>
              <a:gs pos="100000">
                <a:srgbClr val="808080"/>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nvGrpSpPr>
          <p:cNvPr id="2856" name="Google Shape;2856;p12"/>
          <p:cNvGrpSpPr/>
          <p:nvPr/>
        </p:nvGrpSpPr>
        <p:grpSpPr>
          <a:xfrm>
            <a:off x="7599769" y="3654969"/>
            <a:ext cx="64747" cy="27592"/>
            <a:chOff x="1740" y="2642"/>
            <a:chExt cx="752" cy="327"/>
          </a:xfrm>
        </p:grpSpPr>
        <p:sp>
          <p:nvSpPr>
            <p:cNvPr id="2857" name="Google Shape;2857;p12"/>
            <p:cNvSpPr/>
            <p:nvPr/>
          </p:nvSpPr>
          <p:spPr>
            <a:xfrm>
              <a:off x="1740" y="2642"/>
              <a:ext cx="752" cy="327"/>
            </a:xfrm>
            <a:custGeom>
              <a:avLst/>
              <a:gdLst/>
              <a:ahLst/>
              <a:cxnLst/>
              <a:rect l="l" t="t" r="r" b="b"/>
              <a:pathLst>
                <a:path w="752" h="327" extrusionOk="0">
                  <a:moveTo>
                    <a:pt x="293" y="0"/>
                  </a:moveTo>
                  <a:lnTo>
                    <a:pt x="752" y="124"/>
                  </a:lnTo>
                  <a:lnTo>
                    <a:pt x="470" y="327"/>
                  </a:lnTo>
                  <a:lnTo>
                    <a:pt x="0" y="183"/>
                  </a:lnTo>
                  <a:lnTo>
                    <a:pt x="293"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858" name="Google Shape;2858;p12"/>
            <p:cNvSpPr/>
            <p:nvPr/>
          </p:nvSpPr>
          <p:spPr>
            <a:xfrm>
              <a:off x="1754" y="2649"/>
              <a:ext cx="726" cy="311"/>
            </a:xfrm>
            <a:custGeom>
              <a:avLst/>
              <a:gdLst/>
              <a:ahLst/>
              <a:cxnLst/>
              <a:rect l="l" t="t" r="r" b="b"/>
              <a:pathLst>
                <a:path w="726" h="311" extrusionOk="0">
                  <a:moveTo>
                    <a:pt x="282" y="0"/>
                  </a:moveTo>
                  <a:lnTo>
                    <a:pt x="726" y="119"/>
                  </a:lnTo>
                  <a:lnTo>
                    <a:pt x="457" y="311"/>
                  </a:lnTo>
                  <a:lnTo>
                    <a:pt x="0" y="173"/>
                  </a:lnTo>
                  <a:lnTo>
                    <a:pt x="282" y="0"/>
                  </a:lnTo>
                  <a:close/>
                </a:path>
              </a:pathLst>
            </a:custGeom>
            <a:gradFill>
              <a:gsLst>
                <a:gs pos="0">
                  <a:srgbClr val="4D4D4D"/>
                </a:gs>
                <a:gs pos="100000">
                  <a:srgbClr val="DDDDDD"/>
                </a:gs>
              </a:gsLst>
              <a:lin ang="189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859" name="Google Shape;2859;p12"/>
            <p:cNvSpPr/>
            <p:nvPr/>
          </p:nvSpPr>
          <p:spPr>
            <a:xfrm>
              <a:off x="1808" y="2770"/>
              <a:ext cx="258" cy="100"/>
            </a:xfrm>
            <a:custGeom>
              <a:avLst/>
              <a:gdLst/>
              <a:ahLst/>
              <a:cxnLst/>
              <a:rect l="l" t="t" r="r" b="b"/>
              <a:pathLst>
                <a:path w="258" h="100" extrusionOk="0">
                  <a:moveTo>
                    <a:pt x="0" y="44"/>
                  </a:moveTo>
                  <a:lnTo>
                    <a:pt x="75" y="0"/>
                  </a:lnTo>
                  <a:lnTo>
                    <a:pt x="258" y="50"/>
                  </a:lnTo>
                  <a:lnTo>
                    <a:pt x="183" y="100"/>
                  </a:lnTo>
                  <a:lnTo>
                    <a:pt x="0" y="44"/>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860" name="Google Shape;2860;p12"/>
            <p:cNvSpPr/>
            <p:nvPr/>
          </p:nvSpPr>
          <p:spPr>
            <a:xfrm>
              <a:off x="1799" y="2816"/>
              <a:ext cx="194" cy="63"/>
            </a:xfrm>
            <a:custGeom>
              <a:avLst/>
              <a:gdLst/>
              <a:ahLst/>
              <a:cxnLst/>
              <a:rect l="l" t="t" r="r" b="b"/>
              <a:pathLst>
                <a:path w="194" h="63" extrusionOk="0">
                  <a:moveTo>
                    <a:pt x="12" y="0"/>
                  </a:moveTo>
                  <a:lnTo>
                    <a:pt x="194" y="53"/>
                  </a:lnTo>
                  <a:lnTo>
                    <a:pt x="180" y="63"/>
                  </a:lnTo>
                  <a:lnTo>
                    <a:pt x="0" y="9"/>
                  </a:lnTo>
                  <a:lnTo>
                    <a:pt x="12"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861" name="Google Shape;2861;p12"/>
            <p:cNvSpPr/>
            <p:nvPr/>
          </p:nvSpPr>
          <p:spPr>
            <a:xfrm>
              <a:off x="2020" y="2834"/>
              <a:ext cx="258" cy="102"/>
            </a:xfrm>
            <a:custGeom>
              <a:avLst/>
              <a:gdLst/>
              <a:ahLst/>
              <a:cxnLst/>
              <a:rect l="l" t="t" r="r" b="b"/>
              <a:pathLst>
                <a:path w="258" h="102" extrusionOk="0">
                  <a:moveTo>
                    <a:pt x="0" y="46"/>
                  </a:moveTo>
                  <a:lnTo>
                    <a:pt x="71" y="0"/>
                  </a:lnTo>
                  <a:lnTo>
                    <a:pt x="258" y="52"/>
                  </a:lnTo>
                  <a:lnTo>
                    <a:pt x="183" y="102"/>
                  </a:lnTo>
                  <a:lnTo>
                    <a:pt x="0" y="46"/>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862" name="Google Shape;2862;p12"/>
            <p:cNvSpPr/>
            <p:nvPr/>
          </p:nvSpPr>
          <p:spPr>
            <a:xfrm>
              <a:off x="2011" y="2882"/>
              <a:ext cx="194" cy="63"/>
            </a:xfrm>
            <a:custGeom>
              <a:avLst/>
              <a:gdLst/>
              <a:ahLst/>
              <a:cxnLst/>
              <a:rect l="l" t="t" r="r" b="b"/>
              <a:pathLst>
                <a:path w="194" h="63" extrusionOk="0">
                  <a:moveTo>
                    <a:pt x="12" y="0"/>
                  </a:moveTo>
                  <a:lnTo>
                    <a:pt x="194" y="53"/>
                  </a:lnTo>
                  <a:lnTo>
                    <a:pt x="180" y="63"/>
                  </a:lnTo>
                  <a:lnTo>
                    <a:pt x="0" y="9"/>
                  </a:lnTo>
                  <a:lnTo>
                    <a:pt x="12"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sp>
        <p:nvSpPr>
          <p:cNvPr id="2863" name="Google Shape;2863;p12"/>
          <p:cNvSpPr/>
          <p:nvPr/>
        </p:nvSpPr>
        <p:spPr>
          <a:xfrm>
            <a:off x="7710617" y="3659096"/>
            <a:ext cx="78411" cy="60608"/>
          </a:xfrm>
          <a:custGeom>
            <a:avLst/>
            <a:gdLst/>
            <a:ahLst/>
            <a:cxnLst/>
            <a:rect l="l" t="t" r="r" b="b"/>
            <a:pathLst>
              <a:path w="990" h="792" extrusionOk="0">
                <a:moveTo>
                  <a:pt x="3" y="738"/>
                </a:moveTo>
                <a:lnTo>
                  <a:pt x="990" y="0"/>
                </a:lnTo>
                <a:lnTo>
                  <a:pt x="987" y="60"/>
                </a:lnTo>
                <a:lnTo>
                  <a:pt x="0" y="792"/>
                </a:lnTo>
                <a:lnTo>
                  <a:pt x="3" y="738"/>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864" name="Google Shape;2864;p12"/>
          <p:cNvSpPr/>
          <p:nvPr/>
        </p:nvSpPr>
        <p:spPr>
          <a:xfrm>
            <a:off x="7510503" y="3663931"/>
            <a:ext cx="200625" cy="55302"/>
          </a:xfrm>
          <a:custGeom>
            <a:avLst/>
            <a:gdLst/>
            <a:ahLst/>
            <a:cxnLst/>
            <a:rect l="l" t="t" r="r" b="b"/>
            <a:pathLst>
              <a:path w="2532" h="723" extrusionOk="0">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865" name="Google Shape;2865;p12"/>
          <p:cNvSpPr/>
          <p:nvPr/>
        </p:nvSpPr>
        <p:spPr>
          <a:xfrm>
            <a:off x="7510631" y="3653790"/>
            <a:ext cx="2171" cy="11202"/>
          </a:xfrm>
          <a:custGeom>
            <a:avLst/>
            <a:gdLst/>
            <a:ahLst/>
            <a:cxnLst/>
            <a:rect l="l" t="t" r="r" b="b"/>
            <a:pathLst>
              <a:path w="26" h="147" extrusionOk="0">
                <a:moveTo>
                  <a:pt x="26" y="10"/>
                </a:moveTo>
                <a:lnTo>
                  <a:pt x="23" y="147"/>
                </a:lnTo>
                <a:lnTo>
                  <a:pt x="0" y="144"/>
                </a:lnTo>
                <a:lnTo>
                  <a:pt x="3" y="0"/>
                </a:lnTo>
                <a:lnTo>
                  <a:pt x="26" y="1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866" name="Google Shape;2866;p12"/>
          <p:cNvSpPr/>
          <p:nvPr/>
        </p:nvSpPr>
        <p:spPr>
          <a:xfrm>
            <a:off x="7510758" y="3608157"/>
            <a:ext cx="93225" cy="46340"/>
          </a:xfrm>
          <a:custGeom>
            <a:avLst/>
            <a:gdLst/>
            <a:ahLst/>
            <a:cxnLst/>
            <a:rect l="l" t="t" r="r" b="b"/>
            <a:pathLst>
              <a:path w="1176" h="606" extrusionOk="0">
                <a:moveTo>
                  <a:pt x="1170" y="0"/>
                </a:moveTo>
                <a:lnTo>
                  <a:pt x="0" y="597"/>
                </a:lnTo>
                <a:lnTo>
                  <a:pt x="30" y="606"/>
                </a:lnTo>
                <a:lnTo>
                  <a:pt x="1176" y="18"/>
                </a:lnTo>
                <a:lnTo>
                  <a:pt x="1170"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867" name="Google Shape;2867;p12"/>
          <p:cNvSpPr/>
          <p:nvPr/>
        </p:nvSpPr>
        <p:spPr>
          <a:xfrm>
            <a:off x="7517016" y="3656149"/>
            <a:ext cx="190281" cy="53180"/>
          </a:xfrm>
          <a:custGeom>
            <a:avLst/>
            <a:gdLst/>
            <a:ahLst/>
            <a:cxnLst/>
            <a:rect l="l" t="t" r="r" b="b"/>
            <a:pathLst>
              <a:path w="2532" h="723" extrusionOk="0">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868" name="Google Shape;2868;p12"/>
          <p:cNvSpPr/>
          <p:nvPr/>
        </p:nvSpPr>
        <p:spPr>
          <a:xfrm rot="10800000" flipH="1">
            <a:off x="7707042" y="3652375"/>
            <a:ext cx="77645" cy="55066"/>
          </a:xfrm>
          <a:custGeom>
            <a:avLst/>
            <a:gdLst/>
            <a:ahLst/>
            <a:cxnLst/>
            <a:rect l="l" t="t" r="r" b="b"/>
            <a:pathLst>
              <a:path w="2532" h="723" extrusionOk="0">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pic>
        <p:nvPicPr>
          <p:cNvPr id="2869" name="Google Shape;2869;p12" descr="desktop_computer_stylized_medium"/>
          <p:cNvPicPr preferRelativeResize="0"/>
          <p:nvPr/>
        </p:nvPicPr>
        <p:blipFill rotWithShape="1">
          <a:blip r:embed="rId10">
            <a:alphaModFix/>
          </a:blip>
          <a:srcRect/>
          <a:stretch/>
        </p:blipFill>
        <p:spPr>
          <a:xfrm flipH="1">
            <a:off x="7991996" y="3567143"/>
            <a:ext cx="359261" cy="342045"/>
          </a:xfrm>
          <a:prstGeom prst="rect">
            <a:avLst/>
          </a:prstGeom>
          <a:noFill/>
          <a:ln>
            <a:noFill/>
          </a:ln>
        </p:spPr>
      </p:pic>
      <p:sp>
        <p:nvSpPr>
          <p:cNvPr id="2870" name="Google Shape;2870;p12"/>
          <p:cNvSpPr/>
          <p:nvPr/>
        </p:nvSpPr>
        <p:spPr>
          <a:xfrm flipH="1">
            <a:off x="8145217" y="3599942"/>
            <a:ext cx="169400" cy="156753"/>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pic>
        <p:nvPicPr>
          <p:cNvPr id="2871" name="Google Shape;2871;p12" descr="fridge2.png"/>
          <p:cNvPicPr preferRelativeResize="0"/>
          <p:nvPr/>
        </p:nvPicPr>
        <p:blipFill rotWithShape="1">
          <a:blip r:embed="rId11">
            <a:alphaModFix/>
          </a:blip>
          <a:srcRect/>
          <a:stretch/>
        </p:blipFill>
        <p:spPr>
          <a:xfrm>
            <a:off x="7903199" y="3385017"/>
            <a:ext cx="189578" cy="337027"/>
          </a:xfrm>
          <a:prstGeom prst="rect">
            <a:avLst/>
          </a:prstGeom>
          <a:noFill/>
          <a:ln>
            <a:noFill/>
          </a:ln>
        </p:spPr>
      </p:pic>
      <p:grpSp>
        <p:nvGrpSpPr>
          <p:cNvPr id="2872" name="Google Shape;2872;p12"/>
          <p:cNvGrpSpPr/>
          <p:nvPr/>
        </p:nvGrpSpPr>
        <p:grpSpPr>
          <a:xfrm>
            <a:off x="10288915" y="5273951"/>
            <a:ext cx="177192" cy="330833"/>
            <a:chOff x="4140" y="429"/>
            <a:chExt cx="1425" cy="2396"/>
          </a:xfrm>
        </p:grpSpPr>
        <p:sp>
          <p:nvSpPr>
            <p:cNvPr id="2873" name="Google Shape;2873;p12"/>
            <p:cNvSpPr/>
            <p:nvPr/>
          </p:nvSpPr>
          <p:spPr>
            <a:xfrm>
              <a:off x="5268" y="433"/>
              <a:ext cx="283" cy="2286"/>
            </a:xfrm>
            <a:custGeom>
              <a:avLst/>
              <a:gdLst/>
              <a:ahLst/>
              <a:cxnLst/>
              <a:rect l="l" t="t" r="r" b="b"/>
              <a:pathLst>
                <a:path w="354" h="2742" extrusionOk="0">
                  <a:moveTo>
                    <a:pt x="63" y="0"/>
                  </a:moveTo>
                  <a:lnTo>
                    <a:pt x="354" y="339"/>
                  </a:lnTo>
                  <a:lnTo>
                    <a:pt x="346" y="2624"/>
                  </a:lnTo>
                  <a:lnTo>
                    <a:pt x="0" y="2742"/>
                  </a:lnTo>
                  <a:lnTo>
                    <a:pt x="63" y="0"/>
                  </a:lnTo>
                  <a:close/>
                </a:path>
              </a:pathLst>
            </a:custGeom>
            <a:gradFill>
              <a:gsLst>
                <a:gs pos="0">
                  <a:srgbClr val="DDDDDD"/>
                </a:gs>
                <a:gs pos="100000">
                  <a:srgbClr val="333333"/>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874" name="Google Shape;2874;p12"/>
            <p:cNvSpPr/>
            <p:nvPr/>
          </p:nvSpPr>
          <p:spPr>
            <a:xfrm>
              <a:off x="4210" y="429"/>
              <a:ext cx="1046" cy="2285"/>
            </a:xfrm>
            <a:prstGeom prst="rect">
              <a:avLst/>
            </a:prstGeom>
            <a:gradFill>
              <a:gsLst>
                <a:gs pos="0">
                  <a:srgbClr val="292929"/>
                </a:gs>
                <a:gs pos="100000">
                  <a:srgbClr val="808080"/>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2875" name="Google Shape;2875;p12"/>
            <p:cNvSpPr/>
            <p:nvPr/>
          </p:nvSpPr>
          <p:spPr>
            <a:xfrm>
              <a:off x="5321" y="570"/>
              <a:ext cx="169" cy="2115"/>
            </a:xfrm>
            <a:custGeom>
              <a:avLst/>
              <a:gdLst/>
              <a:ahLst/>
              <a:cxnLst/>
              <a:rect l="l" t="t" r="r" b="b"/>
              <a:pathLst>
                <a:path w="211" h="2537" extrusionOk="0">
                  <a:moveTo>
                    <a:pt x="7" y="0"/>
                  </a:moveTo>
                  <a:cubicBezTo>
                    <a:pt x="7" y="0"/>
                    <a:pt x="57" y="28"/>
                    <a:pt x="211" y="218"/>
                  </a:cubicBezTo>
                  <a:cubicBezTo>
                    <a:pt x="0" y="1229"/>
                    <a:pt x="41" y="2537"/>
                    <a:pt x="7" y="2501"/>
                  </a:cubicBezTo>
                  <a:lnTo>
                    <a:pt x="7" y="0"/>
                  </a:lnTo>
                  <a:close/>
                </a:path>
              </a:pathLst>
            </a:custGeom>
            <a:gradFill>
              <a:gsLst>
                <a:gs pos="0">
                  <a:srgbClr val="808080"/>
                </a:gs>
                <a:gs pos="100000">
                  <a:srgbClr val="F8F8F8"/>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876" name="Google Shape;2876;p12"/>
            <p:cNvSpPr/>
            <p:nvPr/>
          </p:nvSpPr>
          <p:spPr>
            <a:xfrm>
              <a:off x="5284" y="1640"/>
              <a:ext cx="263" cy="189"/>
            </a:xfrm>
            <a:custGeom>
              <a:avLst/>
              <a:gdLst/>
              <a:ahLst/>
              <a:cxnLst/>
              <a:rect l="l" t="t" r="r" b="b"/>
              <a:pathLst>
                <a:path w="328" h="226" extrusionOk="0">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877" name="Google Shape;2877;p12"/>
            <p:cNvSpPr/>
            <p:nvPr/>
          </p:nvSpPr>
          <p:spPr>
            <a:xfrm>
              <a:off x="4210" y="690"/>
              <a:ext cx="598" cy="47"/>
            </a:xfrm>
            <a:prstGeom prst="rect">
              <a:avLst/>
            </a:prstGeom>
            <a:solidFill>
              <a:schemeClr val="dk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grpSp>
          <p:nvGrpSpPr>
            <p:cNvPr id="2878" name="Google Shape;2878;p12"/>
            <p:cNvGrpSpPr/>
            <p:nvPr/>
          </p:nvGrpSpPr>
          <p:grpSpPr>
            <a:xfrm>
              <a:off x="4748" y="666"/>
              <a:ext cx="578" cy="150"/>
              <a:chOff x="613" y="2566"/>
              <a:chExt cx="721" cy="144"/>
            </a:xfrm>
          </p:grpSpPr>
          <p:sp>
            <p:nvSpPr>
              <p:cNvPr id="2879" name="Google Shape;2879;p12"/>
              <p:cNvSpPr/>
              <p:nvPr/>
            </p:nvSpPr>
            <p:spPr>
              <a:xfrm>
                <a:off x="613" y="2566"/>
                <a:ext cx="721" cy="144"/>
              </a:xfrm>
              <a:prstGeom prst="roundRect">
                <a:avLst>
                  <a:gd name="adj" fmla="val 50000"/>
                </a:avLst>
              </a:pr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2880" name="Google Shape;2880;p12"/>
              <p:cNvSpPr/>
              <p:nvPr/>
            </p:nvSpPr>
            <p:spPr>
              <a:xfrm>
                <a:off x="625" y="2581"/>
                <a:ext cx="696" cy="114"/>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grpSp>
        <p:sp>
          <p:nvSpPr>
            <p:cNvPr id="2881" name="Google Shape;2881;p12"/>
            <p:cNvSpPr/>
            <p:nvPr/>
          </p:nvSpPr>
          <p:spPr>
            <a:xfrm>
              <a:off x="4220" y="1022"/>
              <a:ext cx="598" cy="47"/>
            </a:xfrm>
            <a:prstGeom prst="rect">
              <a:avLst/>
            </a:prstGeom>
            <a:solidFill>
              <a:schemeClr val="dk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grpSp>
          <p:nvGrpSpPr>
            <p:cNvPr id="2882" name="Google Shape;2882;p12"/>
            <p:cNvGrpSpPr/>
            <p:nvPr/>
          </p:nvGrpSpPr>
          <p:grpSpPr>
            <a:xfrm>
              <a:off x="4748" y="990"/>
              <a:ext cx="578" cy="134"/>
              <a:chOff x="615" y="2564"/>
              <a:chExt cx="721" cy="139"/>
            </a:xfrm>
          </p:grpSpPr>
          <p:sp>
            <p:nvSpPr>
              <p:cNvPr id="2883" name="Google Shape;2883;p12"/>
              <p:cNvSpPr/>
              <p:nvPr/>
            </p:nvSpPr>
            <p:spPr>
              <a:xfrm>
                <a:off x="615" y="2564"/>
                <a:ext cx="721" cy="139"/>
              </a:xfrm>
              <a:prstGeom prst="roundRect">
                <a:avLst>
                  <a:gd name="adj" fmla="val 50000"/>
                </a:avLst>
              </a:pr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2884" name="Google Shape;2884;p12"/>
              <p:cNvSpPr/>
              <p:nvPr/>
            </p:nvSpPr>
            <p:spPr>
              <a:xfrm>
                <a:off x="628" y="2581"/>
                <a:ext cx="696" cy="107"/>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grpSp>
        <p:sp>
          <p:nvSpPr>
            <p:cNvPr id="2885" name="Google Shape;2885;p12"/>
            <p:cNvSpPr/>
            <p:nvPr/>
          </p:nvSpPr>
          <p:spPr>
            <a:xfrm>
              <a:off x="4220" y="1354"/>
              <a:ext cx="598" cy="47"/>
            </a:xfrm>
            <a:prstGeom prst="rect">
              <a:avLst/>
            </a:prstGeom>
            <a:solidFill>
              <a:schemeClr val="dk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2886" name="Google Shape;2886;p12"/>
            <p:cNvSpPr/>
            <p:nvPr/>
          </p:nvSpPr>
          <p:spPr>
            <a:xfrm>
              <a:off x="4230" y="1655"/>
              <a:ext cx="598" cy="47"/>
            </a:xfrm>
            <a:prstGeom prst="rect">
              <a:avLst/>
            </a:prstGeom>
            <a:solidFill>
              <a:schemeClr val="dk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grpSp>
          <p:nvGrpSpPr>
            <p:cNvPr id="2887" name="Google Shape;2887;p12"/>
            <p:cNvGrpSpPr/>
            <p:nvPr/>
          </p:nvGrpSpPr>
          <p:grpSpPr>
            <a:xfrm>
              <a:off x="4738" y="1647"/>
              <a:ext cx="578" cy="135"/>
              <a:chOff x="618" y="2586"/>
              <a:chExt cx="720" cy="124"/>
            </a:xfrm>
          </p:grpSpPr>
          <p:sp>
            <p:nvSpPr>
              <p:cNvPr id="2888" name="Google Shape;2888;p12"/>
              <p:cNvSpPr/>
              <p:nvPr/>
            </p:nvSpPr>
            <p:spPr>
              <a:xfrm>
                <a:off x="618" y="2586"/>
                <a:ext cx="720" cy="124"/>
              </a:xfrm>
              <a:prstGeom prst="roundRect">
                <a:avLst>
                  <a:gd name="adj" fmla="val 50000"/>
                </a:avLst>
              </a:pr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2889" name="Google Shape;2889;p12"/>
              <p:cNvSpPr/>
              <p:nvPr/>
            </p:nvSpPr>
            <p:spPr>
              <a:xfrm>
                <a:off x="630" y="2586"/>
                <a:ext cx="695" cy="109"/>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grpSp>
        <p:sp>
          <p:nvSpPr>
            <p:cNvPr id="2890" name="Google Shape;2890;p12"/>
            <p:cNvSpPr/>
            <p:nvPr/>
          </p:nvSpPr>
          <p:spPr>
            <a:xfrm>
              <a:off x="5288" y="1354"/>
              <a:ext cx="263" cy="188"/>
            </a:xfrm>
            <a:custGeom>
              <a:avLst/>
              <a:gdLst/>
              <a:ahLst/>
              <a:cxnLst/>
              <a:rect l="l" t="t" r="r" b="b"/>
              <a:pathLst>
                <a:path w="328" h="226" extrusionOk="0">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nvGrpSpPr>
            <p:cNvPr id="2891" name="Google Shape;2891;p12"/>
            <p:cNvGrpSpPr/>
            <p:nvPr/>
          </p:nvGrpSpPr>
          <p:grpSpPr>
            <a:xfrm>
              <a:off x="4738" y="1330"/>
              <a:ext cx="588" cy="134"/>
              <a:chOff x="613" y="2571"/>
              <a:chExt cx="732" cy="134"/>
            </a:xfrm>
          </p:grpSpPr>
          <p:sp>
            <p:nvSpPr>
              <p:cNvPr id="2892" name="Google Shape;2892;p12"/>
              <p:cNvSpPr/>
              <p:nvPr/>
            </p:nvSpPr>
            <p:spPr>
              <a:xfrm>
                <a:off x="613" y="2571"/>
                <a:ext cx="732" cy="134"/>
              </a:xfrm>
              <a:prstGeom prst="roundRect">
                <a:avLst>
                  <a:gd name="adj" fmla="val 50000"/>
                </a:avLst>
              </a:pr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2893" name="Google Shape;2893;p12"/>
              <p:cNvSpPr/>
              <p:nvPr/>
            </p:nvSpPr>
            <p:spPr>
              <a:xfrm>
                <a:off x="625" y="2587"/>
                <a:ext cx="720" cy="103"/>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grpSp>
        <p:sp>
          <p:nvSpPr>
            <p:cNvPr id="2894" name="Google Shape;2894;p12"/>
            <p:cNvSpPr/>
            <p:nvPr/>
          </p:nvSpPr>
          <p:spPr>
            <a:xfrm>
              <a:off x="5246" y="429"/>
              <a:ext cx="70" cy="2285"/>
            </a:xfrm>
            <a:prstGeom prst="rect">
              <a:avLst/>
            </a:prstGeom>
            <a:gradFill>
              <a:gsLst>
                <a:gs pos="0">
                  <a:srgbClr val="333333"/>
                </a:gs>
                <a:gs pos="50000">
                  <a:srgbClr val="DDDDDD"/>
                </a:gs>
                <a:gs pos="100000">
                  <a:srgbClr val="333333"/>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2895" name="Google Shape;2895;p12"/>
            <p:cNvSpPr/>
            <p:nvPr/>
          </p:nvSpPr>
          <p:spPr>
            <a:xfrm>
              <a:off x="5312" y="1007"/>
              <a:ext cx="237" cy="213"/>
            </a:xfrm>
            <a:custGeom>
              <a:avLst/>
              <a:gdLst/>
              <a:ahLst/>
              <a:cxnLst/>
              <a:rect l="l" t="t" r="r" b="b"/>
              <a:pathLst>
                <a:path w="296" h="256" extrusionOk="0">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896" name="Google Shape;2896;p12"/>
            <p:cNvSpPr/>
            <p:nvPr/>
          </p:nvSpPr>
          <p:spPr>
            <a:xfrm>
              <a:off x="5315" y="680"/>
              <a:ext cx="244" cy="240"/>
            </a:xfrm>
            <a:custGeom>
              <a:avLst/>
              <a:gdLst/>
              <a:ahLst/>
              <a:cxnLst/>
              <a:rect l="l" t="t" r="r" b="b"/>
              <a:pathLst>
                <a:path w="304" h="288" extrusionOk="0">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897" name="Google Shape;2897;p12"/>
            <p:cNvSpPr/>
            <p:nvPr/>
          </p:nvSpPr>
          <p:spPr>
            <a:xfrm>
              <a:off x="5515" y="2611"/>
              <a:ext cx="50" cy="95"/>
            </a:xfrm>
            <a:prstGeom prst="ellipse">
              <a:avLst/>
            </a:prstGeom>
            <a:solidFill>
              <a:srgbClr val="33333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2898" name="Google Shape;2898;p12"/>
            <p:cNvSpPr/>
            <p:nvPr/>
          </p:nvSpPr>
          <p:spPr>
            <a:xfrm>
              <a:off x="5302" y="2614"/>
              <a:ext cx="245" cy="200"/>
            </a:xfrm>
            <a:custGeom>
              <a:avLst/>
              <a:gdLst/>
              <a:ahLst/>
              <a:cxnLst/>
              <a:rect l="l" t="t" r="r" b="b"/>
              <a:pathLst>
                <a:path w="306" h="240" extrusionOk="0">
                  <a:moveTo>
                    <a:pt x="0" y="106"/>
                  </a:moveTo>
                  <a:lnTo>
                    <a:pt x="2" y="240"/>
                  </a:lnTo>
                  <a:lnTo>
                    <a:pt x="306" y="110"/>
                  </a:lnTo>
                  <a:lnTo>
                    <a:pt x="300" y="0"/>
                  </a:lnTo>
                  <a:lnTo>
                    <a:pt x="0" y="106"/>
                  </a:lnTo>
                  <a:close/>
                </a:path>
              </a:pathLst>
            </a:custGeom>
            <a:solidFill>
              <a:srgbClr val="33333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899" name="Google Shape;2899;p12"/>
            <p:cNvSpPr/>
            <p:nvPr/>
          </p:nvSpPr>
          <p:spPr>
            <a:xfrm>
              <a:off x="4140" y="2675"/>
              <a:ext cx="1196" cy="150"/>
            </a:xfrm>
            <a:prstGeom prst="roundRect">
              <a:avLst>
                <a:gd name="adj" fmla="val 50000"/>
              </a:avLst>
            </a:prstGeom>
            <a:solidFill>
              <a:srgbClr val="DDDDDD"/>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2900" name="Google Shape;2900;p12"/>
            <p:cNvSpPr/>
            <p:nvPr/>
          </p:nvSpPr>
          <p:spPr>
            <a:xfrm>
              <a:off x="4210" y="2714"/>
              <a:ext cx="1066" cy="79"/>
            </a:xfrm>
            <a:prstGeom prst="roundRect">
              <a:avLst>
                <a:gd name="adj" fmla="val 50000"/>
              </a:avLst>
            </a:prstGeom>
            <a:gradFill>
              <a:gsLst>
                <a:gs pos="0">
                  <a:schemeClr val="dk2"/>
                </a:gs>
                <a:gs pos="100000">
                  <a:schemeClr val="lt2"/>
                </a:gs>
              </a:gsLst>
              <a:lin ang="0" scaled="0"/>
            </a:gra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2901" name="Google Shape;2901;p12"/>
            <p:cNvSpPr/>
            <p:nvPr/>
          </p:nvSpPr>
          <p:spPr>
            <a:xfrm>
              <a:off x="4309" y="2382"/>
              <a:ext cx="159" cy="142"/>
            </a:xfrm>
            <a:prstGeom prst="ellipse">
              <a:avLst/>
            </a:prstGeom>
            <a:solidFill>
              <a:srgbClr val="33CC3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2902" name="Google Shape;2902;p12"/>
            <p:cNvSpPr/>
            <p:nvPr/>
          </p:nvSpPr>
          <p:spPr>
            <a:xfrm>
              <a:off x="4489" y="2382"/>
              <a:ext cx="159" cy="142"/>
            </a:xfrm>
            <a:prstGeom prst="ellipse">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Noto Sans Symbols"/>
                <a:buNone/>
              </a:pPr>
              <a:endParaRPr sz="1800" b="0" i="0" u="none" strike="noStrike" cap="none">
                <a:solidFill>
                  <a:srgbClr val="FF0000"/>
                </a:solidFill>
                <a:latin typeface="Arial"/>
                <a:ea typeface="Arial"/>
                <a:cs typeface="Arial"/>
                <a:sym typeface="Arial"/>
              </a:endParaRPr>
            </a:p>
          </p:txBody>
        </p:sp>
        <p:sp>
          <p:nvSpPr>
            <p:cNvPr id="2903" name="Google Shape;2903;p12"/>
            <p:cNvSpPr/>
            <p:nvPr/>
          </p:nvSpPr>
          <p:spPr>
            <a:xfrm>
              <a:off x="4658" y="2382"/>
              <a:ext cx="159" cy="142"/>
            </a:xfrm>
            <a:prstGeom prst="ellipse">
              <a:avLst/>
            </a:prstGeom>
            <a:solidFill>
              <a:srgbClr val="33CC3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2904" name="Google Shape;2904;p12"/>
            <p:cNvSpPr/>
            <p:nvPr/>
          </p:nvSpPr>
          <p:spPr>
            <a:xfrm>
              <a:off x="5067" y="1837"/>
              <a:ext cx="80" cy="759"/>
            </a:xfrm>
            <a:prstGeom prst="rect">
              <a:avLst/>
            </a:prstGeom>
            <a:solidFill>
              <a:srgbClr val="29292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grpSp>
      <p:grpSp>
        <p:nvGrpSpPr>
          <p:cNvPr id="2905" name="Google Shape;2905;p12"/>
          <p:cNvGrpSpPr/>
          <p:nvPr/>
        </p:nvGrpSpPr>
        <p:grpSpPr>
          <a:xfrm flipH="1">
            <a:off x="7980855" y="4900161"/>
            <a:ext cx="345630" cy="320302"/>
            <a:chOff x="2839" y="3501"/>
            <a:chExt cx="755" cy="803"/>
          </a:xfrm>
        </p:grpSpPr>
        <p:pic>
          <p:nvPicPr>
            <p:cNvPr id="2906" name="Google Shape;2906;p12" descr="desktop_computer_stylized_medium"/>
            <p:cNvPicPr preferRelativeResize="0"/>
            <p:nvPr/>
          </p:nvPicPr>
          <p:blipFill rotWithShape="1">
            <a:blip r:embed="rId12">
              <a:alphaModFix/>
            </a:blip>
            <a:srcRect/>
            <a:stretch/>
          </p:blipFill>
          <p:spPr>
            <a:xfrm>
              <a:off x="2839" y="3501"/>
              <a:ext cx="755" cy="803"/>
            </a:xfrm>
            <a:prstGeom prst="rect">
              <a:avLst/>
            </a:prstGeom>
            <a:noFill/>
            <a:ln>
              <a:noFill/>
            </a:ln>
          </p:spPr>
        </p:pic>
        <p:sp>
          <p:nvSpPr>
            <p:cNvPr id="2907" name="Google Shape;2907;p12"/>
            <p:cNvSpPr/>
            <p:nvPr/>
          </p:nvSpPr>
          <p:spPr>
            <a:xfrm>
              <a:off x="2916" y="3578"/>
              <a:ext cx="356" cy="368"/>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pic>
        <p:nvPicPr>
          <p:cNvPr id="2908" name="Google Shape;2908;p12" descr="laptop_keyboard"/>
          <p:cNvPicPr preferRelativeResize="0"/>
          <p:nvPr/>
        </p:nvPicPr>
        <p:blipFill rotWithShape="1">
          <a:blip r:embed="rId13">
            <a:alphaModFix/>
          </a:blip>
          <a:srcRect/>
          <a:stretch/>
        </p:blipFill>
        <p:spPr>
          <a:xfrm rot="109064" flipH="1">
            <a:off x="9216586" y="6040274"/>
            <a:ext cx="253501" cy="120343"/>
          </a:xfrm>
          <a:prstGeom prst="rect">
            <a:avLst/>
          </a:prstGeom>
          <a:noFill/>
          <a:ln>
            <a:noFill/>
          </a:ln>
        </p:spPr>
      </p:pic>
      <p:sp>
        <p:nvSpPr>
          <p:cNvPr id="2909" name="Google Shape;2909;p12"/>
          <p:cNvSpPr/>
          <p:nvPr/>
        </p:nvSpPr>
        <p:spPr>
          <a:xfrm>
            <a:off x="9300597" y="5923494"/>
            <a:ext cx="204043" cy="157052"/>
          </a:xfrm>
          <a:custGeom>
            <a:avLst/>
            <a:gdLst/>
            <a:ahLst/>
            <a:cxnLst/>
            <a:rect l="l" t="t" r="r" b="b"/>
            <a:pathLst>
              <a:path w="2982" h="2442" extrusionOk="0">
                <a:moveTo>
                  <a:pt x="540" y="0"/>
                </a:moveTo>
                <a:lnTo>
                  <a:pt x="0" y="1734"/>
                </a:lnTo>
                <a:lnTo>
                  <a:pt x="2394" y="2442"/>
                </a:lnTo>
                <a:lnTo>
                  <a:pt x="2982" y="318"/>
                </a:lnTo>
                <a:lnTo>
                  <a:pt x="54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pic>
        <p:nvPicPr>
          <p:cNvPr id="2910" name="Google Shape;2910;p12" descr="screen"/>
          <p:cNvPicPr preferRelativeResize="0"/>
          <p:nvPr/>
        </p:nvPicPr>
        <p:blipFill rotWithShape="1">
          <a:blip r:embed="rId14">
            <a:alphaModFix/>
          </a:blip>
          <a:srcRect/>
          <a:stretch/>
        </p:blipFill>
        <p:spPr>
          <a:xfrm>
            <a:off x="9310647" y="5927534"/>
            <a:ext cx="185412" cy="142915"/>
          </a:xfrm>
          <a:prstGeom prst="rect">
            <a:avLst/>
          </a:prstGeom>
          <a:noFill/>
          <a:ln>
            <a:noFill/>
          </a:ln>
        </p:spPr>
      </p:pic>
      <p:sp>
        <p:nvSpPr>
          <p:cNvPr id="2911" name="Google Shape;2911;p12"/>
          <p:cNvSpPr/>
          <p:nvPr/>
        </p:nvSpPr>
        <p:spPr>
          <a:xfrm>
            <a:off x="9337747" y="5918861"/>
            <a:ext cx="172878" cy="29225"/>
          </a:xfrm>
          <a:custGeom>
            <a:avLst/>
            <a:gdLst/>
            <a:ahLst/>
            <a:cxnLst/>
            <a:rect l="l" t="t" r="r" b="b"/>
            <a:pathLst>
              <a:path w="2528" h="455" extrusionOk="0">
                <a:moveTo>
                  <a:pt x="14" y="0"/>
                </a:moveTo>
                <a:lnTo>
                  <a:pt x="2528" y="341"/>
                </a:lnTo>
                <a:lnTo>
                  <a:pt x="2480" y="455"/>
                </a:lnTo>
                <a:lnTo>
                  <a:pt x="0" y="86"/>
                </a:lnTo>
                <a:lnTo>
                  <a:pt x="14" y="0"/>
                </a:lnTo>
                <a:close/>
              </a:path>
            </a:pathLst>
          </a:custGeom>
          <a:gradFill>
            <a:gsLst>
              <a:gs pos="0">
                <a:srgbClr val="000099"/>
              </a:gs>
              <a:gs pos="100000">
                <a:srgbClr val="EAEAEA"/>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912" name="Google Shape;2912;p12"/>
          <p:cNvSpPr/>
          <p:nvPr/>
        </p:nvSpPr>
        <p:spPr>
          <a:xfrm>
            <a:off x="9298791" y="5918624"/>
            <a:ext cx="47990" cy="121650"/>
          </a:xfrm>
          <a:custGeom>
            <a:avLst/>
            <a:gdLst/>
            <a:ahLst/>
            <a:cxnLst/>
            <a:rect l="l" t="t" r="r" b="b"/>
            <a:pathLst>
              <a:path w="702" h="1893" extrusionOk="0">
                <a:moveTo>
                  <a:pt x="579" y="0"/>
                </a:moveTo>
                <a:lnTo>
                  <a:pt x="0" y="1869"/>
                </a:lnTo>
                <a:lnTo>
                  <a:pt x="114" y="1893"/>
                </a:lnTo>
                <a:lnTo>
                  <a:pt x="702" y="51"/>
                </a:lnTo>
                <a:lnTo>
                  <a:pt x="579"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913" name="Google Shape;2913;p12"/>
          <p:cNvSpPr/>
          <p:nvPr/>
        </p:nvSpPr>
        <p:spPr>
          <a:xfrm>
            <a:off x="9457666" y="5940364"/>
            <a:ext cx="51716" cy="140420"/>
          </a:xfrm>
          <a:custGeom>
            <a:avLst/>
            <a:gdLst/>
            <a:ahLst/>
            <a:cxnLst/>
            <a:rect l="l" t="t" r="r" b="b"/>
            <a:pathLst>
              <a:path w="756" h="2184" extrusionOk="0">
                <a:moveTo>
                  <a:pt x="756" y="0"/>
                </a:moveTo>
                <a:lnTo>
                  <a:pt x="138" y="2184"/>
                </a:lnTo>
                <a:lnTo>
                  <a:pt x="0" y="2148"/>
                </a:lnTo>
                <a:lnTo>
                  <a:pt x="606" y="78"/>
                </a:lnTo>
                <a:lnTo>
                  <a:pt x="756" y="0"/>
                </a:lnTo>
                <a:close/>
              </a:path>
            </a:pathLst>
          </a:custGeom>
          <a:gradFill>
            <a:gsLst>
              <a:gs pos="0">
                <a:srgbClr val="DDDDDD"/>
              </a:gs>
              <a:gs pos="100000">
                <a:schemeClr val="lt1"/>
              </a:gs>
            </a:gsLst>
            <a:lin ang="54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914" name="Google Shape;2914;p12"/>
          <p:cNvSpPr/>
          <p:nvPr/>
        </p:nvSpPr>
        <p:spPr>
          <a:xfrm>
            <a:off x="9298226" y="6034096"/>
            <a:ext cx="189702" cy="47401"/>
          </a:xfrm>
          <a:custGeom>
            <a:avLst/>
            <a:gdLst/>
            <a:ahLst/>
            <a:cxnLst/>
            <a:rect l="l" t="t" r="r" b="b"/>
            <a:pathLst>
              <a:path w="2773" h="738" extrusionOk="0">
                <a:moveTo>
                  <a:pt x="33" y="0"/>
                </a:moveTo>
                <a:lnTo>
                  <a:pt x="0" y="99"/>
                </a:lnTo>
                <a:lnTo>
                  <a:pt x="2436" y="738"/>
                </a:lnTo>
                <a:cubicBezTo>
                  <a:pt x="2499" y="501"/>
                  <a:pt x="2773" y="727"/>
                  <a:pt x="2373" y="603"/>
                </a:cubicBezTo>
                <a:lnTo>
                  <a:pt x="33" y="0"/>
                </a:lnTo>
                <a:close/>
              </a:path>
            </a:pathLst>
          </a:custGeom>
          <a:gradFill>
            <a:gsLst>
              <a:gs pos="0">
                <a:srgbClr val="0000CC"/>
              </a:gs>
              <a:gs pos="100000">
                <a:schemeClr val="lt1"/>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915" name="Google Shape;2915;p12"/>
          <p:cNvSpPr/>
          <p:nvPr/>
        </p:nvSpPr>
        <p:spPr>
          <a:xfrm>
            <a:off x="9463425" y="5941552"/>
            <a:ext cx="48442" cy="141014"/>
          </a:xfrm>
          <a:custGeom>
            <a:avLst/>
            <a:gdLst/>
            <a:ahLst/>
            <a:cxnLst/>
            <a:rect l="l" t="t" r="r" b="b"/>
            <a:pathLst>
              <a:path w="637" h="1659" extrusionOk="0">
                <a:moveTo>
                  <a:pt x="615" y="0"/>
                </a:moveTo>
                <a:lnTo>
                  <a:pt x="637" y="0"/>
                </a:lnTo>
                <a:lnTo>
                  <a:pt x="68" y="1659"/>
                </a:lnTo>
                <a:lnTo>
                  <a:pt x="0" y="1647"/>
                </a:lnTo>
                <a:lnTo>
                  <a:pt x="615" y="0"/>
                </a:lnTo>
                <a:close/>
              </a:path>
            </a:pathLst>
          </a:custGeom>
          <a:solidFill>
            <a:srgbClr val="4D4D4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916" name="Google Shape;2916;p12"/>
          <p:cNvSpPr/>
          <p:nvPr/>
        </p:nvSpPr>
        <p:spPr>
          <a:xfrm>
            <a:off x="9298452" y="6040392"/>
            <a:ext cx="168700" cy="46807"/>
          </a:xfrm>
          <a:custGeom>
            <a:avLst/>
            <a:gdLst/>
            <a:ahLst/>
            <a:cxnLst/>
            <a:rect l="l" t="t" r="r" b="b"/>
            <a:pathLst>
              <a:path w="2216" h="550" extrusionOk="0">
                <a:moveTo>
                  <a:pt x="0" y="0"/>
                </a:moveTo>
                <a:lnTo>
                  <a:pt x="9" y="57"/>
                </a:lnTo>
                <a:lnTo>
                  <a:pt x="2164" y="550"/>
                </a:lnTo>
                <a:lnTo>
                  <a:pt x="2216" y="496"/>
                </a:lnTo>
                <a:lnTo>
                  <a:pt x="0" y="0"/>
                </a:lnTo>
                <a:close/>
              </a:path>
            </a:pathLst>
          </a:custGeom>
          <a:gradFill>
            <a:gsLst>
              <a:gs pos="0">
                <a:srgbClr val="000099"/>
              </a:gs>
              <a:gs pos="100000">
                <a:srgbClr val="808080"/>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nvGrpSpPr>
          <p:cNvPr id="2917" name="Google Shape;2917;p12"/>
          <p:cNvGrpSpPr/>
          <p:nvPr/>
        </p:nvGrpSpPr>
        <p:grpSpPr>
          <a:xfrm>
            <a:off x="9295629" y="6090407"/>
            <a:ext cx="57249" cy="27799"/>
            <a:chOff x="1740" y="2642"/>
            <a:chExt cx="752" cy="327"/>
          </a:xfrm>
        </p:grpSpPr>
        <p:sp>
          <p:nvSpPr>
            <p:cNvPr id="2918" name="Google Shape;2918;p12"/>
            <p:cNvSpPr/>
            <p:nvPr/>
          </p:nvSpPr>
          <p:spPr>
            <a:xfrm>
              <a:off x="1740" y="2642"/>
              <a:ext cx="752" cy="327"/>
            </a:xfrm>
            <a:custGeom>
              <a:avLst/>
              <a:gdLst/>
              <a:ahLst/>
              <a:cxnLst/>
              <a:rect l="l" t="t" r="r" b="b"/>
              <a:pathLst>
                <a:path w="752" h="327" extrusionOk="0">
                  <a:moveTo>
                    <a:pt x="293" y="0"/>
                  </a:moveTo>
                  <a:lnTo>
                    <a:pt x="752" y="124"/>
                  </a:lnTo>
                  <a:lnTo>
                    <a:pt x="470" y="327"/>
                  </a:lnTo>
                  <a:lnTo>
                    <a:pt x="0" y="183"/>
                  </a:lnTo>
                  <a:lnTo>
                    <a:pt x="293"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919" name="Google Shape;2919;p12"/>
            <p:cNvSpPr/>
            <p:nvPr/>
          </p:nvSpPr>
          <p:spPr>
            <a:xfrm>
              <a:off x="1754" y="2649"/>
              <a:ext cx="726" cy="311"/>
            </a:xfrm>
            <a:custGeom>
              <a:avLst/>
              <a:gdLst/>
              <a:ahLst/>
              <a:cxnLst/>
              <a:rect l="l" t="t" r="r" b="b"/>
              <a:pathLst>
                <a:path w="726" h="311" extrusionOk="0">
                  <a:moveTo>
                    <a:pt x="282" y="0"/>
                  </a:moveTo>
                  <a:lnTo>
                    <a:pt x="726" y="119"/>
                  </a:lnTo>
                  <a:lnTo>
                    <a:pt x="457" y="311"/>
                  </a:lnTo>
                  <a:lnTo>
                    <a:pt x="0" y="173"/>
                  </a:lnTo>
                  <a:lnTo>
                    <a:pt x="282" y="0"/>
                  </a:lnTo>
                  <a:close/>
                </a:path>
              </a:pathLst>
            </a:custGeom>
            <a:gradFill>
              <a:gsLst>
                <a:gs pos="0">
                  <a:srgbClr val="4D4D4D"/>
                </a:gs>
                <a:gs pos="100000">
                  <a:srgbClr val="DDDDDD"/>
                </a:gs>
              </a:gsLst>
              <a:lin ang="189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920" name="Google Shape;2920;p12"/>
            <p:cNvSpPr/>
            <p:nvPr/>
          </p:nvSpPr>
          <p:spPr>
            <a:xfrm>
              <a:off x="1808" y="2770"/>
              <a:ext cx="258" cy="100"/>
            </a:xfrm>
            <a:custGeom>
              <a:avLst/>
              <a:gdLst/>
              <a:ahLst/>
              <a:cxnLst/>
              <a:rect l="l" t="t" r="r" b="b"/>
              <a:pathLst>
                <a:path w="258" h="100" extrusionOk="0">
                  <a:moveTo>
                    <a:pt x="0" y="44"/>
                  </a:moveTo>
                  <a:lnTo>
                    <a:pt x="75" y="0"/>
                  </a:lnTo>
                  <a:lnTo>
                    <a:pt x="258" y="50"/>
                  </a:lnTo>
                  <a:lnTo>
                    <a:pt x="183" y="100"/>
                  </a:lnTo>
                  <a:lnTo>
                    <a:pt x="0" y="44"/>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921" name="Google Shape;2921;p12"/>
            <p:cNvSpPr/>
            <p:nvPr/>
          </p:nvSpPr>
          <p:spPr>
            <a:xfrm>
              <a:off x="1799" y="2816"/>
              <a:ext cx="194" cy="63"/>
            </a:xfrm>
            <a:custGeom>
              <a:avLst/>
              <a:gdLst/>
              <a:ahLst/>
              <a:cxnLst/>
              <a:rect l="l" t="t" r="r" b="b"/>
              <a:pathLst>
                <a:path w="194" h="63" extrusionOk="0">
                  <a:moveTo>
                    <a:pt x="12" y="0"/>
                  </a:moveTo>
                  <a:lnTo>
                    <a:pt x="194" y="53"/>
                  </a:lnTo>
                  <a:lnTo>
                    <a:pt x="180" y="63"/>
                  </a:lnTo>
                  <a:lnTo>
                    <a:pt x="0" y="9"/>
                  </a:lnTo>
                  <a:lnTo>
                    <a:pt x="12"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922" name="Google Shape;2922;p12"/>
            <p:cNvSpPr/>
            <p:nvPr/>
          </p:nvSpPr>
          <p:spPr>
            <a:xfrm>
              <a:off x="2020" y="2834"/>
              <a:ext cx="258" cy="102"/>
            </a:xfrm>
            <a:custGeom>
              <a:avLst/>
              <a:gdLst/>
              <a:ahLst/>
              <a:cxnLst/>
              <a:rect l="l" t="t" r="r" b="b"/>
              <a:pathLst>
                <a:path w="258" h="102" extrusionOk="0">
                  <a:moveTo>
                    <a:pt x="0" y="46"/>
                  </a:moveTo>
                  <a:lnTo>
                    <a:pt x="71" y="0"/>
                  </a:lnTo>
                  <a:lnTo>
                    <a:pt x="258" y="52"/>
                  </a:lnTo>
                  <a:lnTo>
                    <a:pt x="183" y="102"/>
                  </a:lnTo>
                  <a:lnTo>
                    <a:pt x="0" y="46"/>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923" name="Google Shape;2923;p12"/>
            <p:cNvSpPr/>
            <p:nvPr/>
          </p:nvSpPr>
          <p:spPr>
            <a:xfrm>
              <a:off x="2011" y="2882"/>
              <a:ext cx="194" cy="63"/>
            </a:xfrm>
            <a:custGeom>
              <a:avLst/>
              <a:gdLst/>
              <a:ahLst/>
              <a:cxnLst/>
              <a:rect l="l" t="t" r="r" b="b"/>
              <a:pathLst>
                <a:path w="194" h="63" extrusionOk="0">
                  <a:moveTo>
                    <a:pt x="12" y="0"/>
                  </a:moveTo>
                  <a:lnTo>
                    <a:pt x="194" y="53"/>
                  </a:lnTo>
                  <a:lnTo>
                    <a:pt x="180" y="63"/>
                  </a:lnTo>
                  <a:lnTo>
                    <a:pt x="0" y="9"/>
                  </a:lnTo>
                  <a:lnTo>
                    <a:pt x="12"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sp>
        <p:nvSpPr>
          <p:cNvPr id="2924" name="Google Shape;2924;p12"/>
          <p:cNvSpPr/>
          <p:nvPr/>
        </p:nvSpPr>
        <p:spPr>
          <a:xfrm>
            <a:off x="9393642" y="6094565"/>
            <a:ext cx="69332" cy="61063"/>
          </a:xfrm>
          <a:custGeom>
            <a:avLst/>
            <a:gdLst/>
            <a:ahLst/>
            <a:cxnLst/>
            <a:rect l="l" t="t" r="r" b="b"/>
            <a:pathLst>
              <a:path w="990" h="792" extrusionOk="0">
                <a:moveTo>
                  <a:pt x="3" y="738"/>
                </a:moveTo>
                <a:lnTo>
                  <a:pt x="990" y="0"/>
                </a:lnTo>
                <a:lnTo>
                  <a:pt x="987" y="60"/>
                </a:lnTo>
                <a:lnTo>
                  <a:pt x="0" y="792"/>
                </a:lnTo>
                <a:lnTo>
                  <a:pt x="3" y="738"/>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925" name="Google Shape;2925;p12"/>
          <p:cNvSpPr/>
          <p:nvPr/>
        </p:nvSpPr>
        <p:spPr>
          <a:xfrm>
            <a:off x="9216699" y="6099436"/>
            <a:ext cx="177394" cy="55717"/>
          </a:xfrm>
          <a:custGeom>
            <a:avLst/>
            <a:gdLst/>
            <a:ahLst/>
            <a:cxnLst/>
            <a:rect l="l" t="t" r="r" b="b"/>
            <a:pathLst>
              <a:path w="2532" h="723" extrusionOk="0">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926" name="Google Shape;2926;p12"/>
          <p:cNvSpPr/>
          <p:nvPr/>
        </p:nvSpPr>
        <p:spPr>
          <a:xfrm>
            <a:off x="9216812" y="6089219"/>
            <a:ext cx="1920" cy="11286"/>
          </a:xfrm>
          <a:custGeom>
            <a:avLst/>
            <a:gdLst/>
            <a:ahLst/>
            <a:cxnLst/>
            <a:rect l="l" t="t" r="r" b="b"/>
            <a:pathLst>
              <a:path w="26" h="147" extrusionOk="0">
                <a:moveTo>
                  <a:pt x="26" y="10"/>
                </a:moveTo>
                <a:lnTo>
                  <a:pt x="23" y="147"/>
                </a:lnTo>
                <a:lnTo>
                  <a:pt x="0" y="144"/>
                </a:lnTo>
                <a:lnTo>
                  <a:pt x="3" y="0"/>
                </a:lnTo>
                <a:lnTo>
                  <a:pt x="26" y="1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927" name="Google Shape;2927;p12"/>
          <p:cNvSpPr/>
          <p:nvPr/>
        </p:nvSpPr>
        <p:spPr>
          <a:xfrm>
            <a:off x="9216925" y="6043244"/>
            <a:ext cx="82430" cy="46688"/>
          </a:xfrm>
          <a:custGeom>
            <a:avLst/>
            <a:gdLst/>
            <a:ahLst/>
            <a:cxnLst/>
            <a:rect l="l" t="t" r="r" b="b"/>
            <a:pathLst>
              <a:path w="1176" h="606" extrusionOk="0">
                <a:moveTo>
                  <a:pt x="1170" y="0"/>
                </a:moveTo>
                <a:lnTo>
                  <a:pt x="0" y="597"/>
                </a:lnTo>
                <a:lnTo>
                  <a:pt x="30" y="606"/>
                </a:lnTo>
                <a:lnTo>
                  <a:pt x="1176" y="18"/>
                </a:lnTo>
                <a:lnTo>
                  <a:pt x="1170"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928" name="Google Shape;2928;p12"/>
          <p:cNvSpPr/>
          <p:nvPr/>
        </p:nvSpPr>
        <p:spPr>
          <a:xfrm>
            <a:off x="9222458" y="6091595"/>
            <a:ext cx="168248" cy="53578"/>
          </a:xfrm>
          <a:custGeom>
            <a:avLst/>
            <a:gdLst/>
            <a:ahLst/>
            <a:cxnLst/>
            <a:rect l="l" t="t" r="r" b="b"/>
            <a:pathLst>
              <a:path w="2532" h="723" extrusionOk="0">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929" name="Google Shape;2929;p12"/>
          <p:cNvSpPr/>
          <p:nvPr/>
        </p:nvSpPr>
        <p:spPr>
          <a:xfrm rot="10800000" flipH="1">
            <a:off x="9390480" y="6087793"/>
            <a:ext cx="68654" cy="55479"/>
          </a:xfrm>
          <a:custGeom>
            <a:avLst/>
            <a:gdLst/>
            <a:ahLst/>
            <a:cxnLst/>
            <a:rect l="l" t="t" r="r" b="b"/>
            <a:pathLst>
              <a:path w="2532" h="723" extrusionOk="0">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nvGrpSpPr>
          <p:cNvPr id="2930" name="Google Shape;2930;p12"/>
          <p:cNvGrpSpPr/>
          <p:nvPr/>
        </p:nvGrpSpPr>
        <p:grpSpPr>
          <a:xfrm flipH="1">
            <a:off x="8153909" y="5504657"/>
            <a:ext cx="345630" cy="320302"/>
            <a:chOff x="2839" y="3501"/>
            <a:chExt cx="755" cy="803"/>
          </a:xfrm>
        </p:grpSpPr>
        <p:pic>
          <p:nvPicPr>
            <p:cNvPr id="2931" name="Google Shape;2931;p12" descr="desktop_computer_stylized_medium"/>
            <p:cNvPicPr preferRelativeResize="0"/>
            <p:nvPr/>
          </p:nvPicPr>
          <p:blipFill rotWithShape="1">
            <a:blip r:embed="rId12">
              <a:alphaModFix/>
            </a:blip>
            <a:srcRect/>
            <a:stretch/>
          </p:blipFill>
          <p:spPr>
            <a:xfrm>
              <a:off x="2839" y="3501"/>
              <a:ext cx="755" cy="803"/>
            </a:xfrm>
            <a:prstGeom prst="rect">
              <a:avLst/>
            </a:prstGeom>
            <a:noFill/>
            <a:ln>
              <a:noFill/>
            </a:ln>
          </p:spPr>
        </p:pic>
        <p:sp>
          <p:nvSpPr>
            <p:cNvPr id="2932" name="Google Shape;2932;p12"/>
            <p:cNvSpPr/>
            <p:nvPr/>
          </p:nvSpPr>
          <p:spPr>
            <a:xfrm>
              <a:off x="2916" y="3578"/>
              <a:ext cx="356" cy="368"/>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grpSp>
        <p:nvGrpSpPr>
          <p:cNvPr id="2933" name="Google Shape;2933;p12"/>
          <p:cNvGrpSpPr/>
          <p:nvPr/>
        </p:nvGrpSpPr>
        <p:grpSpPr>
          <a:xfrm flipH="1">
            <a:off x="8552134" y="5526130"/>
            <a:ext cx="345630" cy="320302"/>
            <a:chOff x="2839" y="3501"/>
            <a:chExt cx="755" cy="803"/>
          </a:xfrm>
        </p:grpSpPr>
        <p:pic>
          <p:nvPicPr>
            <p:cNvPr id="2934" name="Google Shape;2934;p12" descr="desktop_computer_stylized_medium"/>
            <p:cNvPicPr preferRelativeResize="0"/>
            <p:nvPr/>
          </p:nvPicPr>
          <p:blipFill rotWithShape="1">
            <a:blip r:embed="rId12">
              <a:alphaModFix/>
            </a:blip>
            <a:srcRect/>
            <a:stretch/>
          </p:blipFill>
          <p:spPr>
            <a:xfrm>
              <a:off x="2839" y="3501"/>
              <a:ext cx="755" cy="803"/>
            </a:xfrm>
            <a:prstGeom prst="rect">
              <a:avLst/>
            </a:prstGeom>
            <a:noFill/>
            <a:ln>
              <a:noFill/>
            </a:ln>
          </p:spPr>
        </p:pic>
        <p:sp>
          <p:nvSpPr>
            <p:cNvPr id="2935" name="Google Shape;2935;p12"/>
            <p:cNvSpPr/>
            <p:nvPr/>
          </p:nvSpPr>
          <p:spPr>
            <a:xfrm>
              <a:off x="2916" y="3578"/>
              <a:ext cx="356" cy="368"/>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pic>
        <p:nvPicPr>
          <p:cNvPr id="2936" name="Google Shape;2936;p12" descr="laptop_keyboard"/>
          <p:cNvPicPr preferRelativeResize="0"/>
          <p:nvPr/>
        </p:nvPicPr>
        <p:blipFill rotWithShape="1">
          <a:blip r:embed="rId13">
            <a:alphaModFix/>
          </a:blip>
          <a:srcRect/>
          <a:stretch/>
        </p:blipFill>
        <p:spPr>
          <a:xfrm rot="109064" flipH="1">
            <a:off x="9550087" y="5949454"/>
            <a:ext cx="260920" cy="99063"/>
          </a:xfrm>
          <a:prstGeom prst="rect">
            <a:avLst/>
          </a:prstGeom>
          <a:noFill/>
          <a:ln>
            <a:noFill/>
          </a:ln>
        </p:spPr>
      </p:pic>
      <p:sp>
        <p:nvSpPr>
          <p:cNvPr id="2937" name="Google Shape;2937;p12"/>
          <p:cNvSpPr/>
          <p:nvPr/>
        </p:nvSpPr>
        <p:spPr>
          <a:xfrm>
            <a:off x="9636557" y="5853324"/>
            <a:ext cx="210015" cy="129281"/>
          </a:xfrm>
          <a:custGeom>
            <a:avLst/>
            <a:gdLst/>
            <a:ahLst/>
            <a:cxnLst/>
            <a:rect l="l" t="t" r="r" b="b"/>
            <a:pathLst>
              <a:path w="2982" h="2442" extrusionOk="0">
                <a:moveTo>
                  <a:pt x="540" y="0"/>
                </a:moveTo>
                <a:lnTo>
                  <a:pt x="0" y="1734"/>
                </a:lnTo>
                <a:lnTo>
                  <a:pt x="2394" y="2442"/>
                </a:lnTo>
                <a:lnTo>
                  <a:pt x="2982" y="318"/>
                </a:lnTo>
                <a:lnTo>
                  <a:pt x="54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pic>
        <p:nvPicPr>
          <p:cNvPr id="2938" name="Google Shape;2938;p12" descr="screen"/>
          <p:cNvPicPr preferRelativeResize="0"/>
          <p:nvPr/>
        </p:nvPicPr>
        <p:blipFill rotWithShape="1">
          <a:blip r:embed="rId14">
            <a:alphaModFix/>
          </a:blip>
          <a:srcRect/>
          <a:stretch/>
        </p:blipFill>
        <p:spPr>
          <a:xfrm>
            <a:off x="9646901" y="5856649"/>
            <a:ext cx="190838" cy="117644"/>
          </a:xfrm>
          <a:prstGeom prst="rect">
            <a:avLst/>
          </a:prstGeom>
          <a:noFill/>
          <a:ln>
            <a:noFill/>
          </a:ln>
        </p:spPr>
      </p:pic>
      <p:sp>
        <p:nvSpPr>
          <p:cNvPr id="2939" name="Google Shape;2939;p12"/>
          <p:cNvSpPr/>
          <p:nvPr/>
        </p:nvSpPr>
        <p:spPr>
          <a:xfrm>
            <a:off x="9674794" y="5849510"/>
            <a:ext cx="177937" cy="24057"/>
          </a:xfrm>
          <a:custGeom>
            <a:avLst/>
            <a:gdLst/>
            <a:ahLst/>
            <a:cxnLst/>
            <a:rect l="l" t="t" r="r" b="b"/>
            <a:pathLst>
              <a:path w="2528" h="455" extrusionOk="0">
                <a:moveTo>
                  <a:pt x="14" y="0"/>
                </a:moveTo>
                <a:lnTo>
                  <a:pt x="2528" y="341"/>
                </a:lnTo>
                <a:lnTo>
                  <a:pt x="2480" y="455"/>
                </a:lnTo>
                <a:lnTo>
                  <a:pt x="0" y="86"/>
                </a:lnTo>
                <a:lnTo>
                  <a:pt x="14" y="0"/>
                </a:lnTo>
                <a:close/>
              </a:path>
            </a:pathLst>
          </a:custGeom>
          <a:gradFill>
            <a:gsLst>
              <a:gs pos="0">
                <a:srgbClr val="000099"/>
              </a:gs>
              <a:gs pos="100000">
                <a:srgbClr val="EAEAEA"/>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940" name="Google Shape;2940;p12"/>
          <p:cNvSpPr/>
          <p:nvPr/>
        </p:nvSpPr>
        <p:spPr>
          <a:xfrm>
            <a:off x="9634698" y="5849315"/>
            <a:ext cx="49395" cy="100139"/>
          </a:xfrm>
          <a:custGeom>
            <a:avLst/>
            <a:gdLst/>
            <a:ahLst/>
            <a:cxnLst/>
            <a:rect l="l" t="t" r="r" b="b"/>
            <a:pathLst>
              <a:path w="702" h="1893" extrusionOk="0">
                <a:moveTo>
                  <a:pt x="579" y="0"/>
                </a:moveTo>
                <a:lnTo>
                  <a:pt x="0" y="1869"/>
                </a:lnTo>
                <a:lnTo>
                  <a:pt x="114" y="1893"/>
                </a:lnTo>
                <a:lnTo>
                  <a:pt x="702" y="51"/>
                </a:lnTo>
                <a:lnTo>
                  <a:pt x="579"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941" name="Google Shape;2941;p12"/>
          <p:cNvSpPr/>
          <p:nvPr/>
        </p:nvSpPr>
        <p:spPr>
          <a:xfrm>
            <a:off x="9798223" y="5867211"/>
            <a:ext cx="53230" cy="115590"/>
          </a:xfrm>
          <a:custGeom>
            <a:avLst/>
            <a:gdLst/>
            <a:ahLst/>
            <a:cxnLst/>
            <a:rect l="l" t="t" r="r" b="b"/>
            <a:pathLst>
              <a:path w="756" h="2184" extrusionOk="0">
                <a:moveTo>
                  <a:pt x="756" y="0"/>
                </a:moveTo>
                <a:lnTo>
                  <a:pt x="138" y="2184"/>
                </a:lnTo>
                <a:lnTo>
                  <a:pt x="0" y="2148"/>
                </a:lnTo>
                <a:lnTo>
                  <a:pt x="606" y="78"/>
                </a:lnTo>
                <a:lnTo>
                  <a:pt x="756" y="0"/>
                </a:lnTo>
                <a:close/>
              </a:path>
            </a:pathLst>
          </a:custGeom>
          <a:gradFill>
            <a:gsLst>
              <a:gs pos="0">
                <a:srgbClr val="DDDDDD"/>
              </a:gs>
              <a:gs pos="100000">
                <a:schemeClr val="lt1"/>
              </a:gs>
            </a:gsLst>
            <a:lin ang="54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942" name="Google Shape;2942;p12"/>
          <p:cNvSpPr/>
          <p:nvPr/>
        </p:nvSpPr>
        <p:spPr>
          <a:xfrm>
            <a:off x="9634116" y="5944369"/>
            <a:ext cx="195254" cy="39019"/>
          </a:xfrm>
          <a:custGeom>
            <a:avLst/>
            <a:gdLst/>
            <a:ahLst/>
            <a:cxnLst/>
            <a:rect l="l" t="t" r="r" b="b"/>
            <a:pathLst>
              <a:path w="2773" h="738" extrusionOk="0">
                <a:moveTo>
                  <a:pt x="33" y="0"/>
                </a:moveTo>
                <a:lnTo>
                  <a:pt x="0" y="99"/>
                </a:lnTo>
                <a:lnTo>
                  <a:pt x="2436" y="738"/>
                </a:lnTo>
                <a:cubicBezTo>
                  <a:pt x="2499" y="501"/>
                  <a:pt x="2773" y="727"/>
                  <a:pt x="2373" y="603"/>
                </a:cubicBezTo>
                <a:lnTo>
                  <a:pt x="33" y="0"/>
                </a:lnTo>
                <a:close/>
              </a:path>
            </a:pathLst>
          </a:custGeom>
          <a:gradFill>
            <a:gsLst>
              <a:gs pos="0">
                <a:srgbClr val="0000CC"/>
              </a:gs>
              <a:gs pos="100000">
                <a:schemeClr val="lt1"/>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943" name="Google Shape;2943;p12"/>
          <p:cNvSpPr/>
          <p:nvPr/>
        </p:nvSpPr>
        <p:spPr>
          <a:xfrm>
            <a:off x="9804150" y="5868189"/>
            <a:ext cx="49860" cy="116079"/>
          </a:xfrm>
          <a:custGeom>
            <a:avLst/>
            <a:gdLst/>
            <a:ahLst/>
            <a:cxnLst/>
            <a:rect l="l" t="t" r="r" b="b"/>
            <a:pathLst>
              <a:path w="637" h="1659" extrusionOk="0">
                <a:moveTo>
                  <a:pt x="615" y="0"/>
                </a:moveTo>
                <a:lnTo>
                  <a:pt x="637" y="0"/>
                </a:lnTo>
                <a:lnTo>
                  <a:pt x="68" y="1659"/>
                </a:lnTo>
                <a:lnTo>
                  <a:pt x="0" y="1647"/>
                </a:lnTo>
                <a:lnTo>
                  <a:pt x="615" y="0"/>
                </a:lnTo>
                <a:close/>
              </a:path>
            </a:pathLst>
          </a:custGeom>
          <a:solidFill>
            <a:srgbClr val="4D4D4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944" name="Google Shape;2944;p12"/>
          <p:cNvSpPr/>
          <p:nvPr/>
        </p:nvSpPr>
        <p:spPr>
          <a:xfrm>
            <a:off x="9634349" y="5949552"/>
            <a:ext cx="173637" cy="38530"/>
          </a:xfrm>
          <a:custGeom>
            <a:avLst/>
            <a:gdLst/>
            <a:ahLst/>
            <a:cxnLst/>
            <a:rect l="l" t="t" r="r" b="b"/>
            <a:pathLst>
              <a:path w="2216" h="550" extrusionOk="0">
                <a:moveTo>
                  <a:pt x="0" y="0"/>
                </a:moveTo>
                <a:lnTo>
                  <a:pt x="9" y="57"/>
                </a:lnTo>
                <a:lnTo>
                  <a:pt x="2164" y="550"/>
                </a:lnTo>
                <a:lnTo>
                  <a:pt x="2216" y="496"/>
                </a:lnTo>
                <a:lnTo>
                  <a:pt x="0" y="0"/>
                </a:lnTo>
                <a:close/>
              </a:path>
            </a:pathLst>
          </a:custGeom>
          <a:gradFill>
            <a:gsLst>
              <a:gs pos="0">
                <a:srgbClr val="000099"/>
              </a:gs>
              <a:gs pos="100000">
                <a:srgbClr val="808080"/>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nvGrpSpPr>
          <p:cNvPr id="2945" name="Google Shape;2945;p12"/>
          <p:cNvGrpSpPr/>
          <p:nvPr/>
        </p:nvGrpSpPr>
        <p:grpSpPr>
          <a:xfrm>
            <a:off x="9631443" y="5990722"/>
            <a:ext cx="58925" cy="22883"/>
            <a:chOff x="1740" y="2642"/>
            <a:chExt cx="752" cy="327"/>
          </a:xfrm>
        </p:grpSpPr>
        <p:sp>
          <p:nvSpPr>
            <p:cNvPr id="2946" name="Google Shape;2946;p12"/>
            <p:cNvSpPr/>
            <p:nvPr/>
          </p:nvSpPr>
          <p:spPr>
            <a:xfrm>
              <a:off x="1740" y="2642"/>
              <a:ext cx="752" cy="327"/>
            </a:xfrm>
            <a:custGeom>
              <a:avLst/>
              <a:gdLst/>
              <a:ahLst/>
              <a:cxnLst/>
              <a:rect l="l" t="t" r="r" b="b"/>
              <a:pathLst>
                <a:path w="752" h="327" extrusionOk="0">
                  <a:moveTo>
                    <a:pt x="293" y="0"/>
                  </a:moveTo>
                  <a:lnTo>
                    <a:pt x="752" y="124"/>
                  </a:lnTo>
                  <a:lnTo>
                    <a:pt x="470" y="327"/>
                  </a:lnTo>
                  <a:lnTo>
                    <a:pt x="0" y="183"/>
                  </a:lnTo>
                  <a:lnTo>
                    <a:pt x="293"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947" name="Google Shape;2947;p12"/>
            <p:cNvSpPr/>
            <p:nvPr/>
          </p:nvSpPr>
          <p:spPr>
            <a:xfrm>
              <a:off x="1754" y="2649"/>
              <a:ext cx="726" cy="311"/>
            </a:xfrm>
            <a:custGeom>
              <a:avLst/>
              <a:gdLst/>
              <a:ahLst/>
              <a:cxnLst/>
              <a:rect l="l" t="t" r="r" b="b"/>
              <a:pathLst>
                <a:path w="726" h="311" extrusionOk="0">
                  <a:moveTo>
                    <a:pt x="282" y="0"/>
                  </a:moveTo>
                  <a:lnTo>
                    <a:pt x="726" y="119"/>
                  </a:lnTo>
                  <a:lnTo>
                    <a:pt x="457" y="311"/>
                  </a:lnTo>
                  <a:lnTo>
                    <a:pt x="0" y="173"/>
                  </a:lnTo>
                  <a:lnTo>
                    <a:pt x="282" y="0"/>
                  </a:lnTo>
                  <a:close/>
                </a:path>
              </a:pathLst>
            </a:custGeom>
            <a:gradFill>
              <a:gsLst>
                <a:gs pos="0">
                  <a:srgbClr val="4D4D4D"/>
                </a:gs>
                <a:gs pos="100000">
                  <a:srgbClr val="DDDDDD"/>
                </a:gs>
              </a:gsLst>
              <a:lin ang="189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948" name="Google Shape;2948;p12"/>
            <p:cNvSpPr/>
            <p:nvPr/>
          </p:nvSpPr>
          <p:spPr>
            <a:xfrm>
              <a:off x="1808" y="2770"/>
              <a:ext cx="258" cy="100"/>
            </a:xfrm>
            <a:custGeom>
              <a:avLst/>
              <a:gdLst/>
              <a:ahLst/>
              <a:cxnLst/>
              <a:rect l="l" t="t" r="r" b="b"/>
              <a:pathLst>
                <a:path w="258" h="100" extrusionOk="0">
                  <a:moveTo>
                    <a:pt x="0" y="44"/>
                  </a:moveTo>
                  <a:lnTo>
                    <a:pt x="75" y="0"/>
                  </a:lnTo>
                  <a:lnTo>
                    <a:pt x="258" y="50"/>
                  </a:lnTo>
                  <a:lnTo>
                    <a:pt x="183" y="100"/>
                  </a:lnTo>
                  <a:lnTo>
                    <a:pt x="0" y="44"/>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949" name="Google Shape;2949;p12"/>
            <p:cNvSpPr/>
            <p:nvPr/>
          </p:nvSpPr>
          <p:spPr>
            <a:xfrm>
              <a:off x="1799" y="2816"/>
              <a:ext cx="194" cy="63"/>
            </a:xfrm>
            <a:custGeom>
              <a:avLst/>
              <a:gdLst/>
              <a:ahLst/>
              <a:cxnLst/>
              <a:rect l="l" t="t" r="r" b="b"/>
              <a:pathLst>
                <a:path w="194" h="63" extrusionOk="0">
                  <a:moveTo>
                    <a:pt x="12" y="0"/>
                  </a:moveTo>
                  <a:lnTo>
                    <a:pt x="194" y="53"/>
                  </a:lnTo>
                  <a:lnTo>
                    <a:pt x="180" y="63"/>
                  </a:lnTo>
                  <a:lnTo>
                    <a:pt x="0" y="9"/>
                  </a:lnTo>
                  <a:lnTo>
                    <a:pt x="12"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950" name="Google Shape;2950;p12"/>
            <p:cNvSpPr/>
            <p:nvPr/>
          </p:nvSpPr>
          <p:spPr>
            <a:xfrm>
              <a:off x="2020" y="2834"/>
              <a:ext cx="258" cy="102"/>
            </a:xfrm>
            <a:custGeom>
              <a:avLst/>
              <a:gdLst/>
              <a:ahLst/>
              <a:cxnLst/>
              <a:rect l="l" t="t" r="r" b="b"/>
              <a:pathLst>
                <a:path w="258" h="102" extrusionOk="0">
                  <a:moveTo>
                    <a:pt x="0" y="46"/>
                  </a:moveTo>
                  <a:lnTo>
                    <a:pt x="71" y="0"/>
                  </a:lnTo>
                  <a:lnTo>
                    <a:pt x="258" y="52"/>
                  </a:lnTo>
                  <a:lnTo>
                    <a:pt x="183" y="102"/>
                  </a:lnTo>
                  <a:lnTo>
                    <a:pt x="0" y="46"/>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951" name="Google Shape;2951;p12"/>
            <p:cNvSpPr/>
            <p:nvPr/>
          </p:nvSpPr>
          <p:spPr>
            <a:xfrm>
              <a:off x="2011" y="2882"/>
              <a:ext cx="194" cy="63"/>
            </a:xfrm>
            <a:custGeom>
              <a:avLst/>
              <a:gdLst/>
              <a:ahLst/>
              <a:cxnLst/>
              <a:rect l="l" t="t" r="r" b="b"/>
              <a:pathLst>
                <a:path w="194" h="63" extrusionOk="0">
                  <a:moveTo>
                    <a:pt x="12" y="0"/>
                  </a:moveTo>
                  <a:lnTo>
                    <a:pt x="194" y="53"/>
                  </a:lnTo>
                  <a:lnTo>
                    <a:pt x="180" y="63"/>
                  </a:lnTo>
                  <a:lnTo>
                    <a:pt x="0" y="9"/>
                  </a:lnTo>
                  <a:lnTo>
                    <a:pt x="12"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sp>
        <p:nvSpPr>
          <p:cNvPr id="2952" name="Google Shape;2952;p12"/>
          <p:cNvSpPr/>
          <p:nvPr/>
        </p:nvSpPr>
        <p:spPr>
          <a:xfrm>
            <a:off x="9732325" y="5994145"/>
            <a:ext cx="71361" cy="50265"/>
          </a:xfrm>
          <a:custGeom>
            <a:avLst/>
            <a:gdLst/>
            <a:ahLst/>
            <a:cxnLst/>
            <a:rect l="l" t="t" r="r" b="b"/>
            <a:pathLst>
              <a:path w="990" h="792" extrusionOk="0">
                <a:moveTo>
                  <a:pt x="3" y="738"/>
                </a:moveTo>
                <a:lnTo>
                  <a:pt x="990" y="0"/>
                </a:lnTo>
                <a:lnTo>
                  <a:pt x="987" y="60"/>
                </a:lnTo>
                <a:lnTo>
                  <a:pt x="0" y="792"/>
                </a:lnTo>
                <a:lnTo>
                  <a:pt x="3" y="738"/>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953" name="Google Shape;2953;p12"/>
          <p:cNvSpPr/>
          <p:nvPr/>
        </p:nvSpPr>
        <p:spPr>
          <a:xfrm>
            <a:off x="9550204" y="5998154"/>
            <a:ext cx="182586" cy="45864"/>
          </a:xfrm>
          <a:custGeom>
            <a:avLst/>
            <a:gdLst/>
            <a:ahLst/>
            <a:cxnLst/>
            <a:rect l="l" t="t" r="r" b="b"/>
            <a:pathLst>
              <a:path w="2532" h="723" extrusionOk="0">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954" name="Google Shape;2954;p12"/>
          <p:cNvSpPr/>
          <p:nvPr/>
        </p:nvSpPr>
        <p:spPr>
          <a:xfrm>
            <a:off x="9550320" y="5989744"/>
            <a:ext cx="1976" cy="9290"/>
          </a:xfrm>
          <a:custGeom>
            <a:avLst/>
            <a:gdLst/>
            <a:ahLst/>
            <a:cxnLst/>
            <a:rect l="l" t="t" r="r" b="b"/>
            <a:pathLst>
              <a:path w="26" h="147" extrusionOk="0">
                <a:moveTo>
                  <a:pt x="26" y="10"/>
                </a:moveTo>
                <a:lnTo>
                  <a:pt x="23" y="147"/>
                </a:lnTo>
                <a:lnTo>
                  <a:pt x="0" y="144"/>
                </a:lnTo>
                <a:lnTo>
                  <a:pt x="3" y="0"/>
                </a:lnTo>
                <a:lnTo>
                  <a:pt x="26" y="1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955" name="Google Shape;2955;p12"/>
          <p:cNvSpPr/>
          <p:nvPr/>
        </p:nvSpPr>
        <p:spPr>
          <a:xfrm>
            <a:off x="9550436" y="5951899"/>
            <a:ext cx="84843" cy="38432"/>
          </a:xfrm>
          <a:custGeom>
            <a:avLst/>
            <a:gdLst/>
            <a:ahLst/>
            <a:cxnLst/>
            <a:rect l="l" t="t" r="r" b="b"/>
            <a:pathLst>
              <a:path w="1176" h="606" extrusionOk="0">
                <a:moveTo>
                  <a:pt x="1170" y="0"/>
                </a:moveTo>
                <a:lnTo>
                  <a:pt x="0" y="597"/>
                </a:lnTo>
                <a:lnTo>
                  <a:pt x="30" y="606"/>
                </a:lnTo>
                <a:lnTo>
                  <a:pt x="1176" y="18"/>
                </a:lnTo>
                <a:lnTo>
                  <a:pt x="1170"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956" name="Google Shape;2956;p12"/>
          <p:cNvSpPr/>
          <p:nvPr/>
        </p:nvSpPr>
        <p:spPr>
          <a:xfrm>
            <a:off x="9556131" y="5991700"/>
            <a:ext cx="173172" cy="44104"/>
          </a:xfrm>
          <a:custGeom>
            <a:avLst/>
            <a:gdLst/>
            <a:ahLst/>
            <a:cxnLst/>
            <a:rect l="l" t="t" r="r" b="b"/>
            <a:pathLst>
              <a:path w="2532" h="723" extrusionOk="0">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957" name="Google Shape;2957;p12"/>
          <p:cNvSpPr/>
          <p:nvPr/>
        </p:nvSpPr>
        <p:spPr>
          <a:xfrm rot="10800000" flipH="1">
            <a:off x="9729071" y="5988571"/>
            <a:ext cx="70663" cy="45669"/>
          </a:xfrm>
          <a:custGeom>
            <a:avLst/>
            <a:gdLst/>
            <a:ahLst/>
            <a:cxnLst/>
            <a:rect l="l" t="t" r="r" b="b"/>
            <a:pathLst>
              <a:path w="2532" h="723" extrusionOk="0">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nvGrpSpPr>
          <p:cNvPr id="2958" name="Google Shape;2958;p12"/>
          <p:cNvGrpSpPr/>
          <p:nvPr/>
        </p:nvGrpSpPr>
        <p:grpSpPr>
          <a:xfrm>
            <a:off x="10017877" y="5636388"/>
            <a:ext cx="171450" cy="348944"/>
            <a:chOff x="4140" y="429"/>
            <a:chExt cx="1425" cy="2396"/>
          </a:xfrm>
        </p:grpSpPr>
        <p:sp>
          <p:nvSpPr>
            <p:cNvPr id="2959" name="Google Shape;2959;p12"/>
            <p:cNvSpPr/>
            <p:nvPr/>
          </p:nvSpPr>
          <p:spPr>
            <a:xfrm>
              <a:off x="5268" y="433"/>
              <a:ext cx="283" cy="2286"/>
            </a:xfrm>
            <a:custGeom>
              <a:avLst/>
              <a:gdLst/>
              <a:ahLst/>
              <a:cxnLst/>
              <a:rect l="l" t="t" r="r" b="b"/>
              <a:pathLst>
                <a:path w="354" h="2742" extrusionOk="0">
                  <a:moveTo>
                    <a:pt x="63" y="0"/>
                  </a:moveTo>
                  <a:lnTo>
                    <a:pt x="354" y="339"/>
                  </a:lnTo>
                  <a:lnTo>
                    <a:pt x="346" y="2624"/>
                  </a:lnTo>
                  <a:lnTo>
                    <a:pt x="0" y="2742"/>
                  </a:lnTo>
                  <a:lnTo>
                    <a:pt x="63" y="0"/>
                  </a:lnTo>
                  <a:close/>
                </a:path>
              </a:pathLst>
            </a:custGeom>
            <a:gradFill>
              <a:gsLst>
                <a:gs pos="0">
                  <a:srgbClr val="DDDDDD"/>
                </a:gs>
                <a:gs pos="100000">
                  <a:srgbClr val="333333"/>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960" name="Google Shape;2960;p12"/>
            <p:cNvSpPr/>
            <p:nvPr/>
          </p:nvSpPr>
          <p:spPr>
            <a:xfrm>
              <a:off x="4210" y="429"/>
              <a:ext cx="1046" cy="2285"/>
            </a:xfrm>
            <a:prstGeom prst="rect">
              <a:avLst/>
            </a:prstGeom>
            <a:gradFill>
              <a:gsLst>
                <a:gs pos="0">
                  <a:srgbClr val="292929"/>
                </a:gs>
                <a:gs pos="100000">
                  <a:srgbClr val="808080"/>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2961" name="Google Shape;2961;p12"/>
            <p:cNvSpPr/>
            <p:nvPr/>
          </p:nvSpPr>
          <p:spPr>
            <a:xfrm>
              <a:off x="5321" y="570"/>
              <a:ext cx="169" cy="2115"/>
            </a:xfrm>
            <a:custGeom>
              <a:avLst/>
              <a:gdLst/>
              <a:ahLst/>
              <a:cxnLst/>
              <a:rect l="l" t="t" r="r" b="b"/>
              <a:pathLst>
                <a:path w="211" h="2537" extrusionOk="0">
                  <a:moveTo>
                    <a:pt x="7" y="0"/>
                  </a:moveTo>
                  <a:cubicBezTo>
                    <a:pt x="7" y="0"/>
                    <a:pt x="57" y="28"/>
                    <a:pt x="211" y="218"/>
                  </a:cubicBezTo>
                  <a:cubicBezTo>
                    <a:pt x="0" y="1229"/>
                    <a:pt x="41" y="2537"/>
                    <a:pt x="7" y="2501"/>
                  </a:cubicBezTo>
                  <a:lnTo>
                    <a:pt x="7" y="0"/>
                  </a:lnTo>
                  <a:close/>
                </a:path>
              </a:pathLst>
            </a:custGeom>
            <a:gradFill>
              <a:gsLst>
                <a:gs pos="0">
                  <a:srgbClr val="808080"/>
                </a:gs>
                <a:gs pos="100000">
                  <a:srgbClr val="F8F8F8"/>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962" name="Google Shape;2962;p12"/>
            <p:cNvSpPr/>
            <p:nvPr/>
          </p:nvSpPr>
          <p:spPr>
            <a:xfrm>
              <a:off x="5284" y="1640"/>
              <a:ext cx="263" cy="189"/>
            </a:xfrm>
            <a:custGeom>
              <a:avLst/>
              <a:gdLst/>
              <a:ahLst/>
              <a:cxnLst/>
              <a:rect l="l" t="t" r="r" b="b"/>
              <a:pathLst>
                <a:path w="328" h="226" extrusionOk="0">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963" name="Google Shape;2963;p12"/>
            <p:cNvSpPr/>
            <p:nvPr/>
          </p:nvSpPr>
          <p:spPr>
            <a:xfrm>
              <a:off x="4210" y="690"/>
              <a:ext cx="598" cy="47"/>
            </a:xfrm>
            <a:prstGeom prst="rect">
              <a:avLst/>
            </a:prstGeom>
            <a:solidFill>
              <a:schemeClr val="dk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grpSp>
          <p:nvGrpSpPr>
            <p:cNvPr id="2964" name="Google Shape;2964;p12"/>
            <p:cNvGrpSpPr/>
            <p:nvPr/>
          </p:nvGrpSpPr>
          <p:grpSpPr>
            <a:xfrm>
              <a:off x="4748" y="666"/>
              <a:ext cx="578" cy="150"/>
              <a:chOff x="613" y="2566"/>
              <a:chExt cx="721" cy="144"/>
            </a:xfrm>
          </p:grpSpPr>
          <p:sp>
            <p:nvSpPr>
              <p:cNvPr id="2965" name="Google Shape;2965;p12"/>
              <p:cNvSpPr/>
              <p:nvPr/>
            </p:nvSpPr>
            <p:spPr>
              <a:xfrm>
                <a:off x="613" y="2566"/>
                <a:ext cx="721" cy="144"/>
              </a:xfrm>
              <a:prstGeom prst="roundRect">
                <a:avLst>
                  <a:gd name="adj" fmla="val 50000"/>
                </a:avLst>
              </a:pr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2966" name="Google Shape;2966;p12"/>
              <p:cNvSpPr/>
              <p:nvPr/>
            </p:nvSpPr>
            <p:spPr>
              <a:xfrm>
                <a:off x="625" y="2581"/>
                <a:ext cx="696" cy="114"/>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grpSp>
        <p:sp>
          <p:nvSpPr>
            <p:cNvPr id="2967" name="Google Shape;2967;p12"/>
            <p:cNvSpPr/>
            <p:nvPr/>
          </p:nvSpPr>
          <p:spPr>
            <a:xfrm>
              <a:off x="4220" y="1022"/>
              <a:ext cx="598" cy="47"/>
            </a:xfrm>
            <a:prstGeom prst="rect">
              <a:avLst/>
            </a:prstGeom>
            <a:solidFill>
              <a:schemeClr val="dk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grpSp>
          <p:nvGrpSpPr>
            <p:cNvPr id="2968" name="Google Shape;2968;p12"/>
            <p:cNvGrpSpPr/>
            <p:nvPr/>
          </p:nvGrpSpPr>
          <p:grpSpPr>
            <a:xfrm>
              <a:off x="4748" y="990"/>
              <a:ext cx="578" cy="134"/>
              <a:chOff x="615" y="2564"/>
              <a:chExt cx="721" cy="139"/>
            </a:xfrm>
          </p:grpSpPr>
          <p:sp>
            <p:nvSpPr>
              <p:cNvPr id="2969" name="Google Shape;2969;p12"/>
              <p:cNvSpPr/>
              <p:nvPr/>
            </p:nvSpPr>
            <p:spPr>
              <a:xfrm>
                <a:off x="615" y="2564"/>
                <a:ext cx="721" cy="139"/>
              </a:xfrm>
              <a:prstGeom prst="roundRect">
                <a:avLst>
                  <a:gd name="adj" fmla="val 50000"/>
                </a:avLst>
              </a:pr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2970" name="Google Shape;2970;p12"/>
              <p:cNvSpPr/>
              <p:nvPr/>
            </p:nvSpPr>
            <p:spPr>
              <a:xfrm>
                <a:off x="628" y="2581"/>
                <a:ext cx="696" cy="107"/>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grpSp>
        <p:sp>
          <p:nvSpPr>
            <p:cNvPr id="2971" name="Google Shape;2971;p12"/>
            <p:cNvSpPr/>
            <p:nvPr/>
          </p:nvSpPr>
          <p:spPr>
            <a:xfrm>
              <a:off x="4220" y="1354"/>
              <a:ext cx="598" cy="47"/>
            </a:xfrm>
            <a:prstGeom prst="rect">
              <a:avLst/>
            </a:prstGeom>
            <a:solidFill>
              <a:schemeClr val="dk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2972" name="Google Shape;2972;p12"/>
            <p:cNvSpPr/>
            <p:nvPr/>
          </p:nvSpPr>
          <p:spPr>
            <a:xfrm>
              <a:off x="4230" y="1655"/>
              <a:ext cx="598" cy="47"/>
            </a:xfrm>
            <a:prstGeom prst="rect">
              <a:avLst/>
            </a:prstGeom>
            <a:solidFill>
              <a:schemeClr val="dk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grpSp>
          <p:nvGrpSpPr>
            <p:cNvPr id="2973" name="Google Shape;2973;p12"/>
            <p:cNvGrpSpPr/>
            <p:nvPr/>
          </p:nvGrpSpPr>
          <p:grpSpPr>
            <a:xfrm>
              <a:off x="4738" y="1647"/>
              <a:ext cx="578" cy="135"/>
              <a:chOff x="618" y="2586"/>
              <a:chExt cx="720" cy="124"/>
            </a:xfrm>
          </p:grpSpPr>
          <p:sp>
            <p:nvSpPr>
              <p:cNvPr id="2974" name="Google Shape;2974;p12"/>
              <p:cNvSpPr/>
              <p:nvPr/>
            </p:nvSpPr>
            <p:spPr>
              <a:xfrm>
                <a:off x="618" y="2586"/>
                <a:ext cx="720" cy="124"/>
              </a:xfrm>
              <a:prstGeom prst="roundRect">
                <a:avLst>
                  <a:gd name="adj" fmla="val 50000"/>
                </a:avLst>
              </a:pr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2975" name="Google Shape;2975;p12"/>
              <p:cNvSpPr/>
              <p:nvPr/>
            </p:nvSpPr>
            <p:spPr>
              <a:xfrm>
                <a:off x="630" y="2586"/>
                <a:ext cx="695" cy="109"/>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grpSp>
        <p:sp>
          <p:nvSpPr>
            <p:cNvPr id="2976" name="Google Shape;2976;p12"/>
            <p:cNvSpPr/>
            <p:nvPr/>
          </p:nvSpPr>
          <p:spPr>
            <a:xfrm>
              <a:off x="5288" y="1354"/>
              <a:ext cx="263" cy="188"/>
            </a:xfrm>
            <a:custGeom>
              <a:avLst/>
              <a:gdLst/>
              <a:ahLst/>
              <a:cxnLst/>
              <a:rect l="l" t="t" r="r" b="b"/>
              <a:pathLst>
                <a:path w="328" h="226" extrusionOk="0">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nvGrpSpPr>
            <p:cNvPr id="2977" name="Google Shape;2977;p12"/>
            <p:cNvGrpSpPr/>
            <p:nvPr/>
          </p:nvGrpSpPr>
          <p:grpSpPr>
            <a:xfrm>
              <a:off x="4738" y="1330"/>
              <a:ext cx="588" cy="134"/>
              <a:chOff x="613" y="2571"/>
              <a:chExt cx="732" cy="134"/>
            </a:xfrm>
          </p:grpSpPr>
          <p:sp>
            <p:nvSpPr>
              <p:cNvPr id="2978" name="Google Shape;2978;p12"/>
              <p:cNvSpPr/>
              <p:nvPr/>
            </p:nvSpPr>
            <p:spPr>
              <a:xfrm>
                <a:off x="613" y="2571"/>
                <a:ext cx="732" cy="134"/>
              </a:xfrm>
              <a:prstGeom prst="roundRect">
                <a:avLst>
                  <a:gd name="adj" fmla="val 50000"/>
                </a:avLst>
              </a:pr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2979" name="Google Shape;2979;p12"/>
              <p:cNvSpPr/>
              <p:nvPr/>
            </p:nvSpPr>
            <p:spPr>
              <a:xfrm>
                <a:off x="625" y="2587"/>
                <a:ext cx="720" cy="103"/>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grpSp>
        <p:sp>
          <p:nvSpPr>
            <p:cNvPr id="2980" name="Google Shape;2980;p12"/>
            <p:cNvSpPr/>
            <p:nvPr/>
          </p:nvSpPr>
          <p:spPr>
            <a:xfrm>
              <a:off x="5246" y="429"/>
              <a:ext cx="70" cy="2285"/>
            </a:xfrm>
            <a:prstGeom prst="rect">
              <a:avLst/>
            </a:prstGeom>
            <a:gradFill>
              <a:gsLst>
                <a:gs pos="0">
                  <a:srgbClr val="333333"/>
                </a:gs>
                <a:gs pos="50000">
                  <a:srgbClr val="DDDDDD"/>
                </a:gs>
                <a:gs pos="100000">
                  <a:srgbClr val="333333"/>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2981" name="Google Shape;2981;p12"/>
            <p:cNvSpPr/>
            <p:nvPr/>
          </p:nvSpPr>
          <p:spPr>
            <a:xfrm>
              <a:off x="5312" y="1007"/>
              <a:ext cx="237" cy="213"/>
            </a:xfrm>
            <a:custGeom>
              <a:avLst/>
              <a:gdLst/>
              <a:ahLst/>
              <a:cxnLst/>
              <a:rect l="l" t="t" r="r" b="b"/>
              <a:pathLst>
                <a:path w="296" h="256" extrusionOk="0">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982" name="Google Shape;2982;p12"/>
            <p:cNvSpPr/>
            <p:nvPr/>
          </p:nvSpPr>
          <p:spPr>
            <a:xfrm>
              <a:off x="5315" y="680"/>
              <a:ext cx="244" cy="240"/>
            </a:xfrm>
            <a:custGeom>
              <a:avLst/>
              <a:gdLst/>
              <a:ahLst/>
              <a:cxnLst/>
              <a:rect l="l" t="t" r="r" b="b"/>
              <a:pathLst>
                <a:path w="304" h="288" extrusionOk="0">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983" name="Google Shape;2983;p12"/>
            <p:cNvSpPr/>
            <p:nvPr/>
          </p:nvSpPr>
          <p:spPr>
            <a:xfrm>
              <a:off x="5515" y="2611"/>
              <a:ext cx="50" cy="95"/>
            </a:xfrm>
            <a:prstGeom prst="ellipse">
              <a:avLst/>
            </a:prstGeom>
            <a:solidFill>
              <a:srgbClr val="33333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2984" name="Google Shape;2984;p12"/>
            <p:cNvSpPr/>
            <p:nvPr/>
          </p:nvSpPr>
          <p:spPr>
            <a:xfrm>
              <a:off x="5302" y="2614"/>
              <a:ext cx="245" cy="200"/>
            </a:xfrm>
            <a:custGeom>
              <a:avLst/>
              <a:gdLst/>
              <a:ahLst/>
              <a:cxnLst/>
              <a:rect l="l" t="t" r="r" b="b"/>
              <a:pathLst>
                <a:path w="306" h="240" extrusionOk="0">
                  <a:moveTo>
                    <a:pt x="0" y="106"/>
                  </a:moveTo>
                  <a:lnTo>
                    <a:pt x="2" y="240"/>
                  </a:lnTo>
                  <a:lnTo>
                    <a:pt x="306" y="110"/>
                  </a:lnTo>
                  <a:lnTo>
                    <a:pt x="300" y="0"/>
                  </a:lnTo>
                  <a:lnTo>
                    <a:pt x="0" y="106"/>
                  </a:lnTo>
                  <a:close/>
                </a:path>
              </a:pathLst>
            </a:custGeom>
            <a:solidFill>
              <a:srgbClr val="33333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985" name="Google Shape;2985;p12"/>
            <p:cNvSpPr/>
            <p:nvPr/>
          </p:nvSpPr>
          <p:spPr>
            <a:xfrm>
              <a:off x="4140" y="2675"/>
              <a:ext cx="1196" cy="150"/>
            </a:xfrm>
            <a:prstGeom prst="roundRect">
              <a:avLst>
                <a:gd name="adj" fmla="val 50000"/>
              </a:avLst>
            </a:prstGeom>
            <a:solidFill>
              <a:srgbClr val="DDDDDD"/>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2986" name="Google Shape;2986;p12"/>
            <p:cNvSpPr/>
            <p:nvPr/>
          </p:nvSpPr>
          <p:spPr>
            <a:xfrm>
              <a:off x="4210" y="2714"/>
              <a:ext cx="1066" cy="79"/>
            </a:xfrm>
            <a:prstGeom prst="roundRect">
              <a:avLst>
                <a:gd name="adj" fmla="val 50000"/>
              </a:avLst>
            </a:prstGeom>
            <a:gradFill>
              <a:gsLst>
                <a:gs pos="0">
                  <a:schemeClr val="dk2"/>
                </a:gs>
                <a:gs pos="100000">
                  <a:schemeClr val="lt2"/>
                </a:gs>
              </a:gsLst>
              <a:lin ang="0" scaled="0"/>
            </a:gra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2987" name="Google Shape;2987;p12"/>
            <p:cNvSpPr/>
            <p:nvPr/>
          </p:nvSpPr>
          <p:spPr>
            <a:xfrm>
              <a:off x="4309" y="2382"/>
              <a:ext cx="159" cy="142"/>
            </a:xfrm>
            <a:prstGeom prst="ellipse">
              <a:avLst/>
            </a:prstGeom>
            <a:solidFill>
              <a:srgbClr val="33CC3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2988" name="Google Shape;2988;p12"/>
            <p:cNvSpPr/>
            <p:nvPr/>
          </p:nvSpPr>
          <p:spPr>
            <a:xfrm>
              <a:off x="4489" y="2382"/>
              <a:ext cx="159" cy="142"/>
            </a:xfrm>
            <a:prstGeom prst="ellipse">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Noto Sans Symbols"/>
                <a:buNone/>
              </a:pPr>
              <a:endParaRPr sz="1800" b="0" i="0" u="none" strike="noStrike" cap="none">
                <a:solidFill>
                  <a:srgbClr val="FF0000"/>
                </a:solidFill>
                <a:latin typeface="Arial"/>
                <a:ea typeface="Arial"/>
                <a:cs typeface="Arial"/>
                <a:sym typeface="Arial"/>
              </a:endParaRPr>
            </a:p>
          </p:txBody>
        </p:sp>
        <p:sp>
          <p:nvSpPr>
            <p:cNvPr id="2989" name="Google Shape;2989;p12"/>
            <p:cNvSpPr/>
            <p:nvPr/>
          </p:nvSpPr>
          <p:spPr>
            <a:xfrm>
              <a:off x="4658" y="2382"/>
              <a:ext cx="159" cy="142"/>
            </a:xfrm>
            <a:prstGeom prst="ellipse">
              <a:avLst/>
            </a:prstGeom>
            <a:solidFill>
              <a:srgbClr val="33CC3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2990" name="Google Shape;2990;p12"/>
            <p:cNvSpPr/>
            <p:nvPr/>
          </p:nvSpPr>
          <p:spPr>
            <a:xfrm>
              <a:off x="5067" y="1837"/>
              <a:ext cx="80" cy="759"/>
            </a:xfrm>
            <a:prstGeom prst="rect">
              <a:avLst/>
            </a:prstGeom>
            <a:solidFill>
              <a:srgbClr val="29292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grpSp>
      <p:grpSp>
        <p:nvGrpSpPr>
          <p:cNvPr id="2991" name="Google Shape;2991;p12"/>
          <p:cNvGrpSpPr/>
          <p:nvPr/>
        </p:nvGrpSpPr>
        <p:grpSpPr>
          <a:xfrm flipH="1">
            <a:off x="7773981" y="5281060"/>
            <a:ext cx="345630" cy="320302"/>
            <a:chOff x="2839" y="3501"/>
            <a:chExt cx="755" cy="803"/>
          </a:xfrm>
        </p:grpSpPr>
        <p:pic>
          <p:nvPicPr>
            <p:cNvPr id="2992" name="Google Shape;2992;p12" descr="desktop_computer_stylized_medium"/>
            <p:cNvPicPr preferRelativeResize="0"/>
            <p:nvPr/>
          </p:nvPicPr>
          <p:blipFill rotWithShape="1">
            <a:blip r:embed="rId12">
              <a:alphaModFix/>
            </a:blip>
            <a:srcRect/>
            <a:stretch/>
          </p:blipFill>
          <p:spPr>
            <a:xfrm>
              <a:off x="2839" y="3501"/>
              <a:ext cx="755" cy="803"/>
            </a:xfrm>
            <a:prstGeom prst="rect">
              <a:avLst/>
            </a:prstGeom>
            <a:noFill/>
            <a:ln>
              <a:noFill/>
            </a:ln>
          </p:spPr>
        </p:pic>
        <p:sp>
          <p:nvSpPr>
            <p:cNvPr id="2993" name="Google Shape;2993;p12"/>
            <p:cNvSpPr/>
            <p:nvPr/>
          </p:nvSpPr>
          <p:spPr>
            <a:xfrm>
              <a:off x="2916" y="3578"/>
              <a:ext cx="356" cy="368"/>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grpSp>
        <p:nvGrpSpPr>
          <p:cNvPr id="2994" name="Google Shape;2994;p12"/>
          <p:cNvGrpSpPr/>
          <p:nvPr/>
        </p:nvGrpSpPr>
        <p:grpSpPr>
          <a:xfrm>
            <a:off x="7439074" y="1859725"/>
            <a:ext cx="4144321" cy="4127477"/>
            <a:chOff x="7439074" y="1859725"/>
            <a:chExt cx="4144321" cy="4127477"/>
          </a:xfrm>
        </p:grpSpPr>
        <p:grpSp>
          <p:nvGrpSpPr>
            <p:cNvPr id="2995" name="Google Shape;2995;p12"/>
            <p:cNvGrpSpPr/>
            <p:nvPr/>
          </p:nvGrpSpPr>
          <p:grpSpPr>
            <a:xfrm>
              <a:off x="7439074" y="1859725"/>
              <a:ext cx="1802647" cy="1120859"/>
              <a:chOff x="7439074" y="1859725"/>
              <a:chExt cx="1802647" cy="1120859"/>
            </a:xfrm>
          </p:grpSpPr>
          <p:pic>
            <p:nvPicPr>
              <p:cNvPr id="2996" name="Google Shape;2996;p12" descr="cell_tower_radiation copy"/>
              <p:cNvPicPr preferRelativeResize="0"/>
              <p:nvPr/>
            </p:nvPicPr>
            <p:blipFill rotWithShape="1">
              <a:blip r:embed="rId15">
                <a:alphaModFix/>
              </a:blip>
              <a:srcRect/>
              <a:stretch/>
            </p:blipFill>
            <p:spPr>
              <a:xfrm>
                <a:off x="7980866" y="2158167"/>
                <a:ext cx="457200" cy="332766"/>
              </a:xfrm>
              <a:prstGeom prst="rect">
                <a:avLst/>
              </a:prstGeom>
              <a:noFill/>
              <a:ln>
                <a:noFill/>
              </a:ln>
            </p:spPr>
          </p:pic>
          <p:cxnSp>
            <p:nvCxnSpPr>
              <p:cNvPr id="2997" name="Google Shape;2997;p12"/>
              <p:cNvCxnSpPr/>
              <p:nvPr/>
            </p:nvCxnSpPr>
            <p:spPr>
              <a:xfrm>
                <a:off x="8207860" y="2700359"/>
                <a:ext cx="227964" cy="174352"/>
              </a:xfrm>
              <a:prstGeom prst="straightConnector1">
                <a:avLst/>
              </a:prstGeom>
              <a:noFill/>
              <a:ln w="9525" cap="flat" cmpd="sng">
                <a:solidFill>
                  <a:schemeClr val="dk1"/>
                </a:solidFill>
                <a:prstDash val="solid"/>
                <a:round/>
                <a:headEnd type="none" w="med" len="med"/>
                <a:tailEnd type="none" w="med" len="med"/>
              </a:ln>
            </p:spPr>
          </p:cxnSp>
          <p:grpSp>
            <p:nvGrpSpPr>
              <p:cNvPr id="2998" name="Google Shape;2998;p12"/>
              <p:cNvGrpSpPr/>
              <p:nvPr/>
            </p:nvGrpSpPr>
            <p:grpSpPr>
              <a:xfrm>
                <a:off x="8050698" y="2309376"/>
                <a:ext cx="298450" cy="464008"/>
                <a:chOff x="3130" y="3288"/>
                <a:chExt cx="410" cy="742"/>
              </a:xfrm>
            </p:grpSpPr>
            <p:cxnSp>
              <p:nvCxnSpPr>
                <p:cNvPr id="2999" name="Google Shape;2999;p12"/>
                <p:cNvCxnSpPr/>
                <p:nvPr/>
              </p:nvCxnSpPr>
              <p:spPr>
                <a:xfrm flipH="1">
                  <a:off x="3130" y="3288"/>
                  <a:ext cx="205" cy="672"/>
                </a:xfrm>
                <a:prstGeom prst="straightConnector1">
                  <a:avLst/>
                </a:prstGeom>
                <a:noFill/>
                <a:ln w="19050" cap="flat" cmpd="sng">
                  <a:solidFill>
                    <a:schemeClr val="dk1"/>
                  </a:solidFill>
                  <a:prstDash val="solid"/>
                  <a:round/>
                  <a:headEnd type="none" w="med" len="med"/>
                  <a:tailEnd type="none" w="med" len="med"/>
                </a:ln>
              </p:spPr>
            </p:cxnSp>
            <p:cxnSp>
              <p:nvCxnSpPr>
                <p:cNvPr id="3000" name="Google Shape;3000;p12"/>
                <p:cNvCxnSpPr/>
                <p:nvPr/>
              </p:nvCxnSpPr>
              <p:spPr>
                <a:xfrm>
                  <a:off x="3335" y="3288"/>
                  <a:ext cx="205" cy="669"/>
                </a:xfrm>
                <a:prstGeom prst="straightConnector1">
                  <a:avLst/>
                </a:prstGeom>
                <a:noFill/>
                <a:ln w="19050" cap="flat" cmpd="sng">
                  <a:solidFill>
                    <a:schemeClr val="dk1"/>
                  </a:solidFill>
                  <a:prstDash val="solid"/>
                  <a:round/>
                  <a:headEnd type="none" w="med" len="med"/>
                  <a:tailEnd type="none" w="med" len="med"/>
                </a:ln>
              </p:spPr>
            </p:cxnSp>
            <p:cxnSp>
              <p:nvCxnSpPr>
                <p:cNvPr id="3001" name="Google Shape;3001;p12"/>
                <p:cNvCxnSpPr/>
                <p:nvPr/>
              </p:nvCxnSpPr>
              <p:spPr>
                <a:xfrm>
                  <a:off x="3130" y="3957"/>
                  <a:ext cx="205" cy="73"/>
                </a:xfrm>
                <a:prstGeom prst="straightConnector1">
                  <a:avLst/>
                </a:prstGeom>
                <a:noFill/>
                <a:ln w="19050" cap="flat" cmpd="sng">
                  <a:solidFill>
                    <a:schemeClr val="dk1"/>
                  </a:solidFill>
                  <a:prstDash val="solid"/>
                  <a:round/>
                  <a:headEnd type="none" w="med" len="med"/>
                  <a:tailEnd type="none" w="med" len="med"/>
                </a:ln>
              </p:spPr>
            </p:cxnSp>
            <p:cxnSp>
              <p:nvCxnSpPr>
                <p:cNvPr id="3002" name="Google Shape;3002;p12"/>
                <p:cNvCxnSpPr/>
                <p:nvPr/>
              </p:nvCxnSpPr>
              <p:spPr>
                <a:xfrm flipH="1">
                  <a:off x="3335" y="3957"/>
                  <a:ext cx="205" cy="73"/>
                </a:xfrm>
                <a:prstGeom prst="straightConnector1">
                  <a:avLst/>
                </a:prstGeom>
                <a:noFill/>
                <a:ln w="19050" cap="flat" cmpd="sng">
                  <a:solidFill>
                    <a:schemeClr val="dk1"/>
                  </a:solidFill>
                  <a:prstDash val="solid"/>
                  <a:round/>
                  <a:headEnd type="none" w="med" len="med"/>
                  <a:tailEnd type="none" w="med" len="med"/>
                </a:ln>
              </p:spPr>
            </p:cxnSp>
            <p:cxnSp>
              <p:nvCxnSpPr>
                <p:cNvPr id="3003" name="Google Shape;3003;p12"/>
                <p:cNvCxnSpPr/>
                <p:nvPr/>
              </p:nvCxnSpPr>
              <p:spPr>
                <a:xfrm>
                  <a:off x="3335" y="3303"/>
                  <a:ext cx="0" cy="727"/>
                </a:xfrm>
                <a:prstGeom prst="straightConnector1">
                  <a:avLst/>
                </a:prstGeom>
                <a:noFill/>
                <a:ln w="19050" cap="flat" cmpd="sng">
                  <a:solidFill>
                    <a:schemeClr val="dk1"/>
                  </a:solidFill>
                  <a:prstDash val="solid"/>
                  <a:round/>
                  <a:headEnd type="none" w="med" len="med"/>
                  <a:tailEnd type="none" w="med" len="med"/>
                </a:ln>
              </p:spPr>
            </p:cxnSp>
            <p:cxnSp>
              <p:nvCxnSpPr>
                <p:cNvPr id="3004" name="Google Shape;3004;p12"/>
                <p:cNvCxnSpPr/>
                <p:nvPr/>
              </p:nvCxnSpPr>
              <p:spPr>
                <a:xfrm rot="10800000" flipH="1">
                  <a:off x="3130" y="3888"/>
                  <a:ext cx="205" cy="72"/>
                </a:xfrm>
                <a:prstGeom prst="straightConnector1">
                  <a:avLst/>
                </a:prstGeom>
                <a:noFill/>
                <a:ln w="19050" cap="flat" cmpd="sng">
                  <a:solidFill>
                    <a:schemeClr val="dk1"/>
                  </a:solidFill>
                  <a:prstDash val="solid"/>
                  <a:round/>
                  <a:headEnd type="none" w="med" len="med"/>
                  <a:tailEnd type="none" w="med" len="med"/>
                </a:ln>
              </p:spPr>
            </p:cxnSp>
            <p:cxnSp>
              <p:nvCxnSpPr>
                <p:cNvPr id="3005" name="Google Shape;3005;p12"/>
                <p:cNvCxnSpPr/>
                <p:nvPr/>
              </p:nvCxnSpPr>
              <p:spPr>
                <a:xfrm rot="10800000">
                  <a:off x="3335" y="3888"/>
                  <a:ext cx="205" cy="69"/>
                </a:xfrm>
                <a:prstGeom prst="straightConnector1">
                  <a:avLst/>
                </a:prstGeom>
                <a:noFill/>
                <a:ln w="19050" cap="flat" cmpd="sng">
                  <a:solidFill>
                    <a:schemeClr val="dk1"/>
                  </a:solidFill>
                  <a:prstDash val="solid"/>
                  <a:round/>
                  <a:headEnd type="none" w="med" len="med"/>
                  <a:tailEnd type="none" w="med" len="med"/>
                </a:ln>
              </p:spPr>
            </p:cxnSp>
            <p:cxnSp>
              <p:nvCxnSpPr>
                <p:cNvPr id="3006" name="Google Shape;3006;p12"/>
                <p:cNvCxnSpPr/>
                <p:nvPr/>
              </p:nvCxnSpPr>
              <p:spPr>
                <a:xfrm>
                  <a:off x="3217" y="3668"/>
                  <a:ext cx="118" cy="55"/>
                </a:xfrm>
                <a:prstGeom prst="straightConnector1">
                  <a:avLst/>
                </a:prstGeom>
                <a:noFill/>
                <a:ln w="19050" cap="flat" cmpd="sng">
                  <a:solidFill>
                    <a:schemeClr val="dk1"/>
                  </a:solidFill>
                  <a:prstDash val="solid"/>
                  <a:round/>
                  <a:headEnd type="none" w="med" len="med"/>
                  <a:tailEnd type="none" w="med" len="med"/>
                </a:ln>
              </p:spPr>
            </p:cxnSp>
            <p:cxnSp>
              <p:nvCxnSpPr>
                <p:cNvPr id="3007" name="Google Shape;3007;p12"/>
                <p:cNvCxnSpPr/>
                <p:nvPr/>
              </p:nvCxnSpPr>
              <p:spPr>
                <a:xfrm rot="10800000" flipH="1">
                  <a:off x="3335" y="3668"/>
                  <a:ext cx="124" cy="55"/>
                </a:xfrm>
                <a:prstGeom prst="straightConnector1">
                  <a:avLst/>
                </a:prstGeom>
                <a:noFill/>
                <a:ln w="19050" cap="flat" cmpd="sng">
                  <a:solidFill>
                    <a:schemeClr val="dk1"/>
                  </a:solidFill>
                  <a:prstDash val="solid"/>
                  <a:round/>
                  <a:headEnd type="none" w="med" len="med"/>
                  <a:tailEnd type="none" w="med" len="med"/>
                </a:ln>
              </p:spPr>
            </p:cxnSp>
            <p:cxnSp>
              <p:nvCxnSpPr>
                <p:cNvPr id="3008" name="Google Shape;3008;p12"/>
                <p:cNvCxnSpPr/>
                <p:nvPr/>
              </p:nvCxnSpPr>
              <p:spPr>
                <a:xfrm>
                  <a:off x="3178" y="3766"/>
                  <a:ext cx="152" cy="75"/>
                </a:xfrm>
                <a:prstGeom prst="straightConnector1">
                  <a:avLst/>
                </a:prstGeom>
                <a:noFill/>
                <a:ln w="19050" cap="flat" cmpd="sng">
                  <a:solidFill>
                    <a:schemeClr val="dk1"/>
                  </a:solidFill>
                  <a:prstDash val="solid"/>
                  <a:round/>
                  <a:headEnd type="none" w="med" len="med"/>
                  <a:tailEnd type="none" w="med" len="med"/>
                </a:ln>
              </p:spPr>
            </p:cxnSp>
            <p:cxnSp>
              <p:nvCxnSpPr>
                <p:cNvPr id="3009" name="Google Shape;3009;p12"/>
                <p:cNvCxnSpPr/>
                <p:nvPr/>
              </p:nvCxnSpPr>
              <p:spPr>
                <a:xfrm rot="10800000" flipH="1">
                  <a:off x="3335" y="3781"/>
                  <a:ext cx="153" cy="66"/>
                </a:xfrm>
                <a:prstGeom prst="straightConnector1">
                  <a:avLst/>
                </a:prstGeom>
                <a:noFill/>
                <a:ln w="19050" cap="flat" cmpd="sng">
                  <a:solidFill>
                    <a:schemeClr val="dk1"/>
                  </a:solidFill>
                  <a:prstDash val="solid"/>
                  <a:round/>
                  <a:headEnd type="none" w="med" len="med"/>
                  <a:tailEnd type="none" w="med" len="med"/>
                </a:ln>
              </p:spPr>
            </p:cxnSp>
            <p:cxnSp>
              <p:nvCxnSpPr>
                <p:cNvPr id="3010" name="Google Shape;3010;p12"/>
                <p:cNvCxnSpPr/>
                <p:nvPr/>
              </p:nvCxnSpPr>
              <p:spPr>
                <a:xfrm rot="10800000" flipH="1">
                  <a:off x="3335" y="3567"/>
                  <a:ext cx="78" cy="27"/>
                </a:xfrm>
                <a:prstGeom prst="straightConnector1">
                  <a:avLst/>
                </a:prstGeom>
                <a:noFill/>
                <a:ln w="19050" cap="flat" cmpd="sng">
                  <a:solidFill>
                    <a:schemeClr val="dk1"/>
                  </a:solidFill>
                  <a:prstDash val="solid"/>
                  <a:round/>
                  <a:headEnd type="none" w="med" len="med"/>
                  <a:tailEnd type="none" w="med" len="med"/>
                </a:ln>
              </p:spPr>
            </p:cxnSp>
            <p:cxnSp>
              <p:nvCxnSpPr>
                <p:cNvPr id="3011" name="Google Shape;3011;p12"/>
                <p:cNvCxnSpPr/>
                <p:nvPr/>
              </p:nvCxnSpPr>
              <p:spPr>
                <a:xfrm rot="10800000" flipH="1">
                  <a:off x="3335" y="3428"/>
                  <a:ext cx="49" cy="21"/>
                </a:xfrm>
                <a:prstGeom prst="straightConnector1">
                  <a:avLst/>
                </a:prstGeom>
                <a:noFill/>
                <a:ln w="19050" cap="flat" cmpd="sng">
                  <a:solidFill>
                    <a:schemeClr val="dk1"/>
                  </a:solidFill>
                  <a:prstDash val="solid"/>
                  <a:round/>
                  <a:headEnd type="none" w="med" len="med"/>
                  <a:tailEnd type="none" w="med" len="med"/>
                </a:ln>
              </p:spPr>
            </p:cxnSp>
            <p:cxnSp>
              <p:nvCxnSpPr>
                <p:cNvPr id="3012" name="Google Shape;3012;p12"/>
                <p:cNvCxnSpPr/>
                <p:nvPr/>
              </p:nvCxnSpPr>
              <p:spPr>
                <a:xfrm>
                  <a:off x="3247" y="3558"/>
                  <a:ext cx="95" cy="36"/>
                </a:xfrm>
                <a:prstGeom prst="straightConnector1">
                  <a:avLst/>
                </a:prstGeom>
                <a:noFill/>
                <a:ln w="19050" cap="flat" cmpd="sng">
                  <a:solidFill>
                    <a:schemeClr val="dk1"/>
                  </a:solidFill>
                  <a:prstDash val="solid"/>
                  <a:round/>
                  <a:headEnd type="none" w="med" len="med"/>
                  <a:tailEnd type="none" w="med" len="med"/>
                </a:ln>
              </p:spPr>
            </p:cxnSp>
            <p:cxnSp>
              <p:nvCxnSpPr>
                <p:cNvPr id="3013" name="Google Shape;3013;p12"/>
                <p:cNvCxnSpPr/>
                <p:nvPr/>
              </p:nvCxnSpPr>
              <p:spPr>
                <a:xfrm>
                  <a:off x="3289" y="3422"/>
                  <a:ext cx="55" cy="36"/>
                </a:xfrm>
                <a:prstGeom prst="straightConnector1">
                  <a:avLst/>
                </a:prstGeom>
                <a:noFill/>
                <a:ln w="19050" cap="flat" cmpd="sng">
                  <a:solidFill>
                    <a:schemeClr val="dk1"/>
                  </a:solidFill>
                  <a:prstDash val="solid"/>
                  <a:round/>
                  <a:headEnd type="none" w="med" len="med"/>
                  <a:tailEnd type="none" w="med" len="med"/>
                </a:ln>
              </p:spPr>
            </p:cxnSp>
          </p:grpSp>
          <p:grpSp>
            <p:nvGrpSpPr>
              <p:cNvPr id="3014" name="Google Shape;3014;p12"/>
              <p:cNvGrpSpPr/>
              <p:nvPr/>
            </p:nvGrpSpPr>
            <p:grpSpPr>
              <a:xfrm>
                <a:off x="8439827" y="2812309"/>
                <a:ext cx="353678" cy="168275"/>
                <a:chOff x="7493876" y="2774731"/>
                <a:chExt cx="1481958" cy="894622"/>
              </a:xfrm>
            </p:grpSpPr>
            <p:sp>
              <p:nvSpPr>
                <p:cNvPr id="3015" name="Google Shape;3015;p12"/>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3016" name="Google Shape;3016;p12"/>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3017" name="Google Shape;3017;p12"/>
                <p:cNvGrpSpPr/>
                <p:nvPr/>
              </p:nvGrpSpPr>
              <p:grpSpPr>
                <a:xfrm>
                  <a:off x="7713663" y="2848339"/>
                  <a:ext cx="1042107" cy="425543"/>
                  <a:chOff x="7786941" y="2884917"/>
                  <a:chExt cx="897649" cy="353919"/>
                </a:xfrm>
              </p:grpSpPr>
              <p:sp>
                <p:nvSpPr>
                  <p:cNvPr id="3018" name="Google Shape;3018;p12"/>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3019" name="Google Shape;3019;p12"/>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3020" name="Google Shape;3020;p12"/>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3021" name="Google Shape;3021;p12"/>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pic>
            <p:nvPicPr>
              <p:cNvPr id="3022" name="Google Shape;3022;p12" descr="antenna_radiation_stylized"/>
              <p:cNvPicPr preferRelativeResize="0"/>
              <p:nvPr/>
            </p:nvPicPr>
            <p:blipFill rotWithShape="1">
              <a:blip r:embed="rId16">
                <a:alphaModFix/>
              </a:blip>
              <a:srcRect/>
              <a:stretch/>
            </p:blipFill>
            <p:spPr>
              <a:xfrm>
                <a:off x="7750224" y="1859725"/>
                <a:ext cx="415925" cy="88774"/>
              </a:xfrm>
              <a:prstGeom prst="rect">
                <a:avLst/>
              </a:prstGeom>
              <a:noFill/>
              <a:ln>
                <a:noFill/>
              </a:ln>
            </p:spPr>
          </p:pic>
          <p:pic>
            <p:nvPicPr>
              <p:cNvPr id="3023" name="Google Shape;3023;p12" descr="antenna_stylized"/>
              <p:cNvPicPr preferRelativeResize="0"/>
              <p:nvPr/>
            </p:nvPicPr>
            <p:blipFill rotWithShape="1">
              <a:blip r:embed="rId17">
                <a:alphaModFix/>
              </a:blip>
              <a:srcRect/>
              <a:stretch/>
            </p:blipFill>
            <p:spPr>
              <a:xfrm>
                <a:off x="7439074" y="2356613"/>
                <a:ext cx="530702" cy="223756"/>
              </a:xfrm>
              <a:prstGeom prst="rect">
                <a:avLst/>
              </a:prstGeom>
              <a:noFill/>
              <a:ln>
                <a:noFill/>
              </a:ln>
            </p:spPr>
          </p:pic>
          <p:pic>
            <p:nvPicPr>
              <p:cNvPr id="3024" name="Google Shape;3024;p12" descr="antenna_stylized"/>
              <p:cNvPicPr preferRelativeResize="0"/>
              <p:nvPr/>
            </p:nvPicPr>
            <p:blipFill rotWithShape="1">
              <a:blip r:embed="rId17">
                <a:alphaModFix/>
              </a:blip>
              <a:srcRect/>
              <a:stretch/>
            </p:blipFill>
            <p:spPr>
              <a:xfrm>
                <a:off x="8637781" y="2319727"/>
                <a:ext cx="530702" cy="223756"/>
              </a:xfrm>
              <a:prstGeom prst="rect">
                <a:avLst/>
              </a:prstGeom>
              <a:noFill/>
              <a:ln>
                <a:noFill/>
              </a:ln>
            </p:spPr>
          </p:pic>
          <p:pic>
            <p:nvPicPr>
              <p:cNvPr id="3025" name="Google Shape;3025;p12" descr="antenna_stylized"/>
              <p:cNvPicPr preferRelativeResize="0"/>
              <p:nvPr/>
            </p:nvPicPr>
            <p:blipFill rotWithShape="1">
              <a:blip r:embed="rId17">
                <a:alphaModFix/>
              </a:blip>
              <a:srcRect/>
              <a:stretch/>
            </p:blipFill>
            <p:spPr>
              <a:xfrm>
                <a:off x="8711019" y="2059124"/>
                <a:ext cx="530702" cy="223756"/>
              </a:xfrm>
              <a:prstGeom prst="rect">
                <a:avLst/>
              </a:prstGeom>
              <a:noFill/>
              <a:ln>
                <a:noFill/>
              </a:ln>
            </p:spPr>
          </p:pic>
        </p:grpSp>
        <p:grpSp>
          <p:nvGrpSpPr>
            <p:cNvPr id="3026" name="Google Shape;3026;p12"/>
            <p:cNvGrpSpPr/>
            <p:nvPr/>
          </p:nvGrpSpPr>
          <p:grpSpPr>
            <a:xfrm>
              <a:off x="7493518" y="3325424"/>
              <a:ext cx="911538" cy="843226"/>
              <a:chOff x="7493518" y="3325424"/>
              <a:chExt cx="911538" cy="843226"/>
            </a:xfrm>
          </p:grpSpPr>
          <p:pic>
            <p:nvPicPr>
              <p:cNvPr id="3027" name="Google Shape;3027;p12" descr="access_point_stylized_small"/>
              <p:cNvPicPr preferRelativeResize="0"/>
              <p:nvPr/>
            </p:nvPicPr>
            <p:blipFill rotWithShape="1">
              <a:blip r:embed="rId18">
                <a:alphaModFix/>
              </a:blip>
              <a:srcRect/>
              <a:stretch/>
            </p:blipFill>
            <p:spPr>
              <a:xfrm>
                <a:off x="7613882" y="3861899"/>
                <a:ext cx="370169" cy="306751"/>
              </a:xfrm>
              <a:prstGeom prst="rect">
                <a:avLst/>
              </a:prstGeom>
              <a:noFill/>
              <a:ln>
                <a:noFill/>
              </a:ln>
            </p:spPr>
          </p:pic>
          <p:grpSp>
            <p:nvGrpSpPr>
              <p:cNvPr id="3028" name="Google Shape;3028;p12"/>
              <p:cNvGrpSpPr/>
              <p:nvPr/>
            </p:nvGrpSpPr>
            <p:grpSpPr>
              <a:xfrm>
                <a:off x="7493518" y="3325424"/>
                <a:ext cx="911538" cy="816238"/>
                <a:chOff x="7493518" y="3325424"/>
                <a:chExt cx="911538" cy="816238"/>
              </a:xfrm>
            </p:grpSpPr>
            <p:cxnSp>
              <p:nvCxnSpPr>
                <p:cNvPr id="3029" name="Google Shape;3029;p12"/>
                <p:cNvCxnSpPr/>
                <p:nvPr/>
              </p:nvCxnSpPr>
              <p:spPr>
                <a:xfrm>
                  <a:off x="8247778" y="3829970"/>
                  <a:ext cx="0" cy="131762"/>
                </a:xfrm>
                <a:prstGeom prst="straightConnector1">
                  <a:avLst/>
                </a:prstGeom>
                <a:noFill/>
                <a:ln w="9525" cap="flat" cmpd="sng">
                  <a:solidFill>
                    <a:schemeClr val="dk1"/>
                  </a:solidFill>
                  <a:prstDash val="solid"/>
                  <a:round/>
                  <a:headEnd type="none" w="med" len="med"/>
                  <a:tailEnd type="none" w="med" len="med"/>
                </a:ln>
              </p:spPr>
            </p:cxnSp>
            <p:cxnSp>
              <p:nvCxnSpPr>
                <p:cNvPr id="3030" name="Google Shape;3030;p12"/>
                <p:cNvCxnSpPr/>
                <p:nvPr/>
              </p:nvCxnSpPr>
              <p:spPr>
                <a:xfrm rot="10800000" flipH="1">
                  <a:off x="7857253" y="4041107"/>
                  <a:ext cx="168275" cy="3175"/>
                </a:xfrm>
                <a:prstGeom prst="straightConnector1">
                  <a:avLst/>
                </a:prstGeom>
                <a:noFill/>
                <a:ln w="9525" cap="flat" cmpd="sng">
                  <a:solidFill>
                    <a:schemeClr val="dk1"/>
                  </a:solidFill>
                  <a:prstDash val="solid"/>
                  <a:round/>
                  <a:headEnd type="none" w="med" len="med"/>
                  <a:tailEnd type="none" w="med" len="med"/>
                </a:ln>
              </p:spPr>
            </p:cxnSp>
            <p:pic>
              <p:nvPicPr>
                <p:cNvPr id="3031" name="Google Shape;3031;p12" descr="antenna_radiation_stylized"/>
                <p:cNvPicPr preferRelativeResize="0"/>
                <p:nvPr/>
              </p:nvPicPr>
              <p:blipFill rotWithShape="1">
                <a:blip r:embed="rId19">
                  <a:alphaModFix/>
                </a:blip>
                <a:srcRect/>
                <a:stretch/>
              </p:blipFill>
              <p:spPr>
                <a:xfrm>
                  <a:off x="7562238" y="3813930"/>
                  <a:ext cx="506412" cy="106009"/>
                </a:xfrm>
                <a:prstGeom prst="rect">
                  <a:avLst/>
                </a:prstGeom>
                <a:noFill/>
                <a:ln>
                  <a:noFill/>
                </a:ln>
              </p:spPr>
            </p:pic>
            <p:grpSp>
              <p:nvGrpSpPr>
                <p:cNvPr id="3032" name="Google Shape;3032;p12"/>
                <p:cNvGrpSpPr/>
                <p:nvPr/>
              </p:nvGrpSpPr>
              <p:grpSpPr>
                <a:xfrm>
                  <a:off x="8050070" y="3965994"/>
                  <a:ext cx="354986" cy="175668"/>
                  <a:chOff x="7493876" y="2774731"/>
                  <a:chExt cx="1481958" cy="894622"/>
                </a:xfrm>
              </p:grpSpPr>
              <p:sp>
                <p:nvSpPr>
                  <p:cNvPr id="3033" name="Google Shape;3033;p12"/>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3034" name="Google Shape;3034;p12"/>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3035" name="Google Shape;3035;p12"/>
                  <p:cNvGrpSpPr/>
                  <p:nvPr/>
                </p:nvGrpSpPr>
                <p:grpSpPr>
                  <a:xfrm>
                    <a:off x="7713663" y="2848339"/>
                    <a:ext cx="1042107" cy="425543"/>
                    <a:chOff x="7786941" y="2884917"/>
                    <a:chExt cx="897649" cy="353919"/>
                  </a:xfrm>
                </p:grpSpPr>
                <p:sp>
                  <p:nvSpPr>
                    <p:cNvPr id="3036" name="Google Shape;3036;p12"/>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3037" name="Google Shape;3037;p12"/>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3038" name="Google Shape;3038;p12"/>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3039" name="Google Shape;3039;p12"/>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pic>
              <p:nvPicPr>
                <p:cNvPr id="3040" name="Google Shape;3040;p12" descr="antenna_stylized"/>
                <p:cNvPicPr preferRelativeResize="0"/>
                <p:nvPr/>
              </p:nvPicPr>
              <p:blipFill rotWithShape="1">
                <a:blip r:embed="rId20">
                  <a:alphaModFix/>
                </a:blip>
                <a:srcRect/>
                <a:stretch/>
              </p:blipFill>
              <p:spPr>
                <a:xfrm>
                  <a:off x="7493518" y="3419140"/>
                  <a:ext cx="347997" cy="167557"/>
                </a:xfrm>
                <a:prstGeom prst="rect">
                  <a:avLst/>
                </a:prstGeom>
                <a:noFill/>
                <a:ln>
                  <a:noFill/>
                </a:ln>
              </p:spPr>
            </p:pic>
            <p:pic>
              <p:nvPicPr>
                <p:cNvPr id="3041" name="Google Shape;3041;p12" descr="antenna_stylized"/>
                <p:cNvPicPr preferRelativeResize="0"/>
                <p:nvPr/>
              </p:nvPicPr>
              <p:blipFill rotWithShape="1">
                <a:blip r:embed="rId20">
                  <a:alphaModFix/>
                </a:blip>
                <a:srcRect/>
                <a:stretch/>
              </p:blipFill>
              <p:spPr>
                <a:xfrm>
                  <a:off x="7803435" y="3325424"/>
                  <a:ext cx="347997" cy="167557"/>
                </a:xfrm>
                <a:prstGeom prst="rect">
                  <a:avLst/>
                </a:prstGeom>
                <a:noFill/>
                <a:ln>
                  <a:noFill/>
                </a:ln>
              </p:spPr>
            </p:pic>
          </p:grpSp>
        </p:grpSp>
        <p:grpSp>
          <p:nvGrpSpPr>
            <p:cNvPr id="3042" name="Google Shape;3042;p12"/>
            <p:cNvGrpSpPr/>
            <p:nvPr/>
          </p:nvGrpSpPr>
          <p:grpSpPr>
            <a:xfrm>
              <a:off x="10884085" y="3428485"/>
              <a:ext cx="604586" cy="405973"/>
              <a:chOff x="10884085" y="3428485"/>
              <a:chExt cx="604586" cy="405973"/>
            </a:xfrm>
          </p:grpSpPr>
          <p:grpSp>
            <p:nvGrpSpPr>
              <p:cNvPr id="3043" name="Google Shape;3043;p12"/>
              <p:cNvGrpSpPr/>
              <p:nvPr/>
            </p:nvGrpSpPr>
            <p:grpSpPr>
              <a:xfrm>
                <a:off x="10884085" y="3601365"/>
                <a:ext cx="170989" cy="97052"/>
                <a:chOff x="7493876" y="2774731"/>
                <a:chExt cx="1481958" cy="894622"/>
              </a:xfrm>
            </p:grpSpPr>
            <p:sp>
              <p:nvSpPr>
                <p:cNvPr id="3044" name="Google Shape;3044;p12"/>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3045" name="Google Shape;3045;p12"/>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3046" name="Google Shape;3046;p12"/>
                <p:cNvGrpSpPr/>
                <p:nvPr/>
              </p:nvGrpSpPr>
              <p:grpSpPr>
                <a:xfrm>
                  <a:off x="7713663" y="2848339"/>
                  <a:ext cx="1042107" cy="425543"/>
                  <a:chOff x="7786941" y="2884917"/>
                  <a:chExt cx="897649" cy="353919"/>
                </a:xfrm>
              </p:grpSpPr>
              <p:sp>
                <p:nvSpPr>
                  <p:cNvPr id="3047" name="Google Shape;3047;p12"/>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3048" name="Google Shape;3048;p12"/>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3049" name="Google Shape;3049;p12"/>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3050" name="Google Shape;3050;p12"/>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nvGrpSpPr>
              <p:cNvPr id="3051" name="Google Shape;3051;p12"/>
              <p:cNvGrpSpPr/>
              <p:nvPr/>
            </p:nvGrpSpPr>
            <p:grpSpPr>
              <a:xfrm>
                <a:off x="11064947" y="3428485"/>
                <a:ext cx="423724" cy="405973"/>
                <a:chOff x="5103720" y="2693365"/>
                <a:chExt cx="611650" cy="414788"/>
              </a:xfrm>
            </p:grpSpPr>
            <p:cxnSp>
              <p:nvCxnSpPr>
                <p:cNvPr id="3052" name="Google Shape;3052;p12"/>
                <p:cNvCxnSpPr/>
                <p:nvPr/>
              </p:nvCxnSpPr>
              <p:spPr>
                <a:xfrm>
                  <a:off x="5103720" y="2914214"/>
                  <a:ext cx="232559" cy="0"/>
                </a:xfrm>
                <a:prstGeom prst="straightConnector1">
                  <a:avLst/>
                </a:prstGeom>
                <a:noFill/>
                <a:ln w="12700" cap="flat" cmpd="sng">
                  <a:solidFill>
                    <a:schemeClr val="dk1"/>
                  </a:solidFill>
                  <a:prstDash val="solid"/>
                  <a:miter lim="800000"/>
                  <a:headEnd type="none" w="sm" len="sm"/>
                  <a:tailEnd type="none" w="sm" len="sm"/>
                </a:ln>
              </p:spPr>
            </p:cxnSp>
            <p:grpSp>
              <p:nvGrpSpPr>
                <p:cNvPr id="3053" name="Google Shape;3053;p12"/>
                <p:cNvGrpSpPr/>
                <p:nvPr/>
              </p:nvGrpSpPr>
              <p:grpSpPr>
                <a:xfrm>
                  <a:off x="5275406" y="2693365"/>
                  <a:ext cx="439964" cy="414788"/>
                  <a:chOff x="5275406" y="2711455"/>
                  <a:chExt cx="452949" cy="405518"/>
                </a:xfrm>
              </p:grpSpPr>
              <p:pic>
                <p:nvPicPr>
                  <p:cNvPr id="3054" name="Google Shape;3054;p12" descr="server_rack.png"/>
                  <p:cNvPicPr preferRelativeResize="0"/>
                  <p:nvPr/>
                </p:nvPicPr>
                <p:blipFill rotWithShape="1">
                  <a:blip r:embed="rId21">
                    <a:alphaModFix/>
                  </a:blip>
                  <a:srcRect/>
                  <a:stretch/>
                </p:blipFill>
                <p:spPr>
                  <a:xfrm>
                    <a:off x="5537367" y="2770786"/>
                    <a:ext cx="190988" cy="313366"/>
                  </a:xfrm>
                  <a:prstGeom prst="rect">
                    <a:avLst/>
                  </a:prstGeom>
                  <a:noFill/>
                  <a:ln>
                    <a:noFill/>
                  </a:ln>
                </p:spPr>
              </p:pic>
              <p:pic>
                <p:nvPicPr>
                  <p:cNvPr id="3055" name="Google Shape;3055;p12" descr="server_rack.png"/>
                  <p:cNvPicPr preferRelativeResize="0"/>
                  <p:nvPr/>
                </p:nvPicPr>
                <p:blipFill rotWithShape="1">
                  <a:blip r:embed="rId21">
                    <a:alphaModFix/>
                  </a:blip>
                  <a:srcRect/>
                  <a:stretch/>
                </p:blipFill>
                <p:spPr>
                  <a:xfrm>
                    <a:off x="5275406" y="2764002"/>
                    <a:ext cx="190988" cy="313366"/>
                  </a:xfrm>
                  <a:prstGeom prst="rect">
                    <a:avLst/>
                  </a:prstGeom>
                  <a:noFill/>
                  <a:ln>
                    <a:noFill/>
                  </a:ln>
                </p:spPr>
              </p:pic>
              <p:pic>
                <p:nvPicPr>
                  <p:cNvPr id="3056" name="Google Shape;3056;p12" descr="server_rack.png"/>
                  <p:cNvPicPr preferRelativeResize="0"/>
                  <p:nvPr/>
                </p:nvPicPr>
                <p:blipFill rotWithShape="1">
                  <a:blip r:embed="rId21">
                    <a:alphaModFix/>
                  </a:blip>
                  <a:srcRect/>
                  <a:stretch/>
                </p:blipFill>
                <p:spPr>
                  <a:xfrm>
                    <a:off x="5385676" y="2711455"/>
                    <a:ext cx="247152" cy="405518"/>
                  </a:xfrm>
                  <a:prstGeom prst="rect">
                    <a:avLst/>
                  </a:prstGeom>
                  <a:noFill/>
                  <a:ln>
                    <a:noFill/>
                  </a:ln>
                </p:spPr>
              </p:pic>
            </p:grpSp>
          </p:grpSp>
        </p:grpSp>
        <p:grpSp>
          <p:nvGrpSpPr>
            <p:cNvPr id="3057" name="Google Shape;3057;p12"/>
            <p:cNvGrpSpPr/>
            <p:nvPr/>
          </p:nvGrpSpPr>
          <p:grpSpPr>
            <a:xfrm>
              <a:off x="7975881" y="4741266"/>
              <a:ext cx="2318709" cy="1245936"/>
              <a:chOff x="7948367" y="4775686"/>
              <a:chExt cx="2318709" cy="1245936"/>
            </a:xfrm>
          </p:grpSpPr>
          <p:cxnSp>
            <p:nvCxnSpPr>
              <p:cNvPr id="3058" name="Google Shape;3058;p12"/>
              <p:cNvCxnSpPr/>
              <p:nvPr/>
            </p:nvCxnSpPr>
            <p:spPr>
              <a:xfrm rot="5400000" flipH="1">
                <a:off x="9789609" y="5251739"/>
                <a:ext cx="388062" cy="7560"/>
              </a:xfrm>
              <a:prstGeom prst="straightConnector1">
                <a:avLst/>
              </a:prstGeom>
              <a:noFill/>
              <a:ln w="12700" cap="flat" cmpd="sng">
                <a:solidFill>
                  <a:schemeClr val="dk1"/>
                </a:solidFill>
                <a:prstDash val="solid"/>
                <a:round/>
                <a:headEnd type="none" w="med" len="med"/>
                <a:tailEnd type="none" w="med" len="med"/>
              </a:ln>
            </p:spPr>
          </p:cxnSp>
          <p:cxnSp>
            <p:nvCxnSpPr>
              <p:cNvPr id="3059" name="Google Shape;3059;p12"/>
              <p:cNvCxnSpPr/>
              <p:nvPr/>
            </p:nvCxnSpPr>
            <p:spPr>
              <a:xfrm>
                <a:off x="8210207" y="5117334"/>
                <a:ext cx="226800" cy="127000"/>
              </a:xfrm>
              <a:prstGeom prst="straightConnector1">
                <a:avLst/>
              </a:prstGeom>
              <a:noFill/>
              <a:ln w="9525" cap="flat" cmpd="sng">
                <a:solidFill>
                  <a:schemeClr val="dk1"/>
                </a:solidFill>
                <a:prstDash val="solid"/>
                <a:round/>
                <a:headEnd type="none" w="med" len="med"/>
                <a:tailEnd type="none" w="med" len="med"/>
              </a:ln>
            </p:spPr>
          </p:cxnSp>
          <p:cxnSp>
            <p:nvCxnSpPr>
              <p:cNvPr id="3060" name="Google Shape;3060;p12"/>
              <p:cNvCxnSpPr/>
              <p:nvPr/>
            </p:nvCxnSpPr>
            <p:spPr>
              <a:xfrm rot="10800000" flipH="1">
                <a:off x="8459425" y="5036562"/>
                <a:ext cx="404236" cy="207771"/>
              </a:xfrm>
              <a:prstGeom prst="straightConnector1">
                <a:avLst/>
              </a:prstGeom>
              <a:noFill/>
              <a:ln w="9525" cap="flat" cmpd="sng">
                <a:solidFill>
                  <a:schemeClr val="dk1"/>
                </a:solidFill>
                <a:prstDash val="solid"/>
                <a:round/>
                <a:headEnd type="none" w="med" len="med"/>
                <a:tailEnd type="none" w="med" len="med"/>
              </a:ln>
            </p:spPr>
          </p:cxnSp>
          <p:grpSp>
            <p:nvGrpSpPr>
              <p:cNvPr id="3061" name="Google Shape;3061;p12"/>
              <p:cNvGrpSpPr/>
              <p:nvPr/>
            </p:nvGrpSpPr>
            <p:grpSpPr>
              <a:xfrm>
                <a:off x="7948367" y="4775686"/>
                <a:ext cx="2318709" cy="1245936"/>
                <a:chOff x="7948367" y="4775686"/>
                <a:chExt cx="2318709" cy="1245936"/>
              </a:xfrm>
            </p:grpSpPr>
            <p:cxnSp>
              <p:nvCxnSpPr>
                <p:cNvPr id="3062" name="Google Shape;3062;p12"/>
                <p:cNvCxnSpPr/>
                <p:nvPr/>
              </p:nvCxnSpPr>
              <p:spPr>
                <a:xfrm rot="10800000">
                  <a:off x="10209926" y="5405286"/>
                  <a:ext cx="0" cy="114300"/>
                </a:xfrm>
                <a:prstGeom prst="straightConnector1">
                  <a:avLst/>
                </a:prstGeom>
                <a:noFill/>
                <a:ln w="12700" cap="flat" cmpd="sng">
                  <a:solidFill>
                    <a:schemeClr val="dk1"/>
                  </a:solidFill>
                  <a:prstDash val="solid"/>
                  <a:round/>
                  <a:headEnd type="none" w="med" len="med"/>
                  <a:tailEnd type="none" w="med" len="med"/>
                </a:ln>
              </p:spPr>
            </p:cxnSp>
            <p:cxnSp>
              <p:nvCxnSpPr>
                <p:cNvPr id="3063" name="Google Shape;3063;p12"/>
                <p:cNvCxnSpPr/>
                <p:nvPr/>
              </p:nvCxnSpPr>
              <p:spPr>
                <a:xfrm>
                  <a:off x="9432959" y="4838517"/>
                  <a:ext cx="524483" cy="261537"/>
                </a:xfrm>
                <a:prstGeom prst="straightConnector1">
                  <a:avLst/>
                </a:prstGeom>
                <a:noFill/>
                <a:ln w="9525" cap="flat" cmpd="sng">
                  <a:solidFill>
                    <a:schemeClr val="dk1"/>
                  </a:solidFill>
                  <a:prstDash val="solid"/>
                  <a:round/>
                  <a:headEnd type="none" w="med" len="med"/>
                  <a:tailEnd type="none" w="med" len="med"/>
                </a:ln>
              </p:spPr>
            </p:cxnSp>
            <p:cxnSp>
              <p:nvCxnSpPr>
                <p:cNvPr id="3064" name="Google Shape;3064;p12"/>
                <p:cNvCxnSpPr/>
                <p:nvPr/>
              </p:nvCxnSpPr>
              <p:spPr>
                <a:xfrm rot="10800000" flipH="1">
                  <a:off x="8850066" y="4838517"/>
                  <a:ext cx="569255" cy="246266"/>
                </a:xfrm>
                <a:prstGeom prst="straightConnector1">
                  <a:avLst/>
                </a:prstGeom>
                <a:noFill/>
                <a:ln w="9525" cap="flat" cmpd="sng">
                  <a:solidFill>
                    <a:schemeClr val="dk1"/>
                  </a:solidFill>
                  <a:prstDash val="solid"/>
                  <a:round/>
                  <a:headEnd type="none" w="med" len="med"/>
                  <a:tailEnd type="none" w="med" len="med"/>
                </a:ln>
              </p:spPr>
            </p:cxnSp>
            <p:cxnSp>
              <p:nvCxnSpPr>
                <p:cNvPr id="3065" name="Google Shape;3065;p12"/>
                <p:cNvCxnSpPr/>
                <p:nvPr/>
              </p:nvCxnSpPr>
              <p:spPr>
                <a:xfrm>
                  <a:off x="8821744" y="5108876"/>
                  <a:ext cx="1030502" cy="0"/>
                </a:xfrm>
                <a:prstGeom prst="straightConnector1">
                  <a:avLst/>
                </a:prstGeom>
                <a:noFill/>
                <a:ln w="9525" cap="flat" cmpd="sng">
                  <a:solidFill>
                    <a:schemeClr val="dk1"/>
                  </a:solidFill>
                  <a:prstDash val="solid"/>
                  <a:round/>
                  <a:headEnd type="none" w="med" len="med"/>
                  <a:tailEnd type="none" w="med" len="med"/>
                </a:ln>
              </p:spPr>
            </p:cxnSp>
            <p:cxnSp>
              <p:nvCxnSpPr>
                <p:cNvPr id="3066" name="Google Shape;3066;p12"/>
                <p:cNvCxnSpPr/>
                <p:nvPr/>
              </p:nvCxnSpPr>
              <p:spPr>
                <a:xfrm rot="10800000" flipH="1">
                  <a:off x="7948367" y="5290470"/>
                  <a:ext cx="412750" cy="127000"/>
                </a:xfrm>
                <a:prstGeom prst="straightConnector1">
                  <a:avLst/>
                </a:prstGeom>
                <a:noFill/>
                <a:ln w="9525" cap="flat" cmpd="sng">
                  <a:solidFill>
                    <a:schemeClr val="dk1"/>
                  </a:solidFill>
                  <a:prstDash val="solid"/>
                  <a:round/>
                  <a:headEnd type="none" w="med" len="med"/>
                  <a:tailEnd type="none" w="med" len="med"/>
                </a:ln>
              </p:spPr>
            </p:cxnSp>
            <p:cxnSp>
              <p:nvCxnSpPr>
                <p:cNvPr id="3067" name="Google Shape;3067;p12"/>
                <p:cNvCxnSpPr/>
                <p:nvPr/>
              </p:nvCxnSpPr>
              <p:spPr>
                <a:xfrm flipH="1">
                  <a:off x="8373817" y="5282252"/>
                  <a:ext cx="68080" cy="293968"/>
                </a:xfrm>
                <a:prstGeom prst="straightConnector1">
                  <a:avLst/>
                </a:prstGeom>
                <a:noFill/>
                <a:ln w="9525" cap="flat" cmpd="sng">
                  <a:solidFill>
                    <a:schemeClr val="dk1"/>
                  </a:solidFill>
                  <a:prstDash val="solid"/>
                  <a:round/>
                  <a:headEnd type="none" w="med" len="med"/>
                  <a:tailEnd type="none" w="med" len="med"/>
                </a:ln>
              </p:spPr>
            </p:cxnSp>
            <p:cxnSp>
              <p:nvCxnSpPr>
                <p:cNvPr id="3068" name="Google Shape;3068;p12"/>
                <p:cNvCxnSpPr/>
                <p:nvPr/>
              </p:nvCxnSpPr>
              <p:spPr>
                <a:xfrm rot="10800000">
                  <a:off x="8488731" y="5307931"/>
                  <a:ext cx="280374" cy="269876"/>
                </a:xfrm>
                <a:prstGeom prst="straightConnector1">
                  <a:avLst/>
                </a:prstGeom>
                <a:noFill/>
                <a:ln w="9525" cap="flat" cmpd="sng">
                  <a:solidFill>
                    <a:schemeClr val="dk1"/>
                  </a:solidFill>
                  <a:prstDash val="solid"/>
                  <a:round/>
                  <a:headEnd type="none" w="med" len="med"/>
                  <a:tailEnd type="none" w="med" len="med"/>
                </a:ln>
              </p:spPr>
            </p:cxnSp>
            <p:cxnSp>
              <p:nvCxnSpPr>
                <p:cNvPr id="3069" name="Google Shape;3069;p12"/>
                <p:cNvCxnSpPr/>
                <p:nvPr/>
              </p:nvCxnSpPr>
              <p:spPr>
                <a:xfrm>
                  <a:off x="8488731" y="5258048"/>
                  <a:ext cx="914184" cy="468622"/>
                </a:xfrm>
                <a:prstGeom prst="straightConnector1">
                  <a:avLst/>
                </a:prstGeom>
                <a:noFill/>
                <a:ln w="9525" cap="flat" cmpd="sng">
                  <a:solidFill>
                    <a:schemeClr val="dk1"/>
                  </a:solidFill>
                  <a:prstDash val="solid"/>
                  <a:round/>
                  <a:headEnd type="none" w="med" len="med"/>
                  <a:tailEnd type="none" w="med" len="med"/>
                </a:ln>
              </p:spPr>
            </p:cxnSp>
            <p:cxnSp>
              <p:nvCxnSpPr>
                <p:cNvPr id="3070" name="Google Shape;3070;p12"/>
                <p:cNvCxnSpPr/>
                <p:nvPr/>
              </p:nvCxnSpPr>
              <p:spPr>
                <a:xfrm rot="5400000" flipH="1">
                  <a:off x="9885545" y="5583471"/>
                  <a:ext cx="366793" cy="1482"/>
                </a:xfrm>
                <a:prstGeom prst="straightConnector1">
                  <a:avLst/>
                </a:prstGeom>
                <a:noFill/>
                <a:ln w="12700" cap="flat" cmpd="sng">
                  <a:solidFill>
                    <a:schemeClr val="dk1"/>
                  </a:solidFill>
                  <a:prstDash val="solid"/>
                  <a:round/>
                  <a:headEnd type="none" w="med" len="med"/>
                  <a:tailEnd type="none" w="med" len="med"/>
                </a:ln>
              </p:spPr>
            </p:cxnSp>
            <p:pic>
              <p:nvPicPr>
                <p:cNvPr id="3071" name="Google Shape;3071;p12" descr="antenna_radiation_stylized"/>
                <p:cNvPicPr preferRelativeResize="0"/>
                <p:nvPr/>
              </p:nvPicPr>
              <p:blipFill rotWithShape="1">
                <a:blip r:embed="rId22">
                  <a:alphaModFix/>
                </a:blip>
                <a:srcRect/>
                <a:stretch/>
              </p:blipFill>
              <p:spPr>
                <a:xfrm>
                  <a:off x="9242073" y="5480938"/>
                  <a:ext cx="452014" cy="95159"/>
                </a:xfrm>
                <a:prstGeom prst="rect">
                  <a:avLst/>
                </a:prstGeom>
                <a:noFill/>
                <a:ln>
                  <a:noFill/>
                </a:ln>
              </p:spPr>
            </p:pic>
            <p:pic>
              <p:nvPicPr>
                <p:cNvPr id="3072" name="Google Shape;3072;p12" descr="access_point_stylized_small"/>
                <p:cNvPicPr preferRelativeResize="0"/>
                <p:nvPr/>
              </p:nvPicPr>
              <p:blipFill rotWithShape="1">
                <a:blip r:embed="rId18">
                  <a:alphaModFix/>
                </a:blip>
                <a:srcRect/>
                <a:stretch/>
              </p:blipFill>
              <p:spPr>
                <a:xfrm>
                  <a:off x="9290610" y="5524232"/>
                  <a:ext cx="380935" cy="317464"/>
                </a:xfrm>
                <a:prstGeom prst="rect">
                  <a:avLst/>
                </a:prstGeom>
                <a:noFill/>
                <a:ln>
                  <a:noFill/>
                </a:ln>
              </p:spPr>
            </p:pic>
            <p:grpSp>
              <p:nvGrpSpPr>
                <p:cNvPr id="3073" name="Google Shape;3073;p12"/>
                <p:cNvGrpSpPr/>
                <p:nvPr/>
              </p:nvGrpSpPr>
              <p:grpSpPr>
                <a:xfrm>
                  <a:off x="9783558" y="4989983"/>
                  <a:ext cx="393760" cy="218578"/>
                  <a:chOff x="7493876" y="2774731"/>
                  <a:chExt cx="1481958" cy="894622"/>
                </a:xfrm>
              </p:grpSpPr>
              <p:sp>
                <p:nvSpPr>
                  <p:cNvPr id="3074" name="Google Shape;3074;p12"/>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3075" name="Google Shape;3075;p12"/>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3076" name="Google Shape;3076;p12"/>
                  <p:cNvGrpSpPr/>
                  <p:nvPr/>
                </p:nvGrpSpPr>
                <p:grpSpPr>
                  <a:xfrm>
                    <a:off x="7713663" y="2848339"/>
                    <a:ext cx="1042107" cy="425543"/>
                    <a:chOff x="7786941" y="2884917"/>
                    <a:chExt cx="897649" cy="353919"/>
                  </a:xfrm>
                </p:grpSpPr>
                <p:sp>
                  <p:nvSpPr>
                    <p:cNvPr id="3077" name="Google Shape;3077;p12"/>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3078" name="Google Shape;3078;p12"/>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3079" name="Google Shape;3079;p12"/>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3080" name="Google Shape;3080;p12"/>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nvGrpSpPr>
                <p:cNvPr id="3081" name="Google Shape;3081;p12"/>
                <p:cNvGrpSpPr/>
                <p:nvPr/>
              </p:nvGrpSpPr>
              <p:grpSpPr>
                <a:xfrm>
                  <a:off x="9849365" y="5339037"/>
                  <a:ext cx="309740" cy="190838"/>
                  <a:chOff x="3668110" y="2448910"/>
                  <a:chExt cx="3794234" cy="2165130"/>
                </a:xfrm>
              </p:grpSpPr>
              <p:sp>
                <p:nvSpPr>
                  <p:cNvPr id="3082" name="Google Shape;3082;p12"/>
                  <p:cNvSpPr/>
                  <p:nvPr/>
                </p:nvSpPr>
                <p:spPr>
                  <a:xfrm>
                    <a:off x="3668110" y="3741409"/>
                    <a:ext cx="3780587" cy="872631"/>
                  </a:xfrm>
                  <a:prstGeom prst="rect">
                    <a:avLst/>
                  </a:prstGeom>
                  <a:gradFill>
                    <a:gsLst>
                      <a:gs pos="0">
                        <a:srgbClr val="B8C2C9"/>
                      </a:gs>
                      <a:gs pos="21000">
                        <a:schemeClr val="lt1"/>
                      </a:gs>
                      <a:gs pos="60000">
                        <a:srgbClr val="D6DCE0"/>
                      </a:gs>
                      <a:gs pos="100000">
                        <a:srgbClr val="B8C2C9"/>
                      </a:gs>
                    </a:gsLst>
                    <a:lin ang="0" scaled="0"/>
                  </a:gradFill>
                  <a:ln w="9525"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3083" name="Google Shape;3083;p12"/>
                  <p:cNvSpPr/>
                  <p:nvPr/>
                </p:nvSpPr>
                <p:spPr>
                  <a:xfrm>
                    <a:off x="3678620" y="2448910"/>
                    <a:ext cx="3783724" cy="1324303"/>
                  </a:xfrm>
                  <a:custGeom>
                    <a:avLst/>
                    <a:gdLst/>
                    <a:ahLst/>
                    <a:cxnLst/>
                    <a:rect l="l" t="t" r="r" b="b"/>
                    <a:pathLst>
                      <a:path w="3783724" h="1324303" extrusionOk="0">
                        <a:moveTo>
                          <a:pt x="0" y="1313793"/>
                        </a:moveTo>
                        <a:lnTo>
                          <a:pt x="0" y="1313793"/>
                        </a:lnTo>
                        <a:lnTo>
                          <a:pt x="252248" y="0"/>
                        </a:lnTo>
                        <a:lnTo>
                          <a:pt x="3415862" y="21020"/>
                        </a:lnTo>
                        <a:lnTo>
                          <a:pt x="3783724" y="1324303"/>
                        </a:lnTo>
                        <a:lnTo>
                          <a:pt x="0" y="1313793"/>
                        </a:lnTo>
                        <a:close/>
                      </a:path>
                    </a:pathLst>
                  </a:cu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nvGrpSpPr>
                  <p:cNvPr id="3084" name="Google Shape;3084;p12"/>
                  <p:cNvGrpSpPr/>
                  <p:nvPr/>
                </p:nvGrpSpPr>
                <p:grpSpPr>
                  <a:xfrm>
                    <a:off x="3941378" y="2603243"/>
                    <a:ext cx="3202061" cy="1066110"/>
                    <a:chOff x="7939341" y="3037317"/>
                    <a:chExt cx="897649" cy="353919"/>
                  </a:xfrm>
                </p:grpSpPr>
                <p:sp>
                  <p:nvSpPr>
                    <p:cNvPr id="3085" name="Google Shape;3085;p12"/>
                    <p:cNvSpPr/>
                    <p:nvPr/>
                  </p:nvSpPr>
                  <p:spPr>
                    <a:xfrm>
                      <a:off x="7964170" y="30373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3086" name="Google Shape;3086;p12"/>
                    <p:cNvSpPr/>
                    <p:nvPr/>
                  </p:nvSpPr>
                  <p:spPr>
                    <a:xfrm>
                      <a:off x="8519948" y="32067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3087" name="Google Shape;3087;p12"/>
                    <p:cNvSpPr/>
                    <p:nvPr/>
                  </p:nvSpPr>
                  <p:spPr>
                    <a:xfrm>
                      <a:off x="7939341" y="32067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3088" name="Google Shape;3088;p12"/>
                    <p:cNvSpPr/>
                    <p:nvPr/>
                  </p:nvSpPr>
                  <p:spPr>
                    <a:xfrm>
                      <a:off x="8047413" y="31234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nvGrpSpPr>
                <p:cNvPr id="3089" name="Google Shape;3089;p12"/>
                <p:cNvGrpSpPr/>
                <p:nvPr/>
              </p:nvGrpSpPr>
              <p:grpSpPr>
                <a:xfrm>
                  <a:off x="8676619" y="4967420"/>
                  <a:ext cx="393760" cy="218578"/>
                  <a:chOff x="7493876" y="2774731"/>
                  <a:chExt cx="1481958" cy="894622"/>
                </a:xfrm>
              </p:grpSpPr>
              <p:sp>
                <p:nvSpPr>
                  <p:cNvPr id="3090" name="Google Shape;3090;p12"/>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3091" name="Google Shape;3091;p12"/>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3092" name="Google Shape;3092;p12"/>
                  <p:cNvGrpSpPr/>
                  <p:nvPr/>
                </p:nvGrpSpPr>
                <p:grpSpPr>
                  <a:xfrm>
                    <a:off x="7713663" y="2848339"/>
                    <a:ext cx="1042107" cy="425543"/>
                    <a:chOff x="7786941" y="2884917"/>
                    <a:chExt cx="897649" cy="353919"/>
                  </a:xfrm>
                </p:grpSpPr>
                <p:sp>
                  <p:nvSpPr>
                    <p:cNvPr id="3093" name="Google Shape;3093;p12"/>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3094" name="Google Shape;3094;p12"/>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3095" name="Google Shape;3095;p12"/>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3096" name="Google Shape;3096;p12"/>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nvGrpSpPr>
                <p:cNvPr id="3097" name="Google Shape;3097;p12"/>
                <p:cNvGrpSpPr/>
                <p:nvPr/>
              </p:nvGrpSpPr>
              <p:grpSpPr>
                <a:xfrm>
                  <a:off x="8311520" y="5194433"/>
                  <a:ext cx="309740" cy="190838"/>
                  <a:chOff x="3668110" y="2448910"/>
                  <a:chExt cx="3794234" cy="2165130"/>
                </a:xfrm>
              </p:grpSpPr>
              <p:sp>
                <p:nvSpPr>
                  <p:cNvPr id="3098" name="Google Shape;3098;p12"/>
                  <p:cNvSpPr/>
                  <p:nvPr/>
                </p:nvSpPr>
                <p:spPr>
                  <a:xfrm>
                    <a:off x="3668110" y="3741409"/>
                    <a:ext cx="3780587" cy="872631"/>
                  </a:xfrm>
                  <a:prstGeom prst="rect">
                    <a:avLst/>
                  </a:prstGeom>
                  <a:gradFill>
                    <a:gsLst>
                      <a:gs pos="0">
                        <a:srgbClr val="B8C2C9"/>
                      </a:gs>
                      <a:gs pos="21000">
                        <a:schemeClr val="lt1"/>
                      </a:gs>
                      <a:gs pos="60000">
                        <a:srgbClr val="D6DCE0"/>
                      </a:gs>
                      <a:gs pos="100000">
                        <a:srgbClr val="B8C2C9"/>
                      </a:gs>
                    </a:gsLst>
                    <a:lin ang="0" scaled="0"/>
                  </a:gradFill>
                  <a:ln w="9525"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3099" name="Google Shape;3099;p12"/>
                  <p:cNvSpPr/>
                  <p:nvPr/>
                </p:nvSpPr>
                <p:spPr>
                  <a:xfrm>
                    <a:off x="3678620" y="2448910"/>
                    <a:ext cx="3783724" cy="1324303"/>
                  </a:xfrm>
                  <a:custGeom>
                    <a:avLst/>
                    <a:gdLst/>
                    <a:ahLst/>
                    <a:cxnLst/>
                    <a:rect l="l" t="t" r="r" b="b"/>
                    <a:pathLst>
                      <a:path w="3783724" h="1324303" extrusionOk="0">
                        <a:moveTo>
                          <a:pt x="0" y="1313793"/>
                        </a:moveTo>
                        <a:lnTo>
                          <a:pt x="0" y="1313793"/>
                        </a:lnTo>
                        <a:lnTo>
                          <a:pt x="252248" y="0"/>
                        </a:lnTo>
                        <a:lnTo>
                          <a:pt x="3415862" y="21020"/>
                        </a:lnTo>
                        <a:lnTo>
                          <a:pt x="3783724" y="1324303"/>
                        </a:lnTo>
                        <a:lnTo>
                          <a:pt x="0" y="1313793"/>
                        </a:lnTo>
                        <a:close/>
                      </a:path>
                    </a:pathLst>
                  </a:cu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nvGrpSpPr>
                  <p:cNvPr id="3100" name="Google Shape;3100;p12"/>
                  <p:cNvGrpSpPr/>
                  <p:nvPr/>
                </p:nvGrpSpPr>
                <p:grpSpPr>
                  <a:xfrm>
                    <a:off x="3941378" y="2603243"/>
                    <a:ext cx="3202061" cy="1066110"/>
                    <a:chOff x="7939341" y="3037317"/>
                    <a:chExt cx="897649" cy="353919"/>
                  </a:xfrm>
                </p:grpSpPr>
                <p:sp>
                  <p:nvSpPr>
                    <p:cNvPr id="3101" name="Google Shape;3101;p12"/>
                    <p:cNvSpPr/>
                    <p:nvPr/>
                  </p:nvSpPr>
                  <p:spPr>
                    <a:xfrm>
                      <a:off x="7964170" y="30373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3102" name="Google Shape;3102;p12"/>
                    <p:cNvSpPr/>
                    <p:nvPr/>
                  </p:nvSpPr>
                  <p:spPr>
                    <a:xfrm>
                      <a:off x="8519948" y="32067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3103" name="Google Shape;3103;p12"/>
                    <p:cNvSpPr/>
                    <p:nvPr/>
                  </p:nvSpPr>
                  <p:spPr>
                    <a:xfrm>
                      <a:off x="7939341" y="32067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3104" name="Google Shape;3104;p12"/>
                    <p:cNvSpPr/>
                    <p:nvPr/>
                  </p:nvSpPr>
                  <p:spPr>
                    <a:xfrm>
                      <a:off x="8047413" y="31234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nvGrpSpPr>
                <p:cNvPr id="3105" name="Google Shape;3105;p12"/>
                <p:cNvGrpSpPr/>
                <p:nvPr/>
              </p:nvGrpSpPr>
              <p:grpSpPr>
                <a:xfrm>
                  <a:off x="9247893" y="4775686"/>
                  <a:ext cx="393760" cy="218578"/>
                  <a:chOff x="7493876" y="2774731"/>
                  <a:chExt cx="1481958" cy="894622"/>
                </a:xfrm>
              </p:grpSpPr>
              <p:sp>
                <p:nvSpPr>
                  <p:cNvPr id="3106" name="Google Shape;3106;p12"/>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3107" name="Google Shape;3107;p12"/>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3108" name="Google Shape;3108;p12"/>
                  <p:cNvGrpSpPr/>
                  <p:nvPr/>
                </p:nvGrpSpPr>
                <p:grpSpPr>
                  <a:xfrm>
                    <a:off x="7713663" y="2848339"/>
                    <a:ext cx="1042107" cy="425543"/>
                    <a:chOff x="7786941" y="2884917"/>
                    <a:chExt cx="897649" cy="353919"/>
                  </a:xfrm>
                </p:grpSpPr>
                <p:sp>
                  <p:nvSpPr>
                    <p:cNvPr id="3109" name="Google Shape;3109;p12"/>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3110" name="Google Shape;3110;p12"/>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3111" name="Google Shape;3111;p12"/>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3112" name="Google Shape;3112;p12"/>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pic>
              <p:nvPicPr>
                <p:cNvPr id="3113" name="Google Shape;3113;p12" descr="antenna_stylized"/>
                <p:cNvPicPr preferRelativeResize="0"/>
                <p:nvPr/>
              </p:nvPicPr>
              <p:blipFill rotWithShape="1">
                <a:blip r:embed="rId23">
                  <a:alphaModFix/>
                </a:blip>
                <a:srcRect/>
                <a:stretch/>
              </p:blipFill>
              <p:spPr>
                <a:xfrm>
                  <a:off x="9201681" y="5852809"/>
                  <a:ext cx="307702" cy="168813"/>
                </a:xfrm>
                <a:prstGeom prst="rect">
                  <a:avLst/>
                </a:prstGeom>
                <a:noFill/>
                <a:ln>
                  <a:noFill/>
                </a:ln>
              </p:spPr>
            </p:pic>
            <p:pic>
              <p:nvPicPr>
                <p:cNvPr id="3114" name="Google Shape;3114;p12" descr="antenna_stylized"/>
                <p:cNvPicPr preferRelativeResize="0"/>
                <p:nvPr/>
              </p:nvPicPr>
              <p:blipFill rotWithShape="1">
                <a:blip r:embed="rId23">
                  <a:alphaModFix/>
                </a:blip>
                <a:srcRect/>
                <a:stretch/>
              </p:blipFill>
              <p:spPr>
                <a:xfrm>
                  <a:off x="9534746" y="5795138"/>
                  <a:ext cx="316707" cy="138962"/>
                </a:xfrm>
                <a:prstGeom prst="rect">
                  <a:avLst/>
                </a:prstGeom>
                <a:noFill/>
                <a:ln>
                  <a:noFill/>
                </a:ln>
              </p:spPr>
            </p:pic>
          </p:grpSp>
        </p:grpSp>
        <p:grpSp>
          <p:nvGrpSpPr>
            <p:cNvPr id="3115" name="Google Shape;3115;p12"/>
            <p:cNvGrpSpPr/>
            <p:nvPr/>
          </p:nvGrpSpPr>
          <p:grpSpPr>
            <a:xfrm>
              <a:off x="10925982" y="4188911"/>
              <a:ext cx="657413" cy="451816"/>
              <a:chOff x="10925982" y="4188911"/>
              <a:chExt cx="657413" cy="451816"/>
            </a:xfrm>
          </p:grpSpPr>
          <p:grpSp>
            <p:nvGrpSpPr>
              <p:cNvPr id="3116" name="Google Shape;3116;p12"/>
              <p:cNvGrpSpPr/>
              <p:nvPr/>
            </p:nvGrpSpPr>
            <p:grpSpPr>
              <a:xfrm>
                <a:off x="11093556" y="4188911"/>
                <a:ext cx="489839" cy="451816"/>
                <a:chOff x="5103720" y="2693365"/>
                <a:chExt cx="611650" cy="414788"/>
              </a:xfrm>
            </p:grpSpPr>
            <p:cxnSp>
              <p:nvCxnSpPr>
                <p:cNvPr id="3117" name="Google Shape;3117;p12"/>
                <p:cNvCxnSpPr/>
                <p:nvPr/>
              </p:nvCxnSpPr>
              <p:spPr>
                <a:xfrm>
                  <a:off x="5103720" y="2914214"/>
                  <a:ext cx="232559" cy="0"/>
                </a:xfrm>
                <a:prstGeom prst="straightConnector1">
                  <a:avLst/>
                </a:prstGeom>
                <a:noFill/>
                <a:ln w="12700" cap="flat" cmpd="sng">
                  <a:solidFill>
                    <a:schemeClr val="dk1"/>
                  </a:solidFill>
                  <a:prstDash val="solid"/>
                  <a:miter lim="800000"/>
                  <a:headEnd type="none" w="sm" len="sm"/>
                  <a:tailEnd type="none" w="sm" len="sm"/>
                </a:ln>
              </p:spPr>
            </p:cxnSp>
            <p:grpSp>
              <p:nvGrpSpPr>
                <p:cNvPr id="3118" name="Google Shape;3118;p12"/>
                <p:cNvGrpSpPr/>
                <p:nvPr/>
              </p:nvGrpSpPr>
              <p:grpSpPr>
                <a:xfrm>
                  <a:off x="5275406" y="2693365"/>
                  <a:ext cx="439964" cy="414788"/>
                  <a:chOff x="5275406" y="2711455"/>
                  <a:chExt cx="452949" cy="405518"/>
                </a:xfrm>
              </p:grpSpPr>
              <p:pic>
                <p:nvPicPr>
                  <p:cNvPr id="3119" name="Google Shape;3119;p12" descr="server_rack.png"/>
                  <p:cNvPicPr preferRelativeResize="0"/>
                  <p:nvPr/>
                </p:nvPicPr>
                <p:blipFill rotWithShape="1">
                  <a:blip r:embed="rId21">
                    <a:alphaModFix/>
                  </a:blip>
                  <a:srcRect/>
                  <a:stretch/>
                </p:blipFill>
                <p:spPr>
                  <a:xfrm>
                    <a:off x="5537367" y="2770786"/>
                    <a:ext cx="190988" cy="313366"/>
                  </a:xfrm>
                  <a:prstGeom prst="rect">
                    <a:avLst/>
                  </a:prstGeom>
                  <a:noFill/>
                  <a:ln>
                    <a:noFill/>
                  </a:ln>
                </p:spPr>
              </p:pic>
              <p:pic>
                <p:nvPicPr>
                  <p:cNvPr id="3120" name="Google Shape;3120;p12" descr="server_rack.png"/>
                  <p:cNvPicPr preferRelativeResize="0"/>
                  <p:nvPr/>
                </p:nvPicPr>
                <p:blipFill rotWithShape="1">
                  <a:blip r:embed="rId21">
                    <a:alphaModFix/>
                  </a:blip>
                  <a:srcRect/>
                  <a:stretch/>
                </p:blipFill>
                <p:spPr>
                  <a:xfrm>
                    <a:off x="5275406" y="2764002"/>
                    <a:ext cx="190988" cy="313366"/>
                  </a:xfrm>
                  <a:prstGeom prst="rect">
                    <a:avLst/>
                  </a:prstGeom>
                  <a:noFill/>
                  <a:ln>
                    <a:noFill/>
                  </a:ln>
                </p:spPr>
              </p:pic>
              <p:pic>
                <p:nvPicPr>
                  <p:cNvPr id="3121" name="Google Shape;3121;p12" descr="server_rack.png"/>
                  <p:cNvPicPr preferRelativeResize="0"/>
                  <p:nvPr/>
                </p:nvPicPr>
                <p:blipFill rotWithShape="1">
                  <a:blip r:embed="rId21">
                    <a:alphaModFix/>
                  </a:blip>
                  <a:srcRect/>
                  <a:stretch/>
                </p:blipFill>
                <p:spPr>
                  <a:xfrm>
                    <a:off x="5385676" y="2711455"/>
                    <a:ext cx="247152" cy="405518"/>
                  </a:xfrm>
                  <a:prstGeom prst="rect">
                    <a:avLst/>
                  </a:prstGeom>
                  <a:noFill/>
                  <a:ln>
                    <a:noFill/>
                  </a:ln>
                </p:spPr>
              </p:pic>
            </p:grpSp>
          </p:grpSp>
          <p:grpSp>
            <p:nvGrpSpPr>
              <p:cNvPr id="3122" name="Google Shape;3122;p12"/>
              <p:cNvGrpSpPr/>
              <p:nvPr/>
            </p:nvGrpSpPr>
            <p:grpSpPr>
              <a:xfrm>
                <a:off x="10925982" y="4369125"/>
                <a:ext cx="228295" cy="120400"/>
                <a:chOff x="7493876" y="2774731"/>
                <a:chExt cx="1481958" cy="894622"/>
              </a:xfrm>
            </p:grpSpPr>
            <p:sp>
              <p:nvSpPr>
                <p:cNvPr id="3123" name="Google Shape;3123;p12"/>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3124" name="Google Shape;3124;p12"/>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3125" name="Google Shape;3125;p12"/>
                <p:cNvGrpSpPr/>
                <p:nvPr/>
              </p:nvGrpSpPr>
              <p:grpSpPr>
                <a:xfrm>
                  <a:off x="7713663" y="2848339"/>
                  <a:ext cx="1042107" cy="425543"/>
                  <a:chOff x="7786941" y="2884917"/>
                  <a:chExt cx="897649" cy="353919"/>
                </a:xfrm>
              </p:grpSpPr>
              <p:sp>
                <p:nvSpPr>
                  <p:cNvPr id="3126" name="Google Shape;3126;p12"/>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3127" name="Google Shape;3127;p12"/>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3128" name="Google Shape;3128;p12"/>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3129" name="Google Shape;3129;p12"/>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grpSp>
      <p:grpSp>
        <p:nvGrpSpPr>
          <p:cNvPr id="3130" name="Google Shape;3130;p12"/>
          <p:cNvGrpSpPr/>
          <p:nvPr/>
        </p:nvGrpSpPr>
        <p:grpSpPr>
          <a:xfrm>
            <a:off x="8694912" y="1702617"/>
            <a:ext cx="2658888" cy="2831440"/>
            <a:chOff x="17449127" y="2067553"/>
            <a:chExt cx="2658888" cy="2831440"/>
          </a:xfrm>
        </p:grpSpPr>
        <p:sp>
          <p:nvSpPr>
            <p:cNvPr id="3131" name="Google Shape;3131;p12"/>
            <p:cNvSpPr/>
            <p:nvPr/>
          </p:nvSpPr>
          <p:spPr>
            <a:xfrm>
              <a:off x="18054808" y="2067553"/>
              <a:ext cx="2053207" cy="1399514"/>
            </a:xfrm>
            <a:prstGeom prst="ellipse">
              <a:avLst/>
            </a:prstGeom>
            <a:noFill/>
            <a:ln w="28575"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3132" name="Google Shape;3132;p12"/>
            <p:cNvSpPr/>
            <p:nvPr/>
          </p:nvSpPr>
          <p:spPr>
            <a:xfrm>
              <a:off x="17449127" y="3391110"/>
              <a:ext cx="2173774" cy="1507883"/>
            </a:xfrm>
            <a:prstGeom prst="ellipse">
              <a:avLst/>
            </a:prstGeom>
            <a:noFill/>
            <a:ln w="28575"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sp>
        <p:nvSpPr>
          <p:cNvPr id="3133" name="Google Shape;3133;p12"/>
          <p:cNvSpPr/>
          <p:nvPr/>
        </p:nvSpPr>
        <p:spPr>
          <a:xfrm>
            <a:off x="807652" y="1884278"/>
            <a:ext cx="5787853" cy="2921876"/>
          </a:xfrm>
          <a:prstGeom prst="rect">
            <a:avLst/>
          </a:prstGeom>
          <a:solidFill>
            <a:schemeClr val="lt1">
              <a:alpha val="7294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3134" name="Google Shape;3134;p12"/>
          <p:cNvSpPr/>
          <p:nvPr/>
        </p:nvSpPr>
        <p:spPr>
          <a:xfrm>
            <a:off x="7157545" y="1523999"/>
            <a:ext cx="4550979" cy="4897821"/>
          </a:xfrm>
          <a:custGeom>
            <a:avLst/>
            <a:gdLst/>
            <a:ahLst/>
            <a:cxnLst/>
            <a:rect l="l" t="t" r="r" b="b"/>
            <a:pathLst>
              <a:path w="4550979" h="4897821" extrusionOk="0">
                <a:moveTo>
                  <a:pt x="21020" y="178677"/>
                </a:moveTo>
                <a:cubicBezTo>
                  <a:pt x="1030013" y="42043"/>
                  <a:pt x="1453930" y="54304"/>
                  <a:pt x="2270234" y="0"/>
                </a:cubicBezTo>
                <a:cubicBezTo>
                  <a:pt x="2291255" y="476469"/>
                  <a:pt x="1902372" y="963447"/>
                  <a:pt x="2333296" y="1429406"/>
                </a:cubicBezTo>
                <a:lnTo>
                  <a:pt x="1587062" y="1881352"/>
                </a:lnTo>
                <a:lnTo>
                  <a:pt x="1450427" y="2427889"/>
                </a:lnTo>
                <a:cubicBezTo>
                  <a:pt x="1681655" y="2998951"/>
                  <a:pt x="2312276" y="3139089"/>
                  <a:pt x="3026979" y="3048000"/>
                </a:cubicBezTo>
                <a:lnTo>
                  <a:pt x="3499945" y="2827283"/>
                </a:lnTo>
                <a:lnTo>
                  <a:pt x="3699641" y="2554013"/>
                </a:lnTo>
                <a:lnTo>
                  <a:pt x="3720662" y="2217683"/>
                </a:lnTo>
                <a:lnTo>
                  <a:pt x="3678621" y="2017986"/>
                </a:lnTo>
                <a:lnTo>
                  <a:pt x="3584027" y="1839310"/>
                </a:lnTo>
                <a:lnTo>
                  <a:pt x="3342289" y="1681655"/>
                </a:lnTo>
                <a:lnTo>
                  <a:pt x="4393324" y="1545021"/>
                </a:lnTo>
                <a:lnTo>
                  <a:pt x="4550979" y="2879834"/>
                </a:lnTo>
                <a:lnTo>
                  <a:pt x="4403834" y="4519448"/>
                </a:lnTo>
                <a:lnTo>
                  <a:pt x="3394841" y="4897821"/>
                </a:lnTo>
                <a:lnTo>
                  <a:pt x="0" y="4855779"/>
                </a:lnTo>
                <a:cubicBezTo>
                  <a:pt x="7007" y="3296745"/>
                  <a:pt x="14013" y="1737711"/>
                  <a:pt x="21020" y="178677"/>
                </a:cubicBezTo>
                <a:close/>
              </a:path>
            </a:pathLst>
          </a:custGeom>
          <a:solidFill>
            <a:schemeClr val="lt1">
              <a:alpha val="7098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3135" name="Google Shape;3135;p12"/>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Introduction: 1-</a:t>
            </a:r>
            <a:fld id="{00000000-1234-1234-1234-123412341234}" type="slidenum">
              <a:rPr lang="en-US"/>
              <a:t>12</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140"/>
        <p:cNvGrpSpPr/>
        <p:nvPr/>
      </p:nvGrpSpPr>
      <p:grpSpPr>
        <a:xfrm>
          <a:off x="0" y="0"/>
          <a:ext cx="0" cy="0"/>
          <a:chOff x="0" y="0"/>
          <a:chExt cx="0" cy="0"/>
        </a:xfrm>
      </p:grpSpPr>
      <p:sp>
        <p:nvSpPr>
          <p:cNvPr id="3141" name="Google Shape;3141;p13"/>
          <p:cNvSpPr/>
          <p:nvPr/>
        </p:nvSpPr>
        <p:spPr>
          <a:xfrm>
            <a:off x="7439074" y="3553079"/>
            <a:ext cx="986999" cy="669622"/>
          </a:xfrm>
          <a:prstGeom prst="rect">
            <a:avLst/>
          </a:prstGeom>
          <a:solidFill>
            <a:srgbClr val="9CDFF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3142" name="Google Shape;3142;p13"/>
          <p:cNvSpPr txBox="1">
            <a:spLocks noGrp="1"/>
          </p:cNvSpPr>
          <p:nvPr>
            <p:ph type="title"/>
          </p:nvPr>
        </p:nvSpPr>
        <p:spPr>
          <a:xfrm>
            <a:off x="848710" y="273146"/>
            <a:ext cx="10515600"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4800"/>
              <a:buFont typeface="Calibri"/>
              <a:buNone/>
            </a:pPr>
            <a:r>
              <a:rPr lang="en-US" sz="4800" b="0"/>
              <a:t>Access networks and physical media</a:t>
            </a:r>
            <a:endParaRPr sz="4800" b="0"/>
          </a:p>
        </p:txBody>
      </p:sp>
      <p:sp>
        <p:nvSpPr>
          <p:cNvPr id="3143" name="Google Shape;3143;p13"/>
          <p:cNvSpPr/>
          <p:nvPr/>
        </p:nvSpPr>
        <p:spPr>
          <a:xfrm>
            <a:off x="8985188" y="3065778"/>
            <a:ext cx="1124807" cy="1337915"/>
          </a:xfrm>
          <a:custGeom>
            <a:avLst/>
            <a:gdLst/>
            <a:ahLst/>
            <a:cxnLst/>
            <a:rect l="l" t="t" r="r" b="b"/>
            <a:pathLst>
              <a:path w="1549812" h="1800235" extrusionOk="0">
                <a:moveTo>
                  <a:pt x="343858" y="616342"/>
                </a:moveTo>
                <a:cubicBezTo>
                  <a:pt x="219011" y="776579"/>
                  <a:pt x="109545" y="812281"/>
                  <a:pt x="71474" y="993617"/>
                </a:cubicBezTo>
                <a:cubicBezTo>
                  <a:pt x="33403" y="1174953"/>
                  <a:pt x="-89757" y="1561356"/>
                  <a:pt x="115432" y="1704358"/>
                </a:cubicBezTo>
                <a:cubicBezTo>
                  <a:pt x="320621" y="1847360"/>
                  <a:pt x="1156371" y="1810039"/>
                  <a:pt x="1389496" y="1724347"/>
                </a:cubicBezTo>
                <a:cubicBezTo>
                  <a:pt x="1622621" y="1638655"/>
                  <a:pt x="1540497" y="1322590"/>
                  <a:pt x="1514186" y="1190207"/>
                </a:cubicBezTo>
                <a:cubicBezTo>
                  <a:pt x="1487875" y="1057824"/>
                  <a:pt x="1240336" y="1148914"/>
                  <a:pt x="1231629" y="930051"/>
                </a:cubicBezTo>
                <a:cubicBezTo>
                  <a:pt x="1248292" y="693847"/>
                  <a:pt x="1498710" y="656286"/>
                  <a:pt x="1509771" y="523246"/>
                </a:cubicBezTo>
                <a:cubicBezTo>
                  <a:pt x="1520832" y="390206"/>
                  <a:pt x="1431655" y="305130"/>
                  <a:pt x="1297997" y="131808"/>
                </a:cubicBezTo>
                <a:cubicBezTo>
                  <a:pt x="1189251" y="36824"/>
                  <a:pt x="979579" y="-48562"/>
                  <a:pt x="820556" y="32194"/>
                </a:cubicBezTo>
                <a:cubicBezTo>
                  <a:pt x="661533" y="112950"/>
                  <a:pt x="468705" y="456105"/>
                  <a:pt x="343858" y="616342"/>
                </a:cubicBezTo>
                <a:close/>
              </a:path>
            </a:pathLst>
          </a:custGeom>
          <a:solidFill>
            <a:srgbClr val="9CDFF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3144" name="Google Shape;3144;p13"/>
          <p:cNvSpPr/>
          <p:nvPr/>
        </p:nvSpPr>
        <p:spPr>
          <a:xfrm>
            <a:off x="7274076" y="1826035"/>
            <a:ext cx="1736725" cy="1317704"/>
          </a:xfrm>
          <a:custGeom>
            <a:avLst/>
            <a:gdLst/>
            <a:ahLst/>
            <a:cxnLst/>
            <a:rect l="l" t="t" r="r" b="b"/>
            <a:pathLst>
              <a:path w="1036" h="675" extrusionOk="0">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9CDFF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3145" name="Google Shape;3145;p13"/>
          <p:cNvSpPr/>
          <p:nvPr/>
        </p:nvSpPr>
        <p:spPr>
          <a:xfrm>
            <a:off x="7205350" y="3289251"/>
            <a:ext cx="1458912" cy="317850"/>
          </a:xfrm>
          <a:prstGeom prst="triangle">
            <a:avLst>
              <a:gd name="adj" fmla="val 50000"/>
            </a:avLst>
          </a:prstGeom>
          <a:solidFill>
            <a:srgbClr val="9CDFF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Noto Sans Symbols"/>
              <a:buNone/>
            </a:pPr>
            <a:endParaRPr sz="2400" b="0" i="0" u="none" strike="noStrike" cap="none">
              <a:solidFill>
                <a:srgbClr val="00CCFF"/>
              </a:solidFill>
              <a:latin typeface="Arial"/>
              <a:ea typeface="Arial"/>
              <a:cs typeface="Arial"/>
              <a:sym typeface="Arial"/>
            </a:endParaRPr>
          </a:p>
        </p:txBody>
      </p:sp>
      <p:sp>
        <p:nvSpPr>
          <p:cNvPr id="3146" name="Google Shape;3146;p13"/>
          <p:cNvSpPr/>
          <p:nvPr/>
        </p:nvSpPr>
        <p:spPr>
          <a:xfrm>
            <a:off x="7712401" y="4683134"/>
            <a:ext cx="3079750" cy="1665288"/>
          </a:xfrm>
          <a:custGeom>
            <a:avLst/>
            <a:gdLst/>
            <a:ahLst/>
            <a:cxnLst/>
            <a:rect l="l" t="t" r="r" b="b"/>
            <a:pathLst>
              <a:path w="1940" h="1049" extrusionOk="0">
                <a:moveTo>
                  <a:pt x="952" y="26"/>
                </a:moveTo>
                <a:cubicBezTo>
                  <a:pt x="867" y="45"/>
                  <a:pt x="832" y="118"/>
                  <a:pt x="755" y="125"/>
                </a:cubicBezTo>
                <a:cubicBezTo>
                  <a:pt x="678" y="132"/>
                  <a:pt x="587" y="72"/>
                  <a:pt x="488" y="68"/>
                </a:cubicBezTo>
                <a:cubicBezTo>
                  <a:pt x="389" y="64"/>
                  <a:pt x="237" y="48"/>
                  <a:pt x="158" y="101"/>
                </a:cubicBezTo>
                <a:cubicBezTo>
                  <a:pt x="79" y="154"/>
                  <a:pt x="28" y="298"/>
                  <a:pt x="14" y="389"/>
                </a:cubicBezTo>
                <a:cubicBezTo>
                  <a:pt x="0" y="480"/>
                  <a:pt x="25" y="595"/>
                  <a:pt x="71" y="648"/>
                </a:cubicBezTo>
                <a:cubicBezTo>
                  <a:pt x="117" y="701"/>
                  <a:pt x="205" y="665"/>
                  <a:pt x="288" y="706"/>
                </a:cubicBezTo>
                <a:cubicBezTo>
                  <a:pt x="371" y="747"/>
                  <a:pt x="450" y="842"/>
                  <a:pt x="568" y="893"/>
                </a:cubicBezTo>
                <a:cubicBezTo>
                  <a:pt x="686" y="944"/>
                  <a:pt x="852" y="991"/>
                  <a:pt x="996" y="1014"/>
                </a:cubicBezTo>
                <a:cubicBezTo>
                  <a:pt x="1140" y="1036"/>
                  <a:pt x="1309" y="1049"/>
                  <a:pt x="1433" y="1031"/>
                </a:cubicBezTo>
                <a:cubicBezTo>
                  <a:pt x="1557" y="1012"/>
                  <a:pt x="1657" y="960"/>
                  <a:pt x="1739" y="907"/>
                </a:cubicBezTo>
                <a:cubicBezTo>
                  <a:pt x="1821" y="855"/>
                  <a:pt x="1906" y="824"/>
                  <a:pt x="1923" y="714"/>
                </a:cubicBezTo>
                <a:cubicBezTo>
                  <a:pt x="1940" y="604"/>
                  <a:pt x="1898" y="350"/>
                  <a:pt x="1839" y="251"/>
                </a:cubicBezTo>
                <a:cubicBezTo>
                  <a:pt x="1780" y="151"/>
                  <a:pt x="1662" y="153"/>
                  <a:pt x="1566" y="114"/>
                </a:cubicBezTo>
                <a:cubicBezTo>
                  <a:pt x="1470" y="76"/>
                  <a:pt x="1365" y="30"/>
                  <a:pt x="1263" y="15"/>
                </a:cubicBezTo>
                <a:cubicBezTo>
                  <a:pt x="1161" y="0"/>
                  <a:pt x="1037" y="8"/>
                  <a:pt x="952" y="26"/>
                </a:cubicBezTo>
                <a:close/>
              </a:path>
            </a:pathLst>
          </a:custGeom>
          <a:solidFill>
            <a:srgbClr val="9CDFF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3147" name="Google Shape;3147;p13"/>
          <p:cNvSpPr txBox="1"/>
          <p:nvPr/>
        </p:nvSpPr>
        <p:spPr>
          <a:xfrm>
            <a:off x="7679274" y="1488461"/>
            <a:ext cx="1339406"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Noto Sans Symbols"/>
              <a:buNone/>
            </a:pPr>
            <a:r>
              <a:rPr lang="en-US" sz="1400" b="0" i="0" u="none" strike="noStrike" cap="none">
                <a:solidFill>
                  <a:srgbClr val="000000"/>
                </a:solidFill>
                <a:latin typeface="Calibri"/>
                <a:ea typeface="Calibri"/>
                <a:cs typeface="Calibri"/>
                <a:sym typeface="Calibri"/>
              </a:rPr>
              <a:t>mobile network</a:t>
            </a:r>
            <a:endParaRPr/>
          </a:p>
        </p:txBody>
      </p:sp>
      <p:sp>
        <p:nvSpPr>
          <p:cNvPr id="3148" name="Google Shape;3148;p13"/>
          <p:cNvSpPr txBox="1"/>
          <p:nvPr/>
        </p:nvSpPr>
        <p:spPr>
          <a:xfrm>
            <a:off x="7330835" y="4191922"/>
            <a:ext cx="1955646" cy="268920"/>
          </a:xfrm>
          <a:prstGeom prst="rect">
            <a:avLst/>
          </a:prstGeom>
          <a:noFill/>
          <a:ln>
            <a:noFill/>
          </a:ln>
        </p:spPr>
        <p:txBody>
          <a:bodyPr spcFirstLastPara="1" wrap="square" lIns="91425" tIns="45700" rIns="91425" bIns="45700" anchor="t" anchorCtr="0">
            <a:spAutoFit/>
          </a:bodyPr>
          <a:lstStyle/>
          <a:p>
            <a:pPr marL="0" marR="0" lvl="0" indent="0" algn="l" rtl="0">
              <a:lnSpc>
                <a:spcPct val="80000"/>
              </a:lnSpc>
              <a:spcBef>
                <a:spcPts val="0"/>
              </a:spcBef>
              <a:spcAft>
                <a:spcPts val="0"/>
              </a:spcAft>
              <a:buClr>
                <a:srgbClr val="000000"/>
              </a:buClr>
              <a:buSzPts val="1400"/>
              <a:buFont typeface="Noto Sans Symbols"/>
              <a:buNone/>
            </a:pPr>
            <a:r>
              <a:rPr lang="en-US" sz="1400" b="0" i="0" u="none" strike="noStrike" cap="none">
                <a:solidFill>
                  <a:srgbClr val="000000"/>
                </a:solidFill>
                <a:latin typeface="Calibri"/>
                <a:ea typeface="Calibri"/>
                <a:cs typeface="Calibri"/>
                <a:sym typeface="Calibri"/>
              </a:rPr>
              <a:t>home network</a:t>
            </a:r>
            <a:endParaRPr/>
          </a:p>
        </p:txBody>
      </p:sp>
      <p:sp>
        <p:nvSpPr>
          <p:cNvPr id="3149" name="Google Shape;3149;p13"/>
          <p:cNvSpPr txBox="1"/>
          <p:nvPr/>
        </p:nvSpPr>
        <p:spPr>
          <a:xfrm>
            <a:off x="7306908" y="5779775"/>
            <a:ext cx="1195135" cy="441275"/>
          </a:xfrm>
          <a:prstGeom prst="rect">
            <a:avLst/>
          </a:prstGeom>
          <a:noFill/>
          <a:ln>
            <a:noFill/>
          </a:ln>
        </p:spPr>
        <p:txBody>
          <a:bodyPr spcFirstLastPara="1" wrap="square" lIns="91425" tIns="45700" rIns="91425" bIns="45700" anchor="t" anchorCtr="0">
            <a:spAutoFit/>
          </a:bodyPr>
          <a:lstStyle/>
          <a:p>
            <a:pPr marL="0" marR="0" lvl="0" indent="0" algn="l" rtl="0">
              <a:lnSpc>
                <a:spcPct val="80000"/>
              </a:lnSpc>
              <a:spcBef>
                <a:spcPts val="0"/>
              </a:spcBef>
              <a:spcAft>
                <a:spcPts val="0"/>
              </a:spcAft>
              <a:buClr>
                <a:srgbClr val="000000"/>
              </a:buClr>
              <a:buSzPts val="1400"/>
              <a:buFont typeface="Noto Sans Symbols"/>
              <a:buNone/>
            </a:pPr>
            <a:r>
              <a:rPr lang="en-US" sz="1400" b="0" i="0" u="none" strike="noStrike" cap="none">
                <a:solidFill>
                  <a:srgbClr val="000000"/>
                </a:solidFill>
                <a:latin typeface="Calibri"/>
                <a:ea typeface="Calibri"/>
                <a:cs typeface="Calibri"/>
                <a:sym typeface="Calibri"/>
              </a:rPr>
              <a:t>enterprise</a:t>
            </a:r>
            <a:endParaRPr/>
          </a:p>
          <a:p>
            <a:pPr marL="0" marR="0" lvl="0" indent="0" algn="l" rtl="0">
              <a:lnSpc>
                <a:spcPct val="80000"/>
              </a:lnSpc>
              <a:spcBef>
                <a:spcPts val="0"/>
              </a:spcBef>
              <a:spcAft>
                <a:spcPts val="0"/>
              </a:spcAft>
              <a:buClr>
                <a:srgbClr val="000000"/>
              </a:buClr>
              <a:buSzPts val="1400"/>
              <a:buFont typeface="Noto Sans Symbols"/>
              <a:buNone/>
            </a:pPr>
            <a:r>
              <a:rPr lang="en-US" sz="1400" b="0" i="0" u="none" strike="noStrike" cap="none">
                <a:solidFill>
                  <a:srgbClr val="000000"/>
                </a:solidFill>
                <a:latin typeface="Calibri"/>
                <a:ea typeface="Calibri"/>
                <a:cs typeface="Calibri"/>
                <a:sym typeface="Calibri"/>
              </a:rPr>
              <a:t>          network</a:t>
            </a:r>
            <a:endParaRPr/>
          </a:p>
        </p:txBody>
      </p:sp>
      <p:sp>
        <p:nvSpPr>
          <p:cNvPr id="3150" name="Google Shape;3150;p13"/>
          <p:cNvSpPr/>
          <p:nvPr/>
        </p:nvSpPr>
        <p:spPr>
          <a:xfrm>
            <a:off x="10222146" y="3179540"/>
            <a:ext cx="1273167" cy="1935748"/>
          </a:xfrm>
          <a:custGeom>
            <a:avLst/>
            <a:gdLst/>
            <a:ahLst/>
            <a:cxnLst/>
            <a:rect l="l" t="t" r="r" b="b"/>
            <a:pathLst>
              <a:path w="1447873" h="1952840" extrusionOk="0">
                <a:moveTo>
                  <a:pt x="35803" y="439993"/>
                </a:moveTo>
                <a:cubicBezTo>
                  <a:pt x="-891" y="618304"/>
                  <a:pt x="-14075" y="936031"/>
                  <a:pt x="18740" y="1122579"/>
                </a:cubicBezTo>
                <a:cubicBezTo>
                  <a:pt x="51555" y="1309127"/>
                  <a:pt x="47344" y="1425517"/>
                  <a:pt x="232695" y="1559284"/>
                </a:cubicBezTo>
                <a:cubicBezTo>
                  <a:pt x="418046" y="1693051"/>
                  <a:pt x="930426" y="1882091"/>
                  <a:pt x="1130848" y="1925181"/>
                </a:cubicBezTo>
                <a:cubicBezTo>
                  <a:pt x="1331270" y="1968271"/>
                  <a:pt x="1391533" y="1979726"/>
                  <a:pt x="1435226" y="1817827"/>
                </a:cubicBezTo>
                <a:cubicBezTo>
                  <a:pt x="1478919" y="1655928"/>
                  <a:pt x="1395587" y="1244347"/>
                  <a:pt x="1393007" y="953785"/>
                </a:cubicBezTo>
                <a:cubicBezTo>
                  <a:pt x="1390427" y="663223"/>
                  <a:pt x="1458740" y="183063"/>
                  <a:pt x="1419747" y="74455"/>
                </a:cubicBezTo>
                <a:cubicBezTo>
                  <a:pt x="1380754" y="-34153"/>
                  <a:pt x="469560" y="-8212"/>
                  <a:pt x="238903" y="52711"/>
                </a:cubicBezTo>
                <a:cubicBezTo>
                  <a:pt x="8246" y="113634"/>
                  <a:pt x="72497" y="261682"/>
                  <a:pt x="35803" y="439993"/>
                </a:cubicBezTo>
                <a:close/>
              </a:path>
            </a:pathLst>
          </a:custGeom>
          <a:gradFill>
            <a:gsLst>
              <a:gs pos="0">
                <a:srgbClr val="9CDFF9"/>
              </a:gs>
              <a:gs pos="58999">
                <a:srgbClr val="DDEAF6"/>
              </a:gs>
              <a:gs pos="100000">
                <a:schemeClr val="lt1"/>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nvGrpSpPr>
          <p:cNvPr id="3151" name="Google Shape;3151;p13"/>
          <p:cNvGrpSpPr/>
          <p:nvPr/>
        </p:nvGrpSpPr>
        <p:grpSpPr>
          <a:xfrm>
            <a:off x="10837700" y="3928050"/>
            <a:ext cx="687393" cy="721548"/>
            <a:chOff x="5203089" y="1751190"/>
            <a:chExt cx="858331" cy="662414"/>
          </a:xfrm>
        </p:grpSpPr>
        <p:sp>
          <p:nvSpPr>
            <p:cNvPr id="3152" name="Google Shape;3152;p13"/>
            <p:cNvSpPr/>
            <p:nvPr/>
          </p:nvSpPr>
          <p:spPr>
            <a:xfrm>
              <a:off x="5536769" y="1751190"/>
              <a:ext cx="524651" cy="662124"/>
            </a:xfrm>
            <a:custGeom>
              <a:avLst/>
              <a:gdLst/>
              <a:ahLst/>
              <a:cxnLst/>
              <a:rect l="l" t="t" r="r" b="b"/>
              <a:pathLst>
                <a:path w="524651" h="662124" extrusionOk="0">
                  <a:moveTo>
                    <a:pt x="10856" y="658506"/>
                  </a:moveTo>
                  <a:cubicBezTo>
                    <a:pt x="8443" y="463125"/>
                    <a:pt x="2413" y="278598"/>
                    <a:pt x="0" y="83217"/>
                  </a:cubicBezTo>
                  <a:lnTo>
                    <a:pt x="249661" y="0"/>
                  </a:lnTo>
                  <a:lnTo>
                    <a:pt x="521033" y="68746"/>
                  </a:lnTo>
                  <a:lnTo>
                    <a:pt x="524651" y="662124"/>
                  </a:lnTo>
                  <a:lnTo>
                    <a:pt x="10856" y="658506"/>
                  </a:lnTo>
                  <a:close/>
                </a:path>
              </a:pathLst>
            </a:custGeom>
            <a:solidFill>
              <a:srgbClr val="E0EBF1"/>
            </a:solidFill>
            <a:ln w="12700" cap="flat" cmpd="sng">
              <a:solidFill>
                <a:srgbClr val="0000A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3153" name="Google Shape;3153;p13"/>
            <p:cNvSpPr/>
            <p:nvPr/>
          </p:nvSpPr>
          <p:spPr>
            <a:xfrm>
              <a:off x="5203089" y="1921244"/>
              <a:ext cx="651290" cy="492070"/>
            </a:xfrm>
            <a:custGeom>
              <a:avLst/>
              <a:gdLst/>
              <a:ahLst/>
              <a:cxnLst/>
              <a:rect l="l" t="t" r="r" b="b"/>
              <a:pathLst>
                <a:path w="651290" h="492070" extrusionOk="0">
                  <a:moveTo>
                    <a:pt x="3618" y="492070"/>
                  </a:moveTo>
                  <a:lnTo>
                    <a:pt x="0" y="141108"/>
                  </a:lnTo>
                  <a:lnTo>
                    <a:pt x="423338" y="0"/>
                  </a:lnTo>
                  <a:lnTo>
                    <a:pt x="647672" y="57891"/>
                  </a:lnTo>
                  <a:lnTo>
                    <a:pt x="651290" y="492070"/>
                  </a:lnTo>
                  <a:lnTo>
                    <a:pt x="3618" y="492070"/>
                  </a:lnTo>
                  <a:close/>
                </a:path>
              </a:pathLst>
            </a:custGeom>
            <a:solidFill>
              <a:srgbClr val="E0EBF1"/>
            </a:solidFill>
            <a:ln w="12700" cap="flat" cmpd="sng">
              <a:solidFill>
                <a:srgbClr val="0000A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cxnSp>
          <p:nvCxnSpPr>
            <p:cNvPr id="3154" name="Google Shape;3154;p13"/>
            <p:cNvCxnSpPr/>
            <p:nvPr/>
          </p:nvCxnSpPr>
          <p:spPr>
            <a:xfrm rot="10800000" flipH="1">
              <a:off x="5270526" y="2029553"/>
              <a:ext cx="295249" cy="73468"/>
            </a:xfrm>
            <a:prstGeom prst="straightConnector1">
              <a:avLst/>
            </a:prstGeom>
            <a:noFill/>
            <a:ln w="44450" cap="flat" cmpd="sng">
              <a:solidFill>
                <a:schemeClr val="lt1"/>
              </a:solidFill>
              <a:prstDash val="solid"/>
              <a:miter lim="800000"/>
              <a:headEnd type="none" w="sm" len="sm"/>
              <a:tailEnd type="none" w="sm" len="sm"/>
            </a:ln>
          </p:spPr>
        </p:cxnSp>
        <p:cxnSp>
          <p:nvCxnSpPr>
            <p:cNvPr id="3155" name="Google Shape;3155;p13"/>
            <p:cNvCxnSpPr/>
            <p:nvPr/>
          </p:nvCxnSpPr>
          <p:spPr>
            <a:xfrm rot="10800000" flipH="1">
              <a:off x="5275406" y="2261710"/>
              <a:ext cx="290369" cy="16752"/>
            </a:xfrm>
            <a:prstGeom prst="straightConnector1">
              <a:avLst/>
            </a:prstGeom>
            <a:noFill/>
            <a:ln w="44450" cap="flat" cmpd="sng">
              <a:solidFill>
                <a:schemeClr val="lt1"/>
              </a:solidFill>
              <a:prstDash val="solid"/>
              <a:miter lim="800000"/>
              <a:headEnd type="none" w="sm" len="sm"/>
              <a:tailEnd type="none" w="sm" len="sm"/>
            </a:ln>
          </p:spPr>
        </p:cxnSp>
        <p:cxnSp>
          <p:nvCxnSpPr>
            <p:cNvPr id="3156" name="Google Shape;3156;p13"/>
            <p:cNvCxnSpPr/>
            <p:nvPr/>
          </p:nvCxnSpPr>
          <p:spPr>
            <a:xfrm rot="10800000" flipH="1">
              <a:off x="5275406" y="2151772"/>
              <a:ext cx="290369" cy="48402"/>
            </a:xfrm>
            <a:prstGeom prst="straightConnector1">
              <a:avLst/>
            </a:prstGeom>
            <a:noFill/>
            <a:ln w="44450" cap="flat" cmpd="sng">
              <a:solidFill>
                <a:schemeClr val="lt1"/>
              </a:solidFill>
              <a:prstDash val="solid"/>
              <a:miter lim="800000"/>
              <a:headEnd type="none" w="sm" len="sm"/>
              <a:tailEnd type="none" w="sm" len="sm"/>
            </a:ln>
          </p:spPr>
        </p:cxnSp>
        <p:cxnSp>
          <p:nvCxnSpPr>
            <p:cNvPr id="3157" name="Google Shape;3157;p13"/>
            <p:cNvCxnSpPr/>
            <p:nvPr/>
          </p:nvCxnSpPr>
          <p:spPr>
            <a:xfrm>
              <a:off x="5270094" y="2354086"/>
              <a:ext cx="295681" cy="0"/>
            </a:xfrm>
            <a:prstGeom prst="straightConnector1">
              <a:avLst/>
            </a:prstGeom>
            <a:noFill/>
            <a:ln w="44450" cap="flat" cmpd="sng">
              <a:solidFill>
                <a:schemeClr val="lt1"/>
              </a:solidFill>
              <a:prstDash val="solid"/>
              <a:miter lim="800000"/>
              <a:headEnd type="none" w="sm" len="sm"/>
              <a:tailEnd type="none" w="sm" len="sm"/>
            </a:ln>
          </p:spPr>
        </p:cxnSp>
        <p:cxnSp>
          <p:nvCxnSpPr>
            <p:cNvPr id="3158" name="Google Shape;3158;p13"/>
            <p:cNvCxnSpPr/>
            <p:nvPr/>
          </p:nvCxnSpPr>
          <p:spPr>
            <a:xfrm rot="10800000">
              <a:off x="5950242" y="1866900"/>
              <a:ext cx="0" cy="465273"/>
            </a:xfrm>
            <a:prstGeom prst="straightConnector1">
              <a:avLst/>
            </a:prstGeom>
            <a:noFill/>
            <a:ln w="44450" cap="flat" cmpd="sng">
              <a:solidFill>
                <a:schemeClr val="lt1"/>
              </a:solidFill>
              <a:prstDash val="dash"/>
              <a:miter lim="800000"/>
              <a:headEnd type="none" w="sm" len="sm"/>
              <a:tailEnd type="none" w="sm" len="sm"/>
            </a:ln>
          </p:spPr>
        </p:cxnSp>
        <p:cxnSp>
          <p:nvCxnSpPr>
            <p:cNvPr id="3159" name="Google Shape;3159;p13"/>
            <p:cNvCxnSpPr/>
            <p:nvPr/>
          </p:nvCxnSpPr>
          <p:spPr>
            <a:xfrm>
              <a:off x="5628589" y="1936750"/>
              <a:ext cx="0" cy="476854"/>
            </a:xfrm>
            <a:prstGeom prst="straightConnector1">
              <a:avLst/>
            </a:prstGeom>
            <a:noFill/>
            <a:ln w="15875" cap="flat" cmpd="sng">
              <a:solidFill>
                <a:srgbClr val="0000A8"/>
              </a:solidFill>
              <a:prstDash val="solid"/>
              <a:miter lim="800000"/>
              <a:headEnd type="none" w="sm" len="sm"/>
              <a:tailEnd type="none" w="sm" len="sm"/>
            </a:ln>
          </p:spPr>
        </p:cxnSp>
      </p:grpSp>
      <p:grpSp>
        <p:nvGrpSpPr>
          <p:cNvPr id="3160" name="Google Shape;3160;p13"/>
          <p:cNvGrpSpPr/>
          <p:nvPr/>
        </p:nvGrpSpPr>
        <p:grpSpPr>
          <a:xfrm>
            <a:off x="10771171" y="3194171"/>
            <a:ext cx="594613" cy="648336"/>
            <a:chOff x="5203089" y="1751190"/>
            <a:chExt cx="858331" cy="662414"/>
          </a:xfrm>
        </p:grpSpPr>
        <p:sp>
          <p:nvSpPr>
            <p:cNvPr id="3161" name="Google Shape;3161;p13"/>
            <p:cNvSpPr/>
            <p:nvPr/>
          </p:nvSpPr>
          <p:spPr>
            <a:xfrm>
              <a:off x="5536769" y="1751190"/>
              <a:ext cx="524651" cy="662124"/>
            </a:xfrm>
            <a:custGeom>
              <a:avLst/>
              <a:gdLst/>
              <a:ahLst/>
              <a:cxnLst/>
              <a:rect l="l" t="t" r="r" b="b"/>
              <a:pathLst>
                <a:path w="524651" h="662124" extrusionOk="0">
                  <a:moveTo>
                    <a:pt x="10856" y="658506"/>
                  </a:moveTo>
                  <a:cubicBezTo>
                    <a:pt x="8443" y="463125"/>
                    <a:pt x="2413" y="278598"/>
                    <a:pt x="0" y="83217"/>
                  </a:cubicBezTo>
                  <a:lnTo>
                    <a:pt x="249661" y="0"/>
                  </a:lnTo>
                  <a:lnTo>
                    <a:pt x="521033" y="68746"/>
                  </a:lnTo>
                  <a:lnTo>
                    <a:pt x="524651" y="662124"/>
                  </a:lnTo>
                  <a:lnTo>
                    <a:pt x="10856" y="658506"/>
                  </a:lnTo>
                  <a:close/>
                </a:path>
              </a:pathLst>
            </a:custGeom>
            <a:solidFill>
              <a:srgbClr val="E0EBF1"/>
            </a:solidFill>
            <a:ln w="12700" cap="flat" cmpd="sng">
              <a:solidFill>
                <a:srgbClr val="0000A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3162" name="Google Shape;3162;p13"/>
            <p:cNvSpPr/>
            <p:nvPr/>
          </p:nvSpPr>
          <p:spPr>
            <a:xfrm>
              <a:off x="5203089" y="1921244"/>
              <a:ext cx="651290" cy="492070"/>
            </a:xfrm>
            <a:custGeom>
              <a:avLst/>
              <a:gdLst/>
              <a:ahLst/>
              <a:cxnLst/>
              <a:rect l="l" t="t" r="r" b="b"/>
              <a:pathLst>
                <a:path w="651290" h="492070" extrusionOk="0">
                  <a:moveTo>
                    <a:pt x="3618" y="492070"/>
                  </a:moveTo>
                  <a:lnTo>
                    <a:pt x="0" y="141108"/>
                  </a:lnTo>
                  <a:lnTo>
                    <a:pt x="423338" y="0"/>
                  </a:lnTo>
                  <a:lnTo>
                    <a:pt x="647672" y="57891"/>
                  </a:lnTo>
                  <a:lnTo>
                    <a:pt x="651290" y="492070"/>
                  </a:lnTo>
                  <a:lnTo>
                    <a:pt x="3618" y="492070"/>
                  </a:lnTo>
                  <a:close/>
                </a:path>
              </a:pathLst>
            </a:custGeom>
            <a:solidFill>
              <a:srgbClr val="E0EBF1"/>
            </a:solidFill>
            <a:ln w="12700" cap="flat" cmpd="sng">
              <a:solidFill>
                <a:srgbClr val="0000A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cxnSp>
          <p:nvCxnSpPr>
            <p:cNvPr id="3163" name="Google Shape;3163;p13"/>
            <p:cNvCxnSpPr/>
            <p:nvPr/>
          </p:nvCxnSpPr>
          <p:spPr>
            <a:xfrm rot="10800000" flipH="1">
              <a:off x="5270526" y="2029553"/>
              <a:ext cx="295249" cy="73468"/>
            </a:xfrm>
            <a:prstGeom prst="straightConnector1">
              <a:avLst/>
            </a:prstGeom>
            <a:noFill/>
            <a:ln w="44450" cap="flat" cmpd="sng">
              <a:solidFill>
                <a:schemeClr val="lt1"/>
              </a:solidFill>
              <a:prstDash val="solid"/>
              <a:miter lim="800000"/>
              <a:headEnd type="none" w="sm" len="sm"/>
              <a:tailEnd type="none" w="sm" len="sm"/>
            </a:ln>
          </p:spPr>
        </p:cxnSp>
        <p:cxnSp>
          <p:nvCxnSpPr>
            <p:cNvPr id="3164" name="Google Shape;3164;p13"/>
            <p:cNvCxnSpPr/>
            <p:nvPr/>
          </p:nvCxnSpPr>
          <p:spPr>
            <a:xfrm rot="10800000" flipH="1">
              <a:off x="5275406" y="2261710"/>
              <a:ext cx="290369" cy="16752"/>
            </a:xfrm>
            <a:prstGeom prst="straightConnector1">
              <a:avLst/>
            </a:prstGeom>
            <a:noFill/>
            <a:ln w="44450" cap="flat" cmpd="sng">
              <a:solidFill>
                <a:schemeClr val="lt1"/>
              </a:solidFill>
              <a:prstDash val="solid"/>
              <a:miter lim="800000"/>
              <a:headEnd type="none" w="sm" len="sm"/>
              <a:tailEnd type="none" w="sm" len="sm"/>
            </a:ln>
          </p:spPr>
        </p:cxnSp>
        <p:cxnSp>
          <p:nvCxnSpPr>
            <p:cNvPr id="3165" name="Google Shape;3165;p13"/>
            <p:cNvCxnSpPr/>
            <p:nvPr/>
          </p:nvCxnSpPr>
          <p:spPr>
            <a:xfrm rot="10800000" flipH="1">
              <a:off x="5275406" y="2151772"/>
              <a:ext cx="290369" cy="48402"/>
            </a:xfrm>
            <a:prstGeom prst="straightConnector1">
              <a:avLst/>
            </a:prstGeom>
            <a:noFill/>
            <a:ln w="44450" cap="flat" cmpd="sng">
              <a:solidFill>
                <a:schemeClr val="lt1"/>
              </a:solidFill>
              <a:prstDash val="solid"/>
              <a:miter lim="800000"/>
              <a:headEnd type="none" w="sm" len="sm"/>
              <a:tailEnd type="none" w="sm" len="sm"/>
            </a:ln>
          </p:spPr>
        </p:cxnSp>
        <p:cxnSp>
          <p:nvCxnSpPr>
            <p:cNvPr id="3166" name="Google Shape;3166;p13"/>
            <p:cNvCxnSpPr/>
            <p:nvPr/>
          </p:nvCxnSpPr>
          <p:spPr>
            <a:xfrm>
              <a:off x="5270094" y="2354086"/>
              <a:ext cx="295681" cy="0"/>
            </a:xfrm>
            <a:prstGeom prst="straightConnector1">
              <a:avLst/>
            </a:prstGeom>
            <a:noFill/>
            <a:ln w="44450" cap="flat" cmpd="sng">
              <a:solidFill>
                <a:schemeClr val="lt1"/>
              </a:solidFill>
              <a:prstDash val="solid"/>
              <a:miter lim="800000"/>
              <a:headEnd type="none" w="sm" len="sm"/>
              <a:tailEnd type="none" w="sm" len="sm"/>
            </a:ln>
          </p:spPr>
        </p:cxnSp>
        <p:cxnSp>
          <p:nvCxnSpPr>
            <p:cNvPr id="3167" name="Google Shape;3167;p13"/>
            <p:cNvCxnSpPr/>
            <p:nvPr/>
          </p:nvCxnSpPr>
          <p:spPr>
            <a:xfrm rot="10800000">
              <a:off x="5950242" y="1866900"/>
              <a:ext cx="0" cy="465273"/>
            </a:xfrm>
            <a:prstGeom prst="straightConnector1">
              <a:avLst/>
            </a:prstGeom>
            <a:noFill/>
            <a:ln w="44450" cap="flat" cmpd="sng">
              <a:solidFill>
                <a:schemeClr val="lt1"/>
              </a:solidFill>
              <a:prstDash val="dash"/>
              <a:miter lim="800000"/>
              <a:headEnd type="none" w="sm" len="sm"/>
              <a:tailEnd type="none" w="sm" len="sm"/>
            </a:ln>
          </p:spPr>
        </p:cxnSp>
        <p:cxnSp>
          <p:nvCxnSpPr>
            <p:cNvPr id="3168" name="Google Shape;3168;p13"/>
            <p:cNvCxnSpPr/>
            <p:nvPr/>
          </p:nvCxnSpPr>
          <p:spPr>
            <a:xfrm>
              <a:off x="5628589" y="1936750"/>
              <a:ext cx="0" cy="476854"/>
            </a:xfrm>
            <a:prstGeom prst="straightConnector1">
              <a:avLst/>
            </a:prstGeom>
            <a:noFill/>
            <a:ln w="15875" cap="flat" cmpd="sng">
              <a:solidFill>
                <a:srgbClr val="0000A8"/>
              </a:solidFill>
              <a:prstDash val="solid"/>
              <a:miter lim="800000"/>
              <a:headEnd type="none" w="sm" len="sm"/>
              <a:tailEnd type="none" w="sm" len="sm"/>
            </a:ln>
          </p:spPr>
        </p:cxnSp>
      </p:grpSp>
      <p:sp>
        <p:nvSpPr>
          <p:cNvPr id="3169" name="Google Shape;3169;p13"/>
          <p:cNvSpPr/>
          <p:nvPr/>
        </p:nvSpPr>
        <p:spPr>
          <a:xfrm>
            <a:off x="9540813" y="1782042"/>
            <a:ext cx="1497864" cy="1386455"/>
          </a:xfrm>
          <a:custGeom>
            <a:avLst/>
            <a:gdLst/>
            <a:ahLst/>
            <a:cxnLst/>
            <a:rect l="l" t="t" r="r" b="b"/>
            <a:pathLst>
              <a:path w="1634267" h="1796376" extrusionOk="0">
                <a:moveTo>
                  <a:pt x="147252" y="113266"/>
                </a:moveTo>
                <a:cubicBezTo>
                  <a:pt x="-139307" y="245497"/>
                  <a:pt x="69849" y="655289"/>
                  <a:pt x="131452" y="927943"/>
                </a:cubicBezTo>
                <a:cubicBezTo>
                  <a:pt x="193055" y="1200597"/>
                  <a:pt x="345759" y="1645108"/>
                  <a:pt x="516868" y="1749191"/>
                </a:cubicBezTo>
                <a:cubicBezTo>
                  <a:pt x="687977" y="1853274"/>
                  <a:pt x="1013294" y="1784070"/>
                  <a:pt x="1158108" y="1552442"/>
                </a:cubicBezTo>
                <a:cubicBezTo>
                  <a:pt x="1302922" y="1320814"/>
                  <a:pt x="1525272" y="1647197"/>
                  <a:pt x="1598914" y="1498556"/>
                </a:cubicBezTo>
                <a:cubicBezTo>
                  <a:pt x="1672556" y="1349916"/>
                  <a:pt x="1609877" y="897136"/>
                  <a:pt x="1599962" y="660599"/>
                </a:cubicBezTo>
                <a:cubicBezTo>
                  <a:pt x="1590047" y="424062"/>
                  <a:pt x="1578419" y="187943"/>
                  <a:pt x="1539426" y="79335"/>
                </a:cubicBezTo>
                <a:cubicBezTo>
                  <a:pt x="1500433" y="-29273"/>
                  <a:pt x="1202565" y="3293"/>
                  <a:pt x="970536" y="8948"/>
                </a:cubicBezTo>
                <a:cubicBezTo>
                  <a:pt x="738507" y="14603"/>
                  <a:pt x="433811" y="-18965"/>
                  <a:pt x="147252" y="113266"/>
                </a:cubicBezTo>
                <a:close/>
              </a:path>
            </a:pathLst>
          </a:custGeom>
          <a:gradFill>
            <a:gsLst>
              <a:gs pos="0">
                <a:srgbClr val="9CDFF9"/>
              </a:gs>
              <a:gs pos="57000">
                <a:srgbClr val="DDEAF6"/>
              </a:gs>
              <a:gs pos="100000">
                <a:schemeClr val="lt1"/>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3170" name="Google Shape;3170;p13"/>
          <p:cNvSpPr txBox="1"/>
          <p:nvPr/>
        </p:nvSpPr>
        <p:spPr>
          <a:xfrm>
            <a:off x="9427201" y="1851195"/>
            <a:ext cx="1725088" cy="286232"/>
          </a:xfrm>
          <a:prstGeom prst="rect">
            <a:avLst/>
          </a:prstGeom>
          <a:no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Clr>
                <a:srgbClr val="000000"/>
              </a:buClr>
              <a:buSzPts val="1400"/>
              <a:buFont typeface="Calibri"/>
              <a:buNone/>
            </a:pPr>
            <a:r>
              <a:rPr lang="en-US" sz="1400" b="0" i="0" u="none" strike="noStrike" cap="none">
                <a:solidFill>
                  <a:srgbClr val="000000"/>
                </a:solidFill>
                <a:latin typeface="Calibri"/>
                <a:ea typeface="Calibri"/>
                <a:cs typeface="Calibri"/>
                <a:sym typeface="Calibri"/>
              </a:rPr>
              <a:t>national or global ISP</a:t>
            </a:r>
            <a:endParaRPr/>
          </a:p>
        </p:txBody>
      </p:sp>
      <p:sp>
        <p:nvSpPr>
          <p:cNvPr id="3171" name="Google Shape;3171;p13"/>
          <p:cNvSpPr/>
          <p:nvPr/>
        </p:nvSpPr>
        <p:spPr>
          <a:xfrm>
            <a:off x="9279068" y="3677908"/>
            <a:ext cx="305749" cy="197847"/>
          </a:xfrm>
          <a:prstGeom prst="rect">
            <a:avLst/>
          </a:prstGeom>
          <a:solidFill>
            <a:srgbClr val="9CDFF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3172" name="Google Shape;3172;p13"/>
          <p:cNvSpPr txBox="1"/>
          <p:nvPr/>
        </p:nvSpPr>
        <p:spPr>
          <a:xfrm>
            <a:off x="8766162" y="3447919"/>
            <a:ext cx="1040639" cy="480131"/>
          </a:xfrm>
          <a:prstGeom prst="rect">
            <a:avLst/>
          </a:prstGeom>
          <a:no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Clr>
                <a:srgbClr val="000000"/>
              </a:buClr>
              <a:buSzPts val="1400"/>
              <a:buFont typeface="Calibri"/>
              <a:buNone/>
            </a:pPr>
            <a:r>
              <a:rPr lang="en-US" sz="1400" b="0" i="0" u="none" strike="noStrike" cap="none">
                <a:solidFill>
                  <a:srgbClr val="000000"/>
                </a:solidFill>
                <a:latin typeface="Calibri"/>
                <a:ea typeface="Calibri"/>
                <a:cs typeface="Calibri"/>
                <a:sym typeface="Calibri"/>
              </a:rPr>
              <a:t>local or regional ISP</a:t>
            </a:r>
            <a:endParaRPr/>
          </a:p>
        </p:txBody>
      </p:sp>
      <p:sp>
        <p:nvSpPr>
          <p:cNvPr id="3173" name="Google Shape;3173;p13"/>
          <p:cNvSpPr txBox="1"/>
          <p:nvPr/>
        </p:nvSpPr>
        <p:spPr>
          <a:xfrm>
            <a:off x="10917767" y="4677937"/>
            <a:ext cx="813043" cy="383182"/>
          </a:xfrm>
          <a:prstGeom prst="rect">
            <a:avLst/>
          </a:prstGeom>
          <a:no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Clr>
                <a:srgbClr val="000000"/>
              </a:buClr>
              <a:buSzPts val="1050"/>
              <a:buFont typeface="Calibri"/>
              <a:buNone/>
            </a:pPr>
            <a:r>
              <a:rPr lang="en-US" sz="1050" b="0" i="0" u="none" strike="noStrike" cap="none">
                <a:solidFill>
                  <a:srgbClr val="000000"/>
                </a:solidFill>
                <a:latin typeface="Calibri"/>
                <a:ea typeface="Calibri"/>
                <a:cs typeface="Calibri"/>
                <a:sym typeface="Calibri"/>
              </a:rPr>
              <a:t>datacenter </a:t>
            </a:r>
            <a:endParaRPr/>
          </a:p>
          <a:p>
            <a:pPr marL="0" marR="0" lvl="0" indent="0" algn="l" rtl="0">
              <a:lnSpc>
                <a:spcPct val="90000"/>
              </a:lnSpc>
              <a:spcBef>
                <a:spcPts val="0"/>
              </a:spcBef>
              <a:spcAft>
                <a:spcPts val="0"/>
              </a:spcAft>
              <a:buClr>
                <a:srgbClr val="000000"/>
              </a:buClr>
              <a:buSzPts val="1050"/>
              <a:buFont typeface="Calibri"/>
              <a:buNone/>
            </a:pPr>
            <a:r>
              <a:rPr lang="en-US" sz="1050" b="0" i="0" u="none" strike="noStrike" cap="none">
                <a:solidFill>
                  <a:srgbClr val="000000"/>
                </a:solidFill>
                <a:latin typeface="Calibri"/>
                <a:ea typeface="Calibri"/>
                <a:cs typeface="Calibri"/>
                <a:sym typeface="Calibri"/>
              </a:rPr>
              <a:t>network</a:t>
            </a:r>
            <a:endParaRPr/>
          </a:p>
        </p:txBody>
      </p:sp>
      <p:sp>
        <p:nvSpPr>
          <p:cNvPr id="3174" name="Google Shape;3174;p13"/>
          <p:cNvSpPr txBox="1"/>
          <p:nvPr/>
        </p:nvSpPr>
        <p:spPr>
          <a:xfrm>
            <a:off x="10063018" y="4228248"/>
            <a:ext cx="843051" cy="674031"/>
          </a:xfrm>
          <a:prstGeom prst="rect">
            <a:avLst/>
          </a:prstGeom>
          <a:no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Clr>
                <a:srgbClr val="000000"/>
              </a:buClr>
              <a:buSzPts val="1400"/>
              <a:buFont typeface="Calibri"/>
              <a:buNone/>
            </a:pPr>
            <a:r>
              <a:rPr lang="en-US" sz="1400" b="0" i="0" u="none" strike="noStrike" cap="none">
                <a:solidFill>
                  <a:srgbClr val="000000"/>
                </a:solidFill>
                <a:latin typeface="Calibri"/>
                <a:ea typeface="Calibri"/>
                <a:cs typeface="Calibri"/>
                <a:sym typeface="Calibri"/>
              </a:rPr>
              <a:t>content </a:t>
            </a:r>
            <a:endParaRPr/>
          </a:p>
          <a:p>
            <a:pPr marL="0" marR="0" lvl="0" indent="0" algn="l" rtl="0">
              <a:lnSpc>
                <a:spcPct val="90000"/>
              </a:lnSpc>
              <a:spcBef>
                <a:spcPts val="0"/>
              </a:spcBef>
              <a:spcAft>
                <a:spcPts val="0"/>
              </a:spcAft>
              <a:buClr>
                <a:srgbClr val="000000"/>
              </a:buClr>
              <a:buSzPts val="1400"/>
              <a:buFont typeface="Calibri"/>
              <a:buNone/>
            </a:pPr>
            <a:r>
              <a:rPr lang="en-US" sz="1400" b="0" i="0" u="none" strike="noStrike" cap="none">
                <a:solidFill>
                  <a:srgbClr val="000000"/>
                </a:solidFill>
                <a:latin typeface="Calibri"/>
                <a:ea typeface="Calibri"/>
                <a:cs typeface="Calibri"/>
                <a:sym typeface="Calibri"/>
              </a:rPr>
              <a:t>provider </a:t>
            </a:r>
            <a:endParaRPr/>
          </a:p>
          <a:p>
            <a:pPr marL="0" marR="0" lvl="0" indent="0" algn="l" rtl="0">
              <a:lnSpc>
                <a:spcPct val="90000"/>
              </a:lnSpc>
              <a:spcBef>
                <a:spcPts val="0"/>
              </a:spcBef>
              <a:spcAft>
                <a:spcPts val="0"/>
              </a:spcAft>
              <a:buClr>
                <a:srgbClr val="000000"/>
              </a:buClr>
              <a:buSzPts val="1400"/>
              <a:buFont typeface="Calibri"/>
              <a:buNone/>
            </a:pPr>
            <a:r>
              <a:rPr lang="en-US" sz="1400" b="0" i="0" u="none" strike="noStrike" cap="none">
                <a:solidFill>
                  <a:srgbClr val="000000"/>
                </a:solidFill>
                <a:latin typeface="Calibri"/>
                <a:ea typeface="Calibri"/>
                <a:cs typeface="Calibri"/>
                <a:sym typeface="Calibri"/>
              </a:rPr>
              <a:t>network</a:t>
            </a:r>
            <a:endParaRPr sz="1000" b="0" i="0" u="none" strike="noStrike" cap="none">
              <a:solidFill>
                <a:srgbClr val="000000"/>
              </a:solidFill>
              <a:latin typeface="Calibri"/>
              <a:ea typeface="Calibri"/>
              <a:cs typeface="Calibri"/>
              <a:sym typeface="Calibri"/>
            </a:endParaRPr>
          </a:p>
        </p:txBody>
      </p:sp>
      <p:cxnSp>
        <p:nvCxnSpPr>
          <p:cNvPr id="3175" name="Google Shape;3175;p13"/>
          <p:cNvCxnSpPr/>
          <p:nvPr/>
        </p:nvCxnSpPr>
        <p:spPr>
          <a:xfrm rot="10800000">
            <a:off x="10559920" y="3580125"/>
            <a:ext cx="412964" cy="63712"/>
          </a:xfrm>
          <a:prstGeom prst="straightConnector1">
            <a:avLst/>
          </a:prstGeom>
          <a:noFill/>
          <a:ln w="9525" cap="flat" cmpd="sng">
            <a:solidFill>
              <a:schemeClr val="dk1"/>
            </a:solidFill>
            <a:prstDash val="solid"/>
            <a:miter lim="800000"/>
            <a:headEnd type="none" w="sm" len="sm"/>
            <a:tailEnd type="none" w="sm" len="sm"/>
          </a:ln>
        </p:spPr>
      </p:cxnSp>
      <p:cxnSp>
        <p:nvCxnSpPr>
          <p:cNvPr id="3176" name="Google Shape;3176;p13"/>
          <p:cNvCxnSpPr/>
          <p:nvPr/>
        </p:nvCxnSpPr>
        <p:spPr>
          <a:xfrm rot="10800000">
            <a:off x="10660835" y="3640684"/>
            <a:ext cx="345866" cy="738975"/>
          </a:xfrm>
          <a:prstGeom prst="straightConnector1">
            <a:avLst/>
          </a:prstGeom>
          <a:noFill/>
          <a:ln w="9525" cap="flat" cmpd="sng">
            <a:solidFill>
              <a:schemeClr val="dk1"/>
            </a:solidFill>
            <a:prstDash val="solid"/>
            <a:miter lim="800000"/>
            <a:headEnd type="none" w="sm" len="sm"/>
            <a:tailEnd type="none" w="sm" len="sm"/>
          </a:ln>
        </p:spPr>
      </p:cxnSp>
      <p:cxnSp>
        <p:nvCxnSpPr>
          <p:cNvPr id="3177" name="Google Shape;3177;p13"/>
          <p:cNvCxnSpPr/>
          <p:nvPr/>
        </p:nvCxnSpPr>
        <p:spPr>
          <a:xfrm rot="10800000" flipH="1">
            <a:off x="10636897" y="3633421"/>
            <a:ext cx="335987" cy="395340"/>
          </a:xfrm>
          <a:prstGeom prst="straightConnector1">
            <a:avLst/>
          </a:prstGeom>
          <a:noFill/>
          <a:ln w="9525" cap="flat" cmpd="sng">
            <a:solidFill>
              <a:schemeClr val="dk1"/>
            </a:solidFill>
            <a:prstDash val="solid"/>
            <a:miter lim="800000"/>
            <a:headEnd type="none" w="sm" len="sm"/>
            <a:tailEnd type="none" w="sm" len="sm"/>
          </a:ln>
        </p:spPr>
      </p:cxnSp>
      <p:cxnSp>
        <p:nvCxnSpPr>
          <p:cNvPr id="3178" name="Google Shape;3178;p13"/>
          <p:cNvCxnSpPr/>
          <p:nvPr/>
        </p:nvCxnSpPr>
        <p:spPr>
          <a:xfrm rot="10800000">
            <a:off x="10570774" y="3594896"/>
            <a:ext cx="1" cy="485748"/>
          </a:xfrm>
          <a:prstGeom prst="straightConnector1">
            <a:avLst/>
          </a:prstGeom>
          <a:noFill/>
          <a:ln w="9525" cap="flat" cmpd="sng">
            <a:solidFill>
              <a:schemeClr val="dk1"/>
            </a:solidFill>
            <a:prstDash val="solid"/>
            <a:miter lim="800000"/>
            <a:headEnd type="none" w="sm" len="sm"/>
            <a:tailEnd type="none" w="sm" len="sm"/>
          </a:ln>
        </p:spPr>
      </p:cxnSp>
      <p:cxnSp>
        <p:nvCxnSpPr>
          <p:cNvPr id="3179" name="Google Shape;3179;p13"/>
          <p:cNvCxnSpPr/>
          <p:nvPr/>
        </p:nvCxnSpPr>
        <p:spPr>
          <a:xfrm rot="10800000">
            <a:off x="10550620" y="4071642"/>
            <a:ext cx="508543" cy="348647"/>
          </a:xfrm>
          <a:prstGeom prst="straightConnector1">
            <a:avLst/>
          </a:prstGeom>
          <a:noFill/>
          <a:ln w="9525" cap="flat" cmpd="sng">
            <a:solidFill>
              <a:schemeClr val="dk1"/>
            </a:solidFill>
            <a:prstDash val="solid"/>
            <a:miter lim="800000"/>
            <a:headEnd type="none" w="sm" len="sm"/>
            <a:tailEnd type="none" w="sm" len="sm"/>
          </a:ln>
        </p:spPr>
      </p:cxnSp>
      <p:cxnSp>
        <p:nvCxnSpPr>
          <p:cNvPr id="3180" name="Google Shape;3180;p13"/>
          <p:cNvCxnSpPr/>
          <p:nvPr/>
        </p:nvCxnSpPr>
        <p:spPr>
          <a:xfrm rot="10800000">
            <a:off x="9895195" y="4087742"/>
            <a:ext cx="655425" cy="0"/>
          </a:xfrm>
          <a:prstGeom prst="straightConnector1">
            <a:avLst/>
          </a:prstGeom>
          <a:noFill/>
          <a:ln w="9525" cap="flat" cmpd="sng">
            <a:solidFill>
              <a:schemeClr val="dk1"/>
            </a:solidFill>
            <a:prstDash val="solid"/>
            <a:miter lim="800000"/>
            <a:headEnd type="none" w="sm" len="sm"/>
            <a:tailEnd type="none" w="sm" len="sm"/>
          </a:ln>
        </p:spPr>
      </p:cxnSp>
      <p:cxnSp>
        <p:nvCxnSpPr>
          <p:cNvPr id="3181" name="Google Shape;3181;p13"/>
          <p:cNvCxnSpPr/>
          <p:nvPr/>
        </p:nvCxnSpPr>
        <p:spPr>
          <a:xfrm rot="10800000">
            <a:off x="9219616" y="4087742"/>
            <a:ext cx="655425" cy="0"/>
          </a:xfrm>
          <a:prstGeom prst="straightConnector1">
            <a:avLst/>
          </a:prstGeom>
          <a:noFill/>
          <a:ln w="9525" cap="flat" cmpd="sng">
            <a:solidFill>
              <a:schemeClr val="dk1"/>
            </a:solidFill>
            <a:prstDash val="solid"/>
            <a:miter lim="800000"/>
            <a:headEnd type="none" w="sm" len="sm"/>
            <a:tailEnd type="none" w="sm" len="sm"/>
          </a:ln>
        </p:spPr>
      </p:cxnSp>
      <p:cxnSp>
        <p:nvCxnSpPr>
          <p:cNvPr id="3182" name="Google Shape;3182;p13"/>
          <p:cNvCxnSpPr/>
          <p:nvPr/>
        </p:nvCxnSpPr>
        <p:spPr>
          <a:xfrm flipH="1">
            <a:off x="9276868" y="3507672"/>
            <a:ext cx="382424" cy="517050"/>
          </a:xfrm>
          <a:prstGeom prst="straightConnector1">
            <a:avLst/>
          </a:prstGeom>
          <a:noFill/>
          <a:ln w="9525" cap="flat" cmpd="sng">
            <a:solidFill>
              <a:schemeClr val="dk1"/>
            </a:solidFill>
            <a:prstDash val="solid"/>
            <a:miter lim="800000"/>
            <a:headEnd type="none" w="sm" len="sm"/>
            <a:tailEnd type="none" w="sm" len="sm"/>
          </a:ln>
        </p:spPr>
      </p:cxnSp>
      <p:cxnSp>
        <p:nvCxnSpPr>
          <p:cNvPr id="3183" name="Google Shape;3183;p13"/>
          <p:cNvCxnSpPr/>
          <p:nvPr/>
        </p:nvCxnSpPr>
        <p:spPr>
          <a:xfrm>
            <a:off x="9733069" y="3507672"/>
            <a:ext cx="0" cy="540294"/>
          </a:xfrm>
          <a:prstGeom prst="straightConnector1">
            <a:avLst/>
          </a:prstGeom>
          <a:noFill/>
          <a:ln w="9525" cap="flat" cmpd="sng">
            <a:solidFill>
              <a:schemeClr val="dk1"/>
            </a:solidFill>
            <a:prstDash val="solid"/>
            <a:miter lim="800000"/>
            <a:headEnd type="none" w="sm" len="sm"/>
            <a:tailEnd type="none" w="sm" len="sm"/>
          </a:ln>
        </p:spPr>
      </p:cxnSp>
      <p:cxnSp>
        <p:nvCxnSpPr>
          <p:cNvPr id="3184" name="Google Shape;3184;p13"/>
          <p:cNvCxnSpPr/>
          <p:nvPr/>
        </p:nvCxnSpPr>
        <p:spPr>
          <a:xfrm>
            <a:off x="10137668" y="2754692"/>
            <a:ext cx="488174" cy="839333"/>
          </a:xfrm>
          <a:prstGeom prst="straightConnector1">
            <a:avLst/>
          </a:prstGeom>
          <a:noFill/>
          <a:ln w="9525" cap="flat" cmpd="sng">
            <a:solidFill>
              <a:schemeClr val="dk1"/>
            </a:solidFill>
            <a:prstDash val="solid"/>
            <a:miter lim="800000"/>
            <a:headEnd type="none" w="sm" len="sm"/>
            <a:tailEnd type="none" w="sm" len="sm"/>
          </a:ln>
        </p:spPr>
      </p:cxnSp>
      <p:cxnSp>
        <p:nvCxnSpPr>
          <p:cNvPr id="3185" name="Google Shape;3185;p13"/>
          <p:cNvCxnSpPr/>
          <p:nvPr/>
        </p:nvCxnSpPr>
        <p:spPr>
          <a:xfrm flipH="1">
            <a:off x="9798719" y="2695013"/>
            <a:ext cx="380432" cy="694807"/>
          </a:xfrm>
          <a:prstGeom prst="straightConnector1">
            <a:avLst/>
          </a:prstGeom>
          <a:noFill/>
          <a:ln w="12700" cap="flat" cmpd="sng">
            <a:solidFill>
              <a:schemeClr val="dk1"/>
            </a:solidFill>
            <a:prstDash val="solid"/>
            <a:miter lim="800000"/>
            <a:headEnd type="none" w="sm" len="sm"/>
            <a:tailEnd type="none" w="sm" len="sm"/>
          </a:ln>
        </p:spPr>
      </p:cxnSp>
      <p:cxnSp>
        <p:nvCxnSpPr>
          <p:cNvPr id="3186" name="Google Shape;3186;p13"/>
          <p:cNvCxnSpPr/>
          <p:nvPr/>
        </p:nvCxnSpPr>
        <p:spPr>
          <a:xfrm flipH="1">
            <a:off x="10100635" y="2169432"/>
            <a:ext cx="761467" cy="577355"/>
          </a:xfrm>
          <a:prstGeom prst="straightConnector1">
            <a:avLst/>
          </a:prstGeom>
          <a:noFill/>
          <a:ln w="12700" cap="flat" cmpd="sng">
            <a:solidFill>
              <a:schemeClr val="dk1"/>
            </a:solidFill>
            <a:prstDash val="solid"/>
            <a:miter lim="800000"/>
            <a:headEnd type="none" w="sm" len="sm"/>
            <a:tailEnd type="none" w="sm" len="sm"/>
          </a:ln>
        </p:spPr>
      </p:cxnSp>
      <p:cxnSp>
        <p:nvCxnSpPr>
          <p:cNvPr id="3187" name="Google Shape;3187;p13"/>
          <p:cNvCxnSpPr/>
          <p:nvPr/>
        </p:nvCxnSpPr>
        <p:spPr>
          <a:xfrm flipH="1">
            <a:off x="10100635" y="2268313"/>
            <a:ext cx="3970" cy="518461"/>
          </a:xfrm>
          <a:prstGeom prst="straightConnector1">
            <a:avLst/>
          </a:prstGeom>
          <a:noFill/>
          <a:ln w="12700" cap="flat" cmpd="sng">
            <a:solidFill>
              <a:schemeClr val="dk1"/>
            </a:solidFill>
            <a:prstDash val="solid"/>
            <a:miter lim="800000"/>
            <a:headEnd type="none" w="sm" len="sm"/>
            <a:tailEnd type="none" w="sm" len="sm"/>
          </a:ln>
        </p:spPr>
      </p:cxnSp>
      <p:cxnSp>
        <p:nvCxnSpPr>
          <p:cNvPr id="3188" name="Google Shape;3188;p13"/>
          <p:cNvCxnSpPr/>
          <p:nvPr/>
        </p:nvCxnSpPr>
        <p:spPr>
          <a:xfrm flipH="1">
            <a:off x="10672135" y="2200506"/>
            <a:ext cx="149360" cy="518461"/>
          </a:xfrm>
          <a:prstGeom prst="straightConnector1">
            <a:avLst/>
          </a:prstGeom>
          <a:noFill/>
          <a:ln w="12700" cap="flat" cmpd="sng">
            <a:solidFill>
              <a:schemeClr val="dk1"/>
            </a:solidFill>
            <a:prstDash val="solid"/>
            <a:miter lim="800000"/>
            <a:headEnd type="none" w="sm" len="sm"/>
            <a:tailEnd type="none" w="sm" len="sm"/>
          </a:ln>
        </p:spPr>
      </p:cxnSp>
      <p:cxnSp>
        <p:nvCxnSpPr>
          <p:cNvPr id="3189" name="Google Shape;3189;p13"/>
          <p:cNvCxnSpPr/>
          <p:nvPr/>
        </p:nvCxnSpPr>
        <p:spPr>
          <a:xfrm flipH="1">
            <a:off x="10142166" y="2718967"/>
            <a:ext cx="574283" cy="27820"/>
          </a:xfrm>
          <a:prstGeom prst="straightConnector1">
            <a:avLst/>
          </a:prstGeom>
          <a:noFill/>
          <a:ln w="12700" cap="flat" cmpd="sng">
            <a:solidFill>
              <a:schemeClr val="dk1"/>
            </a:solidFill>
            <a:prstDash val="solid"/>
            <a:miter lim="800000"/>
            <a:headEnd type="none" w="sm" len="sm"/>
            <a:tailEnd type="none" w="sm" len="sm"/>
          </a:ln>
        </p:spPr>
      </p:cxnSp>
      <p:cxnSp>
        <p:nvCxnSpPr>
          <p:cNvPr id="3190" name="Google Shape;3190;p13"/>
          <p:cNvCxnSpPr/>
          <p:nvPr/>
        </p:nvCxnSpPr>
        <p:spPr>
          <a:xfrm flipH="1">
            <a:off x="10069542" y="2169432"/>
            <a:ext cx="788589" cy="98881"/>
          </a:xfrm>
          <a:prstGeom prst="straightConnector1">
            <a:avLst/>
          </a:prstGeom>
          <a:noFill/>
          <a:ln w="12700" cap="flat" cmpd="sng">
            <a:solidFill>
              <a:schemeClr val="dk1"/>
            </a:solidFill>
            <a:prstDash val="solid"/>
            <a:miter lim="800000"/>
            <a:headEnd type="none" w="sm" len="sm"/>
            <a:tailEnd type="none" w="sm" len="sm"/>
          </a:ln>
        </p:spPr>
      </p:cxnSp>
      <p:cxnSp>
        <p:nvCxnSpPr>
          <p:cNvPr id="3191" name="Google Shape;3191;p13"/>
          <p:cNvCxnSpPr/>
          <p:nvPr/>
        </p:nvCxnSpPr>
        <p:spPr>
          <a:xfrm flipH="1">
            <a:off x="10862103" y="2127325"/>
            <a:ext cx="279002" cy="42107"/>
          </a:xfrm>
          <a:prstGeom prst="straightConnector1">
            <a:avLst/>
          </a:prstGeom>
          <a:noFill/>
          <a:ln w="12700" cap="flat" cmpd="sng">
            <a:solidFill>
              <a:schemeClr val="dk1"/>
            </a:solidFill>
            <a:prstDash val="solid"/>
            <a:miter lim="800000"/>
            <a:headEnd type="none" w="sm" len="sm"/>
            <a:tailEnd type="none" w="sm" len="sm"/>
          </a:ln>
        </p:spPr>
      </p:cxnSp>
      <p:cxnSp>
        <p:nvCxnSpPr>
          <p:cNvPr id="3192" name="Google Shape;3192;p13"/>
          <p:cNvCxnSpPr/>
          <p:nvPr/>
        </p:nvCxnSpPr>
        <p:spPr>
          <a:xfrm rot="10800000">
            <a:off x="10681994" y="2718967"/>
            <a:ext cx="353541" cy="67807"/>
          </a:xfrm>
          <a:prstGeom prst="straightConnector1">
            <a:avLst/>
          </a:prstGeom>
          <a:noFill/>
          <a:ln w="12700" cap="flat" cmpd="sng">
            <a:solidFill>
              <a:schemeClr val="dk1"/>
            </a:solidFill>
            <a:prstDash val="solid"/>
            <a:miter lim="800000"/>
            <a:headEnd type="none" w="sm" len="sm"/>
            <a:tailEnd type="none" w="sm" len="sm"/>
          </a:ln>
        </p:spPr>
      </p:cxnSp>
      <p:cxnSp>
        <p:nvCxnSpPr>
          <p:cNvPr id="3193" name="Google Shape;3193;p13"/>
          <p:cNvCxnSpPr/>
          <p:nvPr/>
        </p:nvCxnSpPr>
        <p:spPr>
          <a:xfrm flipH="1">
            <a:off x="8769223" y="2268313"/>
            <a:ext cx="1300319" cy="606622"/>
          </a:xfrm>
          <a:prstGeom prst="straightConnector1">
            <a:avLst/>
          </a:prstGeom>
          <a:noFill/>
          <a:ln w="12700" cap="flat" cmpd="sng">
            <a:solidFill>
              <a:schemeClr val="dk1"/>
            </a:solidFill>
            <a:prstDash val="solid"/>
            <a:miter lim="800000"/>
            <a:headEnd type="none" w="sm" len="sm"/>
            <a:tailEnd type="none" w="sm" len="sm"/>
          </a:ln>
        </p:spPr>
      </p:cxnSp>
      <p:cxnSp>
        <p:nvCxnSpPr>
          <p:cNvPr id="3194" name="Google Shape;3194;p13"/>
          <p:cNvCxnSpPr/>
          <p:nvPr/>
        </p:nvCxnSpPr>
        <p:spPr>
          <a:xfrm rot="10800000" flipH="1">
            <a:off x="9378705" y="4113379"/>
            <a:ext cx="429324" cy="705603"/>
          </a:xfrm>
          <a:prstGeom prst="straightConnector1">
            <a:avLst/>
          </a:prstGeom>
          <a:noFill/>
          <a:ln w="9525" cap="flat" cmpd="sng">
            <a:solidFill>
              <a:schemeClr val="dk1"/>
            </a:solidFill>
            <a:prstDash val="solid"/>
            <a:round/>
            <a:headEnd type="none" w="med" len="med"/>
            <a:tailEnd type="none" w="med" len="med"/>
          </a:ln>
        </p:spPr>
      </p:cxnSp>
      <p:cxnSp>
        <p:nvCxnSpPr>
          <p:cNvPr id="3195" name="Google Shape;3195;p13"/>
          <p:cNvCxnSpPr/>
          <p:nvPr/>
        </p:nvCxnSpPr>
        <p:spPr>
          <a:xfrm rot="10800000" flipH="1">
            <a:off x="8244554" y="4047456"/>
            <a:ext cx="969051" cy="3175"/>
          </a:xfrm>
          <a:prstGeom prst="straightConnector1">
            <a:avLst/>
          </a:prstGeom>
          <a:noFill/>
          <a:ln w="9525" cap="flat" cmpd="sng">
            <a:solidFill>
              <a:schemeClr val="dk1"/>
            </a:solidFill>
            <a:prstDash val="solid"/>
            <a:round/>
            <a:headEnd type="none" w="med" len="med"/>
            <a:tailEnd type="none" w="med" len="med"/>
          </a:ln>
        </p:spPr>
      </p:cxnSp>
      <p:sp>
        <p:nvSpPr>
          <p:cNvPr id="3196" name="Google Shape;3196;p13"/>
          <p:cNvSpPr/>
          <p:nvPr/>
        </p:nvSpPr>
        <p:spPr>
          <a:xfrm>
            <a:off x="8174541" y="2292995"/>
            <a:ext cx="52388" cy="49485"/>
          </a:xfrm>
          <a:prstGeom prst="ellipse">
            <a:avLst/>
          </a:prstGeom>
          <a:solidFill>
            <a:schemeClr val="dk2"/>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grpSp>
        <p:nvGrpSpPr>
          <p:cNvPr id="3197" name="Google Shape;3197;p13"/>
          <p:cNvGrpSpPr/>
          <p:nvPr/>
        </p:nvGrpSpPr>
        <p:grpSpPr>
          <a:xfrm>
            <a:off x="10410609" y="3496138"/>
            <a:ext cx="353678" cy="198344"/>
            <a:chOff x="7493876" y="2774731"/>
            <a:chExt cx="1481958" cy="894622"/>
          </a:xfrm>
        </p:grpSpPr>
        <p:sp>
          <p:nvSpPr>
            <p:cNvPr id="3198" name="Google Shape;3198;p13"/>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3199" name="Google Shape;3199;p13"/>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3200" name="Google Shape;3200;p13"/>
            <p:cNvGrpSpPr/>
            <p:nvPr/>
          </p:nvGrpSpPr>
          <p:grpSpPr>
            <a:xfrm>
              <a:off x="7713663" y="2848339"/>
              <a:ext cx="1042107" cy="425543"/>
              <a:chOff x="7786941" y="2884917"/>
              <a:chExt cx="897649" cy="353919"/>
            </a:xfrm>
          </p:grpSpPr>
          <p:sp>
            <p:nvSpPr>
              <p:cNvPr id="3201" name="Google Shape;3201;p13"/>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3202" name="Google Shape;3202;p13"/>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3203" name="Google Shape;3203;p13"/>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3204" name="Google Shape;3204;p13"/>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nvGrpSpPr>
          <p:cNvPr id="3205" name="Google Shape;3205;p13"/>
          <p:cNvGrpSpPr/>
          <p:nvPr/>
        </p:nvGrpSpPr>
        <p:grpSpPr>
          <a:xfrm>
            <a:off x="9948724" y="2202292"/>
            <a:ext cx="353678" cy="198344"/>
            <a:chOff x="7493876" y="2774731"/>
            <a:chExt cx="1481958" cy="894622"/>
          </a:xfrm>
        </p:grpSpPr>
        <p:sp>
          <p:nvSpPr>
            <p:cNvPr id="3206" name="Google Shape;3206;p13"/>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3207" name="Google Shape;3207;p13"/>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3208" name="Google Shape;3208;p13"/>
            <p:cNvGrpSpPr/>
            <p:nvPr/>
          </p:nvGrpSpPr>
          <p:grpSpPr>
            <a:xfrm>
              <a:off x="7713663" y="2848339"/>
              <a:ext cx="1042107" cy="425543"/>
              <a:chOff x="7786941" y="2884917"/>
              <a:chExt cx="897649" cy="353919"/>
            </a:xfrm>
          </p:grpSpPr>
          <p:sp>
            <p:nvSpPr>
              <p:cNvPr id="3209" name="Google Shape;3209;p13"/>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3210" name="Google Shape;3210;p13"/>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3211" name="Google Shape;3211;p13"/>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3212" name="Google Shape;3212;p13"/>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nvGrpSpPr>
          <p:cNvPr id="3213" name="Google Shape;3213;p13"/>
          <p:cNvGrpSpPr/>
          <p:nvPr/>
        </p:nvGrpSpPr>
        <p:grpSpPr>
          <a:xfrm>
            <a:off x="10527214" y="2613367"/>
            <a:ext cx="353678" cy="198344"/>
            <a:chOff x="7493876" y="2774731"/>
            <a:chExt cx="1481958" cy="894622"/>
          </a:xfrm>
        </p:grpSpPr>
        <p:sp>
          <p:nvSpPr>
            <p:cNvPr id="3214" name="Google Shape;3214;p13"/>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3215" name="Google Shape;3215;p13"/>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3216" name="Google Shape;3216;p13"/>
            <p:cNvGrpSpPr/>
            <p:nvPr/>
          </p:nvGrpSpPr>
          <p:grpSpPr>
            <a:xfrm>
              <a:off x="7713663" y="2848339"/>
              <a:ext cx="1042107" cy="425543"/>
              <a:chOff x="7786941" y="2884917"/>
              <a:chExt cx="897649" cy="353919"/>
            </a:xfrm>
          </p:grpSpPr>
          <p:sp>
            <p:nvSpPr>
              <p:cNvPr id="3217" name="Google Shape;3217;p13"/>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3218" name="Google Shape;3218;p13"/>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3219" name="Google Shape;3219;p13"/>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3220" name="Google Shape;3220;p13"/>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nvGrpSpPr>
          <p:cNvPr id="3221" name="Google Shape;3221;p13"/>
          <p:cNvGrpSpPr/>
          <p:nvPr/>
        </p:nvGrpSpPr>
        <p:grpSpPr>
          <a:xfrm>
            <a:off x="10643825" y="2107963"/>
            <a:ext cx="353678" cy="198344"/>
            <a:chOff x="7493876" y="2774731"/>
            <a:chExt cx="1481958" cy="894622"/>
          </a:xfrm>
        </p:grpSpPr>
        <p:sp>
          <p:nvSpPr>
            <p:cNvPr id="3222" name="Google Shape;3222;p13"/>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3223" name="Google Shape;3223;p13"/>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3224" name="Google Shape;3224;p13"/>
            <p:cNvGrpSpPr/>
            <p:nvPr/>
          </p:nvGrpSpPr>
          <p:grpSpPr>
            <a:xfrm>
              <a:off x="7713663" y="2848339"/>
              <a:ext cx="1042107" cy="425543"/>
              <a:chOff x="7786941" y="2884917"/>
              <a:chExt cx="897649" cy="353919"/>
            </a:xfrm>
          </p:grpSpPr>
          <p:sp>
            <p:nvSpPr>
              <p:cNvPr id="3225" name="Google Shape;3225;p13"/>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3226" name="Google Shape;3226;p13"/>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3227" name="Google Shape;3227;p13"/>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3228" name="Google Shape;3228;p13"/>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nvGrpSpPr>
          <p:cNvPr id="3229" name="Google Shape;3229;p13"/>
          <p:cNvGrpSpPr/>
          <p:nvPr/>
        </p:nvGrpSpPr>
        <p:grpSpPr>
          <a:xfrm>
            <a:off x="9098788" y="3956624"/>
            <a:ext cx="367224" cy="240304"/>
            <a:chOff x="7493876" y="2774731"/>
            <a:chExt cx="1481958" cy="894622"/>
          </a:xfrm>
        </p:grpSpPr>
        <p:sp>
          <p:nvSpPr>
            <p:cNvPr id="3230" name="Google Shape;3230;p13"/>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3231" name="Google Shape;3231;p13"/>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3232" name="Google Shape;3232;p13"/>
            <p:cNvGrpSpPr/>
            <p:nvPr/>
          </p:nvGrpSpPr>
          <p:grpSpPr>
            <a:xfrm>
              <a:off x="7713663" y="2848339"/>
              <a:ext cx="1042107" cy="425543"/>
              <a:chOff x="7786941" y="2884917"/>
              <a:chExt cx="897649" cy="353919"/>
            </a:xfrm>
          </p:grpSpPr>
          <p:sp>
            <p:nvSpPr>
              <p:cNvPr id="3233" name="Google Shape;3233;p13"/>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3234" name="Google Shape;3234;p13"/>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3235" name="Google Shape;3235;p13"/>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3236" name="Google Shape;3236;p13"/>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nvGrpSpPr>
          <p:cNvPr id="3237" name="Google Shape;3237;p13"/>
          <p:cNvGrpSpPr/>
          <p:nvPr/>
        </p:nvGrpSpPr>
        <p:grpSpPr>
          <a:xfrm>
            <a:off x="9980126" y="2661565"/>
            <a:ext cx="353678" cy="198344"/>
            <a:chOff x="7493876" y="2774731"/>
            <a:chExt cx="1481958" cy="894622"/>
          </a:xfrm>
        </p:grpSpPr>
        <p:sp>
          <p:nvSpPr>
            <p:cNvPr id="3238" name="Google Shape;3238;p13"/>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3239" name="Google Shape;3239;p13"/>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3240" name="Google Shape;3240;p13"/>
            <p:cNvGrpSpPr/>
            <p:nvPr/>
          </p:nvGrpSpPr>
          <p:grpSpPr>
            <a:xfrm>
              <a:off x="7713663" y="2848339"/>
              <a:ext cx="1042107" cy="425543"/>
              <a:chOff x="7786941" y="2884917"/>
              <a:chExt cx="897649" cy="353919"/>
            </a:xfrm>
          </p:grpSpPr>
          <p:sp>
            <p:nvSpPr>
              <p:cNvPr id="3241" name="Google Shape;3241;p13"/>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3242" name="Google Shape;3242;p13"/>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3243" name="Google Shape;3243;p13"/>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3244" name="Google Shape;3244;p13"/>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nvGrpSpPr>
          <p:cNvPr id="3245" name="Google Shape;3245;p13"/>
          <p:cNvGrpSpPr/>
          <p:nvPr/>
        </p:nvGrpSpPr>
        <p:grpSpPr>
          <a:xfrm>
            <a:off x="9497138" y="3394032"/>
            <a:ext cx="367224" cy="240304"/>
            <a:chOff x="7493876" y="2774731"/>
            <a:chExt cx="1481958" cy="894622"/>
          </a:xfrm>
        </p:grpSpPr>
        <p:sp>
          <p:nvSpPr>
            <p:cNvPr id="3246" name="Google Shape;3246;p13"/>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3247" name="Google Shape;3247;p13"/>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3248" name="Google Shape;3248;p13"/>
            <p:cNvGrpSpPr/>
            <p:nvPr/>
          </p:nvGrpSpPr>
          <p:grpSpPr>
            <a:xfrm>
              <a:off x="7713663" y="2848339"/>
              <a:ext cx="1042107" cy="425543"/>
              <a:chOff x="7786941" y="2884917"/>
              <a:chExt cx="897649" cy="353919"/>
            </a:xfrm>
          </p:grpSpPr>
          <p:sp>
            <p:nvSpPr>
              <p:cNvPr id="3249" name="Google Shape;3249;p13"/>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3250" name="Google Shape;3250;p13"/>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3251" name="Google Shape;3251;p13"/>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3252" name="Google Shape;3252;p13"/>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nvGrpSpPr>
          <p:cNvPr id="3253" name="Google Shape;3253;p13"/>
          <p:cNvGrpSpPr/>
          <p:nvPr/>
        </p:nvGrpSpPr>
        <p:grpSpPr>
          <a:xfrm>
            <a:off x="9601554" y="3999763"/>
            <a:ext cx="367224" cy="240304"/>
            <a:chOff x="7493876" y="2774731"/>
            <a:chExt cx="1481958" cy="894622"/>
          </a:xfrm>
        </p:grpSpPr>
        <p:sp>
          <p:nvSpPr>
            <p:cNvPr id="3254" name="Google Shape;3254;p13"/>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3255" name="Google Shape;3255;p13"/>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3256" name="Google Shape;3256;p13"/>
            <p:cNvGrpSpPr/>
            <p:nvPr/>
          </p:nvGrpSpPr>
          <p:grpSpPr>
            <a:xfrm>
              <a:off x="7713663" y="2848339"/>
              <a:ext cx="1042107" cy="425543"/>
              <a:chOff x="7786941" y="2884917"/>
              <a:chExt cx="897649" cy="353919"/>
            </a:xfrm>
          </p:grpSpPr>
          <p:sp>
            <p:nvSpPr>
              <p:cNvPr id="3257" name="Google Shape;3257;p13"/>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3258" name="Google Shape;3258;p13"/>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3259" name="Google Shape;3259;p13"/>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3260" name="Google Shape;3260;p13"/>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nvGrpSpPr>
          <p:cNvPr id="3261" name="Google Shape;3261;p13"/>
          <p:cNvGrpSpPr/>
          <p:nvPr/>
        </p:nvGrpSpPr>
        <p:grpSpPr>
          <a:xfrm>
            <a:off x="10375259" y="3992325"/>
            <a:ext cx="353678" cy="198344"/>
            <a:chOff x="7493876" y="2774731"/>
            <a:chExt cx="1481958" cy="894622"/>
          </a:xfrm>
        </p:grpSpPr>
        <p:sp>
          <p:nvSpPr>
            <p:cNvPr id="3262" name="Google Shape;3262;p13"/>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3263" name="Google Shape;3263;p13"/>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3264" name="Google Shape;3264;p13"/>
            <p:cNvGrpSpPr/>
            <p:nvPr/>
          </p:nvGrpSpPr>
          <p:grpSpPr>
            <a:xfrm>
              <a:off x="7713663" y="2848339"/>
              <a:ext cx="1042107" cy="425543"/>
              <a:chOff x="7786941" y="2884917"/>
              <a:chExt cx="897649" cy="353919"/>
            </a:xfrm>
          </p:grpSpPr>
          <p:sp>
            <p:nvSpPr>
              <p:cNvPr id="3265" name="Google Shape;3265;p13"/>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3266" name="Google Shape;3266;p13"/>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3267" name="Google Shape;3267;p13"/>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3268" name="Google Shape;3268;p13"/>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pic>
        <p:nvPicPr>
          <p:cNvPr id="3269" name="Google Shape;3269;p13" descr="iphone_stylized_small"/>
          <p:cNvPicPr preferRelativeResize="0"/>
          <p:nvPr/>
        </p:nvPicPr>
        <p:blipFill rotWithShape="1">
          <a:blip r:embed="rId3">
            <a:alphaModFix/>
          </a:blip>
          <a:srcRect/>
          <a:stretch/>
        </p:blipFill>
        <p:spPr>
          <a:xfrm>
            <a:off x="7909572" y="1917025"/>
            <a:ext cx="136841" cy="328463"/>
          </a:xfrm>
          <a:prstGeom prst="rect">
            <a:avLst/>
          </a:prstGeom>
          <a:noFill/>
          <a:ln>
            <a:noFill/>
          </a:ln>
        </p:spPr>
      </p:pic>
      <p:pic>
        <p:nvPicPr>
          <p:cNvPr id="3270" name="Google Shape;3270;p13" descr="laptop_keyboard"/>
          <p:cNvPicPr preferRelativeResize="0"/>
          <p:nvPr/>
        </p:nvPicPr>
        <p:blipFill rotWithShape="1">
          <a:blip r:embed="rId4">
            <a:alphaModFix/>
          </a:blip>
          <a:srcRect/>
          <a:stretch/>
        </p:blipFill>
        <p:spPr>
          <a:xfrm rot="109064" flipH="1">
            <a:off x="7464781" y="2605090"/>
            <a:ext cx="437221" cy="159511"/>
          </a:xfrm>
          <a:prstGeom prst="rect">
            <a:avLst/>
          </a:prstGeom>
          <a:noFill/>
          <a:ln>
            <a:noFill/>
          </a:ln>
        </p:spPr>
      </p:pic>
      <p:sp>
        <p:nvSpPr>
          <p:cNvPr id="3271" name="Google Shape;3271;p13"/>
          <p:cNvSpPr/>
          <p:nvPr/>
        </p:nvSpPr>
        <p:spPr>
          <a:xfrm>
            <a:off x="7609678" y="2450304"/>
            <a:ext cx="351919" cy="208167"/>
          </a:xfrm>
          <a:custGeom>
            <a:avLst/>
            <a:gdLst/>
            <a:ahLst/>
            <a:cxnLst/>
            <a:rect l="l" t="t" r="r" b="b"/>
            <a:pathLst>
              <a:path w="2982" h="2442" extrusionOk="0">
                <a:moveTo>
                  <a:pt x="540" y="0"/>
                </a:moveTo>
                <a:lnTo>
                  <a:pt x="0" y="1734"/>
                </a:lnTo>
                <a:lnTo>
                  <a:pt x="2394" y="2442"/>
                </a:lnTo>
                <a:lnTo>
                  <a:pt x="2982" y="318"/>
                </a:lnTo>
                <a:lnTo>
                  <a:pt x="54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pic>
        <p:nvPicPr>
          <p:cNvPr id="3272" name="Google Shape;3272;p13" descr="screen"/>
          <p:cNvPicPr preferRelativeResize="0"/>
          <p:nvPr/>
        </p:nvPicPr>
        <p:blipFill rotWithShape="1">
          <a:blip r:embed="rId5">
            <a:alphaModFix/>
          </a:blip>
          <a:srcRect/>
          <a:stretch/>
        </p:blipFill>
        <p:spPr>
          <a:xfrm>
            <a:off x="7627011" y="2455658"/>
            <a:ext cx="319785" cy="189429"/>
          </a:xfrm>
          <a:prstGeom prst="rect">
            <a:avLst/>
          </a:prstGeom>
          <a:noFill/>
          <a:ln>
            <a:noFill/>
          </a:ln>
        </p:spPr>
      </p:pic>
      <p:sp>
        <p:nvSpPr>
          <p:cNvPr id="3273" name="Google Shape;3273;p13"/>
          <p:cNvSpPr/>
          <p:nvPr/>
        </p:nvSpPr>
        <p:spPr>
          <a:xfrm>
            <a:off x="7673752" y="2444163"/>
            <a:ext cx="298167" cy="38736"/>
          </a:xfrm>
          <a:custGeom>
            <a:avLst/>
            <a:gdLst/>
            <a:ahLst/>
            <a:cxnLst/>
            <a:rect l="l" t="t" r="r" b="b"/>
            <a:pathLst>
              <a:path w="2528" h="455" extrusionOk="0">
                <a:moveTo>
                  <a:pt x="14" y="0"/>
                </a:moveTo>
                <a:lnTo>
                  <a:pt x="2528" y="341"/>
                </a:lnTo>
                <a:lnTo>
                  <a:pt x="2480" y="455"/>
                </a:lnTo>
                <a:lnTo>
                  <a:pt x="0" y="86"/>
                </a:lnTo>
                <a:lnTo>
                  <a:pt x="14" y="0"/>
                </a:lnTo>
                <a:close/>
              </a:path>
            </a:pathLst>
          </a:custGeom>
          <a:gradFill>
            <a:gsLst>
              <a:gs pos="0">
                <a:srgbClr val="000099"/>
              </a:gs>
              <a:gs pos="100000">
                <a:srgbClr val="EAEAEA"/>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3274" name="Google Shape;3274;p13"/>
          <p:cNvSpPr/>
          <p:nvPr/>
        </p:nvSpPr>
        <p:spPr>
          <a:xfrm>
            <a:off x="7606562" y="2443848"/>
            <a:ext cx="82770" cy="161243"/>
          </a:xfrm>
          <a:custGeom>
            <a:avLst/>
            <a:gdLst/>
            <a:ahLst/>
            <a:cxnLst/>
            <a:rect l="l" t="t" r="r" b="b"/>
            <a:pathLst>
              <a:path w="702" h="1893" extrusionOk="0">
                <a:moveTo>
                  <a:pt x="579" y="0"/>
                </a:moveTo>
                <a:lnTo>
                  <a:pt x="0" y="1869"/>
                </a:lnTo>
                <a:lnTo>
                  <a:pt x="114" y="1893"/>
                </a:lnTo>
                <a:lnTo>
                  <a:pt x="702" y="51"/>
                </a:lnTo>
                <a:lnTo>
                  <a:pt x="579"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3275" name="Google Shape;3275;p13"/>
          <p:cNvSpPr/>
          <p:nvPr/>
        </p:nvSpPr>
        <p:spPr>
          <a:xfrm>
            <a:off x="7880579" y="2472664"/>
            <a:ext cx="89197" cy="186122"/>
          </a:xfrm>
          <a:custGeom>
            <a:avLst/>
            <a:gdLst/>
            <a:ahLst/>
            <a:cxnLst/>
            <a:rect l="l" t="t" r="r" b="b"/>
            <a:pathLst>
              <a:path w="756" h="2184" extrusionOk="0">
                <a:moveTo>
                  <a:pt x="756" y="0"/>
                </a:moveTo>
                <a:lnTo>
                  <a:pt x="138" y="2184"/>
                </a:lnTo>
                <a:lnTo>
                  <a:pt x="0" y="2148"/>
                </a:lnTo>
                <a:lnTo>
                  <a:pt x="606" y="78"/>
                </a:lnTo>
                <a:lnTo>
                  <a:pt x="756" y="0"/>
                </a:lnTo>
                <a:close/>
              </a:path>
            </a:pathLst>
          </a:custGeom>
          <a:gradFill>
            <a:gsLst>
              <a:gs pos="0">
                <a:srgbClr val="DDDDDD"/>
              </a:gs>
              <a:gs pos="100000">
                <a:schemeClr val="lt1"/>
              </a:gs>
            </a:gsLst>
            <a:lin ang="54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3276" name="Google Shape;3276;p13"/>
          <p:cNvSpPr/>
          <p:nvPr/>
        </p:nvSpPr>
        <p:spPr>
          <a:xfrm>
            <a:off x="7605588" y="2596902"/>
            <a:ext cx="327185" cy="62828"/>
          </a:xfrm>
          <a:custGeom>
            <a:avLst/>
            <a:gdLst/>
            <a:ahLst/>
            <a:cxnLst/>
            <a:rect l="l" t="t" r="r" b="b"/>
            <a:pathLst>
              <a:path w="2773" h="738" extrusionOk="0">
                <a:moveTo>
                  <a:pt x="33" y="0"/>
                </a:moveTo>
                <a:lnTo>
                  <a:pt x="0" y="99"/>
                </a:lnTo>
                <a:lnTo>
                  <a:pt x="2436" y="738"/>
                </a:lnTo>
                <a:cubicBezTo>
                  <a:pt x="2499" y="501"/>
                  <a:pt x="2773" y="727"/>
                  <a:pt x="2373" y="603"/>
                </a:cubicBezTo>
                <a:lnTo>
                  <a:pt x="33" y="0"/>
                </a:lnTo>
                <a:close/>
              </a:path>
            </a:pathLst>
          </a:custGeom>
          <a:gradFill>
            <a:gsLst>
              <a:gs pos="0">
                <a:srgbClr val="0000CC"/>
              </a:gs>
              <a:gs pos="100000">
                <a:schemeClr val="lt1"/>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3277" name="Google Shape;3277;p13"/>
          <p:cNvSpPr/>
          <p:nvPr/>
        </p:nvSpPr>
        <p:spPr>
          <a:xfrm>
            <a:off x="7890512" y="2474238"/>
            <a:ext cx="83549" cy="186909"/>
          </a:xfrm>
          <a:custGeom>
            <a:avLst/>
            <a:gdLst/>
            <a:ahLst/>
            <a:cxnLst/>
            <a:rect l="l" t="t" r="r" b="b"/>
            <a:pathLst>
              <a:path w="637" h="1659" extrusionOk="0">
                <a:moveTo>
                  <a:pt x="615" y="0"/>
                </a:moveTo>
                <a:lnTo>
                  <a:pt x="637" y="0"/>
                </a:lnTo>
                <a:lnTo>
                  <a:pt x="68" y="1659"/>
                </a:lnTo>
                <a:lnTo>
                  <a:pt x="0" y="1647"/>
                </a:lnTo>
                <a:lnTo>
                  <a:pt x="615" y="0"/>
                </a:lnTo>
                <a:close/>
              </a:path>
            </a:pathLst>
          </a:custGeom>
          <a:solidFill>
            <a:srgbClr val="4D4D4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3278" name="Google Shape;3278;p13"/>
          <p:cNvSpPr/>
          <p:nvPr/>
        </p:nvSpPr>
        <p:spPr>
          <a:xfrm>
            <a:off x="7605977" y="2605248"/>
            <a:ext cx="290961" cy="62041"/>
          </a:xfrm>
          <a:custGeom>
            <a:avLst/>
            <a:gdLst/>
            <a:ahLst/>
            <a:cxnLst/>
            <a:rect l="l" t="t" r="r" b="b"/>
            <a:pathLst>
              <a:path w="2216" h="550" extrusionOk="0">
                <a:moveTo>
                  <a:pt x="0" y="0"/>
                </a:moveTo>
                <a:lnTo>
                  <a:pt x="9" y="57"/>
                </a:lnTo>
                <a:lnTo>
                  <a:pt x="2164" y="550"/>
                </a:lnTo>
                <a:lnTo>
                  <a:pt x="2216" y="496"/>
                </a:lnTo>
                <a:lnTo>
                  <a:pt x="0" y="0"/>
                </a:lnTo>
                <a:close/>
              </a:path>
            </a:pathLst>
          </a:custGeom>
          <a:gradFill>
            <a:gsLst>
              <a:gs pos="0">
                <a:srgbClr val="000099"/>
              </a:gs>
              <a:gs pos="100000">
                <a:srgbClr val="808080"/>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nvGrpSpPr>
          <p:cNvPr id="3279" name="Google Shape;3279;p13"/>
          <p:cNvGrpSpPr/>
          <p:nvPr/>
        </p:nvGrpSpPr>
        <p:grpSpPr>
          <a:xfrm>
            <a:off x="7601109" y="2671540"/>
            <a:ext cx="98740" cy="36846"/>
            <a:chOff x="1740" y="2642"/>
            <a:chExt cx="752" cy="327"/>
          </a:xfrm>
        </p:grpSpPr>
        <p:sp>
          <p:nvSpPr>
            <p:cNvPr id="3280" name="Google Shape;3280;p13"/>
            <p:cNvSpPr/>
            <p:nvPr/>
          </p:nvSpPr>
          <p:spPr>
            <a:xfrm>
              <a:off x="1740" y="2642"/>
              <a:ext cx="752" cy="327"/>
            </a:xfrm>
            <a:custGeom>
              <a:avLst/>
              <a:gdLst/>
              <a:ahLst/>
              <a:cxnLst/>
              <a:rect l="l" t="t" r="r" b="b"/>
              <a:pathLst>
                <a:path w="752" h="327" extrusionOk="0">
                  <a:moveTo>
                    <a:pt x="293" y="0"/>
                  </a:moveTo>
                  <a:lnTo>
                    <a:pt x="752" y="124"/>
                  </a:lnTo>
                  <a:lnTo>
                    <a:pt x="470" y="327"/>
                  </a:lnTo>
                  <a:lnTo>
                    <a:pt x="0" y="183"/>
                  </a:lnTo>
                  <a:lnTo>
                    <a:pt x="293"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3281" name="Google Shape;3281;p13"/>
            <p:cNvSpPr/>
            <p:nvPr/>
          </p:nvSpPr>
          <p:spPr>
            <a:xfrm>
              <a:off x="1754" y="2649"/>
              <a:ext cx="726" cy="311"/>
            </a:xfrm>
            <a:custGeom>
              <a:avLst/>
              <a:gdLst/>
              <a:ahLst/>
              <a:cxnLst/>
              <a:rect l="l" t="t" r="r" b="b"/>
              <a:pathLst>
                <a:path w="726" h="311" extrusionOk="0">
                  <a:moveTo>
                    <a:pt x="282" y="0"/>
                  </a:moveTo>
                  <a:lnTo>
                    <a:pt x="726" y="119"/>
                  </a:lnTo>
                  <a:lnTo>
                    <a:pt x="457" y="311"/>
                  </a:lnTo>
                  <a:lnTo>
                    <a:pt x="0" y="173"/>
                  </a:lnTo>
                  <a:lnTo>
                    <a:pt x="282" y="0"/>
                  </a:lnTo>
                  <a:close/>
                </a:path>
              </a:pathLst>
            </a:custGeom>
            <a:gradFill>
              <a:gsLst>
                <a:gs pos="0">
                  <a:srgbClr val="4D4D4D"/>
                </a:gs>
                <a:gs pos="100000">
                  <a:srgbClr val="DDDDDD"/>
                </a:gs>
              </a:gsLst>
              <a:lin ang="189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3282" name="Google Shape;3282;p13"/>
            <p:cNvSpPr/>
            <p:nvPr/>
          </p:nvSpPr>
          <p:spPr>
            <a:xfrm>
              <a:off x="1808" y="2770"/>
              <a:ext cx="258" cy="100"/>
            </a:xfrm>
            <a:custGeom>
              <a:avLst/>
              <a:gdLst/>
              <a:ahLst/>
              <a:cxnLst/>
              <a:rect l="l" t="t" r="r" b="b"/>
              <a:pathLst>
                <a:path w="258" h="100" extrusionOk="0">
                  <a:moveTo>
                    <a:pt x="0" y="44"/>
                  </a:moveTo>
                  <a:lnTo>
                    <a:pt x="75" y="0"/>
                  </a:lnTo>
                  <a:lnTo>
                    <a:pt x="258" y="50"/>
                  </a:lnTo>
                  <a:lnTo>
                    <a:pt x="183" y="100"/>
                  </a:lnTo>
                  <a:lnTo>
                    <a:pt x="0" y="44"/>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3283" name="Google Shape;3283;p13"/>
            <p:cNvSpPr/>
            <p:nvPr/>
          </p:nvSpPr>
          <p:spPr>
            <a:xfrm>
              <a:off x="1799" y="2816"/>
              <a:ext cx="194" cy="63"/>
            </a:xfrm>
            <a:custGeom>
              <a:avLst/>
              <a:gdLst/>
              <a:ahLst/>
              <a:cxnLst/>
              <a:rect l="l" t="t" r="r" b="b"/>
              <a:pathLst>
                <a:path w="194" h="63" extrusionOk="0">
                  <a:moveTo>
                    <a:pt x="12" y="0"/>
                  </a:moveTo>
                  <a:lnTo>
                    <a:pt x="194" y="53"/>
                  </a:lnTo>
                  <a:lnTo>
                    <a:pt x="180" y="63"/>
                  </a:lnTo>
                  <a:lnTo>
                    <a:pt x="0" y="9"/>
                  </a:lnTo>
                  <a:lnTo>
                    <a:pt x="12"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3284" name="Google Shape;3284;p13"/>
            <p:cNvSpPr/>
            <p:nvPr/>
          </p:nvSpPr>
          <p:spPr>
            <a:xfrm>
              <a:off x="2020" y="2834"/>
              <a:ext cx="258" cy="102"/>
            </a:xfrm>
            <a:custGeom>
              <a:avLst/>
              <a:gdLst/>
              <a:ahLst/>
              <a:cxnLst/>
              <a:rect l="l" t="t" r="r" b="b"/>
              <a:pathLst>
                <a:path w="258" h="102" extrusionOk="0">
                  <a:moveTo>
                    <a:pt x="0" y="46"/>
                  </a:moveTo>
                  <a:lnTo>
                    <a:pt x="71" y="0"/>
                  </a:lnTo>
                  <a:lnTo>
                    <a:pt x="258" y="52"/>
                  </a:lnTo>
                  <a:lnTo>
                    <a:pt x="183" y="102"/>
                  </a:lnTo>
                  <a:lnTo>
                    <a:pt x="0" y="46"/>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3285" name="Google Shape;3285;p13"/>
            <p:cNvSpPr/>
            <p:nvPr/>
          </p:nvSpPr>
          <p:spPr>
            <a:xfrm>
              <a:off x="2011" y="2882"/>
              <a:ext cx="194" cy="63"/>
            </a:xfrm>
            <a:custGeom>
              <a:avLst/>
              <a:gdLst/>
              <a:ahLst/>
              <a:cxnLst/>
              <a:rect l="l" t="t" r="r" b="b"/>
              <a:pathLst>
                <a:path w="194" h="63" extrusionOk="0">
                  <a:moveTo>
                    <a:pt x="12" y="0"/>
                  </a:moveTo>
                  <a:lnTo>
                    <a:pt x="194" y="53"/>
                  </a:lnTo>
                  <a:lnTo>
                    <a:pt x="180" y="63"/>
                  </a:lnTo>
                  <a:lnTo>
                    <a:pt x="0" y="9"/>
                  </a:lnTo>
                  <a:lnTo>
                    <a:pt x="12"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sp>
        <p:nvSpPr>
          <p:cNvPr id="3286" name="Google Shape;3286;p13"/>
          <p:cNvSpPr/>
          <p:nvPr/>
        </p:nvSpPr>
        <p:spPr>
          <a:xfrm>
            <a:off x="7770154" y="2677051"/>
            <a:ext cx="119578" cy="80936"/>
          </a:xfrm>
          <a:custGeom>
            <a:avLst/>
            <a:gdLst/>
            <a:ahLst/>
            <a:cxnLst/>
            <a:rect l="l" t="t" r="r" b="b"/>
            <a:pathLst>
              <a:path w="990" h="792" extrusionOk="0">
                <a:moveTo>
                  <a:pt x="3" y="738"/>
                </a:moveTo>
                <a:lnTo>
                  <a:pt x="990" y="0"/>
                </a:lnTo>
                <a:lnTo>
                  <a:pt x="987" y="60"/>
                </a:lnTo>
                <a:lnTo>
                  <a:pt x="0" y="792"/>
                </a:lnTo>
                <a:lnTo>
                  <a:pt x="3" y="738"/>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3287" name="Google Shape;3287;p13"/>
          <p:cNvSpPr/>
          <p:nvPr/>
        </p:nvSpPr>
        <p:spPr>
          <a:xfrm>
            <a:off x="7464976" y="2683507"/>
            <a:ext cx="305957" cy="73850"/>
          </a:xfrm>
          <a:custGeom>
            <a:avLst/>
            <a:gdLst/>
            <a:ahLst/>
            <a:cxnLst/>
            <a:rect l="l" t="t" r="r" b="b"/>
            <a:pathLst>
              <a:path w="2532" h="723" extrusionOk="0">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3288" name="Google Shape;3288;p13"/>
          <p:cNvSpPr/>
          <p:nvPr/>
        </p:nvSpPr>
        <p:spPr>
          <a:xfrm>
            <a:off x="7465171" y="2669965"/>
            <a:ext cx="3311" cy="14959"/>
          </a:xfrm>
          <a:custGeom>
            <a:avLst/>
            <a:gdLst/>
            <a:ahLst/>
            <a:cxnLst/>
            <a:rect l="l" t="t" r="r" b="b"/>
            <a:pathLst>
              <a:path w="26" h="147" extrusionOk="0">
                <a:moveTo>
                  <a:pt x="26" y="10"/>
                </a:moveTo>
                <a:lnTo>
                  <a:pt x="23" y="147"/>
                </a:lnTo>
                <a:lnTo>
                  <a:pt x="0" y="144"/>
                </a:lnTo>
                <a:lnTo>
                  <a:pt x="3" y="0"/>
                </a:lnTo>
                <a:lnTo>
                  <a:pt x="26" y="1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3289" name="Google Shape;3289;p13"/>
          <p:cNvSpPr/>
          <p:nvPr/>
        </p:nvSpPr>
        <p:spPr>
          <a:xfrm>
            <a:off x="7465366" y="2609027"/>
            <a:ext cx="142170" cy="61883"/>
          </a:xfrm>
          <a:custGeom>
            <a:avLst/>
            <a:gdLst/>
            <a:ahLst/>
            <a:cxnLst/>
            <a:rect l="l" t="t" r="r" b="b"/>
            <a:pathLst>
              <a:path w="1176" h="606" extrusionOk="0">
                <a:moveTo>
                  <a:pt x="1170" y="0"/>
                </a:moveTo>
                <a:lnTo>
                  <a:pt x="0" y="597"/>
                </a:lnTo>
                <a:lnTo>
                  <a:pt x="30" y="606"/>
                </a:lnTo>
                <a:lnTo>
                  <a:pt x="1176" y="18"/>
                </a:lnTo>
                <a:lnTo>
                  <a:pt x="1170"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3290" name="Google Shape;3290;p13"/>
          <p:cNvSpPr/>
          <p:nvPr/>
        </p:nvSpPr>
        <p:spPr>
          <a:xfrm>
            <a:off x="7474909" y="2673115"/>
            <a:ext cx="290182" cy="71016"/>
          </a:xfrm>
          <a:custGeom>
            <a:avLst/>
            <a:gdLst/>
            <a:ahLst/>
            <a:cxnLst/>
            <a:rect l="l" t="t" r="r" b="b"/>
            <a:pathLst>
              <a:path w="2532" h="723" extrusionOk="0">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3291" name="Google Shape;3291;p13"/>
          <p:cNvSpPr/>
          <p:nvPr/>
        </p:nvSpPr>
        <p:spPr>
          <a:xfrm rot="10800000" flipH="1">
            <a:off x="7764701" y="2668076"/>
            <a:ext cx="118410" cy="73535"/>
          </a:xfrm>
          <a:custGeom>
            <a:avLst/>
            <a:gdLst/>
            <a:ahLst/>
            <a:cxnLst/>
            <a:rect l="l" t="t" r="r" b="b"/>
            <a:pathLst>
              <a:path w="2532" h="723" extrusionOk="0">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pic>
        <p:nvPicPr>
          <p:cNvPr id="3292" name="Google Shape;3292;p13" descr="light2.png"/>
          <p:cNvPicPr preferRelativeResize="0"/>
          <p:nvPr/>
        </p:nvPicPr>
        <p:blipFill rotWithShape="1">
          <a:blip r:embed="rId6">
            <a:alphaModFix/>
          </a:blip>
          <a:srcRect/>
          <a:stretch/>
        </p:blipFill>
        <p:spPr>
          <a:xfrm flipH="1">
            <a:off x="8831667" y="2392289"/>
            <a:ext cx="92772" cy="405447"/>
          </a:xfrm>
          <a:prstGeom prst="rect">
            <a:avLst/>
          </a:prstGeom>
          <a:noFill/>
          <a:ln>
            <a:noFill/>
          </a:ln>
        </p:spPr>
      </p:pic>
      <p:pic>
        <p:nvPicPr>
          <p:cNvPr id="3293" name="Google Shape;3293;p13" descr="car_icon_small"/>
          <p:cNvPicPr preferRelativeResize="0"/>
          <p:nvPr/>
        </p:nvPicPr>
        <p:blipFill rotWithShape="1">
          <a:blip r:embed="rId7">
            <a:alphaModFix/>
          </a:blip>
          <a:srcRect/>
          <a:stretch/>
        </p:blipFill>
        <p:spPr>
          <a:xfrm>
            <a:off x="8499539" y="2116958"/>
            <a:ext cx="849312" cy="168275"/>
          </a:xfrm>
          <a:prstGeom prst="rect">
            <a:avLst/>
          </a:prstGeom>
          <a:noFill/>
          <a:ln>
            <a:noFill/>
          </a:ln>
        </p:spPr>
      </p:pic>
      <p:pic>
        <p:nvPicPr>
          <p:cNvPr id="3294" name="Google Shape;3294;p13" descr="laptop_keyboard"/>
          <p:cNvPicPr preferRelativeResize="0"/>
          <p:nvPr/>
        </p:nvPicPr>
        <p:blipFill rotWithShape="1">
          <a:blip r:embed="rId8">
            <a:alphaModFix/>
          </a:blip>
          <a:srcRect/>
          <a:stretch/>
        </p:blipFill>
        <p:spPr>
          <a:xfrm rot="109064" flipH="1">
            <a:off x="7510375" y="3605209"/>
            <a:ext cx="286699" cy="119448"/>
          </a:xfrm>
          <a:prstGeom prst="rect">
            <a:avLst/>
          </a:prstGeom>
          <a:noFill/>
          <a:ln>
            <a:noFill/>
          </a:ln>
        </p:spPr>
      </p:pic>
      <p:sp>
        <p:nvSpPr>
          <p:cNvPr id="3295" name="Google Shape;3295;p13"/>
          <p:cNvSpPr/>
          <p:nvPr/>
        </p:nvSpPr>
        <p:spPr>
          <a:xfrm>
            <a:off x="7605388" y="3489299"/>
            <a:ext cx="230764" cy="155883"/>
          </a:xfrm>
          <a:custGeom>
            <a:avLst/>
            <a:gdLst/>
            <a:ahLst/>
            <a:cxnLst/>
            <a:rect l="l" t="t" r="r" b="b"/>
            <a:pathLst>
              <a:path w="2982" h="2442" extrusionOk="0">
                <a:moveTo>
                  <a:pt x="540" y="0"/>
                </a:moveTo>
                <a:lnTo>
                  <a:pt x="0" y="1734"/>
                </a:lnTo>
                <a:lnTo>
                  <a:pt x="2394" y="2442"/>
                </a:lnTo>
                <a:lnTo>
                  <a:pt x="2982" y="318"/>
                </a:lnTo>
                <a:lnTo>
                  <a:pt x="54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pic>
        <p:nvPicPr>
          <p:cNvPr id="3296" name="Google Shape;3296;p13" descr="screen"/>
          <p:cNvPicPr preferRelativeResize="0"/>
          <p:nvPr/>
        </p:nvPicPr>
        <p:blipFill rotWithShape="1">
          <a:blip r:embed="rId9">
            <a:alphaModFix/>
          </a:blip>
          <a:srcRect/>
          <a:stretch/>
        </p:blipFill>
        <p:spPr>
          <a:xfrm>
            <a:off x="7616754" y="3493308"/>
            <a:ext cx="209692" cy="141851"/>
          </a:xfrm>
          <a:prstGeom prst="rect">
            <a:avLst/>
          </a:prstGeom>
          <a:noFill/>
          <a:ln>
            <a:noFill/>
          </a:ln>
        </p:spPr>
      </p:pic>
      <p:sp>
        <p:nvSpPr>
          <p:cNvPr id="3297" name="Google Shape;3297;p13"/>
          <p:cNvSpPr/>
          <p:nvPr/>
        </p:nvSpPr>
        <p:spPr>
          <a:xfrm>
            <a:off x="7647403" y="3484701"/>
            <a:ext cx="195517" cy="29007"/>
          </a:xfrm>
          <a:custGeom>
            <a:avLst/>
            <a:gdLst/>
            <a:ahLst/>
            <a:cxnLst/>
            <a:rect l="l" t="t" r="r" b="b"/>
            <a:pathLst>
              <a:path w="2528" h="455" extrusionOk="0">
                <a:moveTo>
                  <a:pt x="14" y="0"/>
                </a:moveTo>
                <a:lnTo>
                  <a:pt x="2528" y="341"/>
                </a:lnTo>
                <a:lnTo>
                  <a:pt x="2480" y="455"/>
                </a:lnTo>
                <a:lnTo>
                  <a:pt x="0" y="86"/>
                </a:lnTo>
                <a:lnTo>
                  <a:pt x="14" y="0"/>
                </a:lnTo>
                <a:close/>
              </a:path>
            </a:pathLst>
          </a:custGeom>
          <a:gradFill>
            <a:gsLst>
              <a:gs pos="0">
                <a:srgbClr val="000099"/>
              </a:gs>
              <a:gs pos="100000">
                <a:srgbClr val="EAEAEA"/>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3298" name="Google Shape;3298;p13"/>
          <p:cNvSpPr/>
          <p:nvPr/>
        </p:nvSpPr>
        <p:spPr>
          <a:xfrm>
            <a:off x="7603345" y="3484465"/>
            <a:ext cx="54275" cy="120745"/>
          </a:xfrm>
          <a:custGeom>
            <a:avLst/>
            <a:gdLst/>
            <a:ahLst/>
            <a:cxnLst/>
            <a:rect l="l" t="t" r="r" b="b"/>
            <a:pathLst>
              <a:path w="702" h="1893" extrusionOk="0">
                <a:moveTo>
                  <a:pt x="579" y="0"/>
                </a:moveTo>
                <a:lnTo>
                  <a:pt x="0" y="1869"/>
                </a:lnTo>
                <a:lnTo>
                  <a:pt x="114" y="1893"/>
                </a:lnTo>
                <a:lnTo>
                  <a:pt x="702" y="51"/>
                </a:lnTo>
                <a:lnTo>
                  <a:pt x="579"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3299" name="Google Shape;3299;p13"/>
          <p:cNvSpPr/>
          <p:nvPr/>
        </p:nvSpPr>
        <p:spPr>
          <a:xfrm>
            <a:off x="7783026" y="3506043"/>
            <a:ext cx="58489" cy="139375"/>
          </a:xfrm>
          <a:custGeom>
            <a:avLst/>
            <a:gdLst/>
            <a:ahLst/>
            <a:cxnLst/>
            <a:rect l="l" t="t" r="r" b="b"/>
            <a:pathLst>
              <a:path w="756" h="2184" extrusionOk="0">
                <a:moveTo>
                  <a:pt x="756" y="0"/>
                </a:moveTo>
                <a:lnTo>
                  <a:pt x="138" y="2184"/>
                </a:lnTo>
                <a:lnTo>
                  <a:pt x="0" y="2148"/>
                </a:lnTo>
                <a:lnTo>
                  <a:pt x="606" y="78"/>
                </a:lnTo>
                <a:lnTo>
                  <a:pt x="756" y="0"/>
                </a:lnTo>
                <a:close/>
              </a:path>
            </a:pathLst>
          </a:custGeom>
          <a:gradFill>
            <a:gsLst>
              <a:gs pos="0">
                <a:srgbClr val="DDDDDD"/>
              </a:gs>
              <a:gs pos="100000">
                <a:schemeClr val="lt1"/>
              </a:gs>
            </a:gsLst>
            <a:lin ang="54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3300" name="Google Shape;3300;p13"/>
          <p:cNvSpPr/>
          <p:nvPr/>
        </p:nvSpPr>
        <p:spPr>
          <a:xfrm>
            <a:off x="7602706" y="3599078"/>
            <a:ext cx="214545" cy="47048"/>
          </a:xfrm>
          <a:custGeom>
            <a:avLst/>
            <a:gdLst/>
            <a:ahLst/>
            <a:cxnLst/>
            <a:rect l="l" t="t" r="r" b="b"/>
            <a:pathLst>
              <a:path w="2773" h="738" extrusionOk="0">
                <a:moveTo>
                  <a:pt x="33" y="0"/>
                </a:moveTo>
                <a:lnTo>
                  <a:pt x="0" y="99"/>
                </a:lnTo>
                <a:lnTo>
                  <a:pt x="2436" y="738"/>
                </a:lnTo>
                <a:cubicBezTo>
                  <a:pt x="2499" y="501"/>
                  <a:pt x="2773" y="727"/>
                  <a:pt x="2373" y="603"/>
                </a:cubicBezTo>
                <a:lnTo>
                  <a:pt x="33" y="0"/>
                </a:lnTo>
                <a:close/>
              </a:path>
            </a:pathLst>
          </a:custGeom>
          <a:gradFill>
            <a:gsLst>
              <a:gs pos="0">
                <a:srgbClr val="0000CC"/>
              </a:gs>
              <a:gs pos="100000">
                <a:schemeClr val="lt1"/>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3301" name="Google Shape;3301;p13"/>
          <p:cNvSpPr/>
          <p:nvPr/>
        </p:nvSpPr>
        <p:spPr>
          <a:xfrm>
            <a:off x="7789539" y="3507222"/>
            <a:ext cx="54786" cy="139965"/>
          </a:xfrm>
          <a:custGeom>
            <a:avLst/>
            <a:gdLst/>
            <a:ahLst/>
            <a:cxnLst/>
            <a:rect l="l" t="t" r="r" b="b"/>
            <a:pathLst>
              <a:path w="637" h="1659" extrusionOk="0">
                <a:moveTo>
                  <a:pt x="615" y="0"/>
                </a:moveTo>
                <a:lnTo>
                  <a:pt x="637" y="0"/>
                </a:lnTo>
                <a:lnTo>
                  <a:pt x="68" y="1659"/>
                </a:lnTo>
                <a:lnTo>
                  <a:pt x="0" y="1647"/>
                </a:lnTo>
                <a:lnTo>
                  <a:pt x="615" y="0"/>
                </a:lnTo>
                <a:close/>
              </a:path>
            </a:pathLst>
          </a:custGeom>
          <a:solidFill>
            <a:srgbClr val="4D4D4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3302" name="Google Shape;3302;p13"/>
          <p:cNvSpPr/>
          <p:nvPr/>
        </p:nvSpPr>
        <p:spPr>
          <a:xfrm>
            <a:off x="7602962" y="3605327"/>
            <a:ext cx="190792" cy="46458"/>
          </a:xfrm>
          <a:custGeom>
            <a:avLst/>
            <a:gdLst/>
            <a:ahLst/>
            <a:cxnLst/>
            <a:rect l="l" t="t" r="r" b="b"/>
            <a:pathLst>
              <a:path w="2216" h="550" extrusionOk="0">
                <a:moveTo>
                  <a:pt x="0" y="0"/>
                </a:moveTo>
                <a:lnTo>
                  <a:pt x="9" y="57"/>
                </a:lnTo>
                <a:lnTo>
                  <a:pt x="2164" y="550"/>
                </a:lnTo>
                <a:lnTo>
                  <a:pt x="2216" y="496"/>
                </a:lnTo>
                <a:lnTo>
                  <a:pt x="0" y="0"/>
                </a:lnTo>
                <a:close/>
              </a:path>
            </a:pathLst>
          </a:custGeom>
          <a:gradFill>
            <a:gsLst>
              <a:gs pos="0">
                <a:srgbClr val="000099"/>
              </a:gs>
              <a:gs pos="100000">
                <a:srgbClr val="808080"/>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nvGrpSpPr>
          <p:cNvPr id="3303" name="Google Shape;3303;p13"/>
          <p:cNvGrpSpPr/>
          <p:nvPr/>
        </p:nvGrpSpPr>
        <p:grpSpPr>
          <a:xfrm>
            <a:off x="7599769" y="3654969"/>
            <a:ext cx="64747" cy="27592"/>
            <a:chOff x="1740" y="2642"/>
            <a:chExt cx="752" cy="327"/>
          </a:xfrm>
        </p:grpSpPr>
        <p:sp>
          <p:nvSpPr>
            <p:cNvPr id="3304" name="Google Shape;3304;p13"/>
            <p:cNvSpPr/>
            <p:nvPr/>
          </p:nvSpPr>
          <p:spPr>
            <a:xfrm>
              <a:off x="1740" y="2642"/>
              <a:ext cx="752" cy="327"/>
            </a:xfrm>
            <a:custGeom>
              <a:avLst/>
              <a:gdLst/>
              <a:ahLst/>
              <a:cxnLst/>
              <a:rect l="l" t="t" r="r" b="b"/>
              <a:pathLst>
                <a:path w="752" h="327" extrusionOk="0">
                  <a:moveTo>
                    <a:pt x="293" y="0"/>
                  </a:moveTo>
                  <a:lnTo>
                    <a:pt x="752" y="124"/>
                  </a:lnTo>
                  <a:lnTo>
                    <a:pt x="470" y="327"/>
                  </a:lnTo>
                  <a:lnTo>
                    <a:pt x="0" y="183"/>
                  </a:lnTo>
                  <a:lnTo>
                    <a:pt x="293"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3305" name="Google Shape;3305;p13"/>
            <p:cNvSpPr/>
            <p:nvPr/>
          </p:nvSpPr>
          <p:spPr>
            <a:xfrm>
              <a:off x="1754" y="2649"/>
              <a:ext cx="726" cy="311"/>
            </a:xfrm>
            <a:custGeom>
              <a:avLst/>
              <a:gdLst/>
              <a:ahLst/>
              <a:cxnLst/>
              <a:rect l="l" t="t" r="r" b="b"/>
              <a:pathLst>
                <a:path w="726" h="311" extrusionOk="0">
                  <a:moveTo>
                    <a:pt x="282" y="0"/>
                  </a:moveTo>
                  <a:lnTo>
                    <a:pt x="726" y="119"/>
                  </a:lnTo>
                  <a:lnTo>
                    <a:pt x="457" y="311"/>
                  </a:lnTo>
                  <a:lnTo>
                    <a:pt x="0" y="173"/>
                  </a:lnTo>
                  <a:lnTo>
                    <a:pt x="282" y="0"/>
                  </a:lnTo>
                  <a:close/>
                </a:path>
              </a:pathLst>
            </a:custGeom>
            <a:gradFill>
              <a:gsLst>
                <a:gs pos="0">
                  <a:srgbClr val="4D4D4D"/>
                </a:gs>
                <a:gs pos="100000">
                  <a:srgbClr val="DDDDDD"/>
                </a:gs>
              </a:gsLst>
              <a:lin ang="189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3306" name="Google Shape;3306;p13"/>
            <p:cNvSpPr/>
            <p:nvPr/>
          </p:nvSpPr>
          <p:spPr>
            <a:xfrm>
              <a:off x="1808" y="2770"/>
              <a:ext cx="258" cy="100"/>
            </a:xfrm>
            <a:custGeom>
              <a:avLst/>
              <a:gdLst/>
              <a:ahLst/>
              <a:cxnLst/>
              <a:rect l="l" t="t" r="r" b="b"/>
              <a:pathLst>
                <a:path w="258" h="100" extrusionOk="0">
                  <a:moveTo>
                    <a:pt x="0" y="44"/>
                  </a:moveTo>
                  <a:lnTo>
                    <a:pt x="75" y="0"/>
                  </a:lnTo>
                  <a:lnTo>
                    <a:pt x="258" y="50"/>
                  </a:lnTo>
                  <a:lnTo>
                    <a:pt x="183" y="100"/>
                  </a:lnTo>
                  <a:lnTo>
                    <a:pt x="0" y="44"/>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3307" name="Google Shape;3307;p13"/>
            <p:cNvSpPr/>
            <p:nvPr/>
          </p:nvSpPr>
          <p:spPr>
            <a:xfrm>
              <a:off x="1799" y="2816"/>
              <a:ext cx="194" cy="63"/>
            </a:xfrm>
            <a:custGeom>
              <a:avLst/>
              <a:gdLst/>
              <a:ahLst/>
              <a:cxnLst/>
              <a:rect l="l" t="t" r="r" b="b"/>
              <a:pathLst>
                <a:path w="194" h="63" extrusionOk="0">
                  <a:moveTo>
                    <a:pt x="12" y="0"/>
                  </a:moveTo>
                  <a:lnTo>
                    <a:pt x="194" y="53"/>
                  </a:lnTo>
                  <a:lnTo>
                    <a:pt x="180" y="63"/>
                  </a:lnTo>
                  <a:lnTo>
                    <a:pt x="0" y="9"/>
                  </a:lnTo>
                  <a:lnTo>
                    <a:pt x="12"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3308" name="Google Shape;3308;p13"/>
            <p:cNvSpPr/>
            <p:nvPr/>
          </p:nvSpPr>
          <p:spPr>
            <a:xfrm>
              <a:off x="2020" y="2834"/>
              <a:ext cx="258" cy="102"/>
            </a:xfrm>
            <a:custGeom>
              <a:avLst/>
              <a:gdLst/>
              <a:ahLst/>
              <a:cxnLst/>
              <a:rect l="l" t="t" r="r" b="b"/>
              <a:pathLst>
                <a:path w="258" h="102" extrusionOk="0">
                  <a:moveTo>
                    <a:pt x="0" y="46"/>
                  </a:moveTo>
                  <a:lnTo>
                    <a:pt x="71" y="0"/>
                  </a:lnTo>
                  <a:lnTo>
                    <a:pt x="258" y="52"/>
                  </a:lnTo>
                  <a:lnTo>
                    <a:pt x="183" y="102"/>
                  </a:lnTo>
                  <a:lnTo>
                    <a:pt x="0" y="46"/>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3309" name="Google Shape;3309;p13"/>
            <p:cNvSpPr/>
            <p:nvPr/>
          </p:nvSpPr>
          <p:spPr>
            <a:xfrm>
              <a:off x="2011" y="2882"/>
              <a:ext cx="194" cy="63"/>
            </a:xfrm>
            <a:custGeom>
              <a:avLst/>
              <a:gdLst/>
              <a:ahLst/>
              <a:cxnLst/>
              <a:rect l="l" t="t" r="r" b="b"/>
              <a:pathLst>
                <a:path w="194" h="63" extrusionOk="0">
                  <a:moveTo>
                    <a:pt x="12" y="0"/>
                  </a:moveTo>
                  <a:lnTo>
                    <a:pt x="194" y="53"/>
                  </a:lnTo>
                  <a:lnTo>
                    <a:pt x="180" y="63"/>
                  </a:lnTo>
                  <a:lnTo>
                    <a:pt x="0" y="9"/>
                  </a:lnTo>
                  <a:lnTo>
                    <a:pt x="12"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sp>
        <p:nvSpPr>
          <p:cNvPr id="3310" name="Google Shape;3310;p13"/>
          <p:cNvSpPr/>
          <p:nvPr/>
        </p:nvSpPr>
        <p:spPr>
          <a:xfrm>
            <a:off x="7710617" y="3659096"/>
            <a:ext cx="78411" cy="60608"/>
          </a:xfrm>
          <a:custGeom>
            <a:avLst/>
            <a:gdLst/>
            <a:ahLst/>
            <a:cxnLst/>
            <a:rect l="l" t="t" r="r" b="b"/>
            <a:pathLst>
              <a:path w="990" h="792" extrusionOk="0">
                <a:moveTo>
                  <a:pt x="3" y="738"/>
                </a:moveTo>
                <a:lnTo>
                  <a:pt x="990" y="0"/>
                </a:lnTo>
                <a:lnTo>
                  <a:pt x="987" y="60"/>
                </a:lnTo>
                <a:lnTo>
                  <a:pt x="0" y="792"/>
                </a:lnTo>
                <a:lnTo>
                  <a:pt x="3" y="738"/>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3311" name="Google Shape;3311;p13"/>
          <p:cNvSpPr/>
          <p:nvPr/>
        </p:nvSpPr>
        <p:spPr>
          <a:xfrm>
            <a:off x="7510503" y="3663931"/>
            <a:ext cx="200625" cy="55302"/>
          </a:xfrm>
          <a:custGeom>
            <a:avLst/>
            <a:gdLst/>
            <a:ahLst/>
            <a:cxnLst/>
            <a:rect l="l" t="t" r="r" b="b"/>
            <a:pathLst>
              <a:path w="2532" h="723" extrusionOk="0">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3312" name="Google Shape;3312;p13"/>
          <p:cNvSpPr/>
          <p:nvPr/>
        </p:nvSpPr>
        <p:spPr>
          <a:xfrm>
            <a:off x="7510631" y="3653790"/>
            <a:ext cx="2171" cy="11202"/>
          </a:xfrm>
          <a:custGeom>
            <a:avLst/>
            <a:gdLst/>
            <a:ahLst/>
            <a:cxnLst/>
            <a:rect l="l" t="t" r="r" b="b"/>
            <a:pathLst>
              <a:path w="26" h="147" extrusionOk="0">
                <a:moveTo>
                  <a:pt x="26" y="10"/>
                </a:moveTo>
                <a:lnTo>
                  <a:pt x="23" y="147"/>
                </a:lnTo>
                <a:lnTo>
                  <a:pt x="0" y="144"/>
                </a:lnTo>
                <a:lnTo>
                  <a:pt x="3" y="0"/>
                </a:lnTo>
                <a:lnTo>
                  <a:pt x="26" y="1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3313" name="Google Shape;3313;p13"/>
          <p:cNvSpPr/>
          <p:nvPr/>
        </p:nvSpPr>
        <p:spPr>
          <a:xfrm>
            <a:off x="7510758" y="3608157"/>
            <a:ext cx="93225" cy="46340"/>
          </a:xfrm>
          <a:custGeom>
            <a:avLst/>
            <a:gdLst/>
            <a:ahLst/>
            <a:cxnLst/>
            <a:rect l="l" t="t" r="r" b="b"/>
            <a:pathLst>
              <a:path w="1176" h="606" extrusionOk="0">
                <a:moveTo>
                  <a:pt x="1170" y="0"/>
                </a:moveTo>
                <a:lnTo>
                  <a:pt x="0" y="597"/>
                </a:lnTo>
                <a:lnTo>
                  <a:pt x="30" y="606"/>
                </a:lnTo>
                <a:lnTo>
                  <a:pt x="1176" y="18"/>
                </a:lnTo>
                <a:lnTo>
                  <a:pt x="1170"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3314" name="Google Shape;3314;p13"/>
          <p:cNvSpPr/>
          <p:nvPr/>
        </p:nvSpPr>
        <p:spPr>
          <a:xfrm>
            <a:off x="7517016" y="3656149"/>
            <a:ext cx="190281" cy="53180"/>
          </a:xfrm>
          <a:custGeom>
            <a:avLst/>
            <a:gdLst/>
            <a:ahLst/>
            <a:cxnLst/>
            <a:rect l="l" t="t" r="r" b="b"/>
            <a:pathLst>
              <a:path w="2532" h="723" extrusionOk="0">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3315" name="Google Shape;3315;p13"/>
          <p:cNvSpPr/>
          <p:nvPr/>
        </p:nvSpPr>
        <p:spPr>
          <a:xfrm rot="10800000" flipH="1">
            <a:off x="7707042" y="3652375"/>
            <a:ext cx="77645" cy="55066"/>
          </a:xfrm>
          <a:custGeom>
            <a:avLst/>
            <a:gdLst/>
            <a:ahLst/>
            <a:cxnLst/>
            <a:rect l="l" t="t" r="r" b="b"/>
            <a:pathLst>
              <a:path w="2532" h="723" extrusionOk="0">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pic>
        <p:nvPicPr>
          <p:cNvPr id="3316" name="Google Shape;3316;p13" descr="desktop_computer_stylized_medium"/>
          <p:cNvPicPr preferRelativeResize="0"/>
          <p:nvPr/>
        </p:nvPicPr>
        <p:blipFill rotWithShape="1">
          <a:blip r:embed="rId10">
            <a:alphaModFix/>
          </a:blip>
          <a:srcRect/>
          <a:stretch/>
        </p:blipFill>
        <p:spPr>
          <a:xfrm flipH="1">
            <a:off x="7991996" y="3567143"/>
            <a:ext cx="359261" cy="342045"/>
          </a:xfrm>
          <a:prstGeom prst="rect">
            <a:avLst/>
          </a:prstGeom>
          <a:noFill/>
          <a:ln>
            <a:noFill/>
          </a:ln>
        </p:spPr>
      </p:pic>
      <p:sp>
        <p:nvSpPr>
          <p:cNvPr id="3317" name="Google Shape;3317;p13"/>
          <p:cNvSpPr/>
          <p:nvPr/>
        </p:nvSpPr>
        <p:spPr>
          <a:xfrm flipH="1">
            <a:off x="8145217" y="3599942"/>
            <a:ext cx="169400" cy="156753"/>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pic>
        <p:nvPicPr>
          <p:cNvPr id="3318" name="Google Shape;3318;p13" descr="fridge2.png"/>
          <p:cNvPicPr preferRelativeResize="0"/>
          <p:nvPr/>
        </p:nvPicPr>
        <p:blipFill rotWithShape="1">
          <a:blip r:embed="rId11">
            <a:alphaModFix/>
          </a:blip>
          <a:srcRect/>
          <a:stretch/>
        </p:blipFill>
        <p:spPr>
          <a:xfrm>
            <a:off x="7903199" y="3385017"/>
            <a:ext cx="189578" cy="337027"/>
          </a:xfrm>
          <a:prstGeom prst="rect">
            <a:avLst/>
          </a:prstGeom>
          <a:noFill/>
          <a:ln>
            <a:noFill/>
          </a:ln>
        </p:spPr>
      </p:pic>
      <p:grpSp>
        <p:nvGrpSpPr>
          <p:cNvPr id="3319" name="Google Shape;3319;p13"/>
          <p:cNvGrpSpPr/>
          <p:nvPr/>
        </p:nvGrpSpPr>
        <p:grpSpPr>
          <a:xfrm>
            <a:off x="10288915" y="5273951"/>
            <a:ext cx="177192" cy="330833"/>
            <a:chOff x="4140" y="429"/>
            <a:chExt cx="1425" cy="2396"/>
          </a:xfrm>
        </p:grpSpPr>
        <p:sp>
          <p:nvSpPr>
            <p:cNvPr id="3320" name="Google Shape;3320;p13"/>
            <p:cNvSpPr/>
            <p:nvPr/>
          </p:nvSpPr>
          <p:spPr>
            <a:xfrm>
              <a:off x="5268" y="433"/>
              <a:ext cx="283" cy="2286"/>
            </a:xfrm>
            <a:custGeom>
              <a:avLst/>
              <a:gdLst/>
              <a:ahLst/>
              <a:cxnLst/>
              <a:rect l="l" t="t" r="r" b="b"/>
              <a:pathLst>
                <a:path w="354" h="2742" extrusionOk="0">
                  <a:moveTo>
                    <a:pt x="63" y="0"/>
                  </a:moveTo>
                  <a:lnTo>
                    <a:pt x="354" y="339"/>
                  </a:lnTo>
                  <a:lnTo>
                    <a:pt x="346" y="2624"/>
                  </a:lnTo>
                  <a:lnTo>
                    <a:pt x="0" y="2742"/>
                  </a:lnTo>
                  <a:lnTo>
                    <a:pt x="63" y="0"/>
                  </a:lnTo>
                  <a:close/>
                </a:path>
              </a:pathLst>
            </a:custGeom>
            <a:gradFill>
              <a:gsLst>
                <a:gs pos="0">
                  <a:srgbClr val="DDDDDD"/>
                </a:gs>
                <a:gs pos="100000">
                  <a:srgbClr val="333333"/>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3321" name="Google Shape;3321;p13"/>
            <p:cNvSpPr/>
            <p:nvPr/>
          </p:nvSpPr>
          <p:spPr>
            <a:xfrm>
              <a:off x="4210" y="429"/>
              <a:ext cx="1046" cy="2285"/>
            </a:xfrm>
            <a:prstGeom prst="rect">
              <a:avLst/>
            </a:prstGeom>
            <a:gradFill>
              <a:gsLst>
                <a:gs pos="0">
                  <a:srgbClr val="292929"/>
                </a:gs>
                <a:gs pos="100000">
                  <a:srgbClr val="808080"/>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3322" name="Google Shape;3322;p13"/>
            <p:cNvSpPr/>
            <p:nvPr/>
          </p:nvSpPr>
          <p:spPr>
            <a:xfrm>
              <a:off x="5321" y="570"/>
              <a:ext cx="169" cy="2115"/>
            </a:xfrm>
            <a:custGeom>
              <a:avLst/>
              <a:gdLst/>
              <a:ahLst/>
              <a:cxnLst/>
              <a:rect l="l" t="t" r="r" b="b"/>
              <a:pathLst>
                <a:path w="211" h="2537" extrusionOk="0">
                  <a:moveTo>
                    <a:pt x="7" y="0"/>
                  </a:moveTo>
                  <a:cubicBezTo>
                    <a:pt x="7" y="0"/>
                    <a:pt x="57" y="28"/>
                    <a:pt x="211" y="218"/>
                  </a:cubicBezTo>
                  <a:cubicBezTo>
                    <a:pt x="0" y="1229"/>
                    <a:pt x="41" y="2537"/>
                    <a:pt x="7" y="2501"/>
                  </a:cubicBezTo>
                  <a:lnTo>
                    <a:pt x="7" y="0"/>
                  </a:lnTo>
                  <a:close/>
                </a:path>
              </a:pathLst>
            </a:custGeom>
            <a:gradFill>
              <a:gsLst>
                <a:gs pos="0">
                  <a:srgbClr val="808080"/>
                </a:gs>
                <a:gs pos="100000">
                  <a:srgbClr val="F8F8F8"/>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3323" name="Google Shape;3323;p13"/>
            <p:cNvSpPr/>
            <p:nvPr/>
          </p:nvSpPr>
          <p:spPr>
            <a:xfrm>
              <a:off x="5284" y="1640"/>
              <a:ext cx="263" cy="189"/>
            </a:xfrm>
            <a:custGeom>
              <a:avLst/>
              <a:gdLst/>
              <a:ahLst/>
              <a:cxnLst/>
              <a:rect l="l" t="t" r="r" b="b"/>
              <a:pathLst>
                <a:path w="328" h="226" extrusionOk="0">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3324" name="Google Shape;3324;p13"/>
            <p:cNvSpPr/>
            <p:nvPr/>
          </p:nvSpPr>
          <p:spPr>
            <a:xfrm>
              <a:off x="4210" y="690"/>
              <a:ext cx="598" cy="47"/>
            </a:xfrm>
            <a:prstGeom prst="rect">
              <a:avLst/>
            </a:prstGeom>
            <a:solidFill>
              <a:schemeClr val="dk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grpSp>
          <p:nvGrpSpPr>
            <p:cNvPr id="3325" name="Google Shape;3325;p13"/>
            <p:cNvGrpSpPr/>
            <p:nvPr/>
          </p:nvGrpSpPr>
          <p:grpSpPr>
            <a:xfrm>
              <a:off x="4748" y="666"/>
              <a:ext cx="578" cy="150"/>
              <a:chOff x="613" y="2566"/>
              <a:chExt cx="721" cy="144"/>
            </a:xfrm>
          </p:grpSpPr>
          <p:sp>
            <p:nvSpPr>
              <p:cNvPr id="3326" name="Google Shape;3326;p13"/>
              <p:cNvSpPr/>
              <p:nvPr/>
            </p:nvSpPr>
            <p:spPr>
              <a:xfrm>
                <a:off x="613" y="2566"/>
                <a:ext cx="721" cy="144"/>
              </a:xfrm>
              <a:prstGeom prst="roundRect">
                <a:avLst>
                  <a:gd name="adj" fmla="val 50000"/>
                </a:avLst>
              </a:pr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3327" name="Google Shape;3327;p13"/>
              <p:cNvSpPr/>
              <p:nvPr/>
            </p:nvSpPr>
            <p:spPr>
              <a:xfrm>
                <a:off x="625" y="2581"/>
                <a:ext cx="696" cy="114"/>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grpSp>
        <p:sp>
          <p:nvSpPr>
            <p:cNvPr id="3328" name="Google Shape;3328;p13"/>
            <p:cNvSpPr/>
            <p:nvPr/>
          </p:nvSpPr>
          <p:spPr>
            <a:xfrm>
              <a:off x="4220" y="1022"/>
              <a:ext cx="598" cy="47"/>
            </a:xfrm>
            <a:prstGeom prst="rect">
              <a:avLst/>
            </a:prstGeom>
            <a:solidFill>
              <a:schemeClr val="dk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grpSp>
          <p:nvGrpSpPr>
            <p:cNvPr id="3329" name="Google Shape;3329;p13"/>
            <p:cNvGrpSpPr/>
            <p:nvPr/>
          </p:nvGrpSpPr>
          <p:grpSpPr>
            <a:xfrm>
              <a:off x="4748" y="990"/>
              <a:ext cx="578" cy="134"/>
              <a:chOff x="615" y="2564"/>
              <a:chExt cx="721" cy="139"/>
            </a:xfrm>
          </p:grpSpPr>
          <p:sp>
            <p:nvSpPr>
              <p:cNvPr id="3330" name="Google Shape;3330;p13"/>
              <p:cNvSpPr/>
              <p:nvPr/>
            </p:nvSpPr>
            <p:spPr>
              <a:xfrm>
                <a:off x="615" y="2564"/>
                <a:ext cx="721" cy="139"/>
              </a:xfrm>
              <a:prstGeom prst="roundRect">
                <a:avLst>
                  <a:gd name="adj" fmla="val 50000"/>
                </a:avLst>
              </a:pr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3331" name="Google Shape;3331;p13"/>
              <p:cNvSpPr/>
              <p:nvPr/>
            </p:nvSpPr>
            <p:spPr>
              <a:xfrm>
                <a:off x="628" y="2581"/>
                <a:ext cx="696" cy="107"/>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grpSp>
        <p:sp>
          <p:nvSpPr>
            <p:cNvPr id="3332" name="Google Shape;3332;p13"/>
            <p:cNvSpPr/>
            <p:nvPr/>
          </p:nvSpPr>
          <p:spPr>
            <a:xfrm>
              <a:off x="4220" y="1354"/>
              <a:ext cx="598" cy="47"/>
            </a:xfrm>
            <a:prstGeom prst="rect">
              <a:avLst/>
            </a:prstGeom>
            <a:solidFill>
              <a:schemeClr val="dk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3333" name="Google Shape;3333;p13"/>
            <p:cNvSpPr/>
            <p:nvPr/>
          </p:nvSpPr>
          <p:spPr>
            <a:xfrm>
              <a:off x="4230" y="1655"/>
              <a:ext cx="598" cy="47"/>
            </a:xfrm>
            <a:prstGeom prst="rect">
              <a:avLst/>
            </a:prstGeom>
            <a:solidFill>
              <a:schemeClr val="dk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grpSp>
          <p:nvGrpSpPr>
            <p:cNvPr id="3334" name="Google Shape;3334;p13"/>
            <p:cNvGrpSpPr/>
            <p:nvPr/>
          </p:nvGrpSpPr>
          <p:grpSpPr>
            <a:xfrm>
              <a:off x="4738" y="1647"/>
              <a:ext cx="578" cy="135"/>
              <a:chOff x="618" y="2586"/>
              <a:chExt cx="720" cy="124"/>
            </a:xfrm>
          </p:grpSpPr>
          <p:sp>
            <p:nvSpPr>
              <p:cNvPr id="3335" name="Google Shape;3335;p13"/>
              <p:cNvSpPr/>
              <p:nvPr/>
            </p:nvSpPr>
            <p:spPr>
              <a:xfrm>
                <a:off x="618" y="2586"/>
                <a:ext cx="720" cy="124"/>
              </a:xfrm>
              <a:prstGeom prst="roundRect">
                <a:avLst>
                  <a:gd name="adj" fmla="val 50000"/>
                </a:avLst>
              </a:pr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3336" name="Google Shape;3336;p13"/>
              <p:cNvSpPr/>
              <p:nvPr/>
            </p:nvSpPr>
            <p:spPr>
              <a:xfrm>
                <a:off x="630" y="2586"/>
                <a:ext cx="695" cy="109"/>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grpSp>
        <p:sp>
          <p:nvSpPr>
            <p:cNvPr id="3337" name="Google Shape;3337;p13"/>
            <p:cNvSpPr/>
            <p:nvPr/>
          </p:nvSpPr>
          <p:spPr>
            <a:xfrm>
              <a:off x="5288" y="1354"/>
              <a:ext cx="263" cy="188"/>
            </a:xfrm>
            <a:custGeom>
              <a:avLst/>
              <a:gdLst/>
              <a:ahLst/>
              <a:cxnLst/>
              <a:rect l="l" t="t" r="r" b="b"/>
              <a:pathLst>
                <a:path w="328" h="226" extrusionOk="0">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nvGrpSpPr>
            <p:cNvPr id="3338" name="Google Shape;3338;p13"/>
            <p:cNvGrpSpPr/>
            <p:nvPr/>
          </p:nvGrpSpPr>
          <p:grpSpPr>
            <a:xfrm>
              <a:off x="4738" y="1330"/>
              <a:ext cx="588" cy="134"/>
              <a:chOff x="613" y="2571"/>
              <a:chExt cx="732" cy="134"/>
            </a:xfrm>
          </p:grpSpPr>
          <p:sp>
            <p:nvSpPr>
              <p:cNvPr id="3339" name="Google Shape;3339;p13"/>
              <p:cNvSpPr/>
              <p:nvPr/>
            </p:nvSpPr>
            <p:spPr>
              <a:xfrm>
                <a:off x="613" y="2571"/>
                <a:ext cx="732" cy="134"/>
              </a:xfrm>
              <a:prstGeom prst="roundRect">
                <a:avLst>
                  <a:gd name="adj" fmla="val 50000"/>
                </a:avLst>
              </a:pr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3340" name="Google Shape;3340;p13"/>
              <p:cNvSpPr/>
              <p:nvPr/>
            </p:nvSpPr>
            <p:spPr>
              <a:xfrm>
                <a:off x="625" y="2587"/>
                <a:ext cx="720" cy="103"/>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grpSp>
        <p:sp>
          <p:nvSpPr>
            <p:cNvPr id="3341" name="Google Shape;3341;p13"/>
            <p:cNvSpPr/>
            <p:nvPr/>
          </p:nvSpPr>
          <p:spPr>
            <a:xfrm>
              <a:off x="5246" y="429"/>
              <a:ext cx="70" cy="2285"/>
            </a:xfrm>
            <a:prstGeom prst="rect">
              <a:avLst/>
            </a:prstGeom>
            <a:gradFill>
              <a:gsLst>
                <a:gs pos="0">
                  <a:srgbClr val="333333"/>
                </a:gs>
                <a:gs pos="50000">
                  <a:srgbClr val="DDDDDD"/>
                </a:gs>
                <a:gs pos="100000">
                  <a:srgbClr val="333333"/>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3342" name="Google Shape;3342;p13"/>
            <p:cNvSpPr/>
            <p:nvPr/>
          </p:nvSpPr>
          <p:spPr>
            <a:xfrm>
              <a:off x="5312" y="1007"/>
              <a:ext cx="237" cy="213"/>
            </a:xfrm>
            <a:custGeom>
              <a:avLst/>
              <a:gdLst/>
              <a:ahLst/>
              <a:cxnLst/>
              <a:rect l="l" t="t" r="r" b="b"/>
              <a:pathLst>
                <a:path w="296" h="256" extrusionOk="0">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3343" name="Google Shape;3343;p13"/>
            <p:cNvSpPr/>
            <p:nvPr/>
          </p:nvSpPr>
          <p:spPr>
            <a:xfrm>
              <a:off x="5315" y="680"/>
              <a:ext cx="244" cy="240"/>
            </a:xfrm>
            <a:custGeom>
              <a:avLst/>
              <a:gdLst/>
              <a:ahLst/>
              <a:cxnLst/>
              <a:rect l="l" t="t" r="r" b="b"/>
              <a:pathLst>
                <a:path w="304" h="288" extrusionOk="0">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3344" name="Google Shape;3344;p13"/>
            <p:cNvSpPr/>
            <p:nvPr/>
          </p:nvSpPr>
          <p:spPr>
            <a:xfrm>
              <a:off x="5515" y="2611"/>
              <a:ext cx="50" cy="95"/>
            </a:xfrm>
            <a:prstGeom prst="ellipse">
              <a:avLst/>
            </a:prstGeom>
            <a:solidFill>
              <a:srgbClr val="33333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3345" name="Google Shape;3345;p13"/>
            <p:cNvSpPr/>
            <p:nvPr/>
          </p:nvSpPr>
          <p:spPr>
            <a:xfrm>
              <a:off x="5302" y="2614"/>
              <a:ext cx="245" cy="200"/>
            </a:xfrm>
            <a:custGeom>
              <a:avLst/>
              <a:gdLst/>
              <a:ahLst/>
              <a:cxnLst/>
              <a:rect l="l" t="t" r="r" b="b"/>
              <a:pathLst>
                <a:path w="306" h="240" extrusionOk="0">
                  <a:moveTo>
                    <a:pt x="0" y="106"/>
                  </a:moveTo>
                  <a:lnTo>
                    <a:pt x="2" y="240"/>
                  </a:lnTo>
                  <a:lnTo>
                    <a:pt x="306" y="110"/>
                  </a:lnTo>
                  <a:lnTo>
                    <a:pt x="300" y="0"/>
                  </a:lnTo>
                  <a:lnTo>
                    <a:pt x="0" y="106"/>
                  </a:lnTo>
                  <a:close/>
                </a:path>
              </a:pathLst>
            </a:custGeom>
            <a:solidFill>
              <a:srgbClr val="33333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3346" name="Google Shape;3346;p13"/>
            <p:cNvSpPr/>
            <p:nvPr/>
          </p:nvSpPr>
          <p:spPr>
            <a:xfrm>
              <a:off x="4140" y="2675"/>
              <a:ext cx="1196" cy="150"/>
            </a:xfrm>
            <a:prstGeom prst="roundRect">
              <a:avLst>
                <a:gd name="adj" fmla="val 50000"/>
              </a:avLst>
            </a:prstGeom>
            <a:solidFill>
              <a:srgbClr val="DDDDDD"/>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3347" name="Google Shape;3347;p13"/>
            <p:cNvSpPr/>
            <p:nvPr/>
          </p:nvSpPr>
          <p:spPr>
            <a:xfrm>
              <a:off x="4210" y="2714"/>
              <a:ext cx="1066" cy="79"/>
            </a:xfrm>
            <a:prstGeom prst="roundRect">
              <a:avLst>
                <a:gd name="adj" fmla="val 50000"/>
              </a:avLst>
            </a:prstGeom>
            <a:gradFill>
              <a:gsLst>
                <a:gs pos="0">
                  <a:schemeClr val="dk2"/>
                </a:gs>
                <a:gs pos="100000">
                  <a:schemeClr val="lt2"/>
                </a:gs>
              </a:gsLst>
              <a:lin ang="0" scaled="0"/>
            </a:gra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3348" name="Google Shape;3348;p13"/>
            <p:cNvSpPr/>
            <p:nvPr/>
          </p:nvSpPr>
          <p:spPr>
            <a:xfrm>
              <a:off x="4309" y="2382"/>
              <a:ext cx="159" cy="142"/>
            </a:xfrm>
            <a:prstGeom prst="ellipse">
              <a:avLst/>
            </a:prstGeom>
            <a:solidFill>
              <a:srgbClr val="33CC3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3349" name="Google Shape;3349;p13"/>
            <p:cNvSpPr/>
            <p:nvPr/>
          </p:nvSpPr>
          <p:spPr>
            <a:xfrm>
              <a:off x="4489" y="2382"/>
              <a:ext cx="159" cy="142"/>
            </a:xfrm>
            <a:prstGeom prst="ellipse">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Noto Sans Symbols"/>
                <a:buNone/>
              </a:pPr>
              <a:endParaRPr sz="1800" b="0" i="0" u="none" strike="noStrike" cap="none">
                <a:solidFill>
                  <a:srgbClr val="FF0000"/>
                </a:solidFill>
                <a:latin typeface="Arial"/>
                <a:ea typeface="Arial"/>
                <a:cs typeface="Arial"/>
                <a:sym typeface="Arial"/>
              </a:endParaRPr>
            </a:p>
          </p:txBody>
        </p:sp>
        <p:sp>
          <p:nvSpPr>
            <p:cNvPr id="3350" name="Google Shape;3350;p13"/>
            <p:cNvSpPr/>
            <p:nvPr/>
          </p:nvSpPr>
          <p:spPr>
            <a:xfrm>
              <a:off x="4658" y="2382"/>
              <a:ext cx="159" cy="142"/>
            </a:xfrm>
            <a:prstGeom prst="ellipse">
              <a:avLst/>
            </a:prstGeom>
            <a:solidFill>
              <a:srgbClr val="33CC3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3351" name="Google Shape;3351;p13"/>
            <p:cNvSpPr/>
            <p:nvPr/>
          </p:nvSpPr>
          <p:spPr>
            <a:xfrm>
              <a:off x="5067" y="1837"/>
              <a:ext cx="80" cy="759"/>
            </a:xfrm>
            <a:prstGeom prst="rect">
              <a:avLst/>
            </a:prstGeom>
            <a:solidFill>
              <a:srgbClr val="29292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grpSp>
      <p:grpSp>
        <p:nvGrpSpPr>
          <p:cNvPr id="3352" name="Google Shape;3352;p13"/>
          <p:cNvGrpSpPr/>
          <p:nvPr/>
        </p:nvGrpSpPr>
        <p:grpSpPr>
          <a:xfrm flipH="1">
            <a:off x="7980855" y="4900161"/>
            <a:ext cx="345630" cy="320302"/>
            <a:chOff x="2839" y="3501"/>
            <a:chExt cx="755" cy="803"/>
          </a:xfrm>
        </p:grpSpPr>
        <p:pic>
          <p:nvPicPr>
            <p:cNvPr id="3353" name="Google Shape;3353;p13" descr="desktop_computer_stylized_medium"/>
            <p:cNvPicPr preferRelativeResize="0"/>
            <p:nvPr/>
          </p:nvPicPr>
          <p:blipFill rotWithShape="1">
            <a:blip r:embed="rId12">
              <a:alphaModFix/>
            </a:blip>
            <a:srcRect/>
            <a:stretch/>
          </p:blipFill>
          <p:spPr>
            <a:xfrm>
              <a:off x="2839" y="3501"/>
              <a:ext cx="755" cy="803"/>
            </a:xfrm>
            <a:prstGeom prst="rect">
              <a:avLst/>
            </a:prstGeom>
            <a:noFill/>
            <a:ln>
              <a:noFill/>
            </a:ln>
          </p:spPr>
        </p:pic>
        <p:sp>
          <p:nvSpPr>
            <p:cNvPr id="3354" name="Google Shape;3354;p13"/>
            <p:cNvSpPr/>
            <p:nvPr/>
          </p:nvSpPr>
          <p:spPr>
            <a:xfrm>
              <a:off x="2916" y="3578"/>
              <a:ext cx="356" cy="368"/>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pic>
        <p:nvPicPr>
          <p:cNvPr id="3355" name="Google Shape;3355;p13" descr="laptop_keyboard"/>
          <p:cNvPicPr preferRelativeResize="0"/>
          <p:nvPr/>
        </p:nvPicPr>
        <p:blipFill rotWithShape="1">
          <a:blip r:embed="rId13">
            <a:alphaModFix/>
          </a:blip>
          <a:srcRect/>
          <a:stretch/>
        </p:blipFill>
        <p:spPr>
          <a:xfrm rot="109064" flipH="1">
            <a:off x="9216586" y="6040274"/>
            <a:ext cx="253501" cy="120343"/>
          </a:xfrm>
          <a:prstGeom prst="rect">
            <a:avLst/>
          </a:prstGeom>
          <a:noFill/>
          <a:ln>
            <a:noFill/>
          </a:ln>
        </p:spPr>
      </p:pic>
      <p:sp>
        <p:nvSpPr>
          <p:cNvPr id="3356" name="Google Shape;3356;p13"/>
          <p:cNvSpPr/>
          <p:nvPr/>
        </p:nvSpPr>
        <p:spPr>
          <a:xfrm>
            <a:off x="9300597" y="5923494"/>
            <a:ext cx="204043" cy="157052"/>
          </a:xfrm>
          <a:custGeom>
            <a:avLst/>
            <a:gdLst/>
            <a:ahLst/>
            <a:cxnLst/>
            <a:rect l="l" t="t" r="r" b="b"/>
            <a:pathLst>
              <a:path w="2982" h="2442" extrusionOk="0">
                <a:moveTo>
                  <a:pt x="540" y="0"/>
                </a:moveTo>
                <a:lnTo>
                  <a:pt x="0" y="1734"/>
                </a:lnTo>
                <a:lnTo>
                  <a:pt x="2394" y="2442"/>
                </a:lnTo>
                <a:lnTo>
                  <a:pt x="2982" y="318"/>
                </a:lnTo>
                <a:lnTo>
                  <a:pt x="54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pic>
        <p:nvPicPr>
          <p:cNvPr id="3357" name="Google Shape;3357;p13" descr="screen"/>
          <p:cNvPicPr preferRelativeResize="0"/>
          <p:nvPr/>
        </p:nvPicPr>
        <p:blipFill rotWithShape="1">
          <a:blip r:embed="rId14">
            <a:alphaModFix/>
          </a:blip>
          <a:srcRect/>
          <a:stretch/>
        </p:blipFill>
        <p:spPr>
          <a:xfrm>
            <a:off x="9310647" y="5927534"/>
            <a:ext cx="185412" cy="142915"/>
          </a:xfrm>
          <a:prstGeom prst="rect">
            <a:avLst/>
          </a:prstGeom>
          <a:noFill/>
          <a:ln>
            <a:noFill/>
          </a:ln>
        </p:spPr>
      </p:pic>
      <p:sp>
        <p:nvSpPr>
          <p:cNvPr id="3358" name="Google Shape;3358;p13"/>
          <p:cNvSpPr/>
          <p:nvPr/>
        </p:nvSpPr>
        <p:spPr>
          <a:xfrm>
            <a:off x="9337747" y="5918861"/>
            <a:ext cx="172878" cy="29225"/>
          </a:xfrm>
          <a:custGeom>
            <a:avLst/>
            <a:gdLst/>
            <a:ahLst/>
            <a:cxnLst/>
            <a:rect l="l" t="t" r="r" b="b"/>
            <a:pathLst>
              <a:path w="2528" h="455" extrusionOk="0">
                <a:moveTo>
                  <a:pt x="14" y="0"/>
                </a:moveTo>
                <a:lnTo>
                  <a:pt x="2528" y="341"/>
                </a:lnTo>
                <a:lnTo>
                  <a:pt x="2480" y="455"/>
                </a:lnTo>
                <a:lnTo>
                  <a:pt x="0" y="86"/>
                </a:lnTo>
                <a:lnTo>
                  <a:pt x="14" y="0"/>
                </a:lnTo>
                <a:close/>
              </a:path>
            </a:pathLst>
          </a:custGeom>
          <a:gradFill>
            <a:gsLst>
              <a:gs pos="0">
                <a:srgbClr val="000099"/>
              </a:gs>
              <a:gs pos="100000">
                <a:srgbClr val="EAEAEA"/>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3359" name="Google Shape;3359;p13"/>
          <p:cNvSpPr/>
          <p:nvPr/>
        </p:nvSpPr>
        <p:spPr>
          <a:xfrm>
            <a:off x="9298791" y="5918624"/>
            <a:ext cx="47990" cy="121650"/>
          </a:xfrm>
          <a:custGeom>
            <a:avLst/>
            <a:gdLst/>
            <a:ahLst/>
            <a:cxnLst/>
            <a:rect l="l" t="t" r="r" b="b"/>
            <a:pathLst>
              <a:path w="702" h="1893" extrusionOk="0">
                <a:moveTo>
                  <a:pt x="579" y="0"/>
                </a:moveTo>
                <a:lnTo>
                  <a:pt x="0" y="1869"/>
                </a:lnTo>
                <a:lnTo>
                  <a:pt x="114" y="1893"/>
                </a:lnTo>
                <a:lnTo>
                  <a:pt x="702" y="51"/>
                </a:lnTo>
                <a:lnTo>
                  <a:pt x="579"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3360" name="Google Shape;3360;p13"/>
          <p:cNvSpPr/>
          <p:nvPr/>
        </p:nvSpPr>
        <p:spPr>
          <a:xfrm>
            <a:off x="9457666" y="5940364"/>
            <a:ext cx="51716" cy="140420"/>
          </a:xfrm>
          <a:custGeom>
            <a:avLst/>
            <a:gdLst/>
            <a:ahLst/>
            <a:cxnLst/>
            <a:rect l="l" t="t" r="r" b="b"/>
            <a:pathLst>
              <a:path w="756" h="2184" extrusionOk="0">
                <a:moveTo>
                  <a:pt x="756" y="0"/>
                </a:moveTo>
                <a:lnTo>
                  <a:pt x="138" y="2184"/>
                </a:lnTo>
                <a:lnTo>
                  <a:pt x="0" y="2148"/>
                </a:lnTo>
                <a:lnTo>
                  <a:pt x="606" y="78"/>
                </a:lnTo>
                <a:lnTo>
                  <a:pt x="756" y="0"/>
                </a:lnTo>
                <a:close/>
              </a:path>
            </a:pathLst>
          </a:custGeom>
          <a:gradFill>
            <a:gsLst>
              <a:gs pos="0">
                <a:srgbClr val="DDDDDD"/>
              </a:gs>
              <a:gs pos="100000">
                <a:schemeClr val="lt1"/>
              </a:gs>
            </a:gsLst>
            <a:lin ang="54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3361" name="Google Shape;3361;p13"/>
          <p:cNvSpPr/>
          <p:nvPr/>
        </p:nvSpPr>
        <p:spPr>
          <a:xfrm>
            <a:off x="9298226" y="6034096"/>
            <a:ext cx="189702" cy="47401"/>
          </a:xfrm>
          <a:custGeom>
            <a:avLst/>
            <a:gdLst/>
            <a:ahLst/>
            <a:cxnLst/>
            <a:rect l="l" t="t" r="r" b="b"/>
            <a:pathLst>
              <a:path w="2773" h="738" extrusionOk="0">
                <a:moveTo>
                  <a:pt x="33" y="0"/>
                </a:moveTo>
                <a:lnTo>
                  <a:pt x="0" y="99"/>
                </a:lnTo>
                <a:lnTo>
                  <a:pt x="2436" y="738"/>
                </a:lnTo>
                <a:cubicBezTo>
                  <a:pt x="2499" y="501"/>
                  <a:pt x="2773" y="727"/>
                  <a:pt x="2373" y="603"/>
                </a:cubicBezTo>
                <a:lnTo>
                  <a:pt x="33" y="0"/>
                </a:lnTo>
                <a:close/>
              </a:path>
            </a:pathLst>
          </a:custGeom>
          <a:gradFill>
            <a:gsLst>
              <a:gs pos="0">
                <a:srgbClr val="0000CC"/>
              </a:gs>
              <a:gs pos="100000">
                <a:schemeClr val="lt1"/>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3362" name="Google Shape;3362;p13"/>
          <p:cNvSpPr/>
          <p:nvPr/>
        </p:nvSpPr>
        <p:spPr>
          <a:xfrm>
            <a:off x="9463425" y="5941552"/>
            <a:ext cx="48442" cy="141014"/>
          </a:xfrm>
          <a:custGeom>
            <a:avLst/>
            <a:gdLst/>
            <a:ahLst/>
            <a:cxnLst/>
            <a:rect l="l" t="t" r="r" b="b"/>
            <a:pathLst>
              <a:path w="637" h="1659" extrusionOk="0">
                <a:moveTo>
                  <a:pt x="615" y="0"/>
                </a:moveTo>
                <a:lnTo>
                  <a:pt x="637" y="0"/>
                </a:lnTo>
                <a:lnTo>
                  <a:pt x="68" y="1659"/>
                </a:lnTo>
                <a:lnTo>
                  <a:pt x="0" y="1647"/>
                </a:lnTo>
                <a:lnTo>
                  <a:pt x="615" y="0"/>
                </a:lnTo>
                <a:close/>
              </a:path>
            </a:pathLst>
          </a:custGeom>
          <a:solidFill>
            <a:srgbClr val="4D4D4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3363" name="Google Shape;3363;p13"/>
          <p:cNvSpPr/>
          <p:nvPr/>
        </p:nvSpPr>
        <p:spPr>
          <a:xfrm>
            <a:off x="9298452" y="6040392"/>
            <a:ext cx="168700" cy="46807"/>
          </a:xfrm>
          <a:custGeom>
            <a:avLst/>
            <a:gdLst/>
            <a:ahLst/>
            <a:cxnLst/>
            <a:rect l="l" t="t" r="r" b="b"/>
            <a:pathLst>
              <a:path w="2216" h="550" extrusionOk="0">
                <a:moveTo>
                  <a:pt x="0" y="0"/>
                </a:moveTo>
                <a:lnTo>
                  <a:pt x="9" y="57"/>
                </a:lnTo>
                <a:lnTo>
                  <a:pt x="2164" y="550"/>
                </a:lnTo>
                <a:lnTo>
                  <a:pt x="2216" y="496"/>
                </a:lnTo>
                <a:lnTo>
                  <a:pt x="0" y="0"/>
                </a:lnTo>
                <a:close/>
              </a:path>
            </a:pathLst>
          </a:custGeom>
          <a:gradFill>
            <a:gsLst>
              <a:gs pos="0">
                <a:srgbClr val="000099"/>
              </a:gs>
              <a:gs pos="100000">
                <a:srgbClr val="808080"/>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nvGrpSpPr>
          <p:cNvPr id="3364" name="Google Shape;3364;p13"/>
          <p:cNvGrpSpPr/>
          <p:nvPr/>
        </p:nvGrpSpPr>
        <p:grpSpPr>
          <a:xfrm>
            <a:off x="9295629" y="6090407"/>
            <a:ext cx="57249" cy="27799"/>
            <a:chOff x="1740" y="2642"/>
            <a:chExt cx="752" cy="327"/>
          </a:xfrm>
        </p:grpSpPr>
        <p:sp>
          <p:nvSpPr>
            <p:cNvPr id="3365" name="Google Shape;3365;p13"/>
            <p:cNvSpPr/>
            <p:nvPr/>
          </p:nvSpPr>
          <p:spPr>
            <a:xfrm>
              <a:off x="1740" y="2642"/>
              <a:ext cx="752" cy="327"/>
            </a:xfrm>
            <a:custGeom>
              <a:avLst/>
              <a:gdLst/>
              <a:ahLst/>
              <a:cxnLst/>
              <a:rect l="l" t="t" r="r" b="b"/>
              <a:pathLst>
                <a:path w="752" h="327" extrusionOk="0">
                  <a:moveTo>
                    <a:pt x="293" y="0"/>
                  </a:moveTo>
                  <a:lnTo>
                    <a:pt x="752" y="124"/>
                  </a:lnTo>
                  <a:lnTo>
                    <a:pt x="470" y="327"/>
                  </a:lnTo>
                  <a:lnTo>
                    <a:pt x="0" y="183"/>
                  </a:lnTo>
                  <a:lnTo>
                    <a:pt x="293"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3366" name="Google Shape;3366;p13"/>
            <p:cNvSpPr/>
            <p:nvPr/>
          </p:nvSpPr>
          <p:spPr>
            <a:xfrm>
              <a:off x="1754" y="2649"/>
              <a:ext cx="726" cy="311"/>
            </a:xfrm>
            <a:custGeom>
              <a:avLst/>
              <a:gdLst/>
              <a:ahLst/>
              <a:cxnLst/>
              <a:rect l="l" t="t" r="r" b="b"/>
              <a:pathLst>
                <a:path w="726" h="311" extrusionOk="0">
                  <a:moveTo>
                    <a:pt x="282" y="0"/>
                  </a:moveTo>
                  <a:lnTo>
                    <a:pt x="726" y="119"/>
                  </a:lnTo>
                  <a:lnTo>
                    <a:pt x="457" y="311"/>
                  </a:lnTo>
                  <a:lnTo>
                    <a:pt x="0" y="173"/>
                  </a:lnTo>
                  <a:lnTo>
                    <a:pt x="282" y="0"/>
                  </a:lnTo>
                  <a:close/>
                </a:path>
              </a:pathLst>
            </a:custGeom>
            <a:gradFill>
              <a:gsLst>
                <a:gs pos="0">
                  <a:srgbClr val="4D4D4D"/>
                </a:gs>
                <a:gs pos="100000">
                  <a:srgbClr val="DDDDDD"/>
                </a:gs>
              </a:gsLst>
              <a:lin ang="189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3367" name="Google Shape;3367;p13"/>
            <p:cNvSpPr/>
            <p:nvPr/>
          </p:nvSpPr>
          <p:spPr>
            <a:xfrm>
              <a:off x="1808" y="2770"/>
              <a:ext cx="258" cy="100"/>
            </a:xfrm>
            <a:custGeom>
              <a:avLst/>
              <a:gdLst/>
              <a:ahLst/>
              <a:cxnLst/>
              <a:rect l="l" t="t" r="r" b="b"/>
              <a:pathLst>
                <a:path w="258" h="100" extrusionOk="0">
                  <a:moveTo>
                    <a:pt x="0" y="44"/>
                  </a:moveTo>
                  <a:lnTo>
                    <a:pt x="75" y="0"/>
                  </a:lnTo>
                  <a:lnTo>
                    <a:pt x="258" y="50"/>
                  </a:lnTo>
                  <a:lnTo>
                    <a:pt x="183" y="100"/>
                  </a:lnTo>
                  <a:lnTo>
                    <a:pt x="0" y="44"/>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3368" name="Google Shape;3368;p13"/>
            <p:cNvSpPr/>
            <p:nvPr/>
          </p:nvSpPr>
          <p:spPr>
            <a:xfrm>
              <a:off x="1799" y="2816"/>
              <a:ext cx="194" cy="63"/>
            </a:xfrm>
            <a:custGeom>
              <a:avLst/>
              <a:gdLst/>
              <a:ahLst/>
              <a:cxnLst/>
              <a:rect l="l" t="t" r="r" b="b"/>
              <a:pathLst>
                <a:path w="194" h="63" extrusionOk="0">
                  <a:moveTo>
                    <a:pt x="12" y="0"/>
                  </a:moveTo>
                  <a:lnTo>
                    <a:pt x="194" y="53"/>
                  </a:lnTo>
                  <a:lnTo>
                    <a:pt x="180" y="63"/>
                  </a:lnTo>
                  <a:lnTo>
                    <a:pt x="0" y="9"/>
                  </a:lnTo>
                  <a:lnTo>
                    <a:pt x="12"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3369" name="Google Shape;3369;p13"/>
            <p:cNvSpPr/>
            <p:nvPr/>
          </p:nvSpPr>
          <p:spPr>
            <a:xfrm>
              <a:off x="2020" y="2834"/>
              <a:ext cx="258" cy="102"/>
            </a:xfrm>
            <a:custGeom>
              <a:avLst/>
              <a:gdLst/>
              <a:ahLst/>
              <a:cxnLst/>
              <a:rect l="l" t="t" r="r" b="b"/>
              <a:pathLst>
                <a:path w="258" h="102" extrusionOk="0">
                  <a:moveTo>
                    <a:pt x="0" y="46"/>
                  </a:moveTo>
                  <a:lnTo>
                    <a:pt x="71" y="0"/>
                  </a:lnTo>
                  <a:lnTo>
                    <a:pt x="258" y="52"/>
                  </a:lnTo>
                  <a:lnTo>
                    <a:pt x="183" y="102"/>
                  </a:lnTo>
                  <a:lnTo>
                    <a:pt x="0" y="46"/>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3370" name="Google Shape;3370;p13"/>
            <p:cNvSpPr/>
            <p:nvPr/>
          </p:nvSpPr>
          <p:spPr>
            <a:xfrm>
              <a:off x="2011" y="2882"/>
              <a:ext cx="194" cy="63"/>
            </a:xfrm>
            <a:custGeom>
              <a:avLst/>
              <a:gdLst/>
              <a:ahLst/>
              <a:cxnLst/>
              <a:rect l="l" t="t" r="r" b="b"/>
              <a:pathLst>
                <a:path w="194" h="63" extrusionOk="0">
                  <a:moveTo>
                    <a:pt x="12" y="0"/>
                  </a:moveTo>
                  <a:lnTo>
                    <a:pt x="194" y="53"/>
                  </a:lnTo>
                  <a:lnTo>
                    <a:pt x="180" y="63"/>
                  </a:lnTo>
                  <a:lnTo>
                    <a:pt x="0" y="9"/>
                  </a:lnTo>
                  <a:lnTo>
                    <a:pt x="12"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sp>
        <p:nvSpPr>
          <p:cNvPr id="3371" name="Google Shape;3371;p13"/>
          <p:cNvSpPr/>
          <p:nvPr/>
        </p:nvSpPr>
        <p:spPr>
          <a:xfrm>
            <a:off x="9393642" y="6094565"/>
            <a:ext cx="69332" cy="61063"/>
          </a:xfrm>
          <a:custGeom>
            <a:avLst/>
            <a:gdLst/>
            <a:ahLst/>
            <a:cxnLst/>
            <a:rect l="l" t="t" r="r" b="b"/>
            <a:pathLst>
              <a:path w="990" h="792" extrusionOk="0">
                <a:moveTo>
                  <a:pt x="3" y="738"/>
                </a:moveTo>
                <a:lnTo>
                  <a:pt x="990" y="0"/>
                </a:lnTo>
                <a:lnTo>
                  <a:pt x="987" y="60"/>
                </a:lnTo>
                <a:lnTo>
                  <a:pt x="0" y="792"/>
                </a:lnTo>
                <a:lnTo>
                  <a:pt x="3" y="738"/>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3372" name="Google Shape;3372;p13"/>
          <p:cNvSpPr/>
          <p:nvPr/>
        </p:nvSpPr>
        <p:spPr>
          <a:xfrm>
            <a:off x="9216699" y="6099436"/>
            <a:ext cx="177394" cy="55717"/>
          </a:xfrm>
          <a:custGeom>
            <a:avLst/>
            <a:gdLst/>
            <a:ahLst/>
            <a:cxnLst/>
            <a:rect l="l" t="t" r="r" b="b"/>
            <a:pathLst>
              <a:path w="2532" h="723" extrusionOk="0">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3373" name="Google Shape;3373;p13"/>
          <p:cNvSpPr/>
          <p:nvPr/>
        </p:nvSpPr>
        <p:spPr>
          <a:xfrm>
            <a:off x="9216812" y="6089219"/>
            <a:ext cx="1920" cy="11286"/>
          </a:xfrm>
          <a:custGeom>
            <a:avLst/>
            <a:gdLst/>
            <a:ahLst/>
            <a:cxnLst/>
            <a:rect l="l" t="t" r="r" b="b"/>
            <a:pathLst>
              <a:path w="26" h="147" extrusionOk="0">
                <a:moveTo>
                  <a:pt x="26" y="10"/>
                </a:moveTo>
                <a:lnTo>
                  <a:pt x="23" y="147"/>
                </a:lnTo>
                <a:lnTo>
                  <a:pt x="0" y="144"/>
                </a:lnTo>
                <a:lnTo>
                  <a:pt x="3" y="0"/>
                </a:lnTo>
                <a:lnTo>
                  <a:pt x="26" y="1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3374" name="Google Shape;3374;p13"/>
          <p:cNvSpPr/>
          <p:nvPr/>
        </p:nvSpPr>
        <p:spPr>
          <a:xfrm>
            <a:off x="9216925" y="6043244"/>
            <a:ext cx="82430" cy="46688"/>
          </a:xfrm>
          <a:custGeom>
            <a:avLst/>
            <a:gdLst/>
            <a:ahLst/>
            <a:cxnLst/>
            <a:rect l="l" t="t" r="r" b="b"/>
            <a:pathLst>
              <a:path w="1176" h="606" extrusionOk="0">
                <a:moveTo>
                  <a:pt x="1170" y="0"/>
                </a:moveTo>
                <a:lnTo>
                  <a:pt x="0" y="597"/>
                </a:lnTo>
                <a:lnTo>
                  <a:pt x="30" y="606"/>
                </a:lnTo>
                <a:lnTo>
                  <a:pt x="1176" y="18"/>
                </a:lnTo>
                <a:lnTo>
                  <a:pt x="1170"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3375" name="Google Shape;3375;p13"/>
          <p:cNvSpPr/>
          <p:nvPr/>
        </p:nvSpPr>
        <p:spPr>
          <a:xfrm>
            <a:off x="9222458" y="6091595"/>
            <a:ext cx="168248" cy="53578"/>
          </a:xfrm>
          <a:custGeom>
            <a:avLst/>
            <a:gdLst/>
            <a:ahLst/>
            <a:cxnLst/>
            <a:rect l="l" t="t" r="r" b="b"/>
            <a:pathLst>
              <a:path w="2532" h="723" extrusionOk="0">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3376" name="Google Shape;3376;p13"/>
          <p:cNvSpPr/>
          <p:nvPr/>
        </p:nvSpPr>
        <p:spPr>
          <a:xfrm rot="10800000" flipH="1">
            <a:off x="9390480" y="6087793"/>
            <a:ext cx="68654" cy="55479"/>
          </a:xfrm>
          <a:custGeom>
            <a:avLst/>
            <a:gdLst/>
            <a:ahLst/>
            <a:cxnLst/>
            <a:rect l="l" t="t" r="r" b="b"/>
            <a:pathLst>
              <a:path w="2532" h="723" extrusionOk="0">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nvGrpSpPr>
          <p:cNvPr id="3377" name="Google Shape;3377;p13"/>
          <p:cNvGrpSpPr/>
          <p:nvPr/>
        </p:nvGrpSpPr>
        <p:grpSpPr>
          <a:xfrm flipH="1">
            <a:off x="8153909" y="5504657"/>
            <a:ext cx="345630" cy="320302"/>
            <a:chOff x="2839" y="3501"/>
            <a:chExt cx="755" cy="803"/>
          </a:xfrm>
        </p:grpSpPr>
        <p:pic>
          <p:nvPicPr>
            <p:cNvPr id="3378" name="Google Shape;3378;p13" descr="desktop_computer_stylized_medium"/>
            <p:cNvPicPr preferRelativeResize="0"/>
            <p:nvPr/>
          </p:nvPicPr>
          <p:blipFill rotWithShape="1">
            <a:blip r:embed="rId12">
              <a:alphaModFix/>
            </a:blip>
            <a:srcRect/>
            <a:stretch/>
          </p:blipFill>
          <p:spPr>
            <a:xfrm>
              <a:off x="2839" y="3501"/>
              <a:ext cx="755" cy="803"/>
            </a:xfrm>
            <a:prstGeom prst="rect">
              <a:avLst/>
            </a:prstGeom>
            <a:noFill/>
            <a:ln>
              <a:noFill/>
            </a:ln>
          </p:spPr>
        </p:pic>
        <p:sp>
          <p:nvSpPr>
            <p:cNvPr id="3379" name="Google Shape;3379;p13"/>
            <p:cNvSpPr/>
            <p:nvPr/>
          </p:nvSpPr>
          <p:spPr>
            <a:xfrm>
              <a:off x="2916" y="3578"/>
              <a:ext cx="356" cy="368"/>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grpSp>
        <p:nvGrpSpPr>
          <p:cNvPr id="3380" name="Google Shape;3380;p13"/>
          <p:cNvGrpSpPr/>
          <p:nvPr/>
        </p:nvGrpSpPr>
        <p:grpSpPr>
          <a:xfrm flipH="1">
            <a:off x="8552134" y="5526130"/>
            <a:ext cx="345630" cy="320302"/>
            <a:chOff x="2839" y="3501"/>
            <a:chExt cx="755" cy="803"/>
          </a:xfrm>
        </p:grpSpPr>
        <p:pic>
          <p:nvPicPr>
            <p:cNvPr id="3381" name="Google Shape;3381;p13" descr="desktop_computer_stylized_medium"/>
            <p:cNvPicPr preferRelativeResize="0"/>
            <p:nvPr/>
          </p:nvPicPr>
          <p:blipFill rotWithShape="1">
            <a:blip r:embed="rId12">
              <a:alphaModFix/>
            </a:blip>
            <a:srcRect/>
            <a:stretch/>
          </p:blipFill>
          <p:spPr>
            <a:xfrm>
              <a:off x="2839" y="3501"/>
              <a:ext cx="755" cy="803"/>
            </a:xfrm>
            <a:prstGeom prst="rect">
              <a:avLst/>
            </a:prstGeom>
            <a:noFill/>
            <a:ln>
              <a:noFill/>
            </a:ln>
          </p:spPr>
        </p:pic>
        <p:sp>
          <p:nvSpPr>
            <p:cNvPr id="3382" name="Google Shape;3382;p13"/>
            <p:cNvSpPr/>
            <p:nvPr/>
          </p:nvSpPr>
          <p:spPr>
            <a:xfrm>
              <a:off x="2916" y="3578"/>
              <a:ext cx="356" cy="368"/>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pic>
        <p:nvPicPr>
          <p:cNvPr id="3383" name="Google Shape;3383;p13" descr="laptop_keyboard"/>
          <p:cNvPicPr preferRelativeResize="0"/>
          <p:nvPr/>
        </p:nvPicPr>
        <p:blipFill rotWithShape="1">
          <a:blip r:embed="rId13">
            <a:alphaModFix/>
          </a:blip>
          <a:srcRect/>
          <a:stretch/>
        </p:blipFill>
        <p:spPr>
          <a:xfrm rot="109064" flipH="1">
            <a:off x="9550087" y="5949454"/>
            <a:ext cx="260920" cy="99063"/>
          </a:xfrm>
          <a:prstGeom prst="rect">
            <a:avLst/>
          </a:prstGeom>
          <a:noFill/>
          <a:ln>
            <a:noFill/>
          </a:ln>
        </p:spPr>
      </p:pic>
      <p:sp>
        <p:nvSpPr>
          <p:cNvPr id="3384" name="Google Shape;3384;p13"/>
          <p:cNvSpPr/>
          <p:nvPr/>
        </p:nvSpPr>
        <p:spPr>
          <a:xfrm>
            <a:off x="9636557" y="5853324"/>
            <a:ext cx="210015" cy="129281"/>
          </a:xfrm>
          <a:custGeom>
            <a:avLst/>
            <a:gdLst/>
            <a:ahLst/>
            <a:cxnLst/>
            <a:rect l="l" t="t" r="r" b="b"/>
            <a:pathLst>
              <a:path w="2982" h="2442" extrusionOk="0">
                <a:moveTo>
                  <a:pt x="540" y="0"/>
                </a:moveTo>
                <a:lnTo>
                  <a:pt x="0" y="1734"/>
                </a:lnTo>
                <a:lnTo>
                  <a:pt x="2394" y="2442"/>
                </a:lnTo>
                <a:lnTo>
                  <a:pt x="2982" y="318"/>
                </a:lnTo>
                <a:lnTo>
                  <a:pt x="54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pic>
        <p:nvPicPr>
          <p:cNvPr id="3385" name="Google Shape;3385;p13" descr="screen"/>
          <p:cNvPicPr preferRelativeResize="0"/>
          <p:nvPr/>
        </p:nvPicPr>
        <p:blipFill rotWithShape="1">
          <a:blip r:embed="rId14">
            <a:alphaModFix/>
          </a:blip>
          <a:srcRect/>
          <a:stretch/>
        </p:blipFill>
        <p:spPr>
          <a:xfrm>
            <a:off x="9646901" y="5856649"/>
            <a:ext cx="190838" cy="117644"/>
          </a:xfrm>
          <a:prstGeom prst="rect">
            <a:avLst/>
          </a:prstGeom>
          <a:noFill/>
          <a:ln>
            <a:noFill/>
          </a:ln>
        </p:spPr>
      </p:pic>
      <p:sp>
        <p:nvSpPr>
          <p:cNvPr id="3386" name="Google Shape;3386;p13"/>
          <p:cNvSpPr/>
          <p:nvPr/>
        </p:nvSpPr>
        <p:spPr>
          <a:xfrm>
            <a:off x="9674794" y="5849510"/>
            <a:ext cx="177937" cy="24057"/>
          </a:xfrm>
          <a:custGeom>
            <a:avLst/>
            <a:gdLst/>
            <a:ahLst/>
            <a:cxnLst/>
            <a:rect l="l" t="t" r="r" b="b"/>
            <a:pathLst>
              <a:path w="2528" h="455" extrusionOk="0">
                <a:moveTo>
                  <a:pt x="14" y="0"/>
                </a:moveTo>
                <a:lnTo>
                  <a:pt x="2528" y="341"/>
                </a:lnTo>
                <a:lnTo>
                  <a:pt x="2480" y="455"/>
                </a:lnTo>
                <a:lnTo>
                  <a:pt x="0" y="86"/>
                </a:lnTo>
                <a:lnTo>
                  <a:pt x="14" y="0"/>
                </a:lnTo>
                <a:close/>
              </a:path>
            </a:pathLst>
          </a:custGeom>
          <a:gradFill>
            <a:gsLst>
              <a:gs pos="0">
                <a:srgbClr val="000099"/>
              </a:gs>
              <a:gs pos="100000">
                <a:srgbClr val="EAEAEA"/>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3387" name="Google Shape;3387;p13"/>
          <p:cNvSpPr/>
          <p:nvPr/>
        </p:nvSpPr>
        <p:spPr>
          <a:xfrm>
            <a:off x="9634698" y="5849315"/>
            <a:ext cx="49395" cy="100139"/>
          </a:xfrm>
          <a:custGeom>
            <a:avLst/>
            <a:gdLst/>
            <a:ahLst/>
            <a:cxnLst/>
            <a:rect l="l" t="t" r="r" b="b"/>
            <a:pathLst>
              <a:path w="702" h="1893" extrusionOk="0">
                <a:moveTo>
                  <a:pt x="579" y="0"/>
                </a:moveTo>
                <a:lnTo>
                  <a:pt x="0" y="1869"/>
                </a:lnTo>
                <a:lnTo>
                  <a:pt x="114" y="1893"/>
                </a:lnTo>
                <a:lnTo>
                  <a:pt x="702" y="51"/>
                </a:lnTo>
                <a:lnTo>
                  <a:pt x="579"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3388" name="Google Shape;3388;p13"/>
          <p:cNvSpPr/>
          <p:nvPr/>
        </p:nvSpPr>
        <p:spPr>
          <a:xfrm>
            <a:off x="9798223" y="5867211"/>
            <a:ext cx="53230" cy="115590"/>
          </a:xfrm>
          <a:custGeom>
            <a:avLst/>
            <a:gdLst/>
            <a:ahLst/>
            <a:cxnLst/>
            <a:rect l="l" t="t" r="r" b="b"/>
            <a:pathLst>
              <a:path w="756" h="2184" extrusionOk="0">
                <a:moveTo>
                  <a:pt x="756" y="0"/>
                </a:moveTo>
                <a:lnTo>
                  <a:pt x="138" y="2184"/>
                </a:lnTo>
                <a:lnTo>
                  <a:pt x="0" y="2148"/>
                </a:lnTo>
                <a:lnTo>
                  <a:pt x="606" y="78"/>
                </a:lnTo>
                <a:lnTo>
                  <a:pt x="756" y="0"/>
                </a:lnTo>
                <a:close/>
              </a:path>
            </a:pathLst>
          </a:custGeom>
          <a:gradFill>
            <a:gsLst>
              <a:gs pos="0">
                <a:srgbClr val="DDDDDD"/>
              </a:gs>
              <a:gs pos="100000">
                <a:schemeClr val="lt1"/>
              </a:gs>
            </a:gsLst>
            <a:lin ang="54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3389" name="Google Shape;3389;p13"/>
          <p:cNvSpPr/>
          <p:nvPr/>
        </p:nvSpPr>
        <p:spPr>
          <a:xfrm>
            <a:off x="9634116" y="5944369"/>
            <a:ext cx="195254" cy="39019"/>
          </a:xfrm>
          <a:custGeom>
            <a:avLst/>
            <a:gdLst/>
            <a:ahLst/>
            <a:cxnLst/>
            <a:rect l="l" t="t" r="r" b="b"/>
            <a:pathLst>
              <a:path w="2773" h="738" extrusionOk="0">
                <a:moveTo>
                  <a:pt x="33" y="0"/>
                </a:moveTo>
                <a:lnTo>
                  <a:pt x="0" y="99"/>
                </a:lnTo>
                <a:lnTo>
                  <a:pt x="2436" y="738"/>
                </a:lnTo>
                <a:cubicBezTo>
                  <a:pt x="2499" y="501"/>
                  <a:pt x="2773" y="727"/>
                  <a:pt x="2373" y="603"/>
                </a:cubicBezTo>
                <a:lnTo>
                  <a:pt x="33" y="0"/>
                </a:lnTo>
                <a:close/>
              </a:path>
            </a:pathLst>
          </a:custGeom>
          <a:gradFill>
            <a:gsLst>
              <a:gs pos="0">
                <a:srgbClr val="0000CC"/>
              </a:gs>
              <a:gs pos="100000">
                <a:schemeClr val="lt1"/>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3390" name="Google Shape;3390;p13"/>
          <p:cNvSpPr/>
          <p:nvPr/>
        </p:nvSpPr>
        <p:spPr>
          <a:xfrm>
            <a:off x="9804150" y="5868189"/>
            <a:ext cx="49860" cy="116079"/>
          </a:xfrm>
          <a:custGeom>
            <a:avLst/>
            <a:gdLst/>
            <a:ahLst/>
            <a:cxnLst/>
            <a:rect l="l" t="t" r="r" b="b"/>
            <a:pathLst>
              <a:path w="637" h="1659" extrusionOk="0">
                <a:moveTo>
                  <a:pt x="615" y="0"/>
                </a:moveTo>
                <a:lnTo>
                  <a:pt x="637" y="0"/>
                </a:lnTo>
                <a:lnTo>
                  <a:pt x="68" y="1659"/>
                </a:lnTo>
                <a:lnTo>
                  <a:pt x="0" y="1647"/>
                </a:lnTo>
                <a:lnTo>
                  <a:pt x="615" y="0"/>
                </a:lnTo>
                <a:close/>
              </a:path>
            </a:pathLst>
          </a:custGeom>
          <a:solidFill>
            <a:srgbClr val="4D4D4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3391" name="Google Shape;3391;p13"/>
          <p:cNvSpPr/>
          <p:nvPr/>
        </p:nvSpPr>
        <p:spPr>
          <a:xfrm>
            <a:off x="9634349" y="5949552"/>
            <a:ext cx="173637" cy="38530"/>
          </a:xfrm>
          <a:custGeom>
            <a:avLst/>
            <a:gdLst/>
            <a:ahLst/>
            <a:cxnLst/>
            <a:rect l="l" t="t" r="r" b="b"/>
            <a:pathLst>
              <a:path w="2216" h="550" extrusionOk="0">
                <a:moveTo>
                  <a:pt x="0" y="0"/>
                </a:moveTo>
                <a:lnTo>
                  <a:pt x="9" y="57"/>
                </a:lnTo>
                <a:lnTo>
                  <a:pt x="2164" y="550"/>
                </a:lnTo>
                <a:lnTo>
                  <a:pt x="2216" y="496"/>
                </a:lnTo>
                <a:lnTo>
                  <a:pt x="0" y="0"/>
                </a:lnTo>
                <a:close/>
              </a:path>
            </a:pathLst>
          </a:custGeom>
          <a:gradFill>
            <a:gsLst>
              <a:gs pos="0">
                <a:srgbClr val="000099"/>
              </a:gs>
              <a:gs pos="100000">
                <a:srgbClr val="808080"/>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nvGrpSpPr>
          <p:cNvPr id="3392" name="Google Shape;3392;p13"/>
          <p:cNvGrpSpPr/>
          <p:nvPr/>
        </p:nvGrpSpPr>
        <p:grpSpPr>
          <a:xfrm>
            <a:off x="9631443" y="5990722"/>
            <a:ext cx="58925" cy="22883"/>
            <a:chOff x="1740" y="2642"/>
            <a:chExt cx="752" cy="327"/>
          </a:xfrm>
        </p:grpSpPr>
        <p:sp>
          <p:nvSpPr>
            <p:cNvPr id="3393" name="Google Shape;3393;p13"/>
            <p:cNvSpPr/>
            <p:nvPr/>
          </p:nvSpPr>
          <p:spPr>
            <a:xfrm>
              <a:off x="1740" y="2642"/>
              <a:ext cx="752" cy="327"/>
            </a:xfrm>
            <a:custGeom>
              <a:avLst/>
              <a:gdLst/>
              <a:ahLst/>
              <a:cxnLst/>
              <a:rect l="l" t="t" r="r" b="b"/>
              <a:pathLst>
                <a:path w="752" h="327" extrusionOk="0">
                  <a:moveTo>
                    <a:pt x="293" y="0"/>
                  </a:moveTo>
                  <a:lnTo>
                    <a:pt x="752" y="124"/>
                  </a:lnTo>
                  <a:lnTo>
                    <a:pt x="470" y="327"/>
                  </a:lnTo>
                  <a:lnTo>
                    <a:pt x="0" y="183"/>
                  </a:lnTo>
                  <a:lnTo>
                    <a:pt x="293"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3394" name="Google Shape;3394;p13"/>
            <p:cNvSpPr/>
            <p:nvPr/>
          </p:nvSpPr>
          <p:spPr>
            <a:xfrm>
              <a:off x="1754" y="2649"/>
              <a:ext cx="726" cy="311"/>
            </a:xfrm>
            <a:custGeom>
              <a:avLst/>
              <a:gdLst/>
              <a:ahLst/>
              <a:cxnLst/>
              <a:rect l="l" t="t" r="r" b="b"/>
              <a:pathLst>
                <a:path w="726" h="311" extrusionOk="0">
                  <a:moveTo>
                    <a:pt x="282" y="0"/>
                  </a:moveTo>
                  <a:lnTo>
                    <a:pt x="726" y="119"/>
                  </a:lnTo>
                  <a:lnTo>
                    <a:pt x="457" y="311"/>
                  </a:lnTo>
                  <a:lnTo>
                    <a:pt x="0" y="173"/>
                  </a:lnTo>
                  <a:lnTo>
                    <a:pt x="282" y="0"/>
                  </a:lnTo>
                  <a:close/>
                </a:path>
              </a:pathLst>
            </a:custGeom>
            <a:gradFill>
              <a:gsLst>
                <a:gs pos="0">
                  <a:srgbClr val="4D4D4D"/>
                </a:gs>
                <a:gs pos="100000">
                  <a:srgbClr val="DDDDDD"/>
                </a:gs>
              </a:gsLst>
              <a:lin ang="189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3395" name="Google Shape;3395;p13"/>
            <p:cNvSpPr/>
            <p:nvPr/>
          </p:nvSpPr>
          <p:spPr>
            <a:xfrm>
              <a:off x="1808" y="2770"/>
              <a:ext cx="258" cy="100"/>
            </a:xfrm>
            <a:custGeom>
              <a:avLst/>
              <a:gdLst/>
              <a:ahLst/>
              <a:cxnLst/>
              <a:rect l="l" t="t" r="r" b="b"/>
              <a:pathLst>
                <a:path w="258" h="100" extrusionOk="0">
                  <a:moveTo>
                    <a:pt x="0" y="44"/>
                  </a:moveTo>
                  <a:lnTo>
                    <a:pt x="75" y="0"/>
                  </a:lnTo>
                  <a:lnTo>
                    <a:pt x="258" y="50"/>
                  </a:lnTo>
                  <a:lnTo>
                    <a:pt x="183" y="100"/>
                  </a:lnTo>
                  <a:lnTo>
                    <a:pt x="0" y="44"/>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3396" name="Google Shape;3396;p13"/>
            <p:cNvSpPr/>
            <p:nvPr/>
          </p:nvSpPr>
          <p:spPr>
            <a:xfrm>
              <a:off x="1799" y="2816"/>
              <a:ext cx="194" cy="63"/>
            </a:xfrm>
            <a:custGeom>
              <a:avLst/>
              <a:gdLst/>
              <a:ahLst/>
              <a:cxnLst/>
              <a:rect l="l" t="t" r="r" b="b"/>
              <a:pathLst>
                <a:path w="194" h="63" extrusionOk="0">
                  <a:moveTo>
                    <a:pt x="12" y="0"/>
                  </a:moveTo>
                  <a:lnTo>
                    <a:pt x="194" y="53"/>
                  </a:lnTo>
                  <a:lnTo>
                    <a:pt x="180" y="63"/>
                  </a:lnTo>
                  <a:lnTo>
                    <a:pt x="0" y="9"/>
                  </a:lnTo>
                  <a:lnTo>
                    <a:pt x="12"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3397" name="Google Shape;3397;p13"/>
            <p:cNvSpPr/>
            <p:nvPr/>
          </p:nvSpPr>
          <p:spPr>
            <a:xfrm>
              <a:off x="2020" y="2834"/>
              <a:ext cx="258" cy="102"/>
            </a:xfrm>
            <a:custGeom>
              <a:avLst/>
              <a:gdLst/>
              <a:ahLst/>
              <a:cxnLst/>
              <a:rect l="l" t="t" r="r" b="b"/>
              <a:pathLst>
                <a:path w="258" h="102" extrusionOk="0">
                  <a:moveTo>
                    <a:pt x="0" y="46"/>
                  </a:moveTo>
                  <a:lnTo>
                    <a:pt x="71" y="0"/>
                  </a:lnTo>
                  <a:lnTo>
                    <a:pt x="258" y="52"/>
                  </a:lnTo>
                  <a:lnTo>
                    <a:pt x="183" y="102"/>
                  </a:lnTo>
                  <a:lnTo>
                    <a:pt x="0" y="46"/>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3398" name="Google Shape;3398;p13"/>
            <p:cNvSpPr/>
            <p:nvPr/>
          </p:nvSpPr>
          <p:spPr>
            <a:xfrm>
              <a:off x="2011" y="2882"/>
              <a:ext cx="194" cy="63"/>
            </a:xfrm>
            <a:custGeom>
              <a:avLst/>
              <a:gdLst/>
              <a:ahLst/>
              <a:cxnLst/>
              <a:rect l="l" t="t" r="r" b="b"/>
              <a:pathLst>
                <a:path w="194" h="63" extrusionOk="0">
                  <a:moveTo>
                    <a:pt x="12" y="0"/>
                  </a:moveTo>
                  <a:lnTo>
                    <a:pt x="194" y="53"/>
                  </a:lnTo>
                  <a:lnTo>
                    <a:pt x="180" y="63"/>
                  </a:lnTo>
                  <a:lnTo>
                    <a:pt x="0" y="9"/>
                  </a:lnTo>
                  <a:lnTo>
                    <a:pt x="12"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sp>
        <p:nvSpPr>
          <p:cNvPr id="3399" name="Google Shape;3399;p13"/>
          <p:cNvSpPr/>
          <p:nvPr/>
        </p:nvSpPr>
        <p:spPr>
          <a:xfrm>
            <a:off x="9732325" y="5994145"/>
            <a:ext cx="71361" cy="50265"/>
          </a:xfrm>
          <a:custGeom>
            <a:avLst/>
            <a:gdLst/>
            <a:ahLst/>
            <a:cxnLst/>
            <a:rect l="l" t="t" r="r" b="b"/>
            <a:pathLst>
              <a:path w="990" h="792" extrusionOk="0">
                <a:moveTo>
                  <a:pt x="3" y="738"/>
                </a:moveTo>
                <a:lnTo>
                  <a:pt x="990" y="0"/>
                </a:lnTo>
                <a:lnTo>
                  <a:pt x="987" y="60"/>
                </a:lnTo>
                <a:lnTo>
                  <a:pt x="0" y="792"/>
                </a:lnTo>
                <a:lnTo>
                  <a:pt x="3" y="738"/>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3400" name="Google Shape;3400;p13"/>
          <p:cNvSpPr/>
          <p:nvPr/>
        </p:nvSpPr>
        <p:spPr>
          <a:xfrm>
            <a:off x="9550204" y="5998154"/>
            <a:ext cx="182586" cy="45864"/>
          </a:xfrm>
          <a:custGeom>
            <a:avLst/>
            <a:gdLst/>
            <a:ahLst/>
            <a:cxnLst/>
            <a:rect l="l" t="t" r="r" b="b"/>
            <a:pathLst>
              <a:path w="2532" h="723" extrusionOk="0">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3401" name="Google Shape;3401;p13"/>
          <p:cNvSpPr/>
          <p:nvPr/>
        </p:nvSpPr>
        <p:spPr>
          <a:xfrm>
            <a:off x="9550320" y="5989744"/>
            <a:ext cx="1976" cy="9290"/>
          </a:xfrm>
          <a:custGeom>
            <a:avLst/>
            <a:gdLst/>
            <a:ahLst/>
            <a:cxnLst/>
            <a:rect l="l" t="t" r="r" b="b"/>
            <a:pathLst>
              <a:path w="26" h="147" extrusionOk="0">
                <a:moveTo>
                  <a:pt x="26" y="10"/>
                </a:moveTo>
                <a:lnTo>
                  <a:pt x="23" y="147"/>
                </a:lnTo>
                <a:lnTo>
                  <a:pt x="0" y="144"/>
                </a:lnTo>
                <a:lnTo>
                  <a:pt x="3" y="0"/>
                </a:lnTo>
                <a:lnTo>
                  <a:pt x="26" y="1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3402" name="Google Shape;3402;p13"/>
          <p:cNvSpPr/>
          <p:nvPr/>
        </p:nvSpPr>
        <p:spPr>
          <a:xfrm>
            <a:off x="9550436" y="5951899"/>
            <a:ext cx="84843" cy="38432"/>
          </a:xfrm>
          <a:custGeom>
            <a:avLst/>
            <a:gdLst/>
            <a:ahLst/>
            <a:cxnLst/>
            <a:rect l="l" t="t" r="r" b="b"/>
            <a:pathLst>
              <a:path w="1176" h="606" extrusionOk="0">
                <a:moveTo>
                  <a:pt x="1170" y="0"/>
                </a:moveTo>
                <a:lnTo>
                  <a:pt x="0" y="597"/>
                </a:lnTo>
                <a:lnTo>
                  <a:pt x="30" y="606"/>
                </a:lnTo>
                <a:lnTo>
                  <a:pt x="1176" y="18"/>
                </a:lnTo>
                <a:lnTo>
                  <a:pt x="1170"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3403" name="Google Shape;3403;p13"/>
          <p:cNvSpPr/>
          <p:nvPr/>
        </p:nvSpPr>
        <p:spPr>
          <a:xfrm>
            <a:off x="9556131" y="5991700"/>
            <a:ext cx="173172" cy="44104"/>
          </a:xfrm>
          <a:custGeom>
            <a:avLst/>
            <a:gdLst/>
            <a:ahLst/>
            <a:cxnLst/>
            <a:rect l="l" t="t" r="r" b="b"/>
            <a:pathLst>
              <a:path w="2532" h="723" extrusionOk="0">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3404" name="Google Shape;3404;p13"/>
          <p:cNvSpPr/>
          <p:nvPr/>
        </p:nvSpPr>
        <p:spPr>
          <a:xfrm rot="10800000" flipH="1">
            <a:off x="9729071" y="5988571"/>
            <a:ext cx="70663" cy="45669"/>
          </a:xfrm>
          <a:custGeom>
            <a:avLst/>
            <a:gdLst/>
            <a:ahLst/>
            <a:cxnLst/>
            <a:rect l="l" t="t" r="r" b="b"/>
            <a:pathLst>
              <a:path w="2532" h="723" extrusionOk="0">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nvGrpSpPr>
          <p:cNvPr id="3405" name="Google Shape;3405;p13"/>
          <p:cNvGrpSpPr/>
          <p:nvPr/>
        </p:nvGrpSpPr>
        <p:grpSpPr>
          <a:xfrm>
            <a:off x="10017877" y="5636388"/>
            <a:ext cx="171450" cy="348944"/>
            <a:chOff x="4140" y="429"/>
            <a:chExt cx="1425" cy="2396"/>
          </a:xfrm>
        </p:grpSpPr>
        <p:sp>
          <p:nvSpPr>
            <p:cNvPr id="3406" name="Google Shape;3406;p13"/>
            <p:cNvSpPr/>
            <p:nvPr/>
          </p:nvSpPr>
          <p:spPr>
            <a:xfrm>
              <a:off x="5268" y="433"/>
              <a:ext cx="283" cy="2286"/>
            </a:xfrm>
            <a:custGeom>
              <a:avLst/>
              <a:gdLst/>
              <a:ahLst/>
              <a:cxnLst/>
              <a:rect l="l" t="t" r="r" b="b"/>
              <a:pathLst>
                <a:path w="354" h="2742" extrusionOk="0">
                  <a:moveTo>
                    <a:pt x="63" y="0"/>
                  </a:moveTo>
                  <a:lnTo>
                    <a:pt x="354" y="339"/>
                  </a:lnTo>
                  <a:lnTo>
                    <a:pt x="346" y="2624"/>
                  </a:lnTo>
                  <a:lnTo>
                    <a:pt x="0" y="2742"/>
                  </a:lnTo>
                  <a:lnTo>
                    <a:pt x="63" y="0"/>
                  </a:lnTo>
                  <a:close/>
                </a:path>
              </a:pathLst>
            </a:custGeom>
            <a:gradFill>
              <a:gsLst>
                <a:gs pos="0">
                  <a:srgbClr val="DDDDDD"/>
                </a:gs>
                <a:gs pos="100000">
                  <a:srgbClr val="333333"/>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3407" name="Google Shape;3407;p13"/>
            <p:cNvSpPr/>
            <p:nvPr/>
          </p:nvSpPr>
          <p:spPr>
            <a:xfrm>
              <a:off x="4210" y="429"/>
              <a:ext cx="1046" cy="2285"/>
            </a:xfrm>
            <a:prstGeom prst="rect">
              <a:avLst/>
            </a:prstGeom>
            <a:gradFill>
              <a:gsLst>
                <a:gs pos="0">
                  <a:srgbClr val="292929"/>
                </a:gs>
                <a:gs pos="100000">
                  <a:srgbClr val="808080"/>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3408" name="Google Shape;3408;p13"/>
            <p:cNvSpPr/>
            <p:nvPr/>
          </p:nvSpPr>
          <p:spPr>
            <a:xfrm>
              <a:off x="5321" y="570"/>
              <a:ext cx="169" cy="2115"/>
            </a:xfrm>
            <a:custGeom>
              <a:avLst/>
              <a:gdLst/>
              <a:ahLst/>
              <a:cxnLst/>
              <a:rect l="l" t="t" r="r" b="b"/>
              <a:pathLst>
                <a:path w="211" h="2537" extrusionOk="0">
                  <a:moveTo>
                    <a:pt x="7" y="0"/>
                  </a:moveTo>
                  <a:cubicBezTo>
                    <a:pt x="7" y="0"/>
                    <a:pt x="57" y="28"/>
                    <a:pt x="211" y="218"/>
                  </a:cubicBezTo>
                  <a:cubicBezTo>
                    <a:pt x="0" y="1229"/>
                    <a:pt x="41" y="2537"/>
                    <a:pt x="7" y="2501"/>
                  </a:cubicBezTo>
                  <a:lnTo>
                    <a:pt x="7" y="0"/>
                  </a:lnTo>
                  <a:close/>
                </a:path>
              </a:pathLst>
            </a:custGeom>
            <a:gradFill>
              <a:gsLst>
                <a:gs pos="0">
                  <a:srgbClr val="808080"/>
                </a:gs>
                <a:gs pos="100000">
                  <a:srgbClr val="F8F8F8"/>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3409" name="Google Shape;3409;p13"/>
            <p:cNvSpPr/>
            <p:nvPr/>
          </p:nvSpPr>
          <p:spPr>
            <a:xfrm>
              <a:off x="5284" y="1640"/>
              <a:ext cx="263" cy="189"/>
            </a:xfrm>
            <a:custGeom>
              <a:avLst/>
              <a:gdLst/>
              <a:ahLst/>
              <a:cxnLst/>
              <a:rect l="l" t="t" r="r" b="b"/>
              <a:pathLst>
                <a:path w="328" h="226" extrusionOk="0">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3410" name="Google Shape;3410;p13"/>
            <p:cNvSpPr/>
            <p:nvPr/>
          </p:nvSpPr>
          <p:spPr>
            <a:xfrm>
              <a:off x="4210" y="690"/>
              <a:ext cx="598" cy="47"/>
            </a:xfrm>
            <a:prstGeom prst="rect">
              <a:avLst/>
            </a:prstGeom>
            <a:solidFill>
              <a:schemeClr val="dk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grpSp>
          <p:nvGrpSpPr>
            <p:cNvPr id="3411" name="Google Shape;3411;p13"/>
            <p:cNvGrpSpPr/>
            <p:nvPr/>
          </p:nvGrpSpPr>
          <p:grpSpPr>
            <a:xfrm>
              <a:off x="4748" y="666"/>
              <a:ext cx="578" cy="150"/>
              <a:chOff x="613" y="2566"/>
              <a:chExt cx="721" cy="144"/>
            </a:xfrm>
          </p:grpSpPr>
          <p:sp>
            <p:nvSpPr>
              <p:cNvPr id="3412" name="Google Shape;3412;p13"/>
              <p:cNvSpPr/>
              <p:nvPr/>
            </p:nvSpPr>
            <p:spPr>
              <a:xfrm>
                <a:off x="613" y="2566"/>
                <a:ext cx="721" cy="144"/>
              </a:xfrm>
              <a:prstGeom prst="roundRect">
                <a:avLst>
                  <a:gd name="adj" fmla="val 50000"/>
                </a:avLst>
              </a:pr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3413" name="Google Shape;3413;p13"/>
              <p:cNvSpPr/>
              <p:nvPr/>
            </p:nvSpPr>
            <p:spPr>
              <a:xfrm>
                <a:off x="625" y="2581"/>
                <a:ext cx="696" cy="114"/>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grpSp>
        <p:sp>
          <p:nvSpPr>
            <p:cNvPr id="3414" name="Google Shape;3414;p13"/>
            <p:cNvSpPr/>
            <p:nvPr/>
          </p:nvSpPr>
          <p:spPr>
            <a:xfrm>
              <a:off x="4220" y="1022"/>
              <a:ext cx="598" cy="47"/>
            </a:xfrm>
            <a:prstGeom prst="rect">
              <a:avLst/>
            </a:prstGeom>
            <a:solidFill>
              <a:schemeClr val="dk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grpSp>
          <p:nvGrpSpPr>
            <p:cNvPr id="3415" name="Google Shape;3415;p13"/>
            <p:cNvGrpSpPr/>
            <p:nvPr/>
          </p:nvGrpSpPr>
          <p:grpSpPr>
            <a:xfrm>
              <a:off x="4748" y="990"/>
              <a:ext cx="578" cy="134"/>
              <a:chOff x="615" y="2564"/>
              <a:chExt cx="721" cy="139"/>
            </a:xfrm>
          </p:grpSpPr>
          <p:sp>
            <p:nvSpPr>
              <p:cNvPr id="3416" name="Google Shape;3416;p13"/>
              <p:cNvSpPr/>
              <p:nvPr/>
            </p:nvSpPr>
            <p:spPr>
              <a:xfrm>
                <a:off x="615" y="2564"/>
                <a:ext cx="721" cy="139"/>
              </a:xfrm>
              <a:prstGeom prst="roundRect">
                <a:avLst>
                  <a:gd name="adj" fmla="val 50000"/>
                </a:avLst>
              </a:pr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3417" name="Google Shape;3417;p13"/>
              <p:cNvSpPr/>
              <p:nvPr/>
            </p:nvSpPr>
            <p:spPr>
              <a:xfrm>
                <a:off x="628" y="2581"/>
                <a:ext cx="696" cy="107"/>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grpSp>
        <p:sp>
          <p:nvSpPr>
            <p:cNvPr id="3418" name="Google Shape;3418;p13"/>
            <p:cNvSpPr/>
            <p:nvPr/>
          </p:nvSpPr>
          <p:spPr>
            <a:xfrm>
              <a:off x="4220" y="1354"/>
              <a:ext cx="598" cy="47"/>
            </a:xfrm>
            <a:prstGeom prst="rect">
              <a:avLst/>
            </a:prstGeom>
            <a:solidFill>
              <a:schemeClr val="dk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3419" name="Google Shape;3419;p13"/>
            <p:cNvSpPr/>
            <p:nvPr/>
          </p:nvSpPr>
          <p:spPr>
            <a:xfrm>
              <a:off x="4230" y="1655"/>
              <a:ext cx="598" cy="47"/>
            </a:xfrm>
            <a:prstGeom prst="rect">
              <a:avLst/>
            </a:prstGeom>
            <a:solidFill>
              <a:schemeClr val="dk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grpSp>
          <p:nvGrpSpPr>
            <p:cNvPr id="3420" name="Google Shape;3420;p13"/>
            <p:cNvGrpSpPr/>
            <p:nvPr/>
          </p:nvGrpSpPr>
          <p:grpSpPr>
            <a:xfrm>
              <a:off x="4738" y="1647"/>
              <a:ext cx="578" cy="135"/>
              <a:chOff x="618" y="2586"/>
              <a:chExt cx="720" cy="124"/>
            </a:xfrm>
          </p:grpSpPr>
          <p:sp>
            <p:nvSpPr>
              <p:cNvPr id="3421" name="Google Shape;3421;p13"/>
              <p:cNvSpPr/>
              <p:nvPr/>
            </p:nvSpPr>
            <p:spPr>
              <a:xfrm>
                <a:off x="618" y="2586"/>
                <a:ext cx="720" cy="124"/>
              </a:xfrm>
              <a:prstGeom prst="roundRect">
                <a:avLst>
                  <a:gd name="adj" fmla="val 50000"/>
                </a:avLst>
              </a:pr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3422" name="Google Shape;3422;p13"/>
              <p:cNvSpPr/>
              <p:nvPr/>
            </p:nvSpPr>
            <p:spPr>
              <a:xfrm>
                <a:off x="630" y="2586"/>
                <a:ext cx="695" cy="109"/>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grpSp>
        <p:sp>
          <p:nvSpPr>
            <p:cNvPr id="3423" name="Google Shape;3423;p13"/>
            <p:cNvSpPr/>
            <p:nvPr/>
          </p:nvSpPr>
          <p:spPr>
            <a:xfrm>
              <a:off x="5288" y="1354"/>
              <a:ext cx="263" cy="188"/>
            </a:xfrm>
            <a:custGeom>
              <a:avLst/>
              <a:gdLst/>
              <a:ahLst/>
              <a:cxnLst/>
              <a:rect l="l" t="t" r="r" b="b"/>
              <a:pathLst>
                <a:path w="328" h="226" extrusionOk="0">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nvGrpSpPr>
            <p:cNvPr id="3424" name="Google Shape;3424;p13"/>
            <p:cNvGrpSpPr/>
            <p:nvPr/>
          </p:nvGrpSpPr>
          <p:grpSpPr>
            <a:xfrm>
              <a:off x="4738" y="1330"/>
              <a:ext cx="588" cy="134"/>
              <a:chOff x="613" y="2571"/>
              <a:chExt cx="732" cy="134"/>
            </a:xfrm>
          </p:grpSpPr>
          <p:sp>
            <p:nvSpPr>
              <p:cNvPr id="3425" name="Google Shape;3425;p13"/>
              <p:cNvSpPr/>
              <p:nvPr/>
            </p:nvSpPr>
            <p:spPr>
              <a:xfrm>
                <a:off x="613" y="2571"/>
                <a:ext cx="732" cy="134"/>
              </a:xfrm>
              <a:prstGeom prst="roundRect">
                <a:avLst>
                  <a:gd name="adj" fmla="val 50000"/>
                </a:avLst>
              </a:pr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3426" name="Google Shape;3426;p13"/>
              <p:cNvSpPr/>
              <p:nvPr/>
            </p:nvSpPr>
            <p:spPr>
              <a:xfrm>
                <a:off x="625" y="2587"/>
                <a:ext cx="720" cy="103"/>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grpSp>
        <p:sp>
          <p:nvSpPr>
            <p:cNvPr id="3427" name="Google Shape;3427;p13"/>
            <p:cNvSpPr/>
            <p:nvPr/>
          </p:nvSpPr>
          <p:spPr>
            <a:xfrm>
              <a:off x="5246" y="429"/>
              <a:ext cx="70" cy="2285"/>
            </a:xfrm>
            <a:prstGeom prst="rect">
              <a:avLst/>
            </a:prstGeom>
            <a:gradFill>
              <a:gsLst>
                <a:gs pos="0">
                  <a:srgbClr val="333333"/>
                </a:gs>
                <a:gs pos="50000">
                  <a:srgbClr val="DDDDDD"/>
                </a:gs>
                <a:gs pos="100000">
                  <a:srgbClr val="333333"/>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3428" name="Google Shape;3428;p13"/>
            <p:cNvSpPr/>
            <p:nvPr/>
          </p:nvSpPr>
          <p:spPr>
            <a:xfrm>
              <a:off x="5312" y="1007"/>
              <a:ext cx="237" cy="213"/>
            </a:xfrm>
            <a:custGeom>
              <a:avLst/>
              <a:gdLst/>
              <a:ahLst/>
              <a:cxnLst/>
              <a:rect l="l" t="t" r="r" b="b"/>
              <a:pathLst>
                <a:path w="296" h="256" extrusionOk="0">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3429" name="Google Shape;3429;p13"/>
            <p:cNvSpPr/>
            <p:nvPr/>
          </p:nvSpPr>
          <p:spPr>
            <a:xfrm>
              <a:off x="5315" y="680"/>
              <a:ext cx="244" cy="240"/>
            </a:xfrm>
            <a:custGeom>
              <a:avLst/>
              <a:gdLst/>
              <a:ahLst/>
              <a:cxnLst/>
              <a:rect l="l" t="t" r="r" b="b"/>
              <a:pathLst>
                <a:path w="304" h="288" extrusionOk="0">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3430" name="Google Shape;3430;p13"/>
            <p:cNvSpPr/>
            <p:nvPr/>
          </p:nvSpPr>
          <p:spPr>
            <a:xfrm>
              <a:off x="5515" y="2611"/>
              <a:ext cx="50" cy="95"/>
            </a:xfrm>
            <a:prstGeom prst="ellipse">
              <a:avLst/>
            </a:prstGeom>
            <a:solidFill>
              <a:srgbClr val="33333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3431" name="Google Shape;3431;p13"/>
            <p:cNvSpPr/>
            <p:nvPr/>
          </p:nvSpPr>
          <p:spPr>
            <a:xfrm>
              <a:off x="5302" y="2614"/>
              <a:ext cx="245" cy="200"/>
            </a:xfrm>
            <a:custGeom>
              <a:avLst/>
              <a:gdLst/>
              <a:ahLst/>
              <a:cxnLst/>
              <a:rect l="l" t="t" r="r" b="b"/>
              <a:pathLst>
                <a:path w="306" h="240" extrusionOk="0">
                  <a:moveTo>
                    <a:pt x="0" y="106"/>
                  </a:moveTo>
                  <a:lnTo>
                    <a:pt x="2" y="240"/>
                  </a:lnTo>
                  <a:lnTo>
                    <a:pt x="306" y="110"/>
                  </a:lnTo>
                  <a:lnTo>
                    <a:pt x="300" y="0"/>
                  </a:lnTo>
                  <a:lnTo>
                    <a:pt x="0" y="106"/>
                  </a:lnTo>
                  <a:close/>
                </a:path>
              </a:pathLst>
            </a:custGeom>
            <a:solidFill>
              <a:srgbClr val="33333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3432" name="Google Shape;3432;p13"/>
            <p:cNvSpPr/>
            <p:nvPr/>
          </p:nvSpPr>
          <p:spPr>
            <a:xfrm>
              <a:off x="4140" y="2675"/>
              <a:ext cx="1196" cy="150"/>
            </a:xfrm>
            <a:prstGeom prst="roundRect">
              <a:avLst>
                <a:gd name="adj" fmla="val 50000"/>
              </a:avLst>
            </a:prstGeom>
            <a:solidFill>
              <a:srgbClr val="DDDDDD"/>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3433" name="Google Shape;3433;p13"/>
            <p:cNvSpPr/>
            <p:nvPr/>
          </p:nvSpPr>
          <p:spPr>
            <a:xfrm>
              <a:off x="4210" y="2714"/>
              <a:ext cx="1066" cy="79"/>
            </a:xfrm>
            <a:prstGeom prst="roundRect">
              <a:avLst>
                <a:gd name="adj" fmla="val 50000"/>
              </a:avLst>
            </a:prstGeom>
            <a:gradFill>
              <a:gsLst>
                <a:gs pos="0">
                  <a:schemeClr val="dk2"/>
                </a:gs>
                <a:gs pos="100000">
                  <a:schemeClr val="lt2"/>
                </a:gs>
              </a:gsLst>
              <a:lin ang="0" scaled="0"/>
            </a:gra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3434" name="Google Shape;3434;p13"/>
            <p:cNvSpPr/>
            <p:nvPr/>
          </p:nvSpPr>
          <p:spPr>
            <a:xfrm>
              <a:off x="4309" y="2382"/>
              <a:ext cx="159" cy="142"/>
            </a:xfrm>
            <a:prstGeom prst="ellipse">
              <a:avLst/>
            </a:prstGeom>
            <a:solidFill>
              <a:srgbClr val="33CC3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3435" name="Google Shape;3435;p13"/>
            <p:cNvSpPr/>
            <p:nvPr/>
          </p:nvSpPr>
          <p:spPr>
            <a:xfrm>
              <a:off x="4489" y="2382"/>
              <a:ext cx="159" cy="142"/>
            </a:xfrm>
            <a:prstGeom prst="ellipse">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Noto Sans Symbols"/>
                <a:buNone/>
              </a:pPr>
              <a:endParaRPr sz="1800" b="0" i="0" u="none" strike="noStrike" cap="none">
                <a:solidFill>
                  <a:srgbClr val="FF0000"/>
                </a:solidFill>
                <a:latin typeface="Arial"/>
                <a:ea typeface="Arial"/>
                <a:cs typeface="Arial"/>
                <a:sym typeface="Arial"/>
              </a:endParaRPr>
            </a:p>
          </p:txBody>
        </p:sp>
        <p:sp>
          <p:nvSpPr>
            <p:cNvPr id="3436" name="Google Shape;3436;p13"/>
            <p:cNvSpPr/>
            <p:nvPr/>
          </p:nvSpPr>
          <p:spPr>
            <a:xfrm>
              <a:off x="4658" y="2382"/>
              <a:ext cx="159" cy="142"/>
            </a:xfrm>
            <a:prstGeom prst="ellipse">
              <a:avLst/>
            </a:prstGeom>
            <a:solidFill>
              <a:srgbClr val="33CC3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3437" name="Google Shape;3437;p13"/>
            <p:cNvSpPr/>
            <p:nvPr/>
          </p:nvSpPr>
          <p:spPr>
            <a:xfrm>
              <a:off x="5067" y="1837"/>
              <a:ext cx="80" cy="759"/>
            </a:xfrm>
            <a:prstGeom prst="rect">
              <a:avLst/>
            </a:prstGeom>
            <a:solidFill>
              <a:srgbClr val="29292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grpSp>
      <p:grpSp>
        <p:nvGrpSpPr>
          <p:cNvPr id="3438" name="Google Shape;3438;p13"/>
          <p:cNvGrpSpPr/>
          <p:nvPr/>
        </p:nvGrpSpPr>
        <p:grpSpPr>
          <a:xfrm flipH="1">
            <a:off x="7773981" y="5281060"/>
            <a:ext cx="345630" cy="320302"/>
            <a:chOff x="2839" y="3501"/>
            <a:chExt cx="755" cy="803"/>
          </a:xfrm>
        </p:grpSpPr>
        <p:pic>
          <p:nvPicPr>
            <p:cNvPr id="3439" name="Google Shape;3439;p13" descr="desktop_computer_stylized_medium"/>
            <p:cNvPicPr preferRelativeResize="0"/>
            <p:nvPr/>
          </p:nvPicPr>
          <p:blipFill rotWithShape="1">
            <a:blip r:embed="rId12">
              <a:alphaModFix/>
            </a:blip>
            <a:srcRect/>
            <a:stretch/>
          </p:blipFill>
          <p:spPr>
            <a:xfrm>
              <a:off x="2839" y="3501"/>
              <a:ext cx="755" cy="803"/>
            </a:xfrm>
            <a:prstGeom prst="rect">
              <a:avLst/>
            </a:prstGeom>
            <a:noFill/>
            <a:ln>
              <a:noFill/>
            </a:ln>
          </p:spPr>
        </p:pic>
        <p:sp>
          <p:nvSpPr>
            <p:cNvPr id="3440" name="Google Shape;3440;p13"/>
            <p:cNvSpPr/>
            <p:nvPr/>
          </p:nvSpPr>
          <p:spPr>
            <a:xfrm>
              <a:off x="2916" y="3578"/>
              <a:ext cx="356" cy="368"/>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sp>
        <p:nvSpPr>
          <p:cNvPr id="3441" name="Google Shape;3441;p13"/>
          <p:cNvSpPr/>
          <p:nvPr/>
        </p:nvSpPr>
        <p:spPr>
          <a:xfrm>
            <a:off x="6471025" y="1451551"/>
            <a:ext cx="5359400" cy="4954628"/>
          </a:xfrm>
          <a:prstGeom prst="rect">
            <a:avLst/>
          </a:prstGeom>
          <a:solidFill>
            <a:schemeClr val="lt1">
              <a:alpha val="67843"/>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nvGrpSpPr>
          <p:cNvPr id="3442" name="Google Shape;3442;p13"/>
          <p:cNvGrpSpPr/>
          <p:nvPr/>
        </p:nvGrpSpPr>
        <p:grpSpPr>
          <a:xfrm>
            <a:off x="7439074" y="1859725"/>
            <a:ext cx="4144321" cy="4127477"/>
            <a:chOff x="7439074" y="1859725"/>
            <a:chExt cx="4144321" cy="4127477"/>
          </a:xfrm>
        </p:grpSpPr>
        <p:grpSp>
          <p:nvGrpSpPr>
            <p:cNvPr id="3443" name="Google Shape;3443;p13"/>
            <p:cNvGrpSpPr/>
            <p:nvPr/>
          </p:nvGrpSpPr>
          <p:grpSpPr>
            <a:xfrm>
              <a:off x="7439074" y="1859725"/>
              <a:ext cx="1802647" cy="1120859"/>
              <a:chOff x="7439074" y="1859725"/>
              <a:chExt cx="1802647" cy="1120859"/>
            </a:xfrm>
          </p:grpSpPr>
          <p:pic>
            <p:nvPicPr>
              <p:cNvPr id="3444" name="Google Shape;3444;p13" descr="cell_tower_radiation copy"/>
              <p:cNvPicPr preferRelativeResize="0"/>
              <p:nvPr/>
            </p:nvPicPr>
            <p:blipFill rotWithShape="1">
              <a:blip r:embed="rId15">
                <a:alphaModFix/>
              </a:blip>
              <a:srcRect/>
              <a:stretch/>
            </p:blipFill>
            <p:spPr>
              <a:xfrm>
                <a:off x="7980866" y="2158167"/>
                <a:ext cx="457200" cy="332766"/>
              </a:xfrm>
              <a:prstGeom prst="rect">
                <a:avLst/>
              </a:prstGeom>
              <a:noFill/>
              <a:ln>
                <a:noFill/>
              </a:ln>
            </p:spPr>
          </p:pic>
          <p:cxnSp>
            <p:nvCxnSpPr>
              <p:cNvPr id="3445" name="Google Shape;3445;p13"/>
              <p:cNvCxnSpPr/>
              <p:nvPr/>
            </p:nvCxnSpPr>
            <p:spPr>
              <a:xfrm>
                <a:off x="8207860" y="2700359"/>
                <a:ext cx="227964" cy="174352"/>
              </a:xfrm>
              <a:prstGeom prst="straightConnector1">
                <a:avLst/>
              </a:prstGeom>
              <a:noFill/>
              <a:ln w="9525" cap="flat" cmpd="sng">
                <a:solidFill>
                  <a:schemeClr val="dk1"/>
                </a:solidFill>
                <a:prstDash val="solid"/>
                <a:round/>
                <a:headEnd type="none" w="med" len="med"/>
                <a:tailEnd type="none" w="med" len="med"/>
              </a:ln>
            </p:spPr>
          </p:cxnSp>
          <p:grpSp>
            <p:nvGrpSpPr>
              <p:cNvPr id="3446" name="Google Shape;3446;p13"/>
              <p:cNvGrpSpPr/>
              <p:nvPr/>
            </p:nvGrpSpPr>
            <p:grpSpPr>
              <a:xfrm>
                <a:off x="8050698" y="2309376"/>
                <a:ext cx="298450" cy="464008"/>
                <a:chOff x="3130" y="3288"/>
                <a:chExt cx="410" cy="742"/>
              </a:xfrm>
            </p:grpSpPr>
            <p:cxnSp>
              <p:nvCxnSpPr>
                <p:cNvPr id="3447" name="Google Shape;3447;p13"/>
                <p:cNvCxnSpPr/>
                <p:nvPr/>
              </p:nvCxnSpPr>
              <p:spPr>
                <a:xfrm flipH="1">
                  <a:off x="3130" y="3288"/>
                  <a:ext cx="205" cy="672"/>
                </a:xfrm>
                <a:prstGeom prst="straightConnector1">
                  <a:avLst/>
                </a:prstGeom>
                <a:noFill/>
                <a:ln w="19050" cap="flat" cmpd="sng">
                  <a:solidFill>
                    <a:schemeClr val="dk1"/>
                  </a:solidFill>
                  <a:prstDash val="solid"/>
                  <a:round/>
                  <a:headEnd type="none" w="med" len="med"/>
                  <a:tailEnd type="none" w="med" len="med"/>
                </a:ln>
              </p:spPr>
            </p:cxnSp>
            <p:cxnSp>
              <p:nvCxnSpPr>
                <p:cNvPr id="3448" name="Google Shape;3448;p13"/>
                <p:cNvCxnSpPr/>
                <p:nvPr/>
              </p:nvCxnSpPr>
              <p:spPr>
                <a:xfrm>
                  <a:off x="3335" y="3288"/>
                  <a:ext cx="205" cy="669"/>
                </a:xfrm>
                <a:prstGeom prst="straightConnector1">
                  <a:avLst/>
                </a:prstGeom>
                <a:noFill/>
                <a:ln w="19050" cap="flat" cmpd="sng">
                  <a:solidFill>
                    <a:schemeClr val="dk1"/>
                  </a:solidFill>
                  <a:prstDash val="solid"/>
                  <a:round/>
                  <a:headEnd type="none" w="med" len="med"/>
                  <a:tailEnd type="none" w="med" len="med"/>
                </a:ln>
              </p:spPr>
            </p:cxnSp>
            <p:cxnSp>
              <p:nvCxnSpPr>
                <p:cNvPr id="3449" name="Google Shape;3449;p13"/>
                <p:cNvCxnSpPr/>
                <p:nvPr/>
              </p:nvCxnSpPr>
              <p:spPr>
                <a:xfrm>
                  <a:off x="3130" y="3957"/>
                  <a:ext cx="205" cy="73"/>
                </a:xfrm>
                <a:prstGeom prst="straightConnector1">
                  <a:avLst/>
                </a:prstGeom>
                <a:noFill/>
                <a:ln w="19050" cap="flat" cmpd="sng">
                  <a:solidFill>
                    <a:schemeClr val="dk1"/>
                  </a:solidFill>
                  <a:prstDash val="solid"/>
                  <a:round/>
                  <a:headEnd type="none" w="med" len="med"/>
                  <a:tailEnd type="none" w="med" len="med"/>
                </a:ln>
              </p:spPr>
            </p:cxnSp>
            <p:cxnSp>
              <p:nvCxnSpPr>
                <p:cNvPr id="3450" name="Google Shape;3450;p13"/>
                <p:cNvCxnSpPr/>
                <p:nvPr/>
              </p:nvCxnSpPr>
              <p:spPr>
                <a:xfrm flipH="1">
                  <a:off x="3335" y="3957"/>
                  <a:ext cx="205" cy="73"/>
                </a:xfrm>
                <a:prstGeom prst="straightConnector1">
                  <a:avLst/>
                </a:prstGeom>
                <a:noFill/>
                <a:ln w="19050" cap="flat" cmpd="sng">
                  <a:solidFill>
                    <a:schemeClr val="dk1"/>
                  </a:solidFill>
                  <a:prstDash val="solid"/>
                  <a:round/>
                  <a:headEnd type="none" w="med" len="med"/>
                  <a:tailEnd type="none" w="med" len="med"/>
                </a:ln>
              </p:spPr>
            </p:cxnSp>
            <p:cxnSp>
              <p:nvCxnSpPr>
                <p:cNvPr id="3451" name="Google Shape;3451;p13"/>
                <p:cNvCxnSpPr/>
                <p:nvPr/>
              </p:nvCxnSpPr>
              <p:spPr>
                <a:xfrm>
                  <a:off x="3335" y="3303"/>
                  <a:ext cx="0" cy="727"/>
                </a:xfrm>
                <a:prstGeom prst="straightConnector1">
                  <a:avLst/>
                </a:prstGeom>
                <a:noFill/>
                <a:ln w="19050" cap="flat" cmpd="sng">
                  <a:solidFill>
                    <a:schemeClr val="dk1"/>
                  </a:solidFill>
                  <a:prstDash val="solid"/>
                  <a:round/>
                  <a:headEnd type="none" w="med" len="med"/>
                  <a:tailEnd type="none" w="med" len="med"/>
                </a:ln>
              </p:spPr>
            </p:cxnSp>
            <p:cxnSp>
              <p:nvCxnSpPr>
                <p:cNvPr id="3452" name="Google Shape;3452;p13"/>
                <p:cNvCxnSpPr/>
                <p:nvPr/>
              </p:nvCxnSpPr>
              <p:spPr>
                <a:xfrm rot="10800000" flipH="1">
                  <a:off x="3130" y="3888"/>
                  <a:ext cx="205" cy="72"/>
                </a:xfrm>
                <a:prstGeom prst="straightConnector1">
                  <a:avLst/>
                </a:prstGeom>
                <a:noFill/>
                <a:ln w="19050" cap="flat" cmpd="sng">
                  <a:solidFill>
                    <a:schemeClr val="dk1"/>
                  </a:solidFill>
                  <a:prstDash val="solid"/>
                  <a:round/>
                  <a:headEnd type="none" w="med" len="med"/>
                  <a:tailEnd type="none" w="med" len="med"/>
                </a:ln>
              </p:spPr>
            </p:cxnSp>
            <p:cxnSp>
              <p:nvCxnSpPr>
                <p:cNvPr id="3453" name="Google Shape;3453;p13"/>
                <p:cNvCxnSpPr/>
                <p:nvPr/>
              </p:nvCxnSpPr>
              <p:spPr>
                <a:xfrm rot="10800000">
                  <a:off x="3335" y="3888"/>
                  <a:ext cx="205" cy="69"/>
                </a:xfrm>
                <a:prstGeom prst="straightConnector1">
                  <a:avLst/>
                </a:prstGeom>
                <a:noFill/>
                <a:ln w="19050" cap="flat" cmpd="sng">
                  <a:solidFill>
                    <a:schemeClr val="dk1"/>
                  </a:solidFill>
                  <a:prstDash val="solid"/>
                  <a:round/>
                  <a:headEnd type="none" w="med" len="med"/>
                  <a:tailEnd type="none" w="med" len="med"/>
                </a:ln>
              </p:spPr>
            </p:cxnSp>
            <p:cxnSp>
              <p:nvCxnSpPr>
                <p:cNvPr id="3454" name="Google Shape;3454;p13"/>
                <p:cNvCxnSpPr/>
                <p:nvPr/>
              </p:nvCxnSpPr>
              <p:spPr>
                <a:xfrm>
                  <a:off x="3217" y="3668"/>
                  <a:ext cx="118" cy="55"/>
                </a:xfrm>
                <a:prstGeom prst="straightConnector1">
                  <a:avLst/>
                </a:prstGeom>
                <a:noFill/>
                <a:ln w="19050" cap="flat" cmpd="sng">
                  <a:solidFill>
                    <a:schemeClr val="dk1"/>
                  </a:solidFill>
                  <a:prstDash val="solid"/>
                  <a:round/>
                  <a:headEnd type="none" w="med" len="med"/>
                  <a:tailEnd type="none" w="med" len="med"/>
                </a:ln>
              </p:spPr>
            </p:cxnSp>
            <p:cxnSp>
              <p:nvCxnSpPr>
                <p:cNvPr id="3455" name="Google Shape;3455;p13"/>
                <p:cNvCxnSpPr/>
                <p:nvPr/>
              </p:nvCxnSpPr>
              <p:spPr>
                <a:xfrm rot="10800000" flipH="1">
                  <a:off x="3335" y="3668"/>
                  <a:ext cx="124" cy="55"/>
                </a:xfrm>
                <a:prstGeom prst="straightConnector1">
                  <a:avLst/>
                </a:prstGeom>
                <a:noFill/>
                <a:ln w="19050" cap="flat" cmpd="sng">
                  <a:solidFill>
                    <a:schemeClr val="dk1"/>
                  </a:solidFill>
                  <a:prstDash val="solid"/>
                  <a:round/>
                  <a:headEnd type="none" w="med" len="med"/>
                  <a:tailEnd type="none" w="med" len="med"/>
                </a:ln>
              </p:spPr>
            </p:cxnSp>
            <p:cxnSp>
              <p:nvCxnSpPr>
                <p:cNvPr id="3456" name="Google Shape;3456;p13"/>
                <p:cNvCxnSpPr/>
                <p:nvPr/>
              </p:nvCxnSpPr>
              <p:spPr>
                <a:xfrm>
                  <a:off x="3178" y="3766"/>
                  <a:ext cx="152" cy="75"/>
                </a:xfrm>
                <a:prstGeom prst="straightConnector1">
                  <a:avLst/>
                </a:prstGeom>
                <a:noFill/>
                <a:ln w="19050" cap="flat" cmpd="sng">
                  <a:solidFill>
                    <a:schemeClr val="dk1"/>
                  </a:solidFill>
                  <a:prstDash val="solid"/>
                  <a:round/>
                  <a:headEnd type="none" w="med" len="med"/>
                  <a:tailEnd type="none" w="med" len="med"/>
                </a:ln>
              </p:spPr>
            </p:cxnSp>
            <p:cxnSp>
              <p:nvCxnSpPr>
                <p:cNvPr id="3457" name="Google Shape;3457;p13"/>
                <p:cNvCxnSpPr/>
                <p:nvPr/>
              </p:nvCxnSpPr>
              <p:spPr>
                <a:xfrm rot="10800000" flipH="1">
                  <a:off x="3335" y="3781"/>
                  <a:ext cx="153" cy="66"/>
                </a:xfrm>
                <a:prstGeom prst="straightConnector1">
                  <a:avLst/>
                </a:prstGeom>
                <a:noFill/>
                <a:ln w="19050" cap="flat" cmpd="sng">
                  <a:solidFill>
                    <a:schemeClr val="dk1"/>
                  </a:solidFill>
                  <a:prstDash val="solid"/>
                  <a:round/>
                  <a:headEnd type="none" w="med" len="med"/>
                  <a:tailEnd type="none" w="med" len="med"/>
                </a:ln>
              </p:spPr>
            </p:cxnSp>
            <p:cxnSp>
              <p:nvCxnSpPr>
                <p:cNvPr id="3458" name="Google Shape;3458;p13"/>
                <p:cNvCxnSpPr/>
                <p:nvPr/>
              </p:nvCxnSpPr>
              <p:spPr>
                <a:xfrm rot="10800000" flipH="1">
                  <a:off x="3335" y="3567"/>
                  <a:ext cx="78" cy="27"/>
                </a:xfrm>
                <a:prstGeom prst="straightConnector1">
                  <a:avLst/>
                </a:prstGeom>
                <a:noFill/>
                <a:ln w="19050" cap="flat" cmpd="sng">
                  <a:solidFill>
                    <a:schemeClr val="dk1"/>
                  </a:solidFill>
                  <a:prstDash val="solid"/>
                  <a:round/>
                  <a:headEnd type="none" w="med" len="med"/>
                  <a:tailEnd type="none" w="med" len="med"/>
                </a:ln>
              </p:spPr>
            </p:cxnSp>
            <p:cxnSp>
              <p:nvCxnSpPr>
                <p:cNvPr id="3459" name="Google Shape;3459;p13"/>
                <p:cNvCxnSpPr/>
                <p:nvPr/>
              </p:nvCxnSpPr>
              <p:spPr>
                <a:xfrm rot="10800000" flipH="1">
                  <a:off x="3335" y="3428"/>
                  <a:ext cx="49" cy="21"/>
                </a:xfrm>
                <a:prstGeom prst="straightConnector1">
                  <a:avLst/>
                </a:prstGeom>
                <a:noFill/>
                <a:ln w="19050" cap="flat" cmpd="sng">
                  <a:solidFill>
                    <a:schemeClr val="dk1"/>
                  </a:solidFill>
                  <a:prstDash val="solid"/>
                  <a:round/>
                  <a:headEnd type="none" w="med" len="med"/>
                  <a:tailEnd type="none" w="med" len="med"/>
                </a:ln>
              </p:spPr>
            </p:cxnSp>
            <p:cxnSp>
              <p:nvCxnSpPr>
                <p:cNvPr id="3460" name="Google Shape;3460;p13"/>
                <p:cNvCxnSpPr/>
                <p:nvPr/>
              </p:nvCxnSpPr>
              <p:spPr>
                <a:xfrm>
                  <a:off x="3247" y="3558"/>
                  <a:ext cx="95" cy="36"/>
                </a:xfrm>
                <a:prstGeom prst="straightConnector1">
                  <a:avLst/>
                </a:prstGeom>
                <a:noFill/>
                <a:ln w="19050" cap="flat" cmpd="sng">
                  <a:solidFill>
                    <a:schemeClr val="dk1"/>
                  </a:solidFill>
                  <a:prstDash val="solid"/>
                  <a:round/>
                  <a:headEnd type="none" w="med" len="med"/>
                  <a:tailEnd type="none" w="med" len="med"/>
                </a:ln>
              </p:spPr>
            </p:cxnSp>
            <p:cxnSp>
              <p:nvCxnSpPr>
                <p:cNvPr id="3461" name="Google Shape;3461;p13"/>
                <p:cNvCxnSpPr/>
                <p:nvPr/>
              </p:nvCxnSpPr>
              <p:spPr>
                <a:xfrm>
                  <a:off x="3289" y="3422"/>
                  <a:ext cx="55" cy="36"/>
                </a:xfrm>
                <a:prstGeom prst="straightConnector1">
                  <a:avLst/>
                </a:prstGeom>
                <a:noFill/>
                <a:ln w="19050" cap="flat" cmpd="sng">
                  <a:solidFill>
                    <a:schemeClr val="dk1"/>
                  </a:solidFill>
                  <a:prstDash val="solid"/>
                  <a:round/>
                  <a:headEnd type="none" w="med" len="med"/>
                  <a:tailEnd type="none" w="med" len="med"/>
                </a:ln>
              </p:spPr>
            </p:cxnSp>
          </p:grpSp>
          <p:grpSp>
            <p:nvGrpSpPr>
              <p:cNvPr id="3462" name="Google Shape;3462;p13"/>
              <p:cNvGrpSpPr/>
              <p:nvPr/>
            </p:nvGrpSpPr>
            <p:grpSpPr>
              <a:xfrm>
                <a:off x="8439827" y="2812309"/>
                <a:ext cx="353678" cy="168275"/>
                <a:chOff x="7493876" y="2774731"/>
                <a:chExt cx="1481958" cy="894622"/>
              </a:xfrm>
            </p:grpSpPr>
            <p:sp>
              <p:nvSpPr>
                <p:cNvPr id="3463" name="Google Shape;3463;p13"/>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3464" name="Google Shape;3464;p13"/>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3465" name="Google Shape;3465;p13"/>
                <p:cNvGrpSpPr/>
                <p:nvPr/>
              </p:nvGrpSpPr>
              <p:grpSpPr>
                <a:xfrm>
                  <a:off x="7713663" y="2848339"/>
                  <a:ext cx="1042107" cy="425543"/>
                  <a:chOff x="7786941" y="2884917"/>
                  <a:chExt cx="897649" cy="353919"/>
                </a:xfrm>
              </p:grpSpPr>
              <p:sp>
                <p:nvSpPr>
                  <p:cNvPr id="3466" name="Google Shape;3466;p13"/>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3467" name="Google Shape;3467;p13"/>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3468" name="Google Shape;3468;p13"/>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3469" name="Google Shape;3469;p13"/>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pic>
            <p:nvPicPr>
              <p:cNvPr id="3470" name="Google Shape;3470;p13" descr="antenna_radiation_stylized"/>
              <p:cNvPicPr preferRelativeResize="0"/>
              <p:nvPr/>
            </p:nvPicPr>
            <p:blipFill rotWithShape="1">
              <a:blip r:embed="rId16">
                <a:alphaModFix/>
              </a:blip>
              <a:srcRect/>
              <a:stretch/>
            </p:blipFill>
            <p:spPr>
              <a:xfrm>
                <a:off x="7750224" y="1859725"/>
                <a:ext cx="415925" cy="88774"/>
              </a:xfrm>
              <a:prstGeom prst="rect">
                <a:avLst/>
              </a:prstGeom>
              <a:noFill/>
              <a:ln>
                <a:noFill/>
              </a:ln>
            </p:spPr>
          </p:pic>
          <p:pic>
            <p:nvPicPr>
              <p:cNvPr id="3471" name="Google Shape;3471;p13" descr="antenna_stylized"/>
              <p:cNvPicPr preferRelativeResize="0"/>
              <p:nvPr/>
            </p:nvPicPr>
            <p:blipFill rotWithShape="1">
              <a:blip r:embed="rId17">
                <a:alphaModFix/>
              </a:blip>
              <a:srcRect/>
              <a:stretch/>
            </p:blipFill>
            <p:spPr>
              <a:xfrm>
                <a:off x="7439074" y="2356613"/>
                <a:ext cx="530702" cy="223756"/>
              </a:xfrm>
              <a:prstGeom prst="rect">
                <a:avLst/>
              </a:prstGeom>
              <a:noFill/>
              <a:ln>
                <a:noFill/>
              </a:ln>
            </p:spPr>
          </p:pic>
          <p:pic>
            <p:nvPicPr>
              <p:cNvPr id="3472" name="Google Shape;3472;p13" descr="antenna_stylized"/>
              <p:cNvPicPr preferRelativeResize="0"/>
              <p:nvPr/>
            </p:nvPicPr>
            <p:blipFill rotWithShape="1">
              <a:blip r:embed="rId17">
                <a:alphaModFix/>
              </a:blip>
              <a:srcRect/>
              <a:stretch/>
            </p:blipFill>
            <p:spPr>
              <a:xfrm>
                <a:off x="8637781" y="2319727"/>
                <a:ext cx="530702" cy="223756"/>
              </a:xfrm>
              <a:prstGeom prst="rect">
                <a:avLst/>
              </a:prstGeom>
              <a:noFill/>
              <a:ln>
                <a:noFill/>
              </a:ln>
            </p:spPr>
          </p:pic>
          <p:pic>
            <p:nvPicPr>
              <p:cNvPr id="3473" name="Google Shape;3473;p13" descr="antenna_stylized"/>
              <p:cNvPicPr preferRelativeResize="0"/>
              <p:nvPr/>
            </p:nvPicPr>
            <p:blipFill rotWithShape="1">
              <a:blip r:embed="rId17">
                <a:alphaModFix/>
              </a:blip>
              <a:srcRect/>
              <a:stretch/>
            </p:blipFill>
            <p:spPr>
              <a:xfrm>
                <a:off x="8711019" y="2059124"/>
                <a:ext cx="530702" cy="223756"/>
              </a:xfrm>
              <a:prstGeom prst="rect">
                <a:avLst/>
              </a:prstGeom>
              <a:noFill/>
              <a:ln>
                <a:noFill/>
              </a:ln>
            </p:spPr>
          </p:pic>
        </p:grpSp>
        <p:grpSp>
          <p:nvGrpSpPr>
            <p:cNvPr id="3474" name="Google Shape;3474;p13"/>
            <p:cNvGrpSpPr/>
            <p:nvPr/>
          </p:nvGrpSpPr>
          <p:grpSpPr>
            <a:xfrm>
              <a:off x="7493518" y="3325424"/>
              <a:ext cx="911538" cy="843226"/>
              <a:chOff x="7493518" y="3325424"/>
              <a:chExt cx="911538" cy="843226"/>
            </a:xfrm>
          </p:grpSpPr>
          <p:pic>
            <p:nvPicPr>
              <p:cNvPr id="3475" name="Google Shape;3475;p13" descr="access_point_stylized_small"/>
              <p:cNvPicPr preferRelativeResize="0"/>
              <p:nvPr/>
            </p:nvPicPr>
            <p:blipFill rotWithShape="1">
              <a:blip r:embed="rId18">
                <a:alphaModFix/>
              </a:blip>
              <a:srcRect/>
              <a:stretch/>
            </p:blipFill>
            <p:spPr>
              <a:xfrm>
                <a:off x="7613882" y="3861899"/>
                <a:ext cx="370169" cy="306751"/>
              </a:xfrm>
              <a:prstGeom prst="rect">
                <a:avLst/>
              </a:prstGeom>
              <a:noFill/>
              <a:ln>
                <a:noFill/>
              </a:ln>
            </p:spPr>
          </p:pic>
          <p:grpSp>
            <p:nvGrpSpPr>
              <p:cNvPr id="3476" name="Google Shape;3476;p13"/>
              <p:cNvGrpSpPr/>
              <p:nvPr/>
            </p:nvGrpSpPr>
            <p:grpSpPr>
              <a:xfrm>
                <a:off x="7493518" y="3325424"/>
                <a:ext cx="911538" cy="816238"/>
                <a:chOff x="7493518" y="3325424"/>
                <a:chExt cx="911538" cy="816238"/>
              </a:xfrm>
            </p:grpSpPr>
            <p:cxnSp>
              <p:nvCxnSpPr>
                <p:cNvPr id="3477" name="Google Shape;3477;p13"/>
                <p:cNvCxnSpPr/>
                <p:nvPr/>
              </p:nvCxnSpPr>
              <p:spPr>
                <a:xfrm>
                  <a:off x="8247778" y="3829970"/>
                  <a:ext cx="0" cy="131762"/>
                </a:xfrm>
                <a:prstGeom prst="straightConnector1">
                  <a:avLst/>
                </a:prstGeom>
                <a:noFill/>
                <a:ln w="9525" cap="flat" cmpd="sng">
                  <a:solidFill>
                    <a:schemeClr val="dk1"/>
                  </a:solidFill>
                  <a:prstDash val="solid"/>
                  <a:round/>
                  <a:headEnd type="none" w="med" len="med"/>
                  <a:tailEnd type="none" w="med" len="med"/>
                </a:ln>
              </p:spPr>
            </p:cxnSp>
            <p:cxnSp>
              <p:nvCxnSpPr>
                <p:cNvPr id="3478" name="Google Shape;3478;p13"/>
                <p:cNvCxnSpPr/>
                <p:nvPr/>
              </p:nvCxnSpPr>
              <p:spPr>
                <a:xfrm rot="10800000" flipH="1">
                  <a:off x="7857253" y="4041107"/>
                  <a:ext cx="168275" cy="3175"/>
                </a:xfrm>
                <a:prstGeom prst="straightConnector1">
                  <a:avLst/>
                </a:prstGeom>
                <a:noFill/>
                <a:ln w="9525" cap="flat" cmpd="sng">
                  <a:solidFill>
                    <a:schemeClr val="dk1"/>
                  </a:solidFill>
                  <a:prstDash val="solid"/>
                  <a:round/>
                  <a:headEnd type="none" w="med" len="med"/>
                  <a:tailEnd type="none" w="med" len="med"/>
                </a:ln>
              </p:spPr>
            </p:cxnSp>
            <p:pic>
              <p:nvPicPr>
                <p:cNvPr id="3479" name="Google Shape;3479;p13" descr="antenna_radiation_stylized"/>
                <p:cNvPicPr preferRelativeResize="0"/>
                <p:nvPr/>
              </p:nvPicPr>
              <p:blipFill rotWithShape="1">
                <a:blip r:embed="rId19">
                  <a:alphaModFix/>
                </a:blip>
                <a:srcRect/>
                <a:stretch/>
              </p:blipFill>
              <p:spPr>
                <a:xfrm>
                  <a:off x="7562238" y="3813930"/>
                  <a:ext cx="506412" cy="106009"/>
                </a:xfrm>
                <a:prstGeom prst="rect">
                  <a:avLst/>
                </a:prstGeom>
                <a:noFill/>
                <a:ln>
                  <a:noFill/>
                </a:ln>
              </p:spPr>
            </p:pic>
            <p:grpSp>
              <p:nvGrpSpPr>
                <p:cNvPr id="3480" name="Google Shape;3480;p13"/>
                <p:cNvGrpSpPr/>
                <p:nvPr/>
              </p:nvGrpSpPr>
              <p:grpSpPr>
                <a:xfrm>
                  <a:off x="8050070" y="3965994"/>
                  <a:ext cx="354986" cy="175668"/>
                  <a:chOff x="7493876" y="2774731"/>
                  <a:chExt cx="1481958" cy="894622"/>
                </a:xfrm>
              </p:grpSpPr>
              <p:sp>
                <p:nvSpPr>
                  <p:cNvPr id="3481" name="Google Shape;3481;p13"/>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3482" name="Google Shape;3482;p13"/>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3483" name="Google Shape;3483;p13"/>
                  <p:cNvGrpSpPr/>
                  <p:nvPr/>
                </p:nvGrpSpPr>
                <p:grpSpPr>
                  <a:xfrm>
                    <a:off x="7713663" y="2848339"/>
                    <a:ext cx="1042107" cy="425543"/>
                    <a:chOff x="7786941" y="2884917"/>
                    <a:chExt cx="897649" cy="353919"/>
                  </a:xfrm>
                </p:grpSpPr>
                <p:sp>
                  <p:nvSpPr>
                    <p:cNvPr id="3484" name="Google Shape;3484;p13"/>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3485" name="Google Shape;3485;p13"/>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3486" name="Google Shape;3486;p13"/>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3487" name="Google Shape;3487;p13"/>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pic>
              <p:nvPicPr>
                <p:cNvPr id="3488" name="Google Shape;3488;p13" descr="antenna_stylized"/>
                <p:cNvPicPr preferRelativeResize="0"/>
                <p:nvPr/>
              </p:nvPicPr>
              <p:blipFill rotWithShape="1">
                <a:blip r:embed="rId20">
                  <a:alphaModFix/>
                </a:blip>
                <a:srcRect/>
                <a:stretch/>
              </p:blipFill>
              <p:spPr>
                <a:xfrm>
                  <a:off x="7493518" y="3419140"/>
                  <a:ext cx="347997" cy="167557"/>
                </a:xfrm>
                <a:prstGeom prst="rect">
                  <a:avLst/>
                </a:prstGeom>
                <a:noFill/>
                <a:ln>
                  <a:noFill/>
                </a:ln>
              </p:spPr>
            </p:pic>
            <p:pic>
              <p:nvPicPr>
                <p:cNvPr id="3489" name="Google Shape;3489;p13" descr="antenna_stylized"/>
                <p:cNvPicPr preferRelativeResize="0"/>
                <p:nvPr/>
              </p:nvPicPr>
              <p:blipFill rotWithShape="1">
                <a:blip r:embed="rId20">
                  <a:alphaModFix/>
                </a:blip>
                <a:srcRect/>
                <a:stretch/>
              </p:blipFill>
              <p:spPr>
                <a:xfrm>
                  <a:off x="7803435" y="3325424"/>
                  <a:ext cx="347997" cy="167557"/>
                </a:xfrm>
                <a:prstGeom prst="rect">
                  <a:avLst/>
                </a:prstGeom>
                <a:noFill/>
                <a:ln>
                  <a:noFill/>
                </a:ln>
              </p:spPr>
            </p:pic>
          </p:grpSp>
        </p:grpSp>
        <p:grpSp>
          <p:nvGrpSpPr>
            <p:cNvPr id="3490" name="Google Shape;3490;p13"/>
            <p:cNvGrpSpPr/>
            <p:nvPr/>
          </p:nvGrpSpPr>
          <p:grpSpPr>
            <a:xfrm>
              <a:off x="10884085" y="3428485"/>
              <a:ext cx="604586" cy="405973"/>
              <a:chOff x="10884085" y="3428485"/>
              <a:chExt cx="604586" cy="405973"/>
            </a:xfrm>
          </p:grpSpPr>
          <p:grpSp>
            <p:nvGrpSpPr>
              <p:cNvPr id="3491" name="Google Shape;3491;p13"/>
              <p:cNvGrpSpPr/>
              <p:nvPr/>
            </p:nvGrpSpPr>
            <p:grpSpPr>
              <a:xfrm>
                <a:off x="10884085" y="3601365"/>
                <a:ext cx="170989" cy="97052"/>
                <a:chOff x="7493876" y="2774731"/>
                <a:chExt cx="1481958" cy="894622"/>
              </a:xfrm>
            </p:grpSpPr>
            <p:sp>
              <p:nvSpPr>
                <p:cNvPr id="3492" name="Google Shape;3492;p13"/>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3493" name="Google Shape;3493;p13"/>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3494" name="Google Shape;3494;p13"/>
                <p:cNvGrpSpPr/>
                <p:nvPr/>
              </p:nvGrpSpPr>
              <p:grpSpPr>
                <a:xfrm>
                  <a:off x="7713663" y="2848339"/>
                  <a:ext cx="1042107" cy="425543"/>
                  <a:chOff x="7786941" y="2884917"/>
                  <a:chExt cx="897649" cy="353919"/>
                </a:xfrm>
              </p:grpSpPr>
              <p:sp>
                <p:nvSpPr>
                  <p:cNvPr id="3495" name="Google Shape;3495;p13"/>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3496" name="Google Shape;3496;p13"/>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3497" name="Google Shape;3497;p13"/>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3498" name="Google Shape;3498;p13"/>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nvGrpSpPr>
              <p:cNvPr id="3499" name="Google Shape;3499;p13"/>
              <p:cNvGrpSpPr/>
              <p:nvPr/>
            </p:nvGrpSpPr>
            <p:grpSpPr>
              <a:xfrm>
                <a:off x="11064947" y="3428485"/>
                <a:ext cx="423724" cy="405973"/>
                <a:chOff x="5103720" y="2693365"/>
                <a:chExt cx="611650" cy="414788"/>
              </a:xfrm>
            </p:grpSpPr>
            <p:cxnSp>
              <p:nvCxnSpPr>
                <p:cNvPr id="3500" name="Google Shape;3500;p13"/>
                <p:cNvCxnSpPr/>
                <p:nvPr/>
              </p:nvCxnSpPr>
              <p:spPr>
                <a:xfrm>
                  <a:off x="5103720" y="2914214"/>
                  <a:ext cx="232559" cy="0"/>
                </a:xfrm>
                <a:prstGeom prst="straightConnector1">
                  <a:avLst/>
                </a:prstGeom>
                <a:noFill/>
                <a:ln w="12700" cap="flat" cmpd="sng">
                  <a:solidFill>
                    <a:schemeClr val="dk1"/>
                  </a:solidFill>
                  <a:prstDash val="solid"/>
                  <a:miter lim="800000"/>
                  <a:headEnd type="none" w="sm" len="sm"/>
                  <a:tailEnd type="none" w="sm" len="sm"/>
                </a:ln>
              </p:spPr>
            </p:cxnSp>
            <p:grpSp>
              <p:nvGrpSpPr>
                <p:cNvPr id="3501" name="Google Shape;3501;p13"/>
                <p:cNvGrpSpPr/>
                <p:nvPr/>
              </p:nvGrpSpPr>
              <p:grpSpPr>
                <a:xfrm>
                  <a:off x="5275406" y="2693365"/>
                  <a:ext cx="439964" cy="414788"/>
                  <a:chOff x="5275406" y="2711455"/>
                  <a:chExt cx="452949" cy="405518"/>
                </a:xfrm>
              </p:grpSpPr>
              <p:pic>
                <p:nvPicPr>
                  <p:cNvPr id="3502" name="Google Shape;3502;p13" descr="server_rack.png"/>
                  <p:cNvPicPr preferRelativeResize="0"/>
                  <p:nvPr/>
                </p:nvPicPr>
                <p:blipFill rotWithShape="1">
                  <a:blip r:embed="rId21">
                    <a:alphaModFix/>
                  </a:blip>
                  <a:srcRect/>
                  <a:stretch/>
                </p:blipFill>
                <p:spPr>
                  <a:xfrm>
                    <a:off x="5537367" y="2770786"/>
                    <a:ext cx="190988" cy="313366"/>
                  </a:xfrm>
                  <a:prstGeom prst="rect">
                    <a:avLst/>
                  </a:prstGeom>
                  <a:noFill/>
                  <a:ln>
                    <a:noFill/>
                  </a:ln>
                </p:spPr>
              </p:pic>
              <p:pic>
                <p:nvPicPr>
                  <p:cNvPr id="3503" name="Google Shape;3503;p13" descr="server_rack.png"/>
                  <p:cNvPicPr preferRelativeResize="0"/>
                  <p:nvPr/>
                </p:nvPicPr>
                <p:blipFill rotWithShape="1">
                  <a:blip r:embed="rId21">
                    <a:alphaModFix/>
                  </a:blip>
                  <a:srcRect/>
                  <a:stretch/>
                </p:blipFill>
                <p:spPr>
                  <a:xfrm>
                    <a:off x="5275406" y="2764002"/>
                    <a:ext cx="190988" cy="313366"/>
                  </a:xfrm>
                  <a:prstGeom prst="rect">
                    <a:avLst/>
                  </a:prstGeom>
                  <a:noFill/>
                  <a:ln>
                    <a:noFill/>
                  </a:ln>
                </p:spPr>
              </p:pic>
              <p:pic>
                <p:nvPicPr>
                  <p:cNvPr id="3504" name="Google Shape;3504;p13" descr="server_rack.png"/>
                  <p:cNvPicPr preferRelativeResize="0"/>
                  <p:nvPr/>
                </p:nvPicPr>
                <p:blipFill rotWithShape="1">
                  <a:blip r:embed="rId21">
                    <a:alphaModFix/>
                  </a:blip>
                  <a:srcRect/>
                  <a:stretch/>
                </p:blipFill>
                <p:spPr>
                  <a:xfrm>
                    <a:off x="5385676" y="2711455"/>
                    <a:ext cx="247152" cy="405518"/>
                  </a:xfrm>
                  <a:prstGeom prst="rect">
                    <a:avLst/>
                  </a:prstGeom>
                  <a:noFill/>
                  <a:ln>
                    <a:noFill/>
                  </a:ln>
                </p:spPr>
              </p:pic>
            </p:grpSp>
          </p:grpSp>
        </p:grpSp>
        <p:grpSp>
          <p:nvGrpSpPr>
            <p:cNvPr id="3505" name="Google Shape;3505;p13"/>
            <p:cNvGrpSpPr/>
            <p:nvPr/>
          </p:nvGrpSpPr>
          <p:grpSpPr>
            <a:xfrm>
              <a:off x="7975881" y="4741266"/>
              <a:ext cx="2318709" cy="1245936"/>
              <a:chOff x="7948367" y="4775686"/>
              <a:chExt cx="2318709" cy="1245936"/>
            </a:xfrm>
          </p:grpSpPr>
          <p:cxnSp>
            <p:nvCxnSpPr>
              <p:cNvPr id="3506" name="Google Shape;3506;p13"/>
              <p:cNvCxnSpPr/>
              <p:nvPr/>
            </p:nvCxnSpPr>
            <p:spPr>
              <a:xfrm rot="5400000" flipH="1">
                <a:off x="9789609" y="5251739"/>
                <a:ext cx="388062" cy="7560"/>
              </a:xfrm>
              <a:prstGeom prst="straightConnector1">
                <a:avLst/>
              </a:prstGeom>
              <a:noFill/>
              <a:ln w="12700" cap="flat" cmpd="sng">
                <a:solidFill>
                  <a:schemeClr val="dk1"/>
                </a:solidFill>
                <a:prstDash val="solid"/>
                <a:round/>
                <a:headEnd type="none" w="med" len="med"/>
                <a:tailEnd type="none" w="med" len="med"/>
              </a:ln>
            </p:spPr>
          </p:cxnSp>
          <p:cxnSp>
            <p:nvCxnSpPr>
              <p:cNvPr id="3507" name="Google Shape;3507;p13"/>
              <p:cNvCxnSpPr/>
              <p:nvPr/>
            </p:nvCxnSpPr>
            <p:spPr>
              <a:xfrm>
                <a:off x="8210207" y="5117334"/>
                <a:ext cx="226800" cy="127000"/>
              </a:xfrm>
              <a:prstGeom prst="straightConnector1">
                <a:avLst/>
              </a:prstGeom>
              <a:noFill/>
              <a:ln w="9525" cap="flat" cmpd="sng">
                <a:solidFill>
                  <a:schemeClr val="dk1"/>
                </a:solidFill>
                <a:prstDash val="solid"/>
                <a:round/>
                <a:headEnd type="none" w="med" len="med"/>
                <a:tailEnd type="none" w="med" len="med"/>
              </a:ln>
            </p:spPr>
          </p:cxnSp>
          <p:cxnSp>
            <p:nvCxnSpPr>
              <p:cNvPr id="3508" name="Google Shape;3508;p13"/>
              <p:cNvCxnSpPr/>
              <p:nvPr/>
            </p:nvCxnSpPr>
            <p:spPr>
              <a:xfrm rot="10800000" flipH="1">
                <a:off x="8459425" y="5036562"/>
                <a:ext cx="404236" cy="207771"/>
              </a:xfrm>
              <a:prstGeom prst="straightConnector1">
                <a:avLst/>
              </a:prstGeom>
              <a:noFill/>
              <a:ln w="9525" cap="flat" cmpd="sng">
                <a:solidFill>
                  <a:schemeClr val="dk1"/>
                </a:solidFill>
                <a:prstDash val="solid"/>
                <a:round/>
                <a:headEnd type="none" w="med" len="med"/>
                <a:tailEnd type="none" w="med" len="med"/>
              </a:ln>
            </p:spPr>
          </p:cxnSp>
          <p:grpSp>
            <p:nvGrpSpPr>
              <p:cNvPr id="3509" name="Google Shape;3509;p13"/>
              <p:cNvGrpSpPr/>
              <p:nvPr/>
            </p:nvGrpSpPr>
            <p:grpSpPr>
              <a:xfrm>
                <a:off x="7948367" y="4775686"/>
                <a:ext cx="2318709" cy="1245936"/>
                <a:chOff x="7948367" y="4775686"/>
                <a:chExt cx="2318709" cy="1245936"/>
              </a:xfrm>
            </p:grpSpPr>
            <p:cxnSp>
              <p:nvCxnSpPr>
                <p:cNvPr id="3510" name="Google Shape;3510;p13"/>
                <p:cNvCxnSpPr/>
                <p:nvPr/>
              </p:nvCxnSpPr>
              <p:spPr>
                <a:xfrm rot="10800000">
                  <a:off x="10209926" y="5405286"/>
                  <a:ext cx="0" cy="114300"/>
                </a:xfrm>
                <a:prstGeom prst="straightConnector1">
                  <a:avLst/>
                </a:prstGeom>
                <a:noFill/>
                <a:ln w="12700" cap="flat" cmpd="sng">
                  <a:solidFill>
                    <a:schemeClr val="dk1"/>
                  </a:solidFill>
                  <a:prstDash val="solid"/>
                  <a:round/>
                  <a:headEnd type="none" w="med" len="med"/>
                  <a:tailEnd type="none" w="med" len="med"/>
                </a:ln>
              </p:spPr>
            </p:cxnSp>
            <p:cxnSp>
              <p:nvCxnSpPr>
                <p:cNvPr id="3511" name="Google Shape;3511;p13"/>
                <p:cNvCxnSpPr/>
                <p:nvPr/>
              </p:nvCxnSpPr>
              <p:spPr>
                <a:xfrm>
                  <a:off x="9432959" y="4838517"/>
                  <a:ext cx="524483" cy="261537"/>
                </a:xfrm>
                <a:prstGeom prst="straightConnector1">
                  <a:avLst/>
                </a:prstGeom>
                <a:noFill/>
                <a:ln w="9525" cap="flat" cmpd="sng">
                  <a:solidFill>
                    <a:schemeClr val="dk1"/>
                  </a:solidFill>
                  <a:prstDash val="solid"/>
                  <a:round/>
                  <a:headEnd type="none" w="med" len="med"/>
                  <a:tailEnd type="none" w="med" len="med"/>
                </a:ln>
              </p:spPr>
            </p:cxnSp>
            <p:cxnSp>
              <p:nvCxnSpPr>
                <p:cNvPr id="3512" name="Google Shape;3512;p13"/>
                <p:cNvCxnSpPr/>
                <p:nvPr/>
              </p:nvCxnSpPr>
              <p:spPr>
                <a:xfrm rot="10800000" flipH="1">
                  <a:off x="8850066" y="4838517"/>
                  <a:ext cx="569255" cy="246266"/>
                </a:xfrm>
                <a:prstGeom prst="straightConnector1">
                  <a:avLst/>
                </a:prstGeom>
                <a:noFill/>
                <a:ln w="9525" cap="flat" cmpd="sng">
                  <a:solidFill>
                    <a:schemeClr val="dk1"/>
                  </a:solidFill>
                  <a:prstDash val="solid"/>
                  <a:round/>
                  <a:headEnd type="none" w="med" len="med"/>
                  <a:tailEnd type="none" w="med" len="med"/>
                </a:ln>
              </p:spPr>
            </p:cxnSp>
            <p:cxnSp>
              <p:nvCxnSpPr>
                <p:cNvPr id="3513" name="Google Shape;3513;p13"/>
                <p:cNvCxnSpPr/>
                <p:nvPr/>
              </p:nvCxnSpPr>
              <p:spPr>
                <a:xfrm>
                  <a:off x="8821744" y="5108876"/>
                  <a:ext cx="1030502" cy="0"/>
                </a:xfrm>
                <a:prstGeom prst="straightConnector1">
                  <a:avLst/>
                </a:prstGeom>
                <a:noFill/>
                <a:ln w="9525" cap="flat" cmpd="sng">
                  <a:solidFill>
                    <a:schemeClr val="dk1"/>
                  </a:solidFill>
                  <a:prstDash val="solid"/>
                  <a:round/>
                  <a:headEnd type="none" w="med" len="med"/>
                  <a:tailEnd type="none" w="med" len="med"/>
                </a:ln>
              </p:spPr>
            </p:cxnSp>
            <p:cxnSp>
              <p:nvCxnSpPr>
                <p:cNvPr id="3514" name="Google Shape;3514;p13"/>
                <p:cNvCxnSpPr/>
                <p:nvPr/>
              </p:nvCxnSpPr>
              <p:spPr>
                <a:xfrm rot="10800000" flipH="1">
                  <a:off x="7948367" y="5290470"/>
                  <a:ext cx="412750" cy="127000"/>
                </a:xfrm>
                <a:prstGeom prst="straightConnector1">
                  <a:avLst/>
                </a:prstGeom>
                <a:noFill/>
                <a:ln w="9525" cap="flat" cmpd="sng">
                  <a:solidFill>
                    <a:schemeClr val="dk1"/>
                  </a:solidFill>
                  <a:prstDash val="solid"/>
                  <a:round/>
                  <a:headEnd type="none" w="med" len="med"/>
                  <a:tailEnd type="none" w="med" len="med"/>
                </a:ln>
              </p:spPr>
            </p:cxnSp>
            <p:cxnSp>
              <p:nvCxnSpPr>
                <p:cNvPr id="3515" name="Google Shape;3515;p13"/>
                <p:cNvCxnSpPr/>
                <p:nvPr/>
              </p:nvCxnSpPr>
              <p:spPr>
                <a:xfrm flipH="1">
                  <a:off x="8373817" y="5282252"/>
                  <a:ext cx="68080" cy="293968"/>
                </a:xfrm>
                <a:prstGeom prst="straightConnector1">
                  <a:avLst/>
                </a:prstGeom>
                <a:noFill/>
                <a:ln w="9525" cap="flat" cmpd="sng">
                  <a:solidFill>
                    <a:schemeClr val="dk1"/>
                  </a:solidFill>
                  <a:prstDash val="solid"/>
                  <a:round/>
                  <a:headEnd type="none" w="med" len="med"/>
                  <a:tailEnd type="none" w="med" len="med"/>
                </a:ln>
              </p:spPr>
            </p:cxnSp>
            <p:cxnSp>
              <p:nvCxnSpPr>
                <p:cNvPr id="3516" name="Google Shape;3516;p13"/>
                <p:cNvCxnSpPr/>
                <p:nvPr/>
              </p:nvCxnSpPr>
              <p:spPr>
                <a:xfrm rot="10800000">
                  <a:off x="8488731" y="5307931"/>
                  <a:ext cx="280374" cy="269876"/>
                </a:xfrm>
                <a:prstGeom prst="straightConnector1">
                  <a:avLst/>
                </a:prstGeom>
                <a:noFill/>
                <a:ln w="9525" cap="flat" cmpd="sng">
                  <a:solidFill>
                    <a:schemeClr val="dk1"/>
                  </a:solidFill>
                  <a:prstDash val="solid"/>
                  <a:round/>
                  <a:headEnd type="none" w="med" len="med"/>
                  <a:tailEnd type="none" w="med" len="med"/>
                </a:ln>
              </p:spPr>
            </p:cxnSp>
            <p:cxnSp>
              <p:nvCxnSpPr>
                <p:cNvPr id="3517" name="Google Shape;3517;p13"/>
                <p:cNvCxnSpPr/>
                <p:nvPr/>
              </p:nvCxnSpPr>
              <p:spPr>
                <a:xfrm>
                  <a:off x="8488731" y="5258048"/>
                  <a:ext cx="914184" cy="468622"/>
                </a:xfrm>
                <a:prstGeom prst="straightConnector1">
                  <a:avLst/>
                </a:prstGeom>
                <a:noFill/>
                <a:ln w="9525" cap="flat" cmpd="sng">
                  <a:solidFill>
                    <a:schemeClr val="dk1"/>
                  </a:solidFill>
                  <a:prstDash val="solid"/>
                  <a:round/>
                  <a:headEnd type="none" w="med" len="med"/>
                  <a:tailEnd type="none" w="med" len="med"/>
                </a:ln>
              </p:spPr>
            </p:cxnSp>
            <p:cxnSp>
              <p:nvCxnSpPr>
                <p:cNvPr id="3518" name="Google Shape;3518;p13"/>
                <p:cNvCxnSpPr/>
                <p:nvPr/>
              </p:nvCxnSpPr>
              <p:spPr>
                <a:xfrm rot="5400000" flipH="1">
                  <a:off x="9885545" y="5583471"/>
                  <a:ext cx="366793" cy="1482"/>
                </a:xfrm>
                <a:prstGeom prst="straightConnector1">
                  <a:avLst/>
                </a:prstGeom>
                <a:noFill/>
                <a:ln w="12700" cap="flat" cmpd="sng">
                  <a:solidFill>
                    <a:schemeClr val="dk1"/>
                  </a:solidFill>
                  <a:prstDash val="solid"/>
                  <a:round/>
                  <a:headEnd type="none" w="med" len="med"/>
                  <a:tailEnd type="none" w="med" len="med"/>
                </a:ln>
              </p:spPr>
            </p:cxnSp>
            <p:pic>
              <p:nvPicPr>
                <p:cNvPr id="3519" name="Google Shape;3519;p13" descr="antenna_radiation_stylized"/>
                <p:cNvPicPr preferRelativeResize="0"/>
                <p:nvPr/>
              </p:nvPicPr>
              <p:blipFill rotWithShape="1">
                <a:blip r:embed="rId22">
                  <a:alphaModFix/>
                </a:blip>
                <a:srcRect/>
                <a:stretch/>
              </p:blipFill>
              <p:spPr>
                <a:xfrm>
                  <a:off x="9242073" y="5480938"/>
                  <a:ext cx="452014" cy="95159"/>
                </a:xfrm>
                <a:prstGeom prst="rect">
                  <a:avLst/>
                </a:prstGeom>
                <a:noFill/>
                <a:ln>
                  <a:noFill/>
                </a:ln>
              </p:spPr>
            </p:pic>
            <p:pic>
              <p:nvPicPr>
                <p:cNvPr id="3520" name="Google Shape;3520;p13" descr="access_point_stylized_small"/>
                <p:cNvPicPr preferRelativeResize="0"/>
                <p:nvPr/>
              </p:nvPicPr>
              <p:blipFill rotWithShape="1">
                <a:blip r:embed="rId18">
                  <a:alphaModFix/>
                </a:blip>
                <a:srcRect/>
                <a:stretch/>
              </p:blipFill>
              <p:spPr>
                <a:xfrm>
                  <a:off x="9290610" y="5524232"/>
                  <a:ext cx="380935" cy="317464"/>
                </a:xfrm>
                <a:prstGeom prst="rect">
                  <a:avLst/>
                </a:prstGeom>
                <a:noFill/>
                <a:ln>
                  <a:noFill/>
                </a:ln>
              </p:spPr>
            </p:pic>
            <p:grpSp>
              <p:nvGrpSpPr>
                <p:cNvPr id="3521" name="Google Shape;3521;p13"/>
                <p:cNvGrpSpPr/>
                <p:nvPr/>
              </p:nvGrpSpPr>
              <p:grpSpPr>
                <a:xfrm>
                  <a:off x="9783558" y="4989983"/>
                  <a:ext cx="393760" cy="218578"/>
                  <a:chOff x="7493876" y="2774731"/>
                  <a:chExt cx="1481958" cy="894622"/>
                </a:xfrm>
              </p:grpSpPr>
              <p:sp>
                <p:nvSpPr>
                  <p:cNvPr id="3522" name="Google Shape;3522;p13"/>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3523" name="Google Shape;3523;p13"/>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3524" name="Google Shape;3524;p13"/>
                  <p:cNvGrpSpPr/>
                  <p:nvPr/>
                </p:nvGrpSpPr>
                <p:grpSpPr>
                  <a:xfrm>
                    <a:off x="7713663" y="2848339"/>
                    <a:ext cx="1042107" cy="425543"/>
                    <a:chOff x="7786941" y="2884917"/>
                    <a:chExt cx="897649" cy="353919"/>
                  </a:xfrm>
                </p:grpSpPr>
                <p:sp>
                  <p:nvSpPr>
                    <p:cNvPr id="3525" name="Google Shape;3525;p13"/>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3526" name="Google Shape;3526;p13"/>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3527" name="Google Shape;3527;p13"/>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3528" name="Google Shape;3528;p13"/>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nvGrpSpPr>
                <p:cNvPr id="3529" name="Google Shape;3529;p13"/>
                <p:cNvGrpSpPr/>
                <p:nvPr/>
              </p:nvGrpSpPr>
              <p:grpSpPr>
                <a:xfrm>
                  <a:off x="9849365" y="5339037"/>
                  <a:ext cx="309740" cy="190838"/>
                  <a:chOff x="3668110" y="2448910"/>
                  <a:chExt cx="3794234" cy="2165130"/>
                </a:xfrm>
              </p:grpSpPr>
              <p:sp>
                <p:nvSpPr>
                  <p:cNvPr id="3530" name="Google Shape;3530;p13"/>
                  <p:cNvSpPr/>
                  <p:nvPr/>
                </p:nvSpPr>
                <p:spPr>
                  <a:xfrm>
                    <a:off x="3668110" y="3741409"/>
                    <a:ext cx="3780587" cy="872631"/>
                  </a:xfrm>
                  <a:prstGeom prst="rect">
                    <a:avLst/>
                  </a:prstGeom>
                  <a:gradFill>
                    <a:gsLst>
                      <a:gs pos="0">
                        <a:srgbClr val="B8C2C9"/>
                      </a:gs>
                      <a:gs pos="21000">
                        <a:schemeClr val="lt1"/>
                      </a:gs>
                      <a:gs pos="60000">
                        <a:srgbClr val="D6DCE0"/>
                      </a:gs>
                      <a:gs pos="100000">
                        <a:srgbClr val="B8C2C9"/>
                      </a:gs>
                    </a:gsLst>
                    <a:lin ang="0" scaled="0"/>
                  </a:gradFill>
                  <a:ln w="9525"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3531" name="Google Shape;3531;p13"/>
                  <p:cNvSpPr/>
                  <p:nvPr/>
                </p:nvSpPr>
                <p:spPr>
                  <a:xfrm>
                    <a:off x="3678620" y="2448910"/>
                    <a:ext cx="3783724" cy="1324303"/>
                  </a:xfrm>
                  <a:custGeom>
                    <a:avLst/>
                    <a:gdLst/>
                    <a:ahLst/>
                    <a:cxnLst/>
                    <a:rect l="l" t="t" r="r" b="b"/>
                    <a:pathLst>
                      <a:path w="3783724" h="1324303" extrusionOk="0">
                        <a:moveTo>
                          <a:pt x="0" y="1313793"/>
                        </a:moveTo>
                        <a:lnTo>
                          <a:pt x="0" y="1313793"/>
                        </a:lnTo>
                        <a:lnTo>
                          <a:pt x="252248" y="0"/>
                        </a:lnTo>
                        <a:lnTo>
                          <a:pt x="3415862" y="21020"/>
                        </a:lnTo>
                        <a:lnTo>
                          <a:pt x="3783724" y="1324303"/>
                        </a:lnTo>
                        <a:lnTo>
                          <a:pt x="0" y="1313793"/>
                        </a:lnTo>
                        <a:close/>
                      </a:path>
                    </a:pathLst>
                  </a:cu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nvGrpSpPr>
                  <p:cNvPr id="3532" name="Google Shape;3532;p13"/>
                  <p:cNvGrpSpPr/>
                  <p:nvPr/>
                </p:nvGrpSpPr>
                <p:grpSpPr>
                  <a:xfrm>
                    <a:off x="3941378" y="2603243"/>
                    <a:ext cx="3202061" cy="1066110"/>
                    <a:chOff x="7939341" y="3037317"/>
                    <a:chExt cx="897649" cy="353919"/>
                  </a:xfrm>
                </p:grpSpPr>
                <p:sp>
                  <p:nvSpPr>
                    <p:cNvPr id="3533" name="Google Shape;3533;p13"/>
                    <p:cNvSpPr/>
                    <p:nvPr/>
                  </p:nvSpPr>
                  <p:spPr>
                    <a:xfrm>
                      <a:off x="7964170" y="30373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3534" name="Google Shape;3534;p13"/>
                    <p:cNvSpPr/>
                    <p:nvPr/>
                  </p:nvSpPr>
                  <p:spPr>
                    <a:xfrm>
                      <a:off x="8519948" y="32067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3535" name="Google Shape;3535;p13"/>
                    <p:cNvSpPr/>
                    <p:nvPr/>
                  </p:nvSpPr>
                  <p:spPr>
                    <a:xfrm>
                      <a:off x="7939341" y="32067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3536" name="Google Shape;3536;p13"/>
                    <p:cNvSpPr/>
                    <p:nvPr/>
                  </p:nvSpPr>
                  <p:spPr>
                    <a:xfrm>
                      <a:off x="8047413" y="31234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nvGrpSpPr>
                <p:cNvPr id="3537" name="Google Shape;3537;p13"/>
                <p:cNvGrpSpPr/>
                <p:nvPr/>
              </p:nvGrpSpPr>
              <p:grpSpPr>
                <a:xfrm>
                  <a:off x="8676619" y="4967420"/>
                  <a:ext cx="393760" cy="218578"/>
                  <a:chOff x="7493876" y="2774731"/>
                  <a:chExt cx="1481958" cy="894622"/>
                </a:xfrm>
              </p:grpSpPr>
              <p:sp>
                <p:nvSpPr>
                  <p:cNvPr id="3538" name="Google Shape;3538;p13"/>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3539" name="Google Shape;3539;p13"/>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3540" name="Google Shape;3540;p13"/>
                  <p:cNvGrpSpPr/>
                  <p:nvPr/>
                </p:nvGrpSpPr>
                <p:grpSpPr>
                  <a:xfrm>
                    <a:off x="7713663" y="2848339"/>
                    <a:ext cx="1042107" cy="425543"/>
                    <a:chOff x="7786941" y="2884917"/>
                    <a:chExt cx="897649" cy="353919"/>
                  </a:xfrm>
                </p:grpSpPr>
                <p:sp>
                  <p:nvSpPr>
                    <p:cNvPr id="3541" name="Google Shape;3541;p13"/>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3542" name="Google Shape;3542;p13"/>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3543" name="Google Shape;3543;p13"/>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3544" name="Google Shape;3544;p13"/>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nvGrpSpPr>
                <p:cNvPr id="3545" name="Google Shape;3545;p13"/>
                <p:cNvGrpSpPr/>
                <p:nvPr/>
              </p:nvGrpSpPr>
              <p:grpSpPr>
                <a:xfrm>
                  <a:off x="8311520" y="5194433"/>
                  <a:ext cx="309740" cy="190838"/>
                  <a:chOff x="3668110" y="2448910"/>
                  <a:chExt cx="3794234" cy="2165130"/>
                </a:xfrm>
              </p:grpSpPr>
              <p:sp>
                <p:nvSpPr>
                  <p:cNvPr id="3546" name="Google Shape;3546;p13"/>
                  <p:cNvSpPr/>
                  <p:nvPr/>
                </p:nvSpPr>
                <p:spPr>
                  <a:xfrm>
                    <a:off x="3668110" y="3741409"/>
                    <a:ext cx="3780587" cy="872631"/>
                  </a:xfrm>
                  <a:prstGeom prst="rect">
                    <a:avLst/>
                  </a:prstGeom>
                  <a:gradFill>
                    <a:gsLst>
                      <a:gs pos="0">
                        <a:srgbClr val="B8C2C9"/>
                      </a:gs>
                      <a:gs pos="21000">
                        <a:schemeClr val="lt1"/>
                      </a:gs>
                      <a:gs pos="60000">
                        <a:srgbClr val="D6DCE0"/>
                      </a:gs>
                      <a:gs pos="100000">
                        <a:srgbClr val="B8C2C9"/>
                      </a:gs>
                    </a:gsLst>
                    <a:lin ang="0" scaled="0"/>
                  </a:gradFill>
                  <a:ln w="9525"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3547" name="Google Shape;3547;p13"/>
                  <p:cNvSpPr/>
                  <p:nvPr/>
                </p:nvSpPr>
                <p:spPr>
                  <a:xfrm>
                    <a:off x="3678620" y="2448910"/>
                    <a:ext cx="3783724" cy="1324303"/>
                  </a:xfrm>
                  <a:custGeom>
                    <a:avLst/>
                    <a:gdLst/>
                    <a:ahLst/>
                    <a:cxnLst/>
                    <a:rect l="l" t="t" r="r" b="b"/>
                    <a:pathLst>
                      <a:path w="3783724" h="1324303" extrusionOk="0">
                        <a:moveTo>
                          <a:pt x="0" y="1313793"/>
                        </a:moveTo>
                        <a:lnTo>
                          <a:pt x="0" y="1313793"/>
                        </a:lnTo>
                        <a:lnTo>
                          <a:pt x="252248" y="0"/>
                        </a:lnTo>
                        <a:lnTo>
                          <a:pt x="3415862" y="21020"/>
                        </a:lnTo>
                        <a:lnTo>
                          <a:pt x="3783724" y="1324303"/>
                        </a:lnTo>
                        <a:lnTo>
                          <a:pt x="0" y="1313793"/>
                        </a:lnTo>
                        <a:close/>
                      </a:path>
                    </a:pathLst>
                  </a:cu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nvGrpSpPr>
                  <p:cNvPr id="3548" name="Google Shape;3548;p13"/>
                  <p:cNvGrpSpPr/>
                  <p:nvPr/>
                </p:nvGrpSpPr>
                <p:grpSpPr>
                  <a:xfrm>
                    <a:off x="3941378" y="2603243"/>
                    <a:ext cx="3202061" cy="1066110"/>
                    <a:chOff x="7939341" y="3037317"/>
                    <a:chExt cx="897649" cy="353919"/>
                  </a:xfrm>
                </p:grpSpPr>
                <p:sp>
                  <p:nvSpPr>
                    <p:cNvPr id="3549" name="Google Shape;3549;p13"/>
                    <p:cNvSpPr/>
                    <p:nvPr/>
                  </p:nvSpPr>
                  <p:spPr>
                    <a:xfrm>
                      <a:off x="7964170" y="30373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3550" name="Google Shape;3550;p13"/>
                    <p:cNvSpPr/>
                    <p:nvPr/>
                  </p:nvSpPr>
                  <p:spPr>
                    <a:xfrm>
                      <a:off x="8519948" y="32067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3551" name="Google Shape;3551;p13"/>
                    <p:cNvSpPr/>
                    <p:nvPr/>
                  </p:nvSpPr>
                  <p:spPr>
                    <a:xfrm>
                      <a:off x="7939341" y="32067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3552" name="Google Shape;3552;p13"/>
                    <p:cNvSpPr/>
                    <p:nvPr/>
                  </p:nvSpPr>
                  <p:spPr>
                    <a:xfrm>
                      <a:off x="8047413" y="31234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nvGrpSpPr>
                <p:cNvPr id="3553" name="Google Shape;3553;p13"/>
                <p:cNvGrpSpPr/>
                <p:nvPr/>
              </p:nvGrpSpPr>
              <p:grpSpPr>
                <a:xfrm>
                  <a:off x="9247893" y="4775686"/>
                  <a:ext cx="393760" cy="218578"/>
                  <a:chOff x="7493876" y="2774731"/>
                  <a:chExt cx="1481958" cy="894622"/>
                </a:xfrm>
              </p:grpSpPr>
              <p:sp>
                <p:nvSpPr>
                  <p:cNvPr id="3554" name="Google Shape;3554;p13"/>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3555" name="Google Shape;3555;p13"/>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3556" name="Google Shape;3556;p13"/>
                  <p:cNvGrpSpPr/>
                  <p:nvPr/>
                </p:nvGrpSpPr>
                <p:grpSpPr>
                  <a:xfrm>
                    <a:off x="7713663" y="2848339"/>
                    <a:ext cx="1042107" cy="425543"/>
                    <a:chOff x="7786941" y="2884917"/>
                    <a:chExt cx="897649" cy="353919"/>
                  </a:xfrm>
                </p:grpSpPr>
                <p:sp>
                  <p:nvSpPr>
                    <p:cNvPr id="3557" name="Google Shape;3557;p13"/>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3558" name="Google Shape;3558;p13"/>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3559" name="Google Shape;3559;p13"/>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3560" name="Google Shape;3560;p13"/>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pic>
              <p:nvPicPr>
                <p:cNvPr id="3561" name="Google Shape;3561;p13" descr="antenna_stylized"/>
                <p:cNvPicPr preferRelativeResize="0"/>
                <p:nvPr/>
              </p:nvPicPr>
              <p:blipFill rotWithShape="1">
                <a:blip r:embed="rId23">
                  <a:alphaModFix/>
                </a:blip>
                <a:srcRect/>
                <a:stretch/>
              </p:blipFill>
              <p:spPr>
                <a:xfrm>
                  <a:off x="9201681" y="5852809"/>
                  <a:ext cx="307702" cy="168813"/>
                </a:xfrm>
                <a:prstGeom prst="rect">
                  <a:avLst/>
                </a:prstGeom>
                <a:noFill/>
                <a:ln>
                  <a:noFill/>
                </a:ln>
              </p:spPr>
            </p:pic>
            <p:pic>
              <p:nvPicPr>
                <p:cNvPr id="3562" name="Google Shape;3562;p13" descr="antenna_stylized"/>
                <p:cNvPicPr preferRelativeResize="0"/>
                <p:nvPr/>
              </p:nvPicPr>
              <p:blipFill rotWithShape="1">
                <a:blip r:embed="rId23">
                  <a:alphaModFix/>
                </a:blip>
                <a:srcRect/>
                <a:stretch/>
              </p:blipFill>
              <p:spPr>
                <a:xfrm>
                  <a:off x="9534746" y="5795138"/>
                  <a:ext cx="316707" cy="138962"/>
                </a:xfrm>
                <a:prstGeom prst="rect">
                  <a:avLst/>
                </a:prstGeom>
                <a:noFill/>
                <a:ln>
                  <a:noFill/>
                </a:ln>
              </p:spPr>
            </p:pic>
          </p:grpSp>
        </p:grpSp>
        <p:grpSp>
          <p:nvGrpSpPr>
            <p:cNvPr id="3563" name="Google Shape;3563;p13"/>
            <p:cNvGrpSpPr/>
            <p:nvPr/>
          </p:nvGrpSpPr>
          <p:grpSpPr>
            <a:xfrm>
              <a:off x="10925982" y="4188911"/>
              <a:ext cx="657413" cy="451816"/>
              <a:chOff x="10925982" y="4188911"/>
              <a:chExt cx="657413" cy="451816"/>
            </a:xfrm>
          </p:grpSpPr>
          <p:grpSp>
            <p:nvGrpSpPr>
              <p:cNvPr id="3564" name="Google Shape;3564;p13"/>
              <p:cNvGrpSpPr/>
              <p:nvPr/>
            </p:nvGrpSpPr>
            <p:grpSpPr>
              <a:xfrm>
                <a:off x="11093556" y="4188911"/>
                <a:ext cx="489839" cy="451816"/>
                <a:chOff x="5103720" y="2693365"/>
                <a:chExt cx="611650" cy="414788"/>
              </a:xfrm>
            </p:grpSpPr>
            <p:cxnSp>
              <p:nvCxnSpPr>
                <p:cNvPr id="3565" name="Google Shape;3565;p13"/>
                <p:cNvCxnSpPr/>
                <p:nvPr/>
              </p:nvCxnSpPr>
              <p:spPr>
                <a:xfrm>
                  <a:off x="5103720" y="2914214"/>
                  <a:ext cx="232559" cy="0"/>
                </a:xfrm>
                <a:prstGeom prst="straightConnector1">
                  <a:avLst/>
                </a:prstGeom>
                <a:noFill/>
                <a:ln w="12700" cap="flat" cmpd="sng">
                  <a:solidFill>
                    <a:schemeClr val="dk1"/>
                  </a:solidFill>
                  <a:prstDash val="solid"/>
                  <a:miter lim="800000"/>
                  <a:headEnd type="none" w="sm" len="sm"/>
                  <a:tailEnd type="none" w="sm" len="sm"/>
                </a:ln>
              </p:spPr>
            </p:cxnSp>
            <p:grpSp>
              <p:nvGrpSpPr>
                <p:cNvPr id="3566" name="Google Shape;3566;p13"/>
                <p:cNvGrpSpPr/>
                <p:nvPr/>
              </p:nvGrpSpPr>
              <p:grpSpPr>
                <a:xfrm>
                  <a:off x="5275406" y="2693365"/>
                  <a:ext cx="439964" cy="414788"/>
                  <a:chOff x="5275406" y="2711455"/>
                  <a:chExt cx="452949" cy="405518"/>
                </a:xfrm>
              </p:grpSpPr>
              <p:pic>
                <p:nvPicPr>
                  <p:cNvPr id="3567" name="Google Shape;3567;p13" descr="server_rack.png"/>
                  <p:cNvPicPr preferRelativeResize="0"/>
                  <p:nvPr/>
                </p:nvPicPr>
                <p:blipFill rotWithShape="1">
                  <a:blip r:embed="rId21">
                    <a:alphaModFix/>
                  </a:blip>
                  <a:srcRect/>
                  <a:stretch/>
                </p:blipFill>
                <p:spPr>
                  <a:xfrm>
                    <a:off x="5537367" y="2770786"/>
                    <a:ext cx="190988" cy="313366"/>
                  </a:xfrm>
                  <a:prstGeom prst="rect">
                    <a:avLst/>
                  </a:prstGeom>
                  <a:noFill/>
                  <a:ln>
                    <a:noFill/>
                  </a:ln>
                </p:spPr>
              </p:pic>
              <p:pic>
                <p:nvPicPr>
                  <p:cNvPr id="3568" name="Google Shape;3568;p13" descr="server_rack.png"/>
                  <p:cNvPicPr preferRelativeResize="0"/>
                  <p:nvPr/>
                </p:nvPicPr>
                <p:blipFill rotWithShape="1">
                  <a:blip r:embed="rId21">
                    <a:alphaModFix/>
                  </a:blip>
                  <a:srcRect/>
                  <a:stretch/>
                </p:blipFill>
                <p:spPr>
                  <a:xfrm>
                    <a:off x="5275406" y="2764002"/>
                    <a:ext cx="190988" cy="313366"/>
                  </a:xfrm>
                  <a:prstGeom prst="rect">
                    <a:avLst/>
                  </a:prstGeom>
                  <a:noFill/>
                  <a:ln>
                    <a:noFill/>
                  </a:ln>
                </p:spPr>
              </p:pic>
              <p:pic>
                <p:nvPicPr>
                  <p:cNvPr id="3569" name="Google Shape;3569;p13" descr="server_rack.png"/>
                  <p:cNvPicPr preferRelativeResize="0"/>
                  <p:nvPr/>
                </p:nvPicPr>
                <p:blipFill rotWithShape="1">
                  <a:blip r:embed="rId21">
                    <a:alphaModFix/>
                  </a:blip>
                  <a:srcRect/>
                  <a:stretch/>
                </p:blipFill>
                <p:spPr>
                  <a:xfrm>
                    <a:off x="5385676" y="2711455"/>
                    <a:ext cx="247152" cy="405518"/>
                  </a:xfrm>
                  <a:prstGeom prst="rect">
                    <a:avLst/>
                  </a:prstGeom>
                  <a:noFill/>
                  <a:ln>
                    <a:noFill/>
                  </a:ln>
                </p:spPr>
              </p:pic>
            </p:grpSp>
          </p:grpSp>
          <p:grpSp>
            <p:nvGrpSpPr>
              <p:cNvPr id="3570" name="Google Shape;3570;p13"/>
              <p:cNvGrpSpPr/>
              <p:nvPr/>
            </p:nvGrpSpPr>
            <p:grpSpPr>
              <a:xfrm>
                <a:off x="10925982" y="4369125"/>
                <a:ext cx="228295" cy="120400"/>
                <a:chOff x="7493876" y="2774731"/>
                <a:chExt cx="1481958" cy="894622"/>
              </a:xfrm>
            </p:grpSpPr>
            <p:sp>
              <p:nvSpPr>
                <p:cNvPr id="3571" name="Google Shape;3571;p13"/>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3572" name="Google Shape;3572;p13"/>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3573" name="Google Shape;3573;p13"/>
                <p:cNvGrpSpPr/>
                <p:nvPr/>
              </p:nvGrpSpPr>
              <p:grpSpPr>
                <a:xfrm>
                  <a:off x="7713663" y="2848339"/>
                  <a:ext cx="1042107" cy="425543"/>
                  <a:chOff x="7786941" y="2884917"/>
                  <a:chExt cx="897649" cy="353919"/>
                </a:xfrm>
              </p:grpSpPr>
              <p:sp>
                <p:nvSpPr>
                  <p:cNvPr id="3574" name="Google Shape;3574;p13"/>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3575" name="Google Shape;3575;p13"/>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3576" name="Google Shape;3576;p13"/>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3577" name="Google Shape;3577;p13"/>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grpSp>
      <p:grpSp>
        <p:nvGrpSpPr>
          <p:cNvPr id="3578" name="Google Shape;3578;p13"/>
          <p:cNvGrpSpPr/>
          <p:nvPr/>
        </p:nvGrpSpPr>
        <p:grpSpPr>
          <a:xfrm>
            <a:off x="7380480" y="1798646"/>
            <a:ext cx="4322981" cy="3949460"/>
            <a:chOff x="11448552" y="1676017"/>
            <a:chExt cx="4322981" cy="3949460"/>
          </a:xfrm>
        </p:grpSpPr>
        <p:sp>
          <p:nvSpPr>
            <p:cNvPr id="3579" name="Google Shape;3579;p13"/>
            <p:cNvSpPr/>
            <p:nvPr/>
          </p:nvSpPr>
          <p:spPr>
            <a:xfrm>
              <a:off x="11548524" y="3627656"/>
              <a:ext cx="1007401" cy="448210"/>
            </a:xfrm>
            <a:prstGeom prst="ellipse">
              <a:avLst/>
            </a:prstGeom>
            <a:noFill/>
            <a:ln w="28575"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3580" name="Google Shape;3580;p13"/>
            <p:cNvSpPr/>
            <p:nvPr/>
          </p:nvSpPr>
          <p:spPr>
            <a:xfrm rot="1622536">
              <a:off x="12634901" y="5270789"/>
              <a:ext cx="887739" cy="161724"/>
            </a:xfrm>
            <a:prstGeom prst="ellipse">
              <a:avLst/>
            </a:prstGeom>
            <a:noFill/>
            <a:ln w="28575"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3581" name="Google Shape;3581;p13"/>
            <p:cNvSpPr/>
            <p:nvPr/>
          </p:nvSpPr>
          <p:spPr>
            <a:xfrm>
              <a:off x="12775958" y="1847944"/>
              <a:ext cx="473396" cy="244212"/>
            </a:xfrm>
            <a:prstGeom prst="ellipse">
              <a:avLst/>
            </a:prstGeom>
            <a:noFill/>
            <a:ln w="28575"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3582" name="Google Shape;3582;p13"/>
            <p:cNvSpPr/>
            <p:nvPr/>
          </p:nvSpPr>
          <p:spPr>
            <a:xfrm>
              <a:off x="12669374" y="4563454"/>
              <a:ext cx="1698836" cy="510069"/>
            </a:xfrm>
            <a:prstGeom prst="ellipse">
              <a:avLst/>
            </a:prstGeom>
            <a:noFill/>
            <a:ln w="28575"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3583" name="Google Shape;3583;p13"/>
            <p:cNvSpPr/>
            <p:nvPr/>
          </p:nvSpPr>
          <p:spPr>
            <a:xfrm>
              <a:off x="12239699" y="4881027"/>
              <a:ext cx="660040" cy="553827"/>
            </a:xfrm>
            <a:prstGeom prst="ellipse">
              <a:avLst/>
            </a:prstGeom>
            <a:noFill/>
            <a:ln w="28575"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3584" name="Google Shape;3584;p13"/>
            <p:cNvSpPr/>
            <p:nvPr/>
          </p:nvSpPr>
          <p:spPr>
            <a:xfrm>
              <a:off x="12638017" y="2106713"/>
              <a:ext cx="503074" cy="243322"/>
            </a:xfrm>
            <a:prstGeom prst="ellipse">
              <a:avLst/>
            </a:prstGeom>
            <a:noFill/>
            <a:ln w="28575"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3585" name="Google Shape;3585;p13"/>
            <p:cNvSpPr/>
            <p:nvPr/>
          </p:nvSpPr>
          <p:spPr>
            <a:xfrm>
              <a:off x="13837524" y="5040395"/>
              <a:ext cx="612303" cy="510069"/>
            </a:xfrm>
            <a:prstGeom prst="ellipse">
              <a:avLst/>
            </a:prstGeom>
            <a:noFill/>
            <a:ln w="28575"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3586" name="Google Shape;3586;p13"/>
            <p:cNvSpPr/>
            <p:nvPr/>
          </p:nvSpPr>
          <p:spPr>
            <a:xfrm rot="2528345">
              <a:off x="12297976" y="2504847"/>
              <a:ext cx="612303" cy="510069"/>
            </a:xfrm>
            <a:prstGeom prst="ellipse">
              <a:avLst/>
            </a:prstGeom>
            <a:noFill/>
            <a:ln w="28575"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3587" name="Google Shape;3587;p13"/>
            <p:cNvSpPr/>
            <p:nvPr/>
          </p:nvSpPr>
          <p:spPr>
            <a:xfrm>
              <a:off x="11972286" y="1972003"/>
              <a:ext cx="612303" cy="754264"/>
            </a:xfrm>
            <a:prstGeom prst="ellipse">
              <a:avLst/>
            </a:prstGeom>
            <a:noFill/>
            <a:ln w="28575"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3588" name="Google Shape;3588;p13"/>
            <p:cNvSpPr/>
            <p:nvPr/>
          </p:nvSpPr>
          <p:spPr>
            <a:xfrm>
              <a:off x="11792971" y="1676017"/>
              <a:ext cx="473396" cy="244212"/>
            </a:xfrm>
            <a:prstGeom prst="ellipse">
              <a:avLst/>
            </a:prstGeom>
            <a:noFill/>
            <a:ln w="28575"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3589" name="Google Shape;3589;p13"/>
            <p:cNvSpPr/>
            <p:nvPr/>
          </p:nvSpPr>
          <p:spPr>
            <a:xfrm>
              <a:off x="11448552" y="2167072"/>
              <a:ext cx="473396" cy="244212"/>
            </a:xfrm>
            <a:prstGeom prst="ellipse">
              <a:avLst/>
            </a:prstGeom>
            <a:noFill/>
            <a:ln w="28575"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3590" name="Google Shape;3590;p13"/>
            <p:cNvSpPr/>
            <p:nvPr/>
          </p:nvSpPr>
          <p:spPr>
            <a:xfrm>
              <a:off x="11807613" y="3089587"/>
              <a:ext cx="473396" cy="244212"/>
            </a:xfrm>
            <a:prstGeom prst="ellipse">
              <a:avLst/>
            </a:prstGeom>
            <a:noFill/>
            <a:ln w="28575"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3591" name="Google Shape;3591;p13"/>
            <p:cNvSpPr/>
            <p:nvPr/>
          </p:nvSpPr>
          <p:spPr>
            <a:xfrm>
              <a:off x="11461856" y="3203435"/>
              <a:ext cx="473396" cy="244212"/>
            </a:xfrm>
            <a:prstGeom prst="ellipse">
              <a:avLst/>
            </a:prstGeom>
            <a:noFill/>
            <a:ln w="28575"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3592" name="Google Shape;3592;p13"/>
            <p:cNvSpPr/>
            <p:nvPr/>
          </p:nvSpPr>
          <p:spPr>
            <a:xfrm>
              <a:off x="14880961" y="3246013"/>
              <a:ext cx="813043" cy="510069"/>
            </a:xfrm>
            <a:prstGeom prst="ellipse">
              <a:avLst/>
            </a:prstGeom>
            <a:noFill/>
            <a:ln w="28575"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3593" name="Google Shape;3593;p13"/>
            <p:cNvSpPr/>
            <p:nvPr/>
          </p:nvSpPr>
          <p:spPr>
            <a:xfrm>
              <a:off x="14958490" y="4026029"/>
              <a:ext cx="813043" cy="510069"/>
            </a:xfrm>
            <a:prstGeom prst="ellipse">
              <a:avLst/>
            </a:prstGeom>
            <a:noFill/>
            <a:ln w="28575"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sp>
        <p:nvSpPr>
          <p:cNvPr id="3594" name="Google Shape;3594;p13"/>
          <p:cNvSpPr txBox="1">
            <a:spLocks noGrp="1"/>
          </p:cNvSpPr>
          <p:nvPr>
            <p:ph type="body" idx="1"/>
          </p:nvPr>
        </p:nvSpPr>
        <p:spPr>
          <a:xfrm>
            <a:off x="839285" y="1424002"/>
            <a:ext cx="5823897" cy="2635217"/>
          </a:xfrm>
          <a:prstGeom prst="rect">
            <a:avLst/>
          </a:prstGeom>
          <a:noFill/>
          <a:ln>
            <a:noFill/>
          </a:ln>
        </p:spPr>
        <p:txBody>
          <a:bodyPr spcFirstLastPara="1" wrap="square" lIns="91425" tIns="45700" rIns="91425" bIns="45700" anchor="t" anchorCtr="0">
            <a:normAutofit/>
          </a:bodyPr>
          <a:lstStyle/>
          <a:p>
            <a:pPr marL="352425" lvl="0" indent="-222250" algn="l" rtl="0">
              <a:lnSpc>
                <a:spcPct val="90000"/>
              </a:lnSpc>
              <a:spcBef>
                <a:spcPts val="0"/>
              </a:spcBef>
              <a:spcAft>
                <a:spcPts val="0"/>
              </a:spcAft>
              <a:buSzPts val="3200"/>
              <a:buNone/>
            </a:pPr>
            <a:r>
              <a:rPr lang="en-US" sz="3200" i="1">
                <a:solidFill>
                  <a:srgbClr val="CC0000"/>
                </a:solidFill>
              </a:rPr>
              <a:t>Q: How to connect end systems to edge router?</a:t>
            </a:r>
            <a:endParaRPr/>
          </a:p>
          <a:p>
            <a:pPr marL="352425" lvl="0" indent="-222250" algn="l" rtl="0">
              <a:lnSpc>
                <a:spcPct val="90000"/>
              </a:lnSpc>
              <a:spcBef>
                <a:spcPts val="600"/>
              </a:spcBef>
              <a:spcAft>
                <a:spcPts val="0"/>
              </a:spcAft>
              <a:buSzPts val="1800"/>
              <a:buChar char="▪"/>
            </a:pPr>
            <a:r>
              <a:rPr lang="en-US" sz="2400"/>
              <a:t>residential access nets</a:t>
            </a:r>
            <a:endParaRPr/>
          </a:p>
          <a:p>
            <a:pPr marL="352425" lvl="0" indent="-222250" algn="l" rtl="0">
              <a:lnSpc>
                <a:spcPct val="90000"/>
              </a:lnSpc>
              <a:spcBef>
                <a:spcPts val="600"/>
              </a:spcBef>
              <a:spcAft>
                <a:spcPts val="0"/>
              </a:spcAft>
              <a:buSzPts val="1800"/>
              <a:buChar char="▪"/>
            </a:pPr>
            <a:r>
              <a:rPr lang="en-US" sz="2400"/>
              <a:t>institutional access networks (school, company)</a:t>
            </a:r>
            <a:endParaRPr/>
          </a:p>
          <a:p>
            <a:pPr marL="352425" lvl="0" indent="-222250" algn="l" rtl="0">
              <a:lnSpc>
                <a:spcPct val="90000"/>
              </a:lnSpc>
              <a:spcBef>
                <a:spcPts val="600"/>
              </a:spcBef>
              <a:spcAft>
                <a:spcPts val="0"/>
              </a:spcAft>
              <a:buSzPts val="1800"/>
              <a:buChar char="▪"/>
            </a:pPr>
            <a:r>
              <a:rPr lang="en-US" sz="2400"/>
              <a:t>mobile access networks (WiFi, 4G/5G)</a:t>
            </a:r>
            <a:endParaRPr sz="2400">
              <a:solidFill>
                <a:srgbClr val="FF0000"/>
              </a:solidFill>
            </a:endParaRPr>
          </a:p>
          <a:p>
            <a:pPr marL="174625" lvl="0" indent="0" algn="l" rtl="0">
              <a:lnSpc>
                <a:spcPct val="90000"/>
              </a:lnSpc>
              <a:spcBef>
                <a:spcPts val="1720"/>
              </a:spcBef>
              <a:spcAft>
                <a:spcPts val="0"/>
              </a:spcAft>
              <a:buSzPts val="2100"/>
              <a:buNone/>
            </a:pPr>
            <a:endParaRPr/>
          </a:p>
          <a:p>
            <a:pPr marL="352425" lvl="0" indent="-44450" algn="l" rtl="0">
              <a:lnSpc>
                <a:spcPct val="90000"/>
              </a:lnSpc>
              <a:spcBef>
                <a:spcPts val="1000"/>
              </a:spcBef>
              <a:spcAft>
                <a:spcPts val="0"/>
              </a:spcAft>
              <a:buSzPts val="2800"/>
              <a:buNone/>
            </a:pPr>
            <a:endParaRPr/>
          </a:p>
        </p:txBody>
      </p:sp>
      <p:sp>
        <p:nvSpPr>
          <p:cNvPr id="3595" name="Google Shape;3595;p13"/>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Introduction: 1-</a:t>
            </a:r>
            <a:fld id="{00000000-1234-1234-1234-123412341234}" type="slidenum">
              <a:rPr lang="en-US"/>
              <a:t>13</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600"/>
        <p:cNvGrpSpPr/>
        <p:nvPr/>
      </p:nvGrpSpPr>
      <p:grpSpPr>
        <a:xfrm>
          <a:off x="0" y="0"/>
          <a:ext cx="0" cy="0"/>
          <a:chOff x="0" y="0"/>
          <a:chExt cx="0" cy="0"/>
        </a:xfrm>
      </p:grpSpPr>
      <p:sp>
        <p:nvSpPr>
          <p:cNvPr id="3601" name="Google Shape;3601;p14"/>
          <p:cNvSpPr txBox="1">
            <a:spLocks noGrp="1"/>
          </p:cNvSpPr>
          <p:nvPr>
            <p:ph type="title"/>
          </p:nvPr>
        </p:nvSpPr>
        <p:spPr>
          <a:xfrm>
            <a:off x="848710" y="273146"/>
            <a:ext cx="10515600"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4800"/>
              <a:buFont typeface="Calibri"/>
              <a:buNone/>
            </a:pPr>
            <a:r>
              <a:rPr lang="en-US" sz="4800" b="0"/>
              <a:t>Access networks: cable-based access</a:t>
            </a:r>
            <a:endParaRPr sz="4800" b="0"/>
          </a:p>
        </p:txBody>
      </p:sp>
      <p:sp>
        <p:nvSpPr>
          <p:cNvPr id="3602" name="Google Shape;3602;p14"/>
          <p:cNvSpPr/>
          <p:nvPr/>
        </p:nvSpPr>
        <p:spPr>
          <a:xfrm>
            <a:off x="2097142" y="1686498"/>
            <a:ext cx="1793875" cy="925513"/>
          </a:xfrm>
          <a:prstGeom prst="rect">
            <a:avLst/>
          </a:prstGeom>
          <a:solidFill>
            <a:srgbClr val="DDDDD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Arial"/>
              <a:ea typeface="Arial"/>
              <a:cs typeface="Arial"/>
              <a:sym typeface="Arial"/>
            </a:endParaRPr>
          </a:p>
        </p:txBody>
      </p:sp>
      <p:cxnSp>
        <p:nvCxnSpPr>
          <p:cNvPr id="3603" name="Google Shape;3603;p14"/>
          <p:cNvCxnSpPr/>
          <p:nvPr/>
        </p:nvCxnSpPr>
        <p:spPr>
          <a:xfrm rot="10800000" flipH="1">
            <a:off x="2398767" y="2237361"/>
            <a:ext cx="365125" cy="1587"/>
          </a:xfrm>
          <a:prstGeom prst="straightConnector1">
            <a:avLst/>
          </a:prstGeom>
          <a:noFill/>
          <a:ln w="9525" cap="flat" cmpd="sng">
            <a:solidFill>
              <a:schemeClr val="dk1"/>
            </a:solidFill>
            <a:prstDash val="solid"/>
            <a:round/>
            <a:headEnd type="none" w="med" len="med"/>
            <a:tailEnd type="none" w="med" len="med"/>
          </a:ln>
        </p:spPr>
      </p:cxnSp>
      <p:sp>
        <p:nvSpPr>
          <p:cNvPr id="3604" name="Google Shape;3604;p14"/>
          <p:cNvSpPr txBox="1"/>
          <p:nvPr/>
        </p:nvSpPr>
        <p:spPr>
          <a:xfrm>
            <a:off x="2560692" y="2388173"/>
            <a:ext cx="774700" cy="431800"/>
          </a:xfrm>
          <a:prstGeom prst="rect">
            <a:avLst/>
          </a:prstGeom>
          <a:noFill/>
          <a:ln>
            <a:noFill/>
          </a:ln>
        </p:spPr>
        <p:txBody>
          <a:bodyPr spcFirstLastPara="1" wrap="square" lIns="91425" tIns="45700" rIns="91425" bIns="45700" anchor="t" anchorCtr="0">
            <a:spAutoFit/>
          </a:bodyPr>
          <a:lstStyle/>
          <a:p>
            <a:pPr marL="0" marR="0" lvl="0" indent="0" algn="ctr" rtl="0">
              <a:lnSpc>
                <a:spcPct val="8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cable</a:t>
            </a:r>
            <a:endParaRPr/>
          </a:p>
          <a:p>
            <a:pPr marL="0" marR="0" lvl="0" indent="0" algn="ctr" rtl="0">
              <a:lnSpc>
                <a:spcPct val="8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modem</a:t>
            </a:r>
            <a:endParaRPr/>
          </a:p>
        </p:txBody>
      </p:sp>
      <p:sp>
        <p:nvSpPr>
          <p:cNvPr id="3605" name="Google Shape;3605;p14"/>
          <p:cNvSpPr txBox="1"/>
          <p:nvPr/>
        </p:nvSpPr>
        <p:spPr>
          <a:xfrm>
            <a:off x="3227442" y="2389761"/>
            <a:ext cx="706438" cy="261937"/>
          </a:xfrm>
          <a:prstGeom prst="rect">
            <a:avLst/>
          </a:prstGeom>
          <a:noFill/>
          <a:ln>
            <a:noFill/>
          </a:ln>
        </p:spPr>
        <p:txBody>
          <a:bodyPr spcFirstLastPara="1" wrap="square" lIns="91425" tIns="45700" rIns="91425" bIns="45700" anchor="t" anchorCtr="0">
            <a:spAutoFit/>
          </a:bodyPr>
          <a:lstStyle/>
          <a:p>
            <a:pPr marL="0" marR="0" lvl="0" indent="0" algn="ctr" rtl="0">
              <a:lnSpc>
                <a:spcPct val="8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splitter</a:t>
            </a:r>
            <a:endParaRPr/>
          </a:p>
        </p:txBody>
      </p:sp>
      <p:grpSp>
        <p:nvGrpSpPr>
          <p:cNvPr id="3606" name="Google Shape;3606;p14"/>
          <p:cNvGrpSpPr/>
          <p:nvPr/>
        </p:nvGrpSpPr>
        <p:grpSpPr>
          <a:xfrm>
            <a:off x="2744842" y="2113536"/>
            <a:ext cx="614363" cy="220662"/>
            <a:chOff x="322" y="890"/>
            <a:chExt cx="872" cy="339"/>
          </a:xfrm>
        </p:grpSpPr>
        <p:sp>
          <p:nvSpPr>
            <p:cNvPr id="3607" name="Google Shape;3607;p14"/>
            <p:cNvSpPr/>
            <p:nvPr/>
          </p:nvSpPr>
          <p:spPr>
            <a:xfrm>
              <a:off x="322" y="1005"/>
              <a:ext cx="872" cy="224"/>
            </a:xfrm>
            <a:prstGeom prst="rect">
              <a:avLst/>
            </a:prstGeom>
            <a:solidFill>
              <a:srgbClr val="D8D8D8"/>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Arial"/>
                <a:ea typeface="Arial"/>
                <a:cs typeface="Arial"/>
                <a:sym typeface="Arial"/>
              </a:endParaRPr>
            </a:p>
          </p:txBody>
        </p:sp>
        <p:sp>
          <p:nvSpPr>
            <p:cNvPr id="3608" name="Google Shape;3608;p14"/>
            <p:cNvSpPr/>
            <p:nvPr/>
          </p:nvSpPr>
          <p:spPr>
            <a:xfrm>
              <a:off x="394" y="1073"/>
              <a:ext cx="54" cy="56"/>
            </a:xfrm>
            <a:prstGeom prst="rect">
              <a:avLst/>
            </a:prstGeom>
            <a:solidFill>
              <a:srgbClr val="FF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Arial"/>
                <a:ea typeface="Arial"/>
                <a:cs typeface="Arial"/>
                <a:sym typeface="Arial"/>
              </a:endParaRPr>
            </a:p>
          </p:txBody>
        </p:sp>
        <p:sp>
          <p:nvSpPr>
            <p:cNvPr id="3609" name="Google Shape;3609;p14"/>
            <p:cNvSpPr/>
            <p:nvPr/>
          </p:nvSpPr>
          <p:spPr>
            <a:xfrm>
              <a:off x="466" y="1073"/>
              <a:ext cx="56" cy="56"/>
            </a:xfrm>
            <a:prstGeom prst="rect">
              <a:avLst/>
            </a:prstGeom>
            <a:solidFill>
              <a:srgbClr val="33CC3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Arial"/>
                <a:ea typeface="Arial"/>
                <a:cs typeface="Arial"/>
                <a:sym typeface="Arial"/>
              </a:endParaRPr>
            </a:p>
          </p:txBody>
        </p:sp>
        <p:sp>
          <p:nvSpPr>
            <p:cNvPr id="3610" name="Google Shape;3610;p14"/>
            <p:cNvSpPr/>
            <p:nvPr/>
          </p:nvSpPr>
          <p:spPr>
            <a:xfrm>
              <a:off x="541" y="1070"/>
              <a:ext cx="56" cy="56"/>
            </a:xfrm>
            <a:prstGeom prst="rect">
              <a:avLst/>
            </a:prstGeom>
            <a:solidFill>
              <a:srgbClr val="FF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Arial"/>
                <a:ea typeface="Arial"/>
                <a:cs typeface="Arial"/>
                <a:sym typeface="Arial"/>
              </a:endParaRPr>
            </a:p>
          </p:txBody>
        </p:sp>
        <p:sp>
          <p:nvSpPr>
            <p:cNvPr id="3611" name="Google Shape;3611;p14"/>
            <p:cNvSpPr/>
            <p:nvPr/>
          </p:nvSpPr>
          <p:spPr>
            <a:xfrm>
              <a:off x="615" y="1070"/>
              <a:ext cx="56" cy="56"/>
            </a:xfrm>
            <a:prstGeom prst="rect">
              <a:avLst/>
            </a:prstGeom>
            <a:solidFill>
              <a:srgbClr val="FF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Arial"/>
                <a:ea typeface="Arial"/>
                <a:cs typeface="Arial"/>
                <a:sym typeface="Arial"/>
              </a:endParaRPr>
            </a:p>
          </p:txBody>
        </p:sp>
        <p:sp>
          <p:nvSpPr>
            <p:cNvPr id="3612" name="Google Shape;3612;p14"/>
            <p:cNvSpPr/>
            <p:nvPr/>
          </p:nvSpPr>
          <p:spPr>
            <a:xfrm rot="10800000" flipH="1">
              <a:off x="322" y="890"/>
              <a:ext cx="859" cy="110"/>
            </a:xfrm>
            <a:custGeom>
              <a:avLst/>
              <a:gdLst/>
              <a:ahLst/>
              <a:cxnLst/>
              <a:rect l="l" t="t" r="r" b="b"/>
              <a:pathLst>
                <a:path w="21600" h="21600" extrusionOk="0">
                  <a:moveTo>
                    <a:pt x="0" y="0"/>
                  </a:moveTo>
                  <a:lnTo>
                    <a:pt x="5400" y="21600"/>
                  </a:lnTo>
                  <a:lnTo>
                    <a:pt x="16200" y="21600"/>
                  </a:lnTo>
                  <a:lnTo>
                    <a:pt x="21600" y="0"/>
                  </a:lnTo>
                  <a:lnTo>
                    <a:pt x="0" y="0"/>
                  </a:lnTo>
                  <a:close/>
                </a:path>
              </a:pathLst>
            </a:custGeom>
            <a:solidFill>
              <a:srgbClr val="BFBFBF"/>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sp>
        <p:nvSpPr>
          <p:cNvPr id="3613" name="Google Shape;3613;p14"/>
          <p:cNvSpPr/>
          <p:nvPr/>
        </p:nvSpPr>
        <p:spPr>
          <a:xfrm>
            <a:off x="1859017" y="1275336"/>
            <a:ext cx="2268538" cy="468312"/>
          </a:xfrm>
          <a:prstGeom prst="triangle">
            <a:avLst>
              <a:gd name="adj" fmla="val 50000"/>
            </a:avLst>
          </a:prstGeom>
          <a:solidFill>
            <a:srgbClr val="DDDDD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Arial"/>
              <a:ea typeface="Arial"/>
              <a:cs typeface="Arial"/>
              <a:sym typeface="Arial"/>
            </a:endParaRPr>
          </a:p>
        </p:txBody>
      </p:sp>
      <p:sp>
        <p:nvSpPr>
          <p:cNvPr id="3614" name="Google Shape;3614;p14"/>
          <p:cNvSpPr/>
          <p:nvPr/>
        </p:nvSpPr>
        <p:spPr>
          <a:xfrm>
            <a:off x="3475092" y="2175448"/>
            <a:ext cx="166688" cy="144463"/>
          </a:xfrm>
          <a:prstGeom prst="rect">
            <a:avLst/>
          </a:prstGeom>
          <a:solidFill>
            <a:srgbClr val="00009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Arial"/>
              <a:ea typeface="Arial"/>
              <a:cs typeface="Arial"/>
              <a:sym typeface="Arial"/>
            </a:endParaRPr>
          </a:p>
        </p:txBody>
      </p:sp>
      <p:sp>
        <p:nvSpPr>
          <p:cNvPr id="3615" name="Google Shape;3615;p14"/>
          <p:cNvSpPr/>
          <p:nvPr/>
        </p:nvSpPr>
        <p:spPr>
          <a:xfrm>
            <a:off x="3084567" y="1730948"/>
            <a:ext cx="479425" cy="434975"/>
          </a:xfrm>
          <a:custGeom>
            <a:avLst/>
            <a:gdLst/>
            <a:ahLst/>
            <a:cxnLst/>
            <a:rect l="l" t="t" r="r" b="b"/>
            <a:pathLst>
              <a:path w="381" h="274" extrusionOk="0">
                <a:moveTo>
                  <a:pt x="381" y="274"/>
                </a:moveTo>
                <a:lnTo>
                  <a:pt x="381" y="130"/>
                </a:lnTo>
                <a:lnTo>
                  <a:pt x="0" y="0"/>
                </a:lnTo>
              </a:path>
            </a:pathLst>
          </a:custGeom>
          <a:noFill/>
          <a:ln w="9525" cap="flat" cmpd="sng">
            <a:solidFill>
              <a:schemeClr val="dk1"/>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cxnSp>
        <p:nvCxnSpPr>
          <p:cNvPr id="3616" name="Google Shape;3616;p14"/>
          <p:cNvCxnSpPr/>
          <p:nvPr/>
        </p:nvCxnSpPr>
        <p:spPr>
          <a:xfrm rot="10800000">
            <a:off x="3383017" y="2237361"/>
            <a:ext cx="239713" cy="0"/>
          </a:xfrm>
          <a:prstGeom prst="straightConnector1">
            <a:avLst/>
          </a:prstGeom>
          <a:noFill/>
          <a:ln w="9525" cap="flat" cmpd="sng">
            <a:solidFill>
              <a:schemeClr val="dk1"/>
            </a:solidFill>
            <a:prstDash val="solid"/>
            <a:round/>
            <a:headEnd type="none" w="med" len="med"/>
            <a:tailEnd type="none" w="med" len="med"/>
          </a:ln>
        </p:spPr>
      </p:cxnSp>
      <p:pic>
        <p:nvPicPr>
          <p:cNvPr id="3617" name="Google Shape;3617;p14" descr="tv"/>
          <p:cNvPicPr preferRelativeResize="0"/>
          <p:nvPr/>
        </p:nvPicPr>
        <p:blipFill rotWithShape="1">
          <a:blip r:embed="rId3">
            <a:alphaModFix/>
          </a:blip>
          <a:srcRect/>
          <a:stretch/>
        </p:blipFill>
        <p:spPr>
          <a:xfrm>
            <a:off x="2640067" y="1391223"/>
            <a:ext cx="755650" cy="674688"/>
          </a:xfrm>
          <a:prstGeom prst="rect">
            <a:avLst/>
          </a:prstGeom>
          <a:noFill/>
          <a:ln>
            <a:noFill/>
          </a:ln>
        </p:spPr>
      </p:pic>
      <p:grpSp>
        <p:nvGrpSpPr>
          <p:cNvPr id="3618" name="Google Shape;3618;p14"/>
          <p:cNvGrpSpPr/>
          <p:nvPr/>
        </p:nvGrpSpPr>
        <p:grpSpPr>
          <a:xfrm>
            <a:off x="4116442" y="1505523"/>
            <a:ext cx="850900" cy="527050"/>
            <a:chOff x="-490" y="1664"/>
            <a:chExt cx="1429" cy="842"/>
          </a:xfrm>
        </p:grpSpPr>
        <p:sp>
          <p:nvSpPr>
            <p:cNvPr id="3619" name="Google Shape;3619;p14"/>
            <p:cNvSpPr/>
            <p:nvPr/>
          </p:nvSpPr>
          <p:spPr>
            <a:xfrm>
              <a:off x="-490" y="1664"/>
              <a:ext cx="1429" cy="294"/>
            </a:xfrm>
            <a:prstGeom prst="triangle">
              <a:avLst>
                <a:gd name="adj" fmla="val 50000"/>
              </a:avLst>
            </a:prstGeom>
            <a:solidFill>
              <a:srgbClr val="DDDDD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Arial"/>
                <a:ea typeface="Arial"/>
                <a:cs typeface="Arial"/>
                <a:sym typeface="Arial"/>
              </a:endParaRPr>
            </a:p>
          </p:txBody>
        </p:sp>
        <p:grpSp>
          <p:nvGrpSpPr>
            <p:cNvPr id="3620" name="Google Shape;3620;p14"/>
            <p:cNvGrpSpPr/>
            <p:nvPr/>
          </p:nvGrpSpPr>
          <p:grpSpPr>
            <a:xfrm>
              <a:off x="-427" y="1737"/>
              <a:ext cx="1217" cy="769"/>
              <a:chOff x="-427" y="1737"/>
              <a:chExt cx="1217" cy="769"/>
            </a:xfrm>
          </p:grpSpPr>
          <p:sp>
            <p:nvSpPr>
              <p:cNvPr id="3621" name="Google Shape;3621;p14"/>
              <p:cNvSpPr/>
              <p:nvPr/>
            </p:nvSpPr>
            <p:spPr>
              <a:xfrm>
                <a:off x="-338" y="1923"/>
                <a:ext cx="1128" cy="583"/>
              </a:xfrm>
              <a:prstGeom prst="rect">
                <a:avLst/>
              </a:prstGeom>
              <a:solidFill>
                <a:srgbClr val="DDDDD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Arial"/>
                  <a:ea typeface="Arial"/>
                  <a:cs typeface="Arial"/>
                  <a:sym typeface="Arial"/>
                </a:endParaRPr>
              </a:p>
            </p:txBody>
          </p:sp>
          <p:cxnSp>
            <p:nvCxnSpPr>
              <p:cNvPr id="3622" name="Google Shape;3622;p14"/>
              <p:cNvCxnSpPr/>
              <p:nvPr/>
            </p:nvCxnSpPr>
            <p:spPr>
              <a:xfrm rot="10800000" flipH="1">
                <a:off x="-150" y="2270"/>
                <a:ext cx="230" cy="1"/>
              </a:xfrm>
              <a:prstGeom prst="straightConnector1">
                <a:avLst/>
              </a:prstGeom>
              <a:noFill/>
              <a:ln w="9525" cap="flat" cmpd="sng">
                <a:solidFill>
                  <a:schemeClr val="dk1"/>
                </a:solidFill>
                <a:prstDash val="solid"/>
                <a:round/>
                <a:headEnd type="none" w="med" len="med"/>
                <a:tailEnd type="none" w="med" len="med"/>
              </a:ln>
            </p:spPr>
          </p:cxnSp>
          <p:grpSp>
            <p:nvGrpSpPr>
              <p:cNvPr id="3623" name="Google Shape;3623;p14"/>
              <p:cNvGrpSpPr/>
              <p:nvPr/>
            </p:nvGrpSpPr>
            <p:grpSpPr>
              <a:xfrm>
                <a:off x="67" y="2192"/>
                <a:ext cx="387" cy="139"/>
                <a:chOff x="320" y="890"/>
                <a:chExt cx="871" cy="339"/>
              </a:xfrm>
            </p:grpSpPr>
            <p:sp>
              <p:nvSpPr>
                <p:cNvPr id="3624" name="Google Shape;3624;p14"/>
                <p:cNvSpPr/>
                <p:nvPr/>
              </p:nvSpPr>
              <p:spPr>
                <a:xfrm>
                  <a:off x="320" y="1000"/>
                  <a:ext cx="871" cy="229"/>
                </a:xfrm>
                <a:prstGeom prst="rect">
                  <a:avLst/>
                </a:prstGeom>
                <a:solidFill>
                  <a:srgbClr val="D8D8D8"/>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Arial"/>
                    <a:ea typeface="Arial"/>
                    <a:cs typeface="Arial"/>
                    <a:sym typeface="Arial"/>
                  </a:endParaRPr>
                </a:p>
              </p:txBody>
            </p:sp>
            <p:sp>
              <p:nvSpPr>
                <p:cNvPr id="3625" name="Google Shape;3625;p14"/>
                <p:cNvSpPr/>
                <p:nvPr/>
              </p:nvSpPr>
              <p:spPr>
                <a:xfrm>
                  <a:off x="392" y="1074"/>
                  <a:ext cx="54" cy="56"/>
                </a:xfrm>
                <a:prstGeom prst="rect">
                  <a:avLst/>
                </a:prstGeom>
                <a:solidFill>
                  <a:srgbClr val="FF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Arial"/>
                    <a:ea typeface="Arial"/>
                    <a:cs typeface="Arial"/>
                    <a:sym typeface="Arial"/>
                  </a:endParaRPr>
                </a:p>
              </p:txBody>
            </p:sp>
            <p:sp>
              <p:nvSpPr>
                <p:cNvPr id="3626" name="Google Shape;3626;p14"/>
                <p:cNvSpPr/>
                <p:nvPr/>
              </p:nvSpPr>
              <p:spPr>
                <a:xfrm>
                  <a:off x="464" y="1074"/>
                  <a:ext cx="54" cy="56"/>
                </a:xfrm>
                <a:prstGeom prst="rect">
                  <a:avLst/>
                </a:prstGeom>
                <a:solidFill>
                  <a:srgbClr val="33CC3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Arial"/>
                    <a:ea typeface="Arial"/>
                    <a:cs typeface="Arial"/>
                    <a:sym typeface="Arial"/>
                  </a:endParaRPr>
                </a:p>
              </p:txBody>
            </p:sp>
            <p:sp>
              <p:nvSpPr>
                <p:cNvPr id="3627" name="Google Shape;3627;p14"/>
                <p:cNvSpPr/>
                <p:nvPr/>
              </p:nvSpPr>
              <p:spPr>
                <a:xfrm>
                  <a:off x="536" y="1068"/>
                  <a:ext cx="60" cy="56"/>
                </a:xfrm>
                <a:prstGeom prst="rect">
                  <a:avLst/>
                </a:prstGeom>
                <a:solidFill>
                  <a:srgbClr val="FF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Arial"/>
                    <a:ea typeface="Arial"/>
                    <a:cs typeface="Arial"/>
                    <a:sym typeface="Arial"/>
                  </a:endParaRPr>
                </a:p>
              </p:txBody>
            </p:sp>
            <p:sp>
              <p:nvSpPr>
                <p:cNvPr id="3628" name="Google Shape;3628;p14"/>
                <p:cNvSpPr/>
                <p:nvPr/>
              </p:nvSpPr>
              <p:spPr>
                <a:xfrm>
                  <a:off x="615" y="1068"/>
                  <a:ext cx="54" cy="56"/>
                </a:xfrm>
                <a:prstGeom prst="rect">
                  <a:avLst/>
                </a:prstGeom>
                <a:solidFill>
                  <a:srgbClr val="FF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Arial"/>
                    <a:ea typeface="Arial"/>
                    <a:cs typeface="Arial"/>
                    <a:sym typeface="Arial"/>
                  </a:endParaRPr>
                </a:p>
              </p:txBody>
            </p:sp>
            <p:sp>
              <p:nvSpPr>
                <p:cNvPr id="3629" name="Google Shape;3629;p14"/>
                <p:cNvSpPr/>
                <p:nvPr/>
              </p:nvSpPr>
              <p:spPr>
                <a:xfrm rot="10800000" flipH="1">
                  <a:off x="322" y="890"/>
                  <a:ext cx="859" cy="110"/>
                </a:xfrm>
                <a:custGeom>
                  <a:avLst/>
                  <a:gdLst/>
                  <a:ahLst/>
                  <a:cxnLst/>
                  <a:rect l="l" t="t" r="r" b="b"/>
                  <a:pathLst>
                    <a:path w="21600" h="21600" extrusionOk="0">
                      <a:moveTo>
                        <a:pt x="0" y="0"/>
                      </a:moveTo>
                      <a:lnTo>
                        <a:pt x="5400" y="21600"/>
                      </a:lnTo>
                      <a:lnTo>
                        <a:pt x="16200" y="21600"/>
                      </a:lnTo>
                      <a:lnTo>
                        <a:pt x="21600" y="0"/>
                      </a:lnTo>
                      <a:lnTo>
                        <a:pt x="0" y="0"/>
                      </a:lnTo>
                      <a:close/>
                    </a:path>
                  </a:pathLst>
                </a:custGeom>
                <a:solidFill>
                  <a:srgbClr val="BFBFBF"/>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pic>
            <p:nvPicPr>
              <p:cNvPr id="3630" name="Google Shape;3630;p14" descr="desktop_computer_stylized_small"/>
              <p:cNvPicPr preferRelativeResize="0"/>
              <p:nvPr/>
            </p:nvPicPr>
            <p:blipFill rotWithShape="1">
              <a:blip r:embed="rId4">
                <a:alphaModFix/>
              </a:blip>
              <a:srcRect/>
              <a:stretch/>
            </p:blipFill>
            <p:spPr>
              <a:xfrm>
                <a:off x="-427" y="2049"/>
                <a:ext cx="447" cy="411"/>
              </a:xfrm>
              <a:prstGeom prst="rect">
                <a:avLst/>
              </a:prstGeom>
              <a:noFill/>
              <a:ln>
                <a:noFill/>
              </a:ln>
            </p:spPr>
          </p:pic>
          <p:sp>
            <p:nvSpPr>
              <p:cNvPr id="3631" name="Google Shape;3631;p14"/>
              <p:cNvSpPr/>
              <p:nvPr/>
            </p:nvSpPr>
            <p:spPr>
              <a:xfrm>
                <a:off x="528" y="2232"/>
                <a:ext cx="104" cy="91"/>
              </a:xfrm>
              <a:prstGeom prst="rect">
                <a:avLst/>
              </a:prstGeom>
              <a:solidFill>
                <a:srgbClr val="00009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Arial"/>
                  <a:ea typeface="Arial"/>
                  <a:cs typeface="Arial"/>
                  <a:sym typeface="Arial"/>
                </a:endParaRPr>
              </a:p>
            </p:txBody>
          </p:sp>
          <p:sp>
            <p:nvSpPr>
              <p:cNvPr id="3632" name="Google Shape;3632;p14"/>
              <p:cNvSpPr/>
              <p:nvPr/>
            </p:nvSpPr>
            <p:spPr>
              <a:xfrm>
                <a:off x="282" y="1951"/>
                <a:ext cx="302" cy="274"/>
              </a:xfrm>
              <a:custGeom>
                <a:avLst/>
                <a:gdLst/>
                <a:ahLst/>
                <a:cxnLst/>
                <a:rect l="l" t="t" r="r" b="b"/>
                <a:pathLst>
                  <a:path w="381" h="274" extrusionOk="0">
                    <a:moveTo>
                      <a:pt x="381" y="274"/>
                    </a:moveTo>
                    <a:lnTo>
                      <a:pt x="381" y="130"/>
                    </a:lnTo>
                    <a:lnTo>
                      <a:pt x="0" y="0"/>
                    </a:lnTo>
                  </a:path>
                </a:pathLst>
              </a:custGeom>
              <a:noFill/>
              <a:ln w="9525" cap="flat" cmpd="sng">
                <a:solidFill>
                  <a:schemeClr val="dk1"/>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cxnSp>
            <p:nvCxnSpPr>
              <p:cNvPr id="3633" name="Google Shape;3633;p14"/>
              <p:cNvCxnSpPr/>
              <p:nvPr/>
            </p:nvCxnSpPr>
            <p:spPr>
              <a:xfrm rot="10800000">
                <a:off x="470" y="2270"/>
                <a:ext cx="152" cy="0"/>
              </a:xfrm>
              <a:prstGeom prst="straightConnector1">
                <a:avLst/>
              </a:prstGeom>
              <a:noFill/>
              <a:ln w="9525" cap="flat" cmpd="sng">
                <a:solidFill>
                  <a:schemeClr val="dk1"/>
                </a:solidFill>
                <a:prstDash val="solid"/>
                <a:round/>
                <a:headEnd type="none" w="med" len="med"/>
                <a:tailEnd type="none" w="med" len="med"/>
              </a:ln>
            </p:spPr>
          </p:cxnSp>
          <p:pic>
            <p:nvPicPr>
              <p:cNvPr id="3634" name="Google Shape;3634;p14" descr="tv"/>
              <p:cNvPicPr preferRelativeResize="0"/>
              <p:nvPr/>
            </p:nvPicPr>
            <p:blipFill rotWithShape="1">
              <a:blip r:embed="rId5">
                <a:alphaModFix/>
              </a:blip>
              <a:srcRect/>
              <a:stretch/>
            </p:blipFill>
            <p:spPr>
              <a:xfrm>
                <a:off x="2" y="1737"/>
                <a:ext cx="476" cy="425"/>
              </a:xfrm>
              <a:prstGeom prst="rect">
                <a:avLst/>
              </a:prstGeom>
              <a:noFill/>
              <a:ln>
                <a:noFill/>
              </a:ln>
            </p:spPr>
          </p:pic>
        </p:grpSp>
      </p:grpSp>
      <p:grpSp>
        <p:nvGrpSpPr>
          <p:cNvPr id="3635" name="Google Shape;3635;p14"/>
          <p:cNvGrpSpPr/>
          <p:nvPr/>
        </p:nvGrpSpPr>
        <p:grpSpPr>
          <a:xfrm>
            <a:off x="5018142" y="1499173"/>
            <a:ext cx="850900" cy="527050"/>
            <a:chOff x="-490" y="1664"/>
            <a:chExt cx="1429" cy="842"/>
          </a:xfrm>
        </p:grpSpPr>
        <p:sp>
          <p:nvSpPr>
            <p:cNvPr id="3636" name="Google Shape;3636;p14"/>
            <p:cNvSpPr/>
            <p:nvPr/>
          </p:nvSpPr>
          <p:spPr>
            <a:xfrm>
              <a:off x="-490" y="1664"/>
              <a:ext cx="1429" cy="294"/>
            </a:xfrm>
            <a:prstGeom prst="triangle">
              <a:avLst>
                <a:gd name="adj" fmla="val 50000"/>
              </a:avLst>
            </a:prstGeom>
            <a:solidFill>
              <a:srgbClr val="DDDDD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Arial"/>
                <a:ea typeface="Arial"/>
                <a:cs typeface="Arial"/>
                <a:sym typeface="Arial"/>
              </a:endParaRPr>
            </a:p>
          </p:txBody>
        </p:sp>
        <p:grpSp>
          <p:nvGrpSpPr>
            <p:cNvPr id="3637" name="Google Shape;3637;p14"/>
            <p:cNvGrpSpPr/>
            <p:nvPr/>
          </p:nvGrpSpPr>
          <p:grpSpPr>
            <a:xfrm>
              <a:off x="-427" y="1737"/>
              <a:ext cx="1217" cy="769"/>
              <a:chOff x="-427" y="1737"/>
              <a:chExt cx="1217" cy="769"/>
            </a:xfrm>
          </p:grpSpPr>
          <p:sp>
            <p:nvSpPr>
              <p:cNvPr id="3638" name="Google Shape;3638;p14"/>
              <p:cNvSpPr/>
              <p:nvPr/>
            </p:nvSpPr>
            <p:spPr>
              <a:xfrm>
                <a:off x="-338" y="1923"/>
                <a:ext cx="1128" cy="583"/>
              </a:xfrm>
              <a:prstGeom prst="rect">
                <a:avLst/>
              </a:prstGeom>
              <a:solidFill>
                <a:srgbClr val="DDDDD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Arial"/>
                  <a:ea typeface="Arial"/>
                  <a:cs typeface="Arial"/>
                  <a:sym typeface="Arial"/>
                </a:endParaRPr>
              </a:p>
            </p:txBody>
          </p:sp>
          <p:cxnSp>
            <p:nvCxnSpPr>
              <p:cNvPr id="3639" name="Google Shape;3639;p14"/>
              <p:cNvCxnSpPr/>
              <p:nvPr/>
            </p:nvCxnSpPr>
            <p:spPr>
              <a:xfrm rot="10800000" flipH="1">
                <a:off x="-150" y="2270"/>
                <a:ext cx="230" cy="1"/>
              </a:xfrm>
              <a:prstGeom prst="straightConnector1">
                <a:avLst/>
              </a:prstGeom>
              <a:noFill/>
              <a:ln w="9525" cap="flat" cmpd="sng">
                <a:solidFill>
                  <a:schemeClr val="dk1"/>
                </a:solidFill>
                <a:prstDash val="solid"/>
                <a:round/>
                <a:headEnd type="none" w="med" len="med"/>
                <a:tailEnd type="none" w="med" len="med"/>
              </a:ln>
            </p:spPr>
          </p:cxnSp>
          <p:grpSp>
            <p:nvGrpSpPr>
              <p:cNvPr id="3640" name="Google Shape;3640;p14"/>
              <p:cNvGrpSpPr/>
              <p:nvPr/>
            </p:nvGrpSpPr>
            <p:grpSpPr>
              <a:xfrm>
                <a:off x="67" y="2192"/>
                <a:ext cx="387" cy="139"/>
                <a:chOff x="320" y="890"/>
                <a:chExt cx="871" cy="339"/>
              </a:xfrm>
            </p:grpSpPr>
            <p:sp>
              <p:nvSpPr>
                <p:cNvPr id="3641" name="Google Shape;3641;p14"/>
                <p:cNvSpPr/>
                <p:nvPr/>
              </p:nvSpPr>
              <p:spPr>
                <a:xfrm>
                  <a:off x="320" y="1000"/>
                  <a:ext cx="871" cy="229"/>
                </a:xfrm>
                <a:prstGeom prst="rect">
                  <a:avLst/>
                </a:prstGeom>
                <a:solidFill>
                  <a:srgbClr val="D8D8D8"/>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Arial"/>
                    <a:ea typeface="Arial"/>
                    <a:cs typeface="Arial"/>
                    <a:sym typeface="Arial"/>
                  </a:endParaRPr>
                </a:p>
              </p:txBody>
            </p:sp>
            <p:sp>
              <p:nvSpPr>
                <p:cNvPr id="3642" name="Google Shape;3642;p14"/>
                <p:cNvSpPr/>
                <p:nvPr/>
              </p:nvSpPr>
              <p:spPr>
                <a:xfrm>
                  <a:off x="392" y="1074"/>
                  <a:ext cx="54" cy="56"/>
                </a:xfrm>
                <a:prstGeom prst="rect">
                  <a:avLst/>
                </a:prstGeom>
                <a:solidFill>
                  <a:srgbClr val="FF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Arial"/>
                    <a:ea typeface="Arial"/>
                    <a:cs typeface="Arial"/>
                    <a:sym typeface="Arial"/>
                  </a:endParaRPr>
                </a:p>
              </p:txBody>
            </p:sp>
            <p:sp>
              <p:nvSpPr>
                <p:cNvPr id="3643" name="Google Shape;3643;p14"/>
                <p:cNvSpPr/>
                <p:nvPr/>
              </p:nvSpPr>
              <p:spPr>
                <a:xfrm>
                  <a:off x="464" y="1074"/>
                  <a:ext cx="54" cy="56"/>
                </a:xfrm>
                <a:prstGeom prst="rect">
                  <a:avLst/>
                </a:prstGeom>
                <a:solidFill>
                  <a:srgbClr val="33CC3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Arial"/>
                    <a:ea typeface="Arial"/>
                    <a:cs typeface="Arial"/>
                    <a:sym typeface="Arial"/>
                  </a:endParaRPr>
                </a:p>
              </p:txBody>
            </p:sp>
            <p:sp>
              <p:nvSpPr>
                <p:cNvPr id="3644" name="Google Shape;3644;p14"/>
                <p:cNvSpPr/>
                <p:nvPr/>
              </p:nvSpPr>
              <p:spPr>
                <a:xfrm>
                  <a:off x="536" y="1068"/>
                  <a:ext cx="60" cy="56"/>
                </a:xfrm>
                <a:prstGeom prst="rect">
                  <a:avLst/>
                </a:prstGeom>
                <a:solidFill>
                  <a:srgbClr val="FF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Arial"/>
                    <a:ea typeface="Arial"/>
                    <a:cs typeface="Arial"/>
                    <a:sym typeface="Arial"/>
                  </a:endParaRPr>
                </a:p>
              </p:txBody>
            </p:sp>
            <p:sp>
              <p:nvSpPr>
                <p:cNvPr id="3645" name="Google Shape;3645;p14"/>
                <p:cNvSpPr/>
                <p:nvPr/>
              </p:nvSpPr>
              <p:spPr>
                <a:xfrm>
                  <a:off x="615" y="1068"/>
                  <a:ext cx="54" cy="56"/>
                </a:xfrm>
                <a:prstGeom prst="rect">
                  <a:avLst/>
                </a:prstGeom>
                <a:solidFill>
                  <a:srgbClr val="FF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Arial"/>
                    <a:ea typeface="Arial"/>
                    <a:cs typeface="Arial"/>
                    <a:sym typeface="Arial"/>
                  </a:endParaRPr>
                </a:p>
              </p:txBody>
            </p:sp>
            <p:sp>
              <p:nvSpPr>
                <p:cNvPr id="3646" name="Google Shape;3646;p14"/>
                <p:cNvSpPr/>
                <p:nvPr/>
              </p:nvSpPr>
              <p:spPr>
                <a:xfrm rot="10800000" flipH="1">
                  <a:off x="322" y="890"/>
                  <a:ext cx="859" cy="110"/>
                </a:xfrm>
                <a:custGeom>
                  <a:avLst/>
                  <a:gdLst/>
                  <a:ahLst/>
                  <a:cxnLst/>
                  <a:rect l="l" t="t" r="r" b="b"/>
                  <a:pathLst>
                    <a:path w="21600" h="21600" extrusionOk="0">
                      <a:moveTo>
                        <a:pt x="0" y="0"/>
                      </a:moveTo>
                      <a:lnTo>
                        <a:pt x="5400" y="21600"/>
                      </a:lnTo>
                      <a:lnTo>
                        <a:pt x="16200" y="21600"/>
                      </a:lnTo>
                      <a:lnTo>
                        <a:pt x="21600" y="0"/>
                      </a:lnTo>
                      <a:lnTo>
                        <a:pt x="0" y="0"/>
                      </a:lnTo>
                      <a:close/>
                    </a:path>
                  </a:pathLst>
                </a:custGeom>
                <a:solidFill>
                  <a:srgbClr val="BFBFBF"/>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pic>
            <p:nvPicPr>
              <p:cNvPr id="3647" name="Google Shape;3647;p14" descr="desktop_computer_stylized_small"/>
              <p:cNvPicPr preferRelativeResize="0"/>
              <p:nvPr/>
            </p:nvPicPr>
            <p:blipFill rotWithShape="1">
              <a:blip r:embed="rId4">
                <a:alphaModFix/>
              </a:blip>
              <a:srcRect/>
              <a:stretch/>
            </p:blipFill>
            <p:spPr>
              <a:xfrm>
                <a:off x="-427" y="2049"/>
                <a:ext cx="447" cy="411"/>
              </a:xfrm>
              <a:prstGeom prst="rect">
                <a:avLst/>
              </a:prstGeom>
              <a:noFill/>
              <a:ln>
                <a:noFill/>
              </a:ln>
            </p:spPr>
          </p:pic>
          <p:sp>
            <p:nvSpPr>
              <p:cNvPr id="3648" name="Google Shape;3648;p14"/>
              <p:cNvSpPr/>
              <p:nvPr/>
            </p:nvSpPr>
            <p:spPr>
              <a:xfrm>
                <a:off x="528" y="2232"/>
                <a:ext cx="104" cy="91"/>
              </a:xfrm>
              <a:prstGeom prst="rect">
                <a:avLst/>
              </a:prstGeom>
              <a:solidFill>
                <a:srgbClr val="00009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Arial"/>
                  <a:ea typeface="Arial"/>
                  <a:cs typeface="Arial"/>
                  <a:sym typeface="Arial"/>
                </a:endParaRPr>
              </a:p>
            </p:txBody>
          </p:sp>
          <p:sp>
            <p:nvSpPr>
              <p:cNvPr id="3649" name="Google Shape;3649;p14"/>
              <p:cNvSpPr/>
              <p:nvPr/>
            </p:nvSpPr>
            <p:spPr>
              <a:xfrm>
                <a:off x="282" y="1951"/>
                <a:ext cx="302" cy="274"/>
              </a:xfrm>
              <a:custGeom>
                <a:avLst/>
                <a:gdLst/>
                <a:ahLst/>
                <a:cxnLst/>
                <a:rect l="l" t="t" r="r" b="b"/>
                <a:pathLst>
                  <a:path w="381" h="274" extrusionOk="0">
                    <a:moveTo>
                      <a:pt x="381" y="274"/>
                    </a:moveTo>
                    <a:lnTo>
                      <a:pt x="381" y="130"/>
                    </a:lnTo>
                    <a:lnTo>
                      <a:pt x="0" y="0"/>
                    </a:lnTo>
                  </a:path>
                </a:pathLst>
              </a:custGeom>
              <a:noFill/>
              <a:ln w="9525" cap="flat" cmpd="sng">
                <a:solidFill>
                  <a:schemeClr val="dk1"/>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cxnSp>
            <p:nvCxnSpPr>
              <p:cNvPr id="3650" name="Google Shape;3650;p14"/>
              <p:cNvCxnSpPr/>
              <p:nvPr/>
            </p:nvCxnSpPr>
            <p:spPr>
              <a:xfrm rot="10800000">
                <a:off x="470" y="2270"/>
                <a:ext cx="152" cy="0"/>
              </a:xfrm>
              <a:prstGeom prst="straightConnector1">
                <a:avLst/>
              </a:prstGeom>
              <a:noFill/>
              <a:ln w="9525" cap="flat" cmpd="sng">
                <a:solidFill>
                  <a:schemeClr val="dk1"/>
                </a:solidFill>
                <a:prstDash val="solid"/>
                <a:round/>
                <a:headEnd type="none" w="med" len="med"/>
                <a:tailEnd type="none" w="med" len="med"/>
              </a:ln>
            </p:spPr>
          </p:cxnSp>
          <p:pic>
            <p:nvPicPr>
              <p:cNvPr id="3651" name="Google Shape;3651;p14" descr="tv"/>
              <p:cNvPicPr preferRelativeResize="0"/>
              <p:nvPr/>
            </p:nvPicPr>
            <p:blipFill rotWithShape="1">
              <a:blip r:embed="rId5">
                <a:alphaModFix/>
              </a:blip>
              <a:srcRect/>
              <a:stretch/>
            </p:blipFill>
            <p:spPr>
              <a:xfrm>
                <a:off x="2" y="1737"/>
                <a:ext cx="476" cy="425"/>
              </a:xfrm>
              <a:prstGeom prst="rect">
                <a:avLst/>
              </a:prstGeom>
              <a:noFill/>
              <a:ln>
                <a:noFill/>
              </a:ln>
            </p:spPr>
          </p:pic>
        </p:grpSp>
      </p:grpSp>
      <p:grpSp>
        <p:nvGrpSpPr>
          <p:cNvPr id="3652" name="Google Shape;3652;p14"/>
          <p:cNvGrpSpPr/>
          <p:nvPr/>
        </p:nvGrpSpPr>
        <p:grpSpPr>
          <a:xfrm>
            <a:off x="4203755" y="2345311"/>
            <a:ext cx="850900" cy="527050"/>
            <a:chOff x="-490" y="1664"/>
            <a:chExt cx="1429" cy="842"/>
          </a:xfrm>
        </p:grpSpPr>
        <p:sp>
          <p:nvSpPr>
            <p:cNvPr id="3653" name="Google Shape;3653;p14"/>
            <p:cNvSpPr/>
            <p:nvPr/>
          </p:nvSpPr>
          <p:spPr>
            <a:xfrm>
              <a:off x="-490" y="1664"/>
              <a:ext cx="1429" cy="294"/>
            </a:xfrm>
            <a:prstGeom prst="triangle">
              <a:avLst>
                <a:gd name="adj" fmla="val 50000"/>
              </a:avLst>
            </a:prstGeom>
            <a:solidFill>
              <a:srgbClr val="DDDDD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Arial"/>
                <a:ea typeface="Arial"/>
                <a:cs typeface="Arial"/>
                <a:sym typeface="Arial"/>
              </a:endParaRPr>
            </a:p>
          </p:txBody>
        </p:sp>
        <p:grpSp>
          <p:nvGrpSpPr>
            <p:cNvPr id="3654" name="Google Shape;3654;p14"/>
            <p:cNvGrpSpPr/>
            <p:nvPr/>
          </p:nvGrpSpPr>
          <p:grpSpPr>
            <a:xfrm>
              <a:off x="-427" y="1737"/>
              <a:ext cx="1217" cy="769"/>
              <a:chOff x="-427" y="1737"/>
              <a:chExt cx="1217" cy="769"/>
            </a:xfrm>
          </p:grpSpPr>
          <p:sp>
            <p:nvSpPr>
              <p:cNvPr id="3655" name="Google Shape;3655;p14"/>
              <p:cNvSpPr/>
              <p:nvPr/>
            </p:nvSpPr>
            <p:spPr>
              <a:xfrm>
                <a:off x="-338" y="1923"/>
                <a:ext cx="1128" cy="583"/>
              </a:xfrm>
              <a:prstGeom prst="rect">
                <a:avLst/>
              </a:prstGeom>
              <a:solidFill>
                <a:srgbClr val="DDDDD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Arial"/>
                  <a:ea typeface="Arial"/>
                  <a:cs typeface="Arial"/>
                  <a:sym typeface="Arial"/>
                </a:endParaRPr>
              </a:p>
            </p:txBody>
          </p:sp>
          <p:cxnSp>
            <p:nvCxnSpPr>
              <p:cNvPr id="3656" name="Google Shape;3656;p14"/>
              <p:cNvCxnSpPr/>
              <p:nvPr/>
            </p:nvCxnSpPr>
            <p:spPr>
              <a:xfrm rot="10800000" flipH="1">
                <a:off x="-150" y="2270"/>
                <a:ext cx="230" cy="1"/>
              </a:xfrm>
              <a:prstGeom prst="straightConnector1">
                <a:avLst/>
              </a:prstGeom>
              <a:noFill/>
              <a:ln w="9525" cap="flat" cmpd="sng">
                <a:solidFill>
                  <a:schemeClr val="dk1"/>
                </a:solidFill>
                <a:prstDash val="solid"/>
                <a:round/>
                <a:headEnd type="none" w="med" len="med"/>
                <a:tailEnd type="none" w="med" len="med"/>
              </a:ln>
            </p:spPr>
          </p:cxnSp>
          <p:grpSp>
            <p:nvGrpSpPr>
              <p:cNvPr id="3657" name="Google Shape;3657;p14"/>
              <p:cNvGrpSpPr/>
              <p:nvPr/>
            </p:nvGrpSpPr>
            <p:grpSpPr>
              <a:xfrm>
                <a:off x="67" y="2192"/>
                <a:ext cx="387" cy="139"/>
                <a:chOff x="320" y="890"/>
                <a:chExt cx="871" cy="339"/>
              </a:xfrm>
            </p:grpSpPr>
            <p:sp>
              <p:nvSpPr>
                <p:cNvPr id="3658" name="Google Shape;3658;p14"/>
                <p:cNvSpPr/>
                <p:nvPr/>
              </p:nvSpPr>
              <p:spPr>
                <a:xfrm>
                  <a:off x="320" y="1000"/>
                  <a:ext cx="871" cy="229"/>
                </a:xfrm>
                <a:prstGeom prst="rect">
                  <a:avLst/>
                </a:prstGeom>
                <a:solidFill>
                  <a:srgbClr val="D8D8D8"/>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Arial"/>
                    <a:ea typeface="Arial"/>
                    <a:cs typeface="Arial"/>
                    <a:sym typeface="Arial"/>
                  </a:endParaRPr>
                </a:p>
              </p:txBody>
            </p:sp>
            <p:sp>
              <p:nvSpPr>
                <p:cNvPr id="3659" name="Google Shape;3659;p14"/>
                <p:cNvSpPr/>
                <p:nvPr/>
              </p:nvSpPr>
              <p:spPr>
                <a:xfrm>
                  <a:off x="392" y="1074"/>
                  <a:ext cx="54" cy="56"/>
                </a:xfrm>
                <a:prstGeom prst="rect">
                  <a:avLst/>
                </a:prstGeom>
                <a:solidFill>
                  <a:srgbClr val="FF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Arial"/>
                    <a:ea typeface="Arial"/>
                    <a:cs typeface="Arial"/>
                    <a:sym typeface="Arial"/>
                  </a:endParaRPr>
                </a:p>
              </p:txBody>
            </p:sp>
            <p:sp>
              <p:nvSpPr>
                <p:cNvPr id="3660" name="Google Shape;3660;p14"/>
                <p:cNvSpPr/>
                <p:nvPr/>
              </p:nvSpPr>
              <p:spPr>
                <a:xfrm>
                  <a:off x="464" y="1074"/>
                  <a:ext cx="54" cy="56"/>
                </a:xfrm>
                <a:prstGeom prst="rect">
                  <a:avLst/>
                </a:prstGeom>
                <a:solidFill>
                  <a:srgbClr val="33CC3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Arial"/>
                    <a:ea typeface="Arial"/>
                    <a:cs typeface="Arial"/>
                    <a:sym typeface="Arial"/>
                  </a:endParaRPr>
                </a:p>
              </p:txBody>
            </p:sp>
            <p:sp>
              <p:nvSpPr>
                <p:cNvPr id="3661" name="Google Shape;3661;p14"/>
                <p:cNvSpPr/>
                <p:nvPr/>
              </p:nvSpPr>
              <p:spPr>
                <a:xfrm>
                  <a:off x="536" y="1068"/>
                  <a:ext cx="60" cy="56"/>
                </a:xfrm>
                <a:prstGeom prst="rect">
                  <a:avLst/>
                </a:prstGeom>
                <a:solidFill>
                  <a:srgbClr val="FF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Arial"/>
                    <a:ea typeface="Arial"/>
                    <a:cs typeface="Arial"/>
                    <a:sym typeface="Arial"/>
                  </a:endParaRPr>
                </a:p>
              </p:txBody>
            </p:sp>
            <p:sp>
              <p:nvSpPr>
                <p:cNvPr id="3662" name="Google Shape;3662;p14"/>
                <p:cNvSpPr/>
                <p:nvPr/>
              </p:nvSpPr>
              <p:spPr>
                <a:xfrm>
                  <a:off x="615" y="1068"/>
                  <a:ext cx="54" cy="56"/>
                </a:xfrm>
                <a:prstGeom prst="rect">
                  <a:avLst/>
                </a:prstGeom>
                <a:solidFill>
                  <a:srgbClr val="FF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Arial"/>
                    <a:ea typeface="Arial"/>
                    <a:cs typeface="Arial"/>
                    <a:sym typeface="Arial"/>
                  </a:endParaRPr>
                </a:p>
              </p:txBody>
            </p:sp>
            <p:sp>
              <p:nvSpPr>
                <p:cNvPr id="3663" name="Google Shape;3663;p14"/>
                <p:cNvSpPr/>
                <p:nvPr/>
              </p:nvSpPr>
              <p:spPr>
                <a:xfrm rot="10800000" flipH="1">
                  <a:off x="322" y="890"/>
                  <a:ext cx="859" cy="110"/>
                </a:xfrm>
                <a:custGeom>
                  <a:avLst/>
                  <a:gdLst/>
                  <a:ahLst/>
                  <a:cxnLst/>
                  <a:rect l="l" t="t" r="r" b="b"/>
                  <a:pathLst>
                    <a:path w="21600" h="21600" extrusionOk="0">
                      <a:moveTo>
                        <a:pt x="0" y="0"/>
                      </a:moveTo>
                      <a:lnTo>
                        <a:pt x="5400" y="21600"/>
                      </a:lnTo>
                      <a:lnTo>
                        <a:pt x="16200" y="21600"/>
                      </a:lnTo>
                      <a:lnTo>
                        <a:pt x="21600" y="0"/>
                      </a:lnTo>
                      <a:lnTo>
                        <a:pt x="0" y="0"/>
                      </a:lnTo>
                      <a:close/>
                    </a:path>
                  </a:pathLst>
                </a:custGeom>
                <a:solidFill>
                  <a:srgbClr val="BFBFBF"/>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pic>
            <p:nvPicPr>
              <p:cNvPr id="3664" name="Google Shape;3664;p14" descr="desktop_computer_stylized_small"/>
              <p:cNvPicPr preferRelativeResize="0"/>
              <p:nvPr/>
            </p:nvPicPr>
            <p:blipFill rotWithShape="1">
              <a:blip r:embed="rId4">
                <a:alphaModFix/>
              </a:blip>
              <a:srcRect/>
              <a:stretch/>
            </p:blipFill>
            <p:spPr>
              <a:xfrm>
                <a:off x="-427" y="2049"/>
                <a:ext cx="447" cy="411"/>
              </a:xfrm>
              <a:prstGeom prst="rect">
                <a:avLst/>
              </a:prstGeom>
              <a:noFill/>
              <a:ln>
                <a:noFill/>
              </a:ln>
            </p:spPr>
          </p:pic>
          <p:sp>
            <p:nvSpPr>
              <p:cNvPr id="3665" name="Google Shape;3665;p14"/>
              <p:cNvSpPr/>
              <p:nvPr/>
            </p:nvSpPr>
            <p:spPr>
              <a:xfrm>
                <a:off x="528" y="2232"/>
                <a:ext cx="104" cy="91"/>
              </a:xfrm>
              <a:prstGeom prst="rect">
                <a:avLst/>
              </a:prstGeom>
              <a:solidFill>
                <a:srgbClr val="00009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Arial"/>
                  <a:ea typeface="Arial"/>
                  <a:cs typeface="Arial"/>
                  <a:sym typeface="Arial"/>
                </a:endParaRPr>
              </a:p>
            </p:txBody>
          </p:sp>
          <p:sp>
            <p:nvSpPr>
              <p:cNvPr id="3666" name="Google Shape;3666;p14"/>
              <p:cNvSpPr/>
              <p:nvPr/>
            </p:nvSpPr>
            <p:spPr>
              <a:xfrm>
                <a:off x="282" y="1951"/>
                <a:ext cx="302" cy="274"/>
              </a:xfrm>
              <a:custGeom>
                <a:avLst/>
                <a:gdLst/>
                <a:ahLst/>
                <a:cxnLst/>
                <a:rect l="l" t="t" r="r" b="b"/>
                <a:pathLst>
                  <a:path w="381" h="274" extrusionOk="0">
                    <a:moveTo>
                      <a:pt x="381" y="274"/>
                    </a:moveTo>
                    <a:lnTo>
                      <a:pt x="381" y="130"/>
                    </a:lnTo>
                    <a:lnTo>
                      <a:pt x="0" y="0"/>
                    </a:lnTo>
                  </a:path>
                </a:pathLst>
              </a:custGeom>
              <a:noFill/>
              <a:ln w="9525" cap="flat" cmpd="sng">
                <a:solidFill>
                  <a:schemeClr val="dk1"/>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cxnSp>
            <p:nvCxnSpPr>
              <p:cNvPr id="3667" name="Google Shape;3667;p14"/>
              <p:cNvCxnSpPr/>
              <p:nvPr/>
            </p:nvCxnSpPr>
            <p:spPr>
              <a:xfrm rot="10800000">
                <a:off x="470" y="2270"/>
                <a:ext cx="152" cy="0"/>
              </a:xfrm>
              <a:prstGeom prst="straightConnector1">
                <a:avLst/>
              </a:prstGeom>
              <a:noFill/>
              <a:ln w="9525" cap="flat" cmpd="sng">
                <a:solidFill>
                  <a:schemeClr val="dk1"/>
                </a:solidFill>
                <a:prstDash val="solid"/>
                <a:round/>
                <a:headEnd type="none" w="med" len="med"/>
                <a:tailEnd type="none" w="med" len="med"/>
              </a:ln>
            </p:spPr>
          </p:cxnSp>
          <p:pic>
            <p:nvPicPr>
              <p:cNvPr id="3668" name="Google Shape;3668;p14" descr="tv"/>
              <p:cNvPicPr preferRelativeResize="0"/>
              <p:nvPr/>
            </p:nvPicPr>
            <p:blipFill rotWithShape="1">
              <a:blip r:embed="rId5">
                <a:alphaModFix/>
              </a:blip>
              <a:srcRect/>
              <a:stretch/>
            </p:blipFill>
            <p:spPr>
              <a:xfrm>
                <a:off x="2" y="1737"/>
                <a:ext cx="476" cy="425"/>
              </a:xfrm>
              <a:prstGeom prst="rect">
                <a:avLst/>
              </a:prstGeom>
              <a:noFill/>
              <a:ln>
                <a:noFill/>
              </a:ln>
            </p:spPr>
          </p:pic>
        </p:grpSp>
      </p:grpSp>
      <p:grpSp>
        <p:nvGrpSpPr>
          <p:cNvPr id="3669" name="Google Shape;3669;p14"/>
          <p:cNvGrpSpPr/>
          <p:nvPr/>
        </p:nvGrpSpPr>
        <p:grpSpPr>
          <a:xfrm>
            <a:off x="5070530" y="2354836"/>
            <a:ext cx="850900" cy="527050"/>
            <a:chOff x="-490" y="1664"/>
            <a:chExt cx="1429" cy="842"/>
          </a:xfrm>
        </p:grpSpPr>
        <p:sp>
          <p:nvSpPr>
            <p:cNvPr id="3670" name="Google Shape;3670;p14"/>
            <p:cNvSpPr/>
            <p:nvPr/>
          </p:nvSpPr>
          <p:spPr>
            <a:xfrm>
              <a:off x="-490" y="1664"/>
              <a:ext cx="1429" cy="294"/>
            </a:xfrm>
            <a:prstGeom prst="triangle">
              <a:avLst>
                <a:gd name="adj" fmla="val 50000"/>
              </a:avLst>
            </a:prstGeom>
            <a:solidFill>
              <a:srgbClr val="DDDDD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Arial"/>
                <a:ea typeface="Arial"/>
                <a:cs typeface="Arial"/>
                <a:sym typeface="Arial"/>
              </a:endParaRPr>
            </a:p>
          </p:txBody>
        </p:sp>
        <p:grpSp>
          <p:nvGrpSpPr>
            <p:cNvPr id="3671" name="Google Shape;3671;p14"/>
            <p:cNvGrpSpPr/>
            <p:nvPr/>
          </p:nvGrpSpPr>
          <p:grpSpPr>
            <a:xfrm>
              <a:off x="-427" y="1737"/>
              <a:ext cx="1217" cy="769"/>
              <a:chOff x="-427" y="1737"/>
              <a:chExt cx="1217" cy="769"/>
            </a:xfrm>
          </p:grpSpPr>
          <p:sp>
            <p:nvSpPr>
              <p:cNvPr id="3672" name="Google Shape;3672;p14"/>
              <p:cNvSpPr/>
              <p:nvPr/>
            </p:nvSpPr>
            <p:spPr>
              <a:xfrm>
                <a:off x="-338" y="1923"/>
                <a:ext cx="1128" cy="583"/>
              </a:xfrm>
              <a:prstGeom prst="rect">
                <a:avLst/>
              </a:prstGeom>
              <a:solidFill>
                <a:srgbClr val="DDDDD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Arial"/>
                  <a:ea typeface="Arial"/>
                  <a:cs typeface="Arial"/>
                  <a:sym typeface="Arial"/>
                </a:endParaRPr>
              </a:p>
            </p:txBody>
          </p:sp>
          <p:cxnSp>
            <p:nvCxnSpPr>
              <p:cNvPr id="3673" name="Google Shape;3673;p14"/>
              <p:cNvCxnSpPr/>
              <p:nvPr/>
            </p:nvCxnSpPr>
            <p:spPr>
              <a:xfrm rot="10800000" flipH="1">
                <a:off x="-150" y="2270"/>
                <a:ext cx="230" cy="1"/>
              </a:xfrm>
              <a:prstGeom prst="straightConnector1">
                <a:avLst/>
              </a:prstGeom>
              <a:noFill/>
              <a:ln w="9525" cap="flat" cmpd="sng">
                <a:solidFill>
                  <a:schemeClr val="dk1"/>
                </a:solidFill>
                <a:prstDash val="solid"/>
                <a:round/>
                <a:headEnd type="none" w="med" len="med"/>
                <a:tailEnd type="none" w="med" len="med"/>
              </a:ln>
            </p:spPr>
          </p:cxnSp>
          <p:grpSp>
            <p:nvGrpSpPr>
              <p:cNvPr id="3674" name="Google Shape;3674;p14"/>
              <p:cNvGrpSpPr/>
              <p:nvPr/>
            </p:nvGrpSpPr>
            <p:grpSpPr>
              <a:xfrm>
                <a:off x="67" y="2192"/>
                <a:ext cx="387" cy="139"/>
                <a:chOff x="320" y="890"/>
                <a:chExt cx="871" cy="339"/>
              </a:xfrm>
            </p:grpSpPr>
            <p:sp>
              <p:nvSpPr>
                <p:cNvPr id="3675" name="Google Shape;3675;p14"/>
                <p:cNvSpPr/>
                <p:nvPr/>
              </p:nvSpPr>
              <p:spPr>
                <a:xfrm>
                  <a:off x="320" y="1000"/>
                  <a:ext cx="871" cy="229"/>
                </a:xfrm>
                <a:prstGeom prst="rect">
                  <a:avLst/>
                </a:prstGeom>
                <a:solidFill>
                  <a:srgbClr val="D8D8D8"/>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Arial"/>
                    <a:ea typeface="Arial"/>
                    <a:cs typeface="Arial"/>
                    <a:sym typeface="Arial"/>
                  </a:endParaRPr>
                </a:p>
              </p:txBody>
            </p:sp>
            <p:sp>
              <p:nvSpPr>
                <p:cNvPr id="3676" name="Google Shape;3676;p14"/>
                <p:cNvSpPr/>
                <p:nvPr/>
              </p:nvSpPr>
              <p:spPr>
                <a:xfrm>
                  <a:off x="392" y="1074"/>
                  <a:ext cx="54" cy="56"/>
                </a:xfrm>
                <a:prstGeom prst="rect">
                  <a:avLst/>
                </a:prstGeom>
                <a:solidFill>
                  <a:srgbClr val="FF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Arial"/>
                    <a:ea typeface="Arial"/>
                    <a:cs typeface="Arial"/>
                    <a:sym typeface="Arial"/>
                  </a:endParaRPr>
                </a:p>
              </p:txBody>
            </p:sp>
            <p:sp>
              <p:nvSpPr>
                <p:cNvPr id="3677" name="Google Shape;3677;p14"/>
                <p:cNvSpPr/>
                <p:nvPr/>
              </p:nvSpPr>
              <p:spPr>
                <a:xfrm>
                  <a:off x="464" y="1074"/>
                  <a:ext cx="54" cy="56"/>
                </a:xfrm>
                <a:prstGeom prst="rect">
                  <a:avLst/>
                </a:prstGeom>
                <a:solidFill>
                  <a:srgbClr val="33CC3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Arial"/>
                    <a:ea typeface="Arial"/>
                    <a:cs typeface="Arial"/>
                    <a:sym typeface="Arial"/>
                  </a:endParaRPr>
                </a:p>
              </p:txBody>
            </p:sp>
            <p:sp>
              <p:nvSpPr>
                <p:cNvPr id="3678" name="Google Shape;3678;p14"/>
                <p:cNvSpPr/>
                <p:nvPr/>
              </p:nvSpPr>
              <p:spPr>
                <a:xfrm>
                  <a:off x="536" y="1068"/>
                  <a:ext cx="60" cy="56"/>
                </a:xfrm>
                <a:prstGeom prst="rect">
                  <a:avLst/>
                </a:prstGeom>
                <a:solidFill>
                  <a:srgbClr val="FF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Arial"/>
                    <a:ea typeface="Arial"/>
                    <a:cs typeface="Arial"/>
                    <a:sym typeface="Arial"/>
                  </a:endParaRPr>
                </a:p>
              </p:txBody>
            </p:sp>
            <p:sp>
              <p:nvSpPr>
                <p:cNvPr id="3679" name="Google Shape;3679;p14"/>
                <p:cNvSpPr/>
                <p:nvPr/>
              </p:nvSpPr>
              <p:spPr>
                <a:xfrm>
                  <a:off x="615" y="1068"/>
                  <a:ext cx="54" cy="56"/>
                </a:xfrm>
                <a:prstGeom prst="rect">
                  <a:avLst/>
                </a:prstGeom>
                <a:solidFill>
                  <a:srgbClr val="FF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Arial"/>
                    <a:ea typeface="Arial"/>
                    <a:cs typeface="Arial"/>
                    <a:sym typeface="Arial"/>
                  </a:endParaRPr>
                </a:p>
              </p:txBody>
            </p:sp>
            <p:sp>
              <p:nvSpPr>
                <p:cNvPr id="3680" name="Google Shape;3680;p14"/>
                <p:cNvSpPr/>
                <p:nvPr/>
              </p:nvSpPr>
              <p:spPr>
                <a:xfrm rot="10800000" flipH="1">
                  <a:off x="322" y="890"/>
                  <a:ext cx="859" cy="110"/>
                </a:xfrm>
                <a:custGeom>
                  <a:avLst/>
                  <a:gdLst/>
                  <a:ahLst/>
                  <a:cxnLst/>
                  <a:rect l="l" t="t" r="r" b="b"/>
                  <a:pathLst>
                    <a:path w="21600" h="21600" extrusionOk="0">
                      <a:moveTo>
                        <a:pt x="0" y="0"/>
                      </a:moveTo>
                      <a:lnTo>
                        <a:pt x="5400" y="21600"/>
                      </a:lnTo>
                      <a:lnTo>
                        <a:pt x="16200" y="21600"/>
                      </a:lnTo>
                      <a:lnTo>
                        <a:pt x="21600" y="0"/>
                      </a:lnTo>
                      <a:lnTo>
                        <a:pt x="0" y="0"/>
                      </a:lnTo>
                      <a:close/>
                    </a:path>
                  </a:pathLst>
                </a:custGeom>
                <a:solidFill>
                  <a:srgbClr val="BFBFBF"/>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pic>
            <p:nvPicPr>
              <p:cNvPr id="3681" name="Google Shape;3681;p14" descr="desktop_computer_stylized_small"/>
              <p:cNvPicPr preferRelativeResize="0"/>
              <p:nvPr/>
            </p:nvPicPr>
            <p:blipFill rotWithShape="1">
              <a:blip r:embed="rId4">
                <a:alphaModFix/>
              </a:blip>
              <a:srcRect/>
              <a:stretch/>
            </p:blipFill>
            <p:spPr>
              <a:xfrm>
                <a:off x="-427" y="2049"/>
                <a:ext cx="447" cy="411"/>
              </a:xfrm>
              <a:prstGeom prst="rect">
                <a:avLst/>
              </a:prstGeom>
              <a:noFill/>
              <a:ln>
                <a:noFill/>
              </a:ln>
            </p:spPr>
          </p:pic>
          <p:sp>
            <p:nvSpPr>
              <p:cNvPr id="3682" name="Google Shape;3682;p14"/>
              <p:cNvSpPr/>
              <p:nvPr/>
            </p:nvSpPr>
            <p:spPr>
              <a:xfrm>
                <a:off x="528" y="2232"/>
                <a:ext cx="104" cy="91"/>
              </a:xfrm>
              <a:prstGeom prst="rect">
                <a:avLst/>
              </a:prstGeom>
              <a:solidFill>
                <a:srgbClr val="00009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Arial"/>
                  <a:ea typeface="Arial"/>
                  <a:cs typeface="Arial"/>
                  <a:sym typeface="Arial"/>
                </a:endParaRPr>
              </a:p>
            </p:txBody>
          </p:sp>
          <p:sp>
            <p:nvSpPr>
              <p:cNvPr id="3683" name="Google Shape;3683;p14"/>
              <p:cNvSpPr/>
              <p:nvPr/>
            </p:nvSpPr>
            <p:spPr>
              <a:xfrm>
                <a:off x="282" y="1951"/>
                <a:ext cx="302" cy="274"/>
              </a:xfrm>
              <a:custGeom>
                <a:avLst/>
                <a:gdLst/>
                <a:ahLst/>
                <a:cxnLst/>
                <a:rect l="l" t="t" r="r" b="b"/>
                <a:pathLst>
                  <a:path w="381" h="274" extrusionOk="0">
                    <a:moveTo>
                      <a:pt x="381" y="274"/>
                    </a:moveTo>
                    <a:lnTo>
                      <a:pt x="381" y="130"/>
                    </a:lnTo>
                    <a:lnTo>
                      <a:pt x="0" y="0"/>
                    </a:lnTo>
                  </a:path>
                </a:pathLst>
              </a:custGeom>
              <a:noFill/>
              <a:ln w="9525" cap="flat" cmpd="sng">
                <a:solidFill>
                  <a:schemeClr val="dk1"/>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cxnSp>
            <p:nvCxnSpPr>
              <p:cNvPr id="3684" name="Google Shape;3684;p14"/>
              <p:cNvCxnSpPr/>
              <p:nvPr/>
            </p:nvCxnSpPr>
            <p:spPr>
              <a:xfrm rot="10800000">
                <a:off x="470" y="2270"/>
                <a:ext cx="152" cy="0"/>
              </a:xfrm>
              <a:prstGeom prst="straightConnector1">
                <a:avLst/>
              </a:prstGeom>
              <a:noFill/>
              <a:ln w="9525" cap="flat" cmpd="sng">
                <a:solidFill>
                  <a:schemeClr val="dk1"/>
                </a:solidFill>
                <a:prstDash val="solid"/>
                <a:round/>
                <a:headEnd type="none" w="med" len="med"/>
                <a:tailEnd type="none" w="med" len="med"/>
              </a:ln>
            </p:spPr>
          </p:cxnSp>
          <p:pic>
            <p:nvPicPr>
              <p:cNvPr id="3685" name="Google Shape;3685;p14" descr="tv"/>
              <p:cNvPicPr preferRelativeResize="0"/>
              <p:nvPr/>
            </p:nvPicPr>
            <p:blipFill rotWithShape="1">
              <a:blip r:embed="rId5">
                <a:alphaModFix/>
              </a:blip>
              <a:srcRect/>
              <a:stretch/>
            </p:blipFill>
            <p:spPr>
              <a:xfrm>
                <a:off x="2" y="1737"/>
                <a:ext cx="476" cy="425"/>
              </a:xfrm>
              <a:prstGeom prst="rect">
                <a:avLst/>
              </a:prstGeom>
              <a:noFill/>
              <a:ln>
                <a:noFill/>
              </a:ln>
            </p:spPr>
          </p:pic>
        </p:grpSp>
      </p:grpSp>
      <p:cxnSp>
        <p:nvCxnSpPr>
          <p:cNvPr id="3686" name="Google Shape;3686;p14"/>
          <p:cNvCxnSpPr/>
          <p:nvPr/>
        </p:nvCxnSpPr>
        <p:spPr>
          <a:xfrm>
            <a:off x="3657655" y="2248473"/>
            <a:ext cx="3690937" cy="0"/>
          </a:xfrm>
          <a:prstGeom prst="straightConnector1">
            <a:avLst/>
          </a:prstGeom>
          <a:noFill/>
          <a:ln w="19050" cap="flat" cmpd="sng">
            <a:solidFill>
              <a:schemeClr val="dk1"/>
            </a:solidFill>
            <a:prstDash val="solid"/>
            <a:round/>
            <a:headEnd type="none" w="med" len="med"/>
            <a:tailEnd type="none" w="med" len="med"/>
          </a:ln>
        </p:spPr>
      </p:cxnSp>
      <p:grpSp>
        <p:nvGrpSpPr>
          <p:cNvPr id="3687" name="Google Shape;3687;p14"/>
          <p:cNvGrpSpPr/>
          <p:nvPr/>
        </p:nvGrpSpPr>
        <p:grpSpPr>
          <a:xfrm>
            <a:off x="6159555" y="1507111"/>
            <a:ext cx="850900" cy="527050"/>
            <a:chOff x="-490" y="1664"/>
            <a:chExt cx="1429" cy="842"/>
          </a:xfrm>
        </p:grpSpPr>
        <p:sp>
          <p:nvSpPr>
            <p:cNvPr id="3688" name="Google Shape;3688;p14"/>
            <p:cNvSpPr/>
            <p:nvPr/>
          </p:nvSpPr>
          <p:spPr>
            <a:xfrm>
              <a:off x="-490" y="1664"/>
              <a:ext cx="1429" cy="294"/>
            </a:xfrm>
            <a:prstGeom prst="triangle">
              <a:avLst>
                <a:gd name="adj" fmla="val 50000"/>
              </a:avLst>
            </a:prstGeom>
            <a:solidFill>
              <a:srgbClr val="DDDDD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Arial"/>
                <a:ea typeface="Arial"/>
                <a:cs typeface="Arial"/>
                <a:sym typeface="Arial"/>
              </a:endParaRPr>
            </a:p>
          </p:txBody>
        </p:sp>
        <p:grpSp>
          <p:nvGrpSpPr>
            <p:cNvPr id="3689" name="Google Shape;3689;p14"/>
            <p:cNvGrpSpPr/>
            <p:nvPr/>
          </p:nvGrpSpPr>
          <p:grpSpPr>
            <a:xfrm>
              <a:off x="-427" y="1737"/>
              <a:ext cx="1217" cy="769"/>
              <a:chOff x="-427" y="1737"/>
              <a:chExt cx="1217" cy="769"/>
            </a:xfrm>
          </p:grpSpPr>
          <p:sp>
            <p:nvSpPr>
              <p:cNvPr id="3690" name="Google Shape;3690;p14"/>
              <p:cNvSpPr/>
              <p:nvPr/>
            </p:nvSpPr>
            <p:spPr>
              <a:xfrm>
                <a:off x="-338" y="1923"/>
                <a:ext cx="1128" cy="583"/>
              </a:xfrm>
              <a:prstGeom prst="rect">
                <a:avLst/>
              </a:prstGeom>
              <a:solidFill>
                <a:srgbClr val="DDDDD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Arial"/>
                  <a:ea typeface="Arial"/>
                  <a:cs typeface="Arial"/>
                  <a:sym typeface="Arial"/>
                </a:endParaRPr>
              </a:p>
            </p:txBody>
          </p:sp>
          <p:cxnSp>
            <p:nvCxnSpPr>
              <p:cNvPr id="3691" name="Google Shape;3691;p14"/>
              <p:cNvCxnSpPr/>
              <p:nvPr/>
            </p:nvCxnSpPr>
            <p:spPr>
              <a:xfrm rot="10800000" flipH="1">
                <a:off x="-150" y="2270"/>
                <a:ext cx="230" cy="1"/>
              </a:xfrm>
              <a:prstGeom prst="straightConnector1">
                <a:avLst/>
              </a:prstGeom>
              <a:noFill/>
              <a:ln w="9525" cap="flat" cmpd="sng">
                <a:solidFill>
                  <a:schemeClr val="dk1"/>
                </a:solidFill>
                <a:prstDash val="solid"/>
                <a:round/>
                <a:headEnd type="none" w="med" len="med"/>
                <a:tailEnd type="none" w="med" len="med"/>
              </a:ln>
            </p:spPr>
          </p:cxnSp>
          <p:grpSp>
            <p:nvGrpSpPr>
              <p:cNvPr id="3692" name="Google Shape;3692;p14"/>
              <p:cNvGrpSpPr/>
              <p:nvPr/>
            </p:nvGrpSpPr>
            <p:grpSpPr>
              <a:xfrm>
                <a:off x="67" y="2192"/>
                <a:ext cx="387" cy="139"/>
                <a:chOff x="320" y="890"/>
                <a:chExt cx="871" cy="339"/>
              </a:xfrm>
            </p:grpSpPr>
            <p:sp>
              <p:nvSpPr>
                <p:cNvPr id="3693" name="Google Shape;3693;p14"/>
                <p:cNvSpPr/>
                <p:nvPr/>
              </p:nvSpPr>
              <p:spPr>
                <a:xfrm>
                  <a:off x="320" y="1000"/>
                  <a:ext cx="871" cy="229"/>
                </a:xfrm>
                <a:prstGeom prst="rect">
                  <a:avLst/>
                </a:prstGeom>
                <a:solidFill>
                  <a:srgbClr val="D8D8D8"/>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Arial"/>
                    <a:ea typeface="Arial"/>
                    <a:cs typeface="Arial"/>
                    <a:sym typeface="Arial"/>
                  </a:endParaRPr>
                </a:p>
              </p:txBody>
            </p:sp>
            <p:sp>
              <p:nvSpPr>
                <p:cNvPr id="3694" name="Google Shape;3694;p14"/>
                <p:cNvSpPr/>
                <p:nvPr/>
              </p:nvSpPr>
              <p:spPr>
                <a:xfrm>
                  <a:off x="392" y="1074"/>
                  <a:ext cx="54" cy="56"/>
                </a:xfrm>
                <a:prstGeom prst="rect">
                  <a:avLst/>
                </a:prstGeom>
                <a:solidFill>
                  <a:srgbClr val="FF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Arial"/>
                    <a:ea typeface="Arial"/>
                    <a:cs typeface="Arial"/>
                    <a:sym typeface="Arial"/>
                  </a:endParaRPr>
                </a:p>
              </p:txBody>
            </p:sp>
            <p:sp>
              <p:nvSpPr>
                <p:cNvPr id="3695" name="Google Shape;3695;p14"/>
                <p:cNvSpPr/>
                <p:nvPr/>
              </p:nvSpPr>
              <p:spPr>
                <a:xfrm>
                  <a:off x="464" y="1074"/>
                  <a:ext cx="54" cy="56"/>
                </a:xfrm>
                <a:prstGeom prst="rect">
                  <a:avLst/>
                </a:prstGeom>
                <a:solidFill>
                  <a:srgbClr val="33CC3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Arial"/>
                    <a:ea typeface="Arial"/>
                    <a:cs typeface="Arial"/>
                    <a:sym typeface="Arial"/>
                  </a:endParaRPr>
                </a:p>
              </p:txBody>
            </p:sp>
            <p:sp>
              <p:nvSpPr>
                <p:cNvPr id="3696" name="Google Shape;3696;p14"/>
                <p:cNvSpPr/>
                <p:nvPr/>
              </p:nvSpPr>
              <p:spPr>
                <a:xfrm>
                  <a:off x="536" y="1068"/>
                  <a:ext cx="60" cy="56"/>
                </a:xfrm>
                <a:prstGeom prst="rect">
                  <a:avLst/>
                </a:prstGeom>
                <a:solidFill>
                  <a:srgbClr val="FF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Arial"/>
                    <a:ea typeface="Arial"/>
                    <a:cs typeface="Arial"/>
                    <a:sym typeface="Arial"/>
                  </a:endParaRPr>
                </a:p>
              </p:txBody>
            </p:sp>
            <p:sp>
              <p:nvSpPr>
                <p:cNvPr id="3697" name="Google Shape;3697;p14"/>
                <p:cNvSpPr/>
                <p:nvPr/>
              </p:nvSpPr>
              <p:spPr>
                <a:xfrm>
                  <a:off x="615" y="1068"/>
                  <a:ext cx="54" cy="56"/>
                </a:xfrm>
                <a:prstGeom prst="rect">
                  <a:avLst/>
                </a:prstGeom>
                <a:solidFill>
                  <a:srgbClr val="FF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Arial"/>
                    <a:ea typeface="Arial"/>
                    <a:cs typeface="Arial"/>
                    <a:sym typeface="Arial"/>
                  </a:endParaRPr>
                </a:p>
              </p:txBody>
            </p:sp>
            <p:sp>
              <p:nvSpPr>
                <p:cNvPr id="3698" name="Google Shape;3698;p14"/>
                <p:cNvSpPr/>
                <p:nvPr/>
              </p:nvSpPr>
              <p:spPr>
                <a:xfrm rot="10800000" flipH="1">
                  <a:off x="322" y="890"/>
                  <a:ext cx="859" cy="110"/>
                </a:xfrm>
                <a:custGeom>
                  <a:avLst/>
                  <a:gdLst/>
                  <a:ahLst/>
                  <a:cxnLst/>
                  <a:rect l="l" t="t" r="r" b="b"/>
                  <a:pathLst>
                    <a:path w="21600" h="21600" extrusionOk="0">
                      <a:moveTo>
                        <a:pt x="0" y="0"/>
                      </a:moveTo>
                      <a:lnTo>
                        <a:pt x="5400" y="21600"/>
                      </a:lnTo>
                      <a:lnTo>
                        <a:pt x="16200" y="21600"/>
                      </a:lnTo>
                      <a:lnTo>
                        <a:pt x="21600" y="0"/>
                      </a:lnTo>
                      <a:lnTo>
                        <a:pt x="0" y="0"/>
                      </a:lnTo>
                      <a:close/>
                    </a:path>
                  </a:pathLst>
                </a:custGeom>
                <a:solidFill>
                  <a:srgbClr val="BFBFBF"/>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pic>
            <p:nvPicPr>
              <p:cNvPr id="3699" name="Google Shape;3699;p14" descr="desktop_computer_stylized_small"/>
              <p:cNvPicPr preferRelativeResize="0"/>
              <p:nvPr/>
            </p:nvPicPr>
            <p:blipFill rotWithShape="1">
              <a:blip r:embed="rId4">
                <a:alphaModFix/>
              </a:blip>
              <a:srcRect/>
              <a:stretch/>
            </p:blipFill>
            <p:spPr>
              <a:xfrm>
                <a:off x="-427" y="2049"/>
                <a:ext cx="447" cy="411"/>
              </a:xfrm>
              <a:prstGeom prst="rect">
                <a:avLst/>
              </a:prstGeom>
              <a:noFill/>
              <a:ln>
                <a:noFill/>
              </a:ln>
            </p:spPr>
          </p:pic>
          <p:sp>
            <p:nvSpPr>
              <p:cNvPr id="3700" name="Google Shape;3700;p14"/>
              <p:cNvSpPr/>
              <p:nvPr/>
            </p:nvSpPr>
            <p:spPr>
              <a:xfrm>
                <a:off x="528" y="2232"/>
                <a:ext cx="104" cy="91"/>
              </a:xfrm>
              <a:prstGeom prst="rect">
                <a:avLst/>
              </a:prstGeom>
              <a:solidFill>
                <a:srgbClr val="00009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Arial"/>
                  <a:ea typeface="Arial"/>
                  <a:cs typeface="Arial"/>
                  <a:sym typeface="Arial"/>
                </a:endParaRPr>
              </a:p>
            </p:txBody>
          </p:sp>
          <p:sp>
            <p:nvSpPr>
              <p:cNvPr id="3701" name="Google Shape;3701;p14"/>
              <p:cNvSpPr/>
              <p:nvPr/>
            </p:nvSpPr>
            <p:spPr>
              <a:xfrm>
                <a:off x="282" y="1951"/>
                <a:ext cx="302" cy="274"/>
              </a:xfrm>
              <a:custGeom>
                <a:avLst/>
                <a:gdLst/>
                <a:ahLst/>
                <a:cxnLst/>
                <a:rect l="l" t="t" r="r" b="b"/>
                <a:pathLst>
                  <a:path w="381" h="274" extrusionOk="0">
                    <a:moveTo>
                      <a:pt x="381" y="274"/>
                    </a:moveTo>
                    <a:lnTo>
                      <a:pt x="381" y="130"/>
                    </a:lnTo>
                    <a:lnTo>
                      <a:pt x="0" y="0"/>
                    </a:lnTo>
                  </a:path>
                </a:pathLst>
              </a:custGeom>
              <a:noFill/>
              <a:ln w="9525" cap="flat" cmpd="sng">
                <a:solidFill>
                  <a:schemeClr val="dk1"/>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cxnSp>
            <p:nvCxnSpPr>
              <p:cNvPr id="3702" name="Google Shape;3702;p14"/>
              <p:cNvCxnSpPr/>
              <p:nvPr/>
            </p:nvCxnSpPr>
            <p:spPr>
              <a:xfrm rot="10800000">
                <a:off x="470" y="2270"/>
                <a:ext cx="152" cy="0"/>
              </a:xfrm>
              <a:prstGeom prst="straightConnector1">
                <a:avLst/>
              </a:prstGeom>
              <a:noFill/>
              <a:ln w="9525" cap="flat" cmpd="sng">
                <a:solidFill>
                  <a:schemeClr val="dk1"/>
                </a:solidFill>
                <a:prstDash val="solid"/>
                <a:round/>
                <a:headEnd type="none" w="med" len="med"/>
                <a:tailEnd type="none" w="med" len="med"/>
              </a:ln>
            </p:spPr>
          </p:cxnSp>
          <p:pic>
            <p:nvPicPr>
              <p:cNvPr id="3703" name="Google Shape;3703;p14" descr="tv"/>
              <p:cNvPicPr preferRelativeResize="0"/>
              <p:nvPr/>
            </p:nvPicPr>
            <p:blipFill rotWithShape="1">
              <a:blip r:embed="rId5">
                <a:alphaModFix/>
              </a:blip>
              <a:srcRect/>
              <a:stretch/>
            </p:blipFill>
            <p:spPr>
              <a:xfrm>
                <a:off x="2" y="1737"/>
                <a:ext cx="476" cy="425"/>
              </a:xfrm>
              <a:prstGeom prst="rect">
                <a:avLst/>
              </a:prstGeom>
              <a:noFill/>
              <a:ln>
                <a:noFill/>
              </a:ln>
            </p:spPr>
          </p:pic>
        </p:grpSp>
      </p:grpSp>
      <p:sp>
        <p:nvSpPr>
          <p:cNvPr id="3704" name="Google Shape;3704;p14"/>
          <p:cNvSpPr txBox="1"/>
          <p:nvPr/>
        </p:nvSpPr>
        <p:spPr>
          <a:xfrm>
            <a:off x="5770617" y="1576961"/>
            <a:ext cx="488950" cy="457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969696"/>
              </a:buClr>
              <a:buSzPts val="2400"/>
              <a:buFont typeface="Times New Roman"/>
              <a:buNone/>
            </a:pPr>
            <a:r>
              <a:rPr lang="en-US" sz="2400" b="0" i="0" u="none" strike="noStrike" cap="none">
                <a:solidFill>
                  <a:srgbClr val="969696"/>
                </a:solidFill>
                <a:latin typeface="Times New Roman"/>
                <a:ea typeface="Times New Roman"/>
                <a:cs typeface="Times New Roman"/>
                <a:sym typeface="Times New Roman"/>
              </a:rPr>
              <a:t>…</a:t>
            </a:r>
            <a:endParaRPr/>
          </a:p>
        </p:txBody>
      </p:sp>
      <p:cxnSp>
        <p:nvCxnSpPr>
          <p:cNvPr id="3705" name="Google Shape;3705;p14"/>
          <p:cNvCxnSpPr/>
          <p:nvPr/>
        </p:nvCxnSpPr>
        <p:spPr>
          <a:xfrm flipH="1">
            <a:off x="4751442" y="1918273"/>
            <a:ext cx="3175" cy="333375"/>
          </a:xfrm>
          <a:prstGeom prst="straightConnector1">
            <a:avLst/>
          </a:prstGeom>
          <a:noFill/>
          <a:ln w="9525" cap="flat" cmpd="sng">
            <a:solidFill>
              <a:schemeClr val="dk1"/>
            </a:solidFill>
            <a:prstDash val="solid"/>
            <a:round/>
            <a:headEnd type="none" w="med" len="med"/>
            <a:tailEnd type="none" w="med" len="med"/>
          </a:ln>
        </p:spPr>
      </p:cxnSp>
      <p:cxnSp>
        <p:nvCxnSpPr>
          <p:cNvPr id="3706" name="Google Shape;3706;p14"/>
          <p:cNvCxnSpPr/>
          <p:nvPr/>
        </p:nvCxnSpPr>
        <p:spPr>
          <a:xfrm flipH="1">
            <a:off x="5656317" y="1918273"/>
            <a:ext cx="3175" cy="333375"/>
          </a:xfrm>
          <a:prstGeom prst="straightConnector1">
            <a:avLst/>
          </a:prstGeom>
          <a:noFill/>
          <a:ln w="9525" cap="flat" cmpd="sng">
            <a:solidFill>
              <a:schemeClr val="dk1"/>
            </a:solidFill>
            <a:prstDash val="solid"/>
            <a:round/>
            <a:headEnd type="none" w="med" len="med"/>
            <a:tailEnd type="none" w="med" len="med"/>
          </a:ln>
        </p:spPr>
      </p:cxnSp>
      <p:cxnSp>
        <p:nvCxnSpPr>
          <p:cNvPr id="3707" name="Google Shape;3707;p14"/>
          <p:cNvCxnSpPr/>
          <p:nvPr/>
        </p:nvCxnSpPr>
        <p:spPr>
          <a:xfrm flipH="1">
            <a:off x="6792967" y="1918273"/>
            <a:ext cx="3175" cy="333375"/>
          </a:xfrm>
          <a:prstGeom prst="straightConnector1">
            <a:avLst/>
          </a:prstGeom>
          <a:noFill/>
          <a:ln w="9525" cap="flat" cmpd="sng">
            <a:solidFill>
              <a:schemeClr val="dk1"/>
            </a:solidFill>
            <a:prstDash val="solid"/>
            <a:round/>
            <a:headEnd type="none" w="med" len="med"/>
            <a:tailEnd type="none" w="med" len="med"/>
          </a:ln>
        </p:spPr>
      </p:cxnSp>
      <p:sp>
        <p:nvSpPr>
          <p:cNvPr id="3708" name="Google Shape;3708;p14"/>
          <p:cNvSpPr/>
          <p:nvPr/>
        </p:nvSpPr>
        <p:spPr>
          <a:xfrm>
            <a:off x="5742042" y="2254823"/>
            <a:ext cx="127000" cy="476250"/>
          </a:xfrm>
          <a:custGeom>
            <a:avLst/>
            <a:gdLst/>
            <a:ahLst/>
            <a:cxnLst/>
            <a:rect l="l" t="t" r="r" b="b"/>
            <a:pathLst>
              <a:path w="80" h="300" extrusionOk="0">
                <a:moveTo>
                  <a:pt x="0" y="300"/>
                </a:moveTo>
                <a:lnTo>
                  <a:pt x="80" y="300"/>
                </a:lnTo>
                <a:lnTo>
                  <a:pt x="80" y="0"/>
                </a:lnTo>
              </a:path>
            </a:pathLst>
          </a:custGeom>
          <a:noFill/>
          <a:ln w="9525" cap="flat" cmpd="sng">
            <a:solidFill>
              <a:schemeClr val="dk1"/>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3709" name="Google Shape;3709;p14"/>
          <p:cNvSpPr/>
          <p:nvPr/>
        </p:nvSpPr>
        <p:spPr>
          <a:xfrm>
            <a:off x="4875267" y="2248473"/>
            <a:ext cx="127000" cy="476250"/>
          </a:xfrm>
          <a:custGeom>
            <a:avLst/>
            <a:gdLst/>
            <a:ahLst/>
            <a:cxnLst/>
            <a:rect l="l" t="t" r="r" b="b"/>
            <a:pathLst>
              <a:path w="80" h="300" extrusionOk="0">
                <a:moveTo>
                  <a:pt x="0" y="300"/>
                </a:moveTo>
                <a:lnTo>
                  <a:pt x="80" y="300"/>
                </a:lnTo>
                <a:lnTo>
                  <a:pt x="80" y="0"/>
                </a:lnTo>
              </a:path>
            </a:pathLst>
          </a:custGeom>
          <a:noFill/>
          <a:ln w="9525" cap="flat" cmpd="sng">
            <a:solidFill>
              <a:schemeClr val="dk1"/>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3710" name="Google Shape;3710;p14"/>
          <p:cNvSpPr/>
          <p:nvPr/>
        </p:nvSpPr>
        <p:spPr>
          <a:xfrm>
            <a:off x="7086655" y="1823023"/>
            <a:ext cx="955675" cy="700088"/>
          </a:xfrm>
          <a:prstGeom prst="rect">
            <a:avLst/>
          </a:prstGeom>
          <a:noFill/>
          <a:ln w="9525" cap="flat" cmpd="sng">
            <a:solidFill>
              <a:schemeClr val="dk1"/>
            </a:solidFill>
            <a:prstDash val="dashDot"/>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Times New Roman"/>
              <a:ea typeface="Times New Roman"/>
              <a:cs typeface="Times New Roman"/>
              <a:sym typeface="Times New Roman"/>
            </a:endParaRPr>
          </a:p>
        </p:txBody>
      </p:sp>
      <p:sp>
        <p:nvSpPr>
          <p:cNvPr id="3711" name="Google Shape;3711;p14"/>
          <p:cNvSpPr txBox="1"/>
          <p:nvPr/>
        </p:nvSpPr>
        <p:spPr>
          <a:xfrm>
            <a:off x="6597705" y="1286448"/>
            <a:ext cx="1925637" cy="296863"/>
          </a:xfrm>
          <a:prstGeom prst="rect">
            <a:avLst/>
          </a:prstGeom>
          <a:noFill/>
          <a:ln>
            <a:noFill/>
          </a:ln>
        </p:spPr>
        <p:txBody>
          <a:bodyPr spcFirstLastPara="1" wrap="square" lIns="91425" tIns="45700" rIns="91425" bIns="45700" anchor="t" anchorCtr="0">
            <a:spAutoFit/>
          </a:bodyPr>
          <a:lstStyle/>
          <a:p>
            <a:pPr marL="0" marR="0" lvl="0" indent="0" algn="ctr" rtl="0">
              <a:lnSpc>
                <a:spcPct val="8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cable headend</a:t>
            </a:r>
            <a:endParaRPr/>
          </a:p>
        </p:txBody>
      </p:sp>
      <p:sp>
        <p:nvSpPr>
          <p:cNvPr id="3712" name="Google Shape;3712;p14"/>
          <p:cNvSpPr/>
          <p:nvPr/>
        </p:nvSpPr>
        <p:spPr>
          <a:xfrm>
            <a:off x="7343830" y="2005586"/>
            <a:ext cx="330200" cy="454025"/>
          </a:xfrm>
          <a:custGeom>
            <a:avLst/>
            <a:gdLst/>
            <a:ahLst/>
            <a:cxnLst/>
            <a:rect l="l" t="t" r="r" b="b"/>
            <a:pathLst>
              <a:path w="318" h="412" extrusionOk="0">
                <a:moveTo>
                  <a:pt x="0" y="412"/>
                </a:moveTo>
                <a:lnTo>
                  <a:pt x="3" y="1"/>
                </a:lnTo>
                <a:lnTo>
                  <a:pt x="74" y="0"/>
                </a:lnTo>
                <a:lnTo>
                  <a:pt x="254" y="111"/>
                </a:lnTo>
                <a:lnTo>
                  <a:pt x="318" y="115"/>
                </a:lnTo>
                <a:lnTo>
                  <a:pt x="318" y="308"/>
                </a:lnTo>
                <a:lnTo>
                  <a:pt x="246" y="308"/>
                </a:lnTo>
                <a:lnTo>
                  <a:pt x="74" y="412"/>
                </a:lnTo>
                <a:lnTo>
                  <a:pt x="0" y="412"/>
                </a:lnTo>
                <a:close/>
              </a:path>
            </a:pathLst>
          </a:custGeom>
          <a:gradFill>
            <a:gsLst>
              <a:gs pos="0">
                <a:schemeClr val="lt1"/>
              </a:gs>
              <a:gs pos="100000">
                <a:srgbClr val="8DA9DB"/>
              </a:gs>
            </a:gsLst>
            <a:lin ang="0" scaled="0"/>
          </a:gra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3713" name="Google Shape;3713;p14"/>
          <p:cNvSpPr/>
          <p:nvPr/>
        </p:nvSpPr>
        <p:spPr>
          <a:xfrm>
            <a:off x="7345417" y="1940498"/>
            <a:ext cx="366713" cy="406400"/>
          </a:xfrm>
          <a:custGeom>
            <a:avLst/>
            <a:gdLst/>
            <a:ahLst/>
            <a:cxnLst/>
            <a:rect l="l" t="t" r="r" b="b"/>
            <a:pathLst>
              <a:path w="353" h="369" extrusionOk="0">
                <a:moveTo>
                  <a:pt x="0" y="59"/>
                </a:moveTo>
                <a:lnTo>
                  <a:pt x="32" y="0"/>
                </a:lnTo>
                <a:lnTo>
                  <a:pt x="105" y="0"/>
                </a:lnTo>
                <a:lnTo>
                  <a:pt x="276" y="113"/>
                </a:lnTo>
                <a:lnTo>
                  <a:pt x="353" y="113"/>
                </a:lnTo>
                <a:lnTo>
                  <a:pt x="353" y="315"/>
                </a:lnTo>
                <a:lnTo>
                  <a:pt x="318" y="369"/>
                </a:lnTo>
                <a:lnTo>
                  <a:pt x="315" y="173"/>
                </a:lnTo>
                <a:lnTo>
                  <a:pt x="254" y="173"/>
                </a:lnTo>
                <a:lnTo>
                  <a:pt x="75" y="60"/>
                </a:lnTo>
                <a:lnTo>
                  <a:pt x="0" y="59"/>
                </a:lnTo>
                <a:close/>
              </a:path>
            </a:pathLst>
          </a:custGeom>
          <a:solidFill>
            <a:srgbClr val="2F5496"/>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cxnSp>
        <p:nvCxnSpPr>
          <p:cNvPr id="3714" name="Google Shape;3714;p14"/>
          <p:cNvCxnSpPr/>
          <p:nvPr/>
        </p:nvCxnSpPr>
        <p:spPr>
          <a:xfrm flipH="1">
            <a:off x="7670855" y="2064323"/>
            <a:ext cx="34925" cy="68263"/>
          </a:xfrm>
          <a:prstGeom prst="straightConnector1">
            <a:avLst/>
          </a:prstGeom>
          <a:noFill/>
          <a:ln w="9525" cap="flat" cmpd="sng">
            <a:solidFill>
              <a:schemeClr val="dk1"/>
            </a:solidFill>
            <a:prstDash val="solid"/>
            <a:round/>
            <a:headEnd type="none" w="med" len="med"/>
            <a:tailEnd type="none" w="med" len="med"/>
          </a:ln>
        </p:spPr>
      </p:cxnSp>
      <p:cxnSp>
        <p:nvCxnSpPr>
          <p:cNvPr id="3715" name="Google Shape;3715;p14"/>
          <p:cNvCxnSpPr/>
          <p:nvPr/>
        </p:nvCxnSpPr>
        <p:spPr>
          <a:xfrm>
            <a:off x="7372405" y="2235773"/>
            <a:ext cx="268287" cy="0"/>
          </a:xfrm>
          <a:prstGeom prst="straightConnector1">
            <a:avLst/>
          </a:prstGeom>
          <a:noFill/>
          <a:ln w="9525" cap="flat" cmpd="sng">
            <a:solidFill>
              <a:schemeClr val="dk1"/>
            </a:solidFill>
            <a:prstDash val="solid"/>
            <a:round/>
            <a:headEnd type="none" w="med" len="med"/>
            <a:tailEnd type="triangle" w="med" len="med"/>
          </a:ln>
        </p:spPr>
      </p:cxnSp>
      <p:sp>
        <p:nvSpPr>
          <p:cNvPr id="3716" name="Google Shape;3716;p14"/>
          <p:cNvSpPr/>
          <p:nvPr/>
        </p:nvSpPr>
        <p:spPr>
          <a:xfrm>
            <a:off x="7366055" y="2059561"/>
            <a:ext cx="274637" cy="115887"/>
          </a:xfrm>
          <a:custGeom>
            <a:avLst/>
            <a:gdLst/>
            <a:ahLst/>
            <a:cxnLst/>
            <a:rect l="l" t="t" r="r" b="b"/>
            <a:pathLst>
              <a:path w="264" h="105" extrusionOk="0">
                <a:moveTo>
                  <a:pt x="0" y="0"/>
                </a:moveTo>
                <a:lnTo>
                  <a:pt x="52" y="0"/>
                </a:lnTo>
                <a:lnTo>
                  <a:pt x="207" y="105"/>
                </a:lnTo>
                <a:lnTo>
                  <a:pt x="264" y="105"/>
                </a:lnTo>
              </a:path>
            </a:pathLst>
          </a:custGeom>
          <a:noFill/>
          <a:ln w="9525" cap="flat" cmpd="sng">
            <a:solidFill>
              <a:schemeClr val="dk1"/>
            </a:solidFill>
            <a:prstDash val="solid"/>
            <a:round/>
            <a:headEnd type="none" w="sm" len="sm"/>
            <a:tailEnd type="triangle" w="med" len="med"/>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3717" name="Google Shape;3717;p14"/>
          <p:cNvSpPr/>
          <p:nvPr/>
        </p:nvSpPr>
        <p:spPr>
          <a:xfrm rot="10800000" flipH="1">
            <a:off x="7366055" y="2296098"/>
            <a:ext cx="274637" cy="114300"/>
          </a:xfrm>
          <a:custGeom>
            <a:avLst/>
            <a:gdLst/>
            <a:ahLst/>
            <a:cxnLst/>
            <a:rect l="l" t="t" r="r" b="b"/>
            <a:pathLst>
              <a:path w="264" h="105" extrusionOk="0">
                <a:moveTo>
                  <a:pt x="0" y="0"/>
                </a:moveTo>
                <a:lnTo>
                  <a:pt x="52" y="0"/>
                </a:lnTo>
                <a:lnTo>
                  <a:pt x="207" y="105"/>
                </a:lnTo>
                <a:lnTo>
                  <a:pt x="264" y="105"/>
                </a:lnTo>
              </a:path>
            </a:pathLst>
          </a:custGeom>
          <a:noFill/>
          <a:ln w="9525" cap="flat" cmpd="sng">
            <a:solidFill>
              <a:schemeClr val="dk1"/>
            </a:solidFill>
            <a:prstDash val="solid"/>
            <a:round/>
            <a:headEnd type="none" w="sm" len="sm"/>
            <a:tailEnd type="triangle" w="med" len="med"/>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3718" name="Google Shape;3718;p14"/>
          <p:cNvSpPr/>
          <p:nvPr/>
        </p:nvSpPr>
        <p:spPr>
          <a:xfrm>
            <a:off x="6946955" y="1559498"/>
            <a:ext cx="1206500" cy="261938"/>
          </a:xfrm>
          <a:prstGeom prst="triangle">
            <a:avLst>
              <a:gd name="adj" fmla="val 50000"/>
            </a:avLst>
          </a:prstGeom>
          <a:noFill/>
          <a:ln w="9525" cap="flat" cmpd="sng">
            <a:solidFill>
              <a:schemeClr val="dk1"/>
            </a:solidFill>
            <a:prstDash val="dashDot"/>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Arial"/>
              <a:ea typeface="Arial"/>
              <a:cs typeface="Arial"/>
              <a:sym typeface="Arial"/>
            </a:endParaRPr>
          </a:p>
        </p:txBody>
      </p:sp>
      <p:grpSp>
        <p:nvGrpSpPr>
          <p:cNvPr id="3719" name="Google Shape;3719;p14"/>
          <p:cNvGrpSpPr/>
          <p:nvPr/>
        </p:nvGrpSpPr>
        <p:grpSpPr>
          <a:xfrm>
            <a:off x="4857805" y="3221611"/>
            <a:ext cx="2043112" cy="958850"/>
            <a:chOff x="2505" y="826"/>
            <a:chExt cx="1287" cy="604"/>
          </a:xfrm>
        </p:grpSpPr>
        <p:cxnSp>
          <p:nvCxnSpPr>
            <p:cNvPr id="3720" name="Google Shape;3720;p14"/>
            <p:cNvCxnSpPr/>
            <p:nvPr/>
          </p:nvCxnSpPr>
          <p:spPr>
            <a:xfrm flipH="1">
              <a:off x="2505" y="1115"/>
              <a:ext cx="128" cy="293"/>
            </a:xfrm>
            <a:prstGeom prst="straightConnector1">
              <a:avLst/>
            </a:prstGeom>
            <a:noFill/>
            <a:ln w="9525" cap="flat" cmpd="sng">
              <a:solidFill>
                <a:schemeClr val="dk1"/>
              </a:solidFill>
              <a:prstDash val="solid"/>
              <a:round/>
              <a:headEnd type="none" w="med" len="med"/>
              <a:tailEnd type="triangle" w="med" len="med"/>
            </a:ln>
          </p:spPr>
        </p:cxnSp>
        <p:sp>
          <p:nvSpPr>
            <p:cNvPr id="3721" name="Google Shape;3721;p14"/>
            <p:cNvSpPr/>
            <p:nvPr/>
          </p:nvSpPr>
          <p:spPr>
            <a:xfrm>
              <a:off x="2548" y="826"/>
              <a:ext cx="562" cy="266"/>
            </a:xfrm>
            <a:custGeom>
              <a:avLst/>
              <a:gdLst/>
              <a:ahLst/>
              <a:cxnLst/>
              <a:rect l="l" t="t" r="r" b="b"/>
              <a:pathLst>
                <a:path w="562" h="266" extrusionOk="0">
                  <a:moveTo>
                    <a:pt x="4" y="264"/>
                  </a:moveTo>
                  <a:cubicBezTo>
                    <a:pt x="4" y="212"/>
                    <a:pt x="0" y="4"/>
                    <a:pt x="52" y="6"/>
                  </a:cubicBezTo>
                  <a:cubicBezTo>
                    <a:pt x="106" y="4"/>
                    <a:pt x="58" y="266"/>
                    <a:pt x="108" y="266"/>
                  </a:cubicBezTo>
                  <a:cubicBezTo>
                    <a:pt x="158" y="266"/>
                    <a:pt x="126" y="0"/>
                    <a:pt x="174" y="0"/>
                  </a:cubicBezTo>
                  <a:cubicBezTo>
                    <a:pt x="222" y="0"/>
                    <a:pt x="184" y="266"/>
                    <a:pt x="228" y="264"/>
                  </a:cubicBezTo>
                  <a:cubicBezTo>
                    <a:pt x="272" y="262"/>
                    <a:pt x="244" y="8"/>
                    <a:pt x="288" y="8"/>
                  </a:cubicBezTo>
                  <a:cubicBezTo>
                    <a:pt x="332" y="8"/>
                    <a:pt x="304" y="266"/>
                    <a:pt x="354" y="266"/>
                  </a:cubicBezTo>
                  <a:cubicBezTo>
                    <a:pt x="404" y="266"/>
                    <a:pt x="336" y="8"/>
                    <a:pt x="402" y="8"/>
                  </a:cubicBezTo>
                  <a:cubicBezTo>
                    <a:pt x="468" y="8"/>
                    <a:pt x="416" y="266"/>
                    <a:pt x="464" y="264"/>
                  </a:cubicBezTo>
                  <a:cubicBezTo>
                    <a:pt x="512" y="262"/>
                    <a:pt x="450" y="4"/>
                    <a:pt x="506" y="6"/>
                  </a:cubicBezTo>
                  <a:cubicBezTo>
                    <a:pt x="562" y="8"/>
                    <a:pt x="546" y="192"/>
                    <a:pt x="556" y="266"/>
                  </a:cubicBezTo>
                </a:path>
              </a:pathLst>
            </a:custGeom>
            <a:no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3722" name="Google Shape;3722;p14"/>
            <p:cNvSpPr/>
            <p:nvPr/>
          </p:nvSpPr>
          <p:spPr>
            <a:xfrm>
              <a:off x="3523" y="830"/>
              <a:ext cx="269" cy="266"/>
            </a:xfrm>
            <a:custGeom>
              <a:avLst/>
              <a:gdLst/>
              <a:ahLst/>
              <a:cxnLst/>
              <a:rect l="l" t="t" r="r" b="b"/>
              <a:pathLst>
                <a:path w="562" h="266" extrusionOk="0">
                  <a:moveTo>
                    <a:pt x="4" y="264"/>
                  </a:moveTo>
                  <a:cubicBezTo>
                    <a:pt x="4" y="212"/>
                    <a:pt x="0" y="4"/>
                    <a:pt x="52" y="6"/>
                  </a:cubicBezTo>
                  <a:cubicBezTo>
                    <a:pt x="106" y="4"/>
                    <a:pt x="58" y="266"/>
                    <a:pt x="108" y="266"/>
                  </a:cubicBezTo>
                  <a:cubicBezTo>
                    <a:pt x="158" y="266"/>
                    <a:pt x="126" y="0"/>
                    <a:pt x="174" y="0"/>
                  </a:cubicBezTo>
                  <a:cubicBezTo>
                    <a:pt x="222" y="0"/>
                    <a:pt x="184" y="266"/>
                    <a:pt x="228" y="264"/>
                  </a:cubicBezTo>
                  <a:cubicBezTo>
                    <a:pt x="272" y="262"/>
                    <a:pt x="244" y="8"/>
                    <a:pt x="288" y="8"/>
                  </a:cubicBezTo>
                  <a:cubicBezTo>
                    <a:pt x="332" y="8"/>
                    <a:pt x="304" y="266"/>
                    <a:pt x="354" y="266"/>
                  </a:cubicBezTo>
                  <a:cubicBezTo>
                    <a:pt x="404" y="266"/>
                    <a:pt x="336" y="8"/>
                    <a:pt x="402" y="8"/>
                  </a:cubicBezTo>
                  <a:cubicBezTo>
                    <a:pt x="468" y="8"/>
                    <a:pt x="416" y="266"/>
                    <a:pt x="464" y="264"/>
                  </a:cubicBezTo>
                  <a:cubicBezTo>
                    <a:pt x="512" y="262"/>
                    <a:pt x="450" y="4"/>
                    <a:pt x="506" y="6"/>
                  </a:cubicBezTo>
                  <a:cubicBezTo>
                    <a:pt x="562" y="8"/>
                    <a:pt x="546" y="192"/>
                    <a:pt x="556" y="266"/>
                  </a:cubicBezTo>
                </a:path>
              </a:pathLst>
            </a:custGeom>
            <a:no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cxnSp>
          <p:nvCxnSpPr>
            <p:cNvPr id="3723" name="Google Shape;3723;p14"/>
            <p:cNvCxnSpPr/>
            <p:nvPr/>
          </p:nvCxnSpPr>
          <p:spPr>
            <a:xfrm flipH="1">
              <a:off x="3433" y="1137"/>
              <a:ext cx="128" cy="293"/>
            </a:xfrm>
            <a:prstGeom prst="straightConnector1">
              <a:avLst/>
            </a:prstGeom>
            <a:noFill/>
            <a:ln w="9525" cap="flat" cmpd="sng">
              <a:solidFill>
                <a:schemeClr val="dk1"/>
              </a:solidFill>
              <a:prstDash val="solid"/>
              <a:round/>
              <a:headEnd type="none" w="med" len="med"/>
              <a:tailEnd type="triangle" w="med" len="med"/>
            </a:ln>
          </p:spPr>
        </p:cxnSp>
      </p:grpSp>
      <p:grpSp>
        <p:nvGrpSpPr>
          <p:cNvPr id="3724" name="Google Shape;3724;p14"/>
          <p:cNvGrpSpPr/>
          <p:nvPr/>
        </p:nvGrpSpPr>
        <p:grpSpPr>
          <a:xfrm>
            <a:off x="4148192" y="3378773"/>
            <a:ext cx="3021013" cy="2114550"/>
            <a:chOff x="2606" y="951"/>
            <a:chExt cx="1903" cy="1332"/>
          </a:xfrm>
        </p:grpSpPr>
        <p:sp>
          <p:nvSpPr>
            <p:cNvPr id="3725" name="Google Shape;3725;p14"/>
            <p:cNvSpPr txBox="1"/>
            <p:nvPr/>
          </p:nvSpPr>
          <p:spPr>
            <a:xfrm>
              <a:off x="3378" y="2071"/>
              <a:ext cx="655" cy="21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Channels</a:t>
              </a:r>
              <a:endParaRPr/>
            </a:p>
          </p:txBody>
        </p:sp>
        <p:cxnSp>
          <p:nvCxnSpPr>
            <p:cNvPr id="3726" name="Google Shape;3726;p14"/>
            <p:cNvCxnSpPr/>
            <p:nvPr/>
          </p:nvCxnSpPr>
          <p:spPr>
            <a:xfrm>
              <a:off x="2994" y="951"/>
              <a:ext cx="0" cy="978"/>
            </a:xfrm>
            <a:prstGeom prst="straightConnector1">
              <a:avLst/>
            </a:prstGeom>
            <a:noFill/>
            <a:ln w="9525" cap="flat" cmpd="sng">
              <a:solidFill>
                <a:schemeClr val="dk1"/>
              </a:solidFill>
              <a:prstDash val="solid"/>
              <a:round/>
              <a:headEnd type="none" w="med" len="med"/>
              <a:tailEnd type="none" w="med" len="med"/>
            </a:ln>
          </p:spPr>
        </p:cxnSp>
        <p:cxnSp>
          <p:nvCxnSpPr>
            <p:cNvPr id="3727" name="Google Shape;3727;p14"/>
            <p:cNvCxnSpPr/>
            <p:nvPr/>
          </p:nvCxnSpPr>
          <p:spPr>
            <a:xfrm>
              <a:off x="2988" y="1935"/>
              <a:ext cx="1464" cy="0"/>
            </a:xfrm>
            <a:prstGeom prst="straightConnector1">
              <a:avLst/>
            </a:prstGeom>
            <a:noFill/>
            <a:ln w="9525" cap="flat" cmpd="sng">
              <a:solidFill>
                <a:schemeClr val="dk1"/>
              </a:solidFill>
              <a:prstDash val="solid"/>
              <a:round/>
              <a:headEnd type="none" w="med" len="med"/>
              <a:tailEnd type="none" w="med" len="med"/>
            </a:ln>
          </p:spPr>
        </p:cxnSp>
        <p:sp>
          <p:nvSpPr>
            <p:cNvPr id="3728" name="Google Shape;3728;p14"/>
            <p:cNvSpPr txBox="1"/>
            <p:nvPr/>
          </p:nvSpPr>
          <p:spPr>
            <a:xfrm>
              <a:off x="2978" y="1408"/>
              <a:ext cx="178" cy="53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V</a:t>
              </a:r>
              <a:endParaRPr/>
            </a:p>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I</a:t>
              </a:r>
              <a:endParaRPr/>
            </a:p>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D</a:t>
              </a:r>
              <a:endParaRPr/>
            </a:p>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E</a:t>
              </a:r>
              <a:endParaRPr/>
            </a:p>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O</a:t>
              </a:r>
              <a:endParaRPr/>
            </a:p>
          </p:txBody>
        </p:sp>
        <p:cxnSp>
          <p:nvCxnSpPr>
            <p:cNvPr id="3729" name="Google Shape;3729;p14"/>
            <p:cNvCxnSpPr/>
            <p:nvPr/>
          </p:nvCxnSpPr>
          <p:spPr>
            <a:xfrm>
              <a:off x="3150" y="1863"/>
              <a:ext cx="0" cy="144"/>
            </a:xfrm>
            <a:prstGeom prst="straightConnector1">
              <a:avLst/>
            </a:prstGeom>
            <a:noFill/>
            <a:ln w="9525" cap="flat" cmpd="sng">
              <a:solidFill>
                <a:schemeClr val="dk1"/>
              </a:solidFill>
              <a:prstDash val="solid"/>
              <a:round/>
              <a:headEnd type="none" w="med" len="med"/>
              <a:tailEnd type="none" w="med" len="med"/>
            </a:ln>
          </p:spPr>
        </p:cxnSp>
        <p:sp>
          <p:nvSpPr>
            <p:cNvPr id="3730" name="Google Shape;3730;p14"/>
            <p:cNvSpPr txBox="1"/>
            <p:nvPr/>
          </p:nvSpPr>
          <p:spPr>
            <a:xfrm>
              <a:off x="3152" y="1408"/>
              <a:ext cx="178" cy="53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V</a:t>
              </a:r>
              <a:endParaRPr/>
            </a:p>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I</a:t>
              </a:r>
              <a:endParaRPr/>
            </a:p>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D</a:t>
              </a:r>
              <a:endParaRPr/>
            </a:p>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E</a:t>
              </a:r>
              <a:endParaRPr/>
            </a:p>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O</a:t>
              </a:r>
              <a:endParaRPr/>
            </a:p>
          </p:txBody>
        </p:sp>
        <p:sp>
          <p:nvSpPr>
            <p:cNvPr id="3731" name="Google Shape;3731;p14"/>
            <p:cNvSpPr txBox="1"/>
            <p:nvPr/>
          </p:nvSpPr>
          <p:spPr>
            <a:xfrm>
              <a:off x="3338" y="1408"/>
              <a:ext cx="178" cy="53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V</a:t>
              </a:r>
              <a:endParaRPr/>
            </a:p>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I</a:t>
              </a:r>
              <a:endParaRPr/>
            </a:p>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D</a:t>
              </a:r>
              <a:endParaRPr/>
            </a:p>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E</a:t>
              </a:r>
              <a:endParaRPr/>
            </a:p>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O</a:t>
              </a:r>
              <a:endParaRPr/>
            </a:p>
          </p:txBody>
        </p:sp>
        <p:sp>
          <p:nvSpPr>
            <p:cNvPr id="3732" name="Google Shape;3732;p14"/>
            <p:cNvSpPr txBox="1"/>
            <p:nvPr/>
          </p:nvSpPr>
          <p:spPr>
            <a:xfrm>
              <a:off x="3524" y="1408"/>
              <a:ext cx="178" cy="53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V</a:t>
              </a:r>
              <a:endParaRPr/>
            </a:p>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I</a:t>
              </a:r>
              <a:endParaRPr/>
            </a:p>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D</a:t>
              </a:r>
              <a:endParaRPr/>
            </a:p>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E</a:t>
              </a:r>
              <a:endParaRPr/>
            </a:p>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O</a:t>
              </a:r>
              <a:endParaRPr/>
            </a:p>
          </p:txBody>
        </p:sp>
        <p:sp>
          <p:nvSpPr>
            <p:cNvPr id="3733" name="Google Shape;3733;p14"/>
            <p:cNvSpPr txBox="1"/>
            <p:nvPr/>
          </p:nvSpPr>
          <p:spPr>
            <a:xfrm>
              <a:off x="3710" y="1408"/>
              <a:ext cx="178" cy="53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V</a:t>
              </a:r>
              <a:endParaRPr/>
            </a:p>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I</a:t>
              </a:r>
              <a:endParaRPr/>
            </a:p>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D</a:t>
              </a:r>
              <a:endParaRPr/>
            </a:p>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E</a:t>
              </a:r>
              <a:endParaRPr/>
            </a:p>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O</a:t>
              </a:r>
              <a:endParaRPr/>
            </a:p>
          </p:txBody>
        </p:sp>
        <p:sp>
          <p:nvSpPr>
            <p:cNvPr id="3734" name="Google Shape;3734;p14"/>
            <p:cNvSpPr txBox="1"/>
            <p:nvPr/>
          </p:nvSpPr>
          <p:spPr>
            <a:xfrm>
              <a:off x="3896" y="1408"/>
              <a:ext cx="178" cy="53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V</a:t>
              </a:r>
              <a:endParaRPr/>
            </a:p>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I</a:t>
              </a:r>
              <a:endParaRPr/>
            </a:p>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D</a:t>
              </a:r>
              <a:endParaRPr/>
            </a:p>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E</a:t>
              </a:r>
              <a:endParaRPr/>
            </a:p>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O</a:t>
              </a:r>
              <a:endParaRPr/>
            </a:p>
          </p:txBody>
        </p:sp>
        <p:sp>
          <p:nvSpPr>
            <p:cNvPr id="3735" name="Google Shape;3735;p14"/>
            <p:cNvSpPr txBox="1"/>
            <p:nvPr/>
          </p:nvSpPr>
          <p:spPr>
            <a:xfrm>
              <a:off x="4058" y="1402"/>
              <a:ext cx="174" cy="53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000"/>
                <a:buFont typeface="Arial"/>
                <a:buNone/>
              </a:pPr>
              <a:endParaRPr sz="10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D</a:t>
              </a:r>
              <a:endParaRPr/>
            </a:p>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A</a:t>
              </a:r>
              <a:endParaRPr/>
            </a:p>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T</a:t>
              </a:r>
              <a:endParaRPr/>
            </a:p>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A</a:t>
              </a:r>
              <a:endParaRPr/>
            </a:p>
          </p:txBody>
        </p:sp>
        <p:sp>
          <p:nvSpPr>
            <p:cNvPr id="3736" name="Google Shape;3736;p14"/>
            <p:cNvSpPr txBox="1"/>
            <p:nvPr/>
          </p:nvSpPr>
          <p:spPr>
            <a:xfrm>
              <a:off x="4202" y="1402"/>
              <a:ext cx="174" cy="53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000"/>
                <a:buFont typeface="Arial"/>
                <a:buNone/>
              </a:pPr>
              <a:endParaRPr sz="10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D</a:t>
              </a:r>
              <a:endParaRPr/>
            </a:p>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A</a:t>
              </a:r>
              <a:endParaRPr/>
            </a:p>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T</a:t>
              </a:r>
              <a:endParaRPr/>
            </a:p>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A</a:t>
              </a:r>
              <a:endParaRPr/>
            </a:p>
          </p:txBody>
        </p:sp>
        <p:sp>
          <p:nvSpPr>
            <p:cNvPr id="3737" name="Google Shape;3737;p14"/>
            <p:cNvSpPr txBox="1"/>
            <p:nvPr/>
          </p:nvSpPr>
          <p:spPr>
            <a:xfrm>
              <a:off x="4330" y="1114"/>
              <a:ext cx="178" cy="82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000"/>
                <a:buFont typeface="Arial"/>
                <a:buNone/>
              </a:pPr>
              <a:endParaRPr sz="10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C</a:t>
              </a:r>
              <a:endParaRPr/>
            </a:p>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O</a:t>
              </a:r>
              <a:endParaRPr/>
            </a:p>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N</a:t>
              </a:r>
              <a:endParaRPr/>
            </a:p>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T</a:t>
              </a:r>
              <a:endParaRPr/>
            </a:p>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R</a:t>
              </a:r>
              <a:endParaRPr/>
            </a:p>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O</a:t>
              </a:r>
              <a:endParaRPr/>
            </a:p>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L</a:t>
              </a:r>
              <a:endParaRPr/>
            </a:p>
          </p:txBody>
        </p:sp>
        <p:cxnSp>
          <p:nvCxnSpPr>
            <p:cNvPr id="3738" name="Google Shape;3738;p14"/>
            <p:cNvCxnSpPr/>
            <p:nvPr/>
          </p:nvCxnSpPr>
          <p:spPr>
            <a:xfrm>
              <a:off x="3334" y="1863"/>
              <a:ext cx="0" cy="144"/>
            </a:xfrm>
            <a:prstGeom prst="straightConnector1">
              <a:avLst/>
            </a:prstGeom>
            <a:noFill/>
            <a:ln w="9525" cap="flat" cmpd="sng">
              <a:solidFill>
                <a:schemeClr val="dk1"/>
              </a:solidFill>
              <a:prstDash val="solid"/>
              <a:round/>
              <a:headEnd type="none" w="med" len="med"/>
              <a:tailEnd type="none" w="med" len="med"/>
            </a:ln>
          </p:spPr>
        </p:cxnSp>
        <p:cxnSp>
          <p:nvCxnSpPr>
            <p:cNvPr id="3739" name="Google Shape;3739;p14"/>
            <p:cNvCxnSpPr/>
            <p:nvPr/>
          </p:nvCxnSpPr>
          <p:spPr>
            <a:xfrm>
              <a:off x="3514" y="1863"/>
              <a:ext cx="0" cy="144"/>
            </a:xfrm>
            <a:prstGeom prst="straightConnector1">
              <a:avLst/>
            </a:prstGeom>
            <a:noFill/>
            <a:ln w="9525" cap="flat" cmpd="sng">
              <a:solidFill>
                <a:schemeClr val="dk1"/>
              </a:solidFill>
              <a:prstDash val="solid"/>
              <a:round/>
              <a:headEnd type="none" w="med" len="med"/>
              <a:tailEnd type="none" w="med" len="med"/>
            </a:ln>
          </p:spPr>
        </p:cxnSp>
        <p:cxnSp>
          <p:nvCxnSpPr>
            <p:cNvPr id="3740" name="Google Shape;3740;p14"/>
            <p:cNvCxnSpPr/>
            <p:nvPr/>
          </p:nvCxnSpPr>
          <p:spPr>
            <a:xfrm>
              <a:off x="3698" y="1863"/>
              <a:ext cx="0" cy="144"/>
            </a:xfrm>
            <a:prstGeom prst="straightConnector1">
              <a:avLst/>
            </a:prstGeom>
            <a:noFill/>
            <a:ln w="9525" cap="flat" cmpd="sng">
              <a:solidFill>
                <a:schemeClr val="dk1"/>
              </a:solidFill>
              <a:prstDash val="solid"/>
              <a:round/>
              <a:headEnd type="none" w="med" len="med"/>
              <a:tailEnd type="none" w="med" len="med"/>
            </a:ln>
          </p:spPr>
        </p:cxnSp>
        <p:cxnSp>
          <p:nvCxnSpPr>
            <p:cNvPr id="3741" name="Google Shape;3741;p14"/>
            <p:cNvCxnSpPr/>
            <p:nvPr/>
          </p:nvCxnSpPr>
          <p:spPr>
            <a:xfrm>
              <a:off x="3886" y="1863"/>
              <a:ext cx="0" cy="144"/>
            </a:xfrm>
            <a:prstGeom prst="straightConnector1">
              <a:avLst/>
            </a:prstGeom>
            <a:noFill/>
            <a:ln w="9525" cap="flat" cmpd="sng">
              <a:solidFill>
                <a:schemeClr val="dk1"/>
              </a:solidFill>
              <a:prstDash val="solid"/>
              <a:round/>
              <a:headEnd type="none" w="med" len="med"/>
              <a:tailEnd type="none" w="med" len="med"/>
            </a:ln>
          </p:spPr>
        </p:cxnSp>
        <p:cxnSp>
          <p:nvCxnSpPr>
            <p:cNvPr id="3742" name="Google Shape;3742;p14"/>
            <p:cNvCxnSpPr/>
            <p:nvPr/>
          </p:nvCxnSpPr>
          <p:spPr>
            <a:xfrm>
              <a:off x="4062" y="1871"/>
              <a:ext cx="0" cy="144"/>
            </a:xfrm>
            <a:prstGeom prst="straightConnector1">
              <a:avLst/>
            </a:prstGeom>
            <a:noFill/>
            <a:ln w="9525" cap="flat" cmpd="sng">
              <a:solidFill>
                <a:schemeClr val="dk1"/>
              </a:solidFill>
              <a:prstDash val="solid"/>
              <a:round/>
              <a:headEnd type="none" w="med" len="med"/>
              <a:tailEnd type="none" w="med" len="med"/>
            </a:ln>
          </p:spPr>
        </p:cxnSp>
        <p:cxnSp>
          <p:nvCxnSpPr>
            <p:cNvPr id="3743" name="Google Shape;3743;p14"/>
            <p:cNvCxnSpPr/>
            <p:nvPr/>
          </p:nvCxnSpPr>
          <p:spPr>
            <a:xfrm>
              <a:off x="4218" y="1867"/>
              <a:ext cx="0" cy="144"/>
            </a:xfrm>
            <a:prstGeom prst="straightConnector1">
              <a:avLst/>
            </a:prstGeom>
            <a:noFill/>
            <a:ln w="9525" cap="flat" cmpd="sng">
              <a:solidFill>
                <a:schemeClr val="dk1"/>
              </a:solidFill>
              <a:prstDash val="solid"/>
              <a:round/>
              <a:headEnd type="none" w="med" len="med"/>
              <a:tailEnd type="none" w="med" len="med"/>
            </a:ln>
          </p:spPr>
        </p:cxnSp>
        <p:cxnSp>
          <p:nvCxnSpPr>
            <p:cNvPr id="3744" name="Google Shape;3744;p14"/>
            <p:cNvCxnSpPr/>
            <p:nvPr/>
          </p:nvCxnSpPr>
          <p:spPr>
            <a:xfrm>
              <a:off x="4362" y="1859"/>
              <a:ext cx="0" cy="144"/>
            </a:xfrm>
            <a:prstGeom prst="straightConnector1">
              <a:avLst/>
            </a:prstGeom>
            <a:noFill/>
            <a:ln w="9525" cap="flat" cmpd="sng">
              <a:solidFill>
                <a:schemeClr val="dk1"/>
              </a:solidFill>
              <a:prstDash val="solid"/>
              <a:round/>
              <a:headEnd type="none" w="med" len="med"/>
              <a:tailEnd type="none" w="med" len="med"/>
            </a:ln>
          </p:spPr>
        </p:cxnSp>
        <p:sp>
          <p:nvSpPr>
            <p:cNvPr id="3745" name="Google Shape;3745;p14"/>
            <p:cNvSpPr txBox="1"/>
            <p:nvPr/>
          </p:nvSpPr>
          <p:spPr>
            <a:xfrm>
              <a:off x="2985" y="1960"/>
              <a:ext cx="160" cy="1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1</a:t>
              </a:r>
              <a:endParaRPr/>
            </a:p>
          </p:txBody>
        </p:sp>
        <p:sp>
          <p:nvSpPr>
            <p:cNvPr id="3746" name="Google Shape;3746;p14"/>
            <p:cNvSpPr txBox="1"/>
            <p:nvPr/>
          </p:nvSpPr>
          <p:spPr>
            <a:xfrm>
              <a:off x="3153" y="1960"/>
              <a:ext cx="160" cy="1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2</a:t>
              </a:r>
              <a:endParaRPr/>
            </a:p>
          </p:txBody>
        </p:sp>
        <p:sp>
          <p:nvSpPr>
            <p:cNvPr id="3747" name="Google Shape;3747;p14"/>
            <p:cNvSpPr txBox="1"/>
            <p:nvPr/>
          </p:nvSpPr>
          <p:spPr>
            <a:xfrm>
              <a:off x="3345" y="1960"/>
              <a:ext cx="160" cy="1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3</a:t>
              </a:r>
              <a:endParaRPr/>
            </a:p>
          </p:txBody>
        </p:sp>
        <p:sp>
          <p:nvSpPr>
            <p:cNvPr id="3748" name="Google Shape;3748;p14"/>
            <p:cNvSpPr txBox="1"/>
            <p:nvPr/>
          </p:nvSpPr>
          <p:spPr>
            <a:xfrm>
              <a:off x="3517" y="1960"/>
              <a:ext cx="160" cy="1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4</a:t>
              </a:r>
              <a:endParaRPr/>
            </a:p>
          </p:txBody>
        </p:sp>
        <p:sp>
          <p:nvSpPr>
            <p:cNvPr id="3749" name="Google Shape;3749;p14"/>
            <p:cNvSpPr txBox="1"/>
            <p:nvPr/>
          </p:nvSpPr>
          <p:spPr>
            <a:xfrm>
              <a:off x="3705" y="1956"/>
              <a:ext cx="160" cy="1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5</a:t>
              </a:r>
              <a:endParaRPr/>
            </a:p>
          </p:txBody>
        </p:sp>
        <p:sp>
          <p:nvSpPr>
            <p:cNvPr id="3750" name="Google Shape;3750;p14"/>
            <p:cNvSpPr txBox="1"/>
            <p:nvPr/>
          </p:nvSpPr>
          <p:spPr>
            <a:xfrm>
              <a:off x="3893" y="1956"/>
              <a:ext cx="160" cy="1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6</a:t>
              </a:r>
              <a:endParaRPr/>
            </a:p>
          </p:txBody>
        </p:sp>
        <p:sp>
          <p:nvSpPr>
            <p:cNvPr id="3751" name="Google Shape;3751;p14"/>
            <p:cNvSpPr txBox="1"/>
            <p:nvPr/>
          </p:nvSpPr>
          <p:spPr>
            <a:xfrm>
              <a:off x="4057" y="1956"/>
              <a:ext cx="160" cy="1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7</a:t>
              </a:r>
              <a:endParaRPr/>
            </a:p>
          </p:txBody>
        </p:sp>
        <p:sp>
          <p:nvSpPr>
            <p:cNvPr id="3752" name="Google Shape;3752;p14"/>
            <p:cNvSpPr txBox="1"/>
            <p:nvPr/>
          </p:nvSpPr>
          <p:spPr>
            <a:xfrm>
              <a:off x="4205" y="1956"/>
              <a:ext cx="160" cy="1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8</a:t>
              </a:r>
              <a:endParaRPr/>
            </a:p>
          </p:txBody>
        </p:sp>
        <p:sp>
          <p:nvSpPr>
            <p:cNvPr id="3753" name="Google Shape;3753;p14"/>
            <p:cNvSpPr txBox="1"/>
            <p:nvPr/>
          </p:nvSpPr>
          <p:spPr>
            <a:xfrm>
              <a:off x="4349" y="1956"/>
              <a:ext cx="160" cy="1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9</a:t>
              </a:r>
              <a:endParaRPr/>
            </a:p>
          </p:txBody>
        </p:sp>
        <p:sp>
          <p:nvSpPr>
            <p:cNvPr id="3754" name="Google Shape;3754;p14"/>
            <p:cNvSpPr/>
            <p:nvPr/>
          </p:nvSpPr>
          <p:spPr>
            <a:xfrm>
              <a:off x="2606" y="969"/>
              <a:ext cx="375" cy="969"/>
            </a:xfrm>
            <a:custGeom>
              <a:avLst/>
              <a:gdLst/>
              <a:ahLst/>
              <a:cxnLst/>
              <a:rect l="l" t="t" r="r" b="b"/>
              <a:pathLst>
                <a:path w="375" h="969" extrusionOk="0">
                  <a:moveTo>
                    <a:pt x="375" y="0"/>
                  </a:moveTo>
                  <a:lnTo>
                    <a:pt x="0" y="485"/>
                  </a:lnTo>
                  <a:lnTo>
                    <a:pt x="375" y="969"/>
                  </a:lnTo>
                  <a:lnTo>
                    <a:pt x="375" y="0"/>
                  </a:lnTo>
                  <a:close/>
                </a:path>
              </a:pathLst>
            </a:custGeom>
            <a:gradFill>
              <a:gsLst>
                <a:gs pos="0">
                  <a:srgbClr val="0000A8"/>
                </a:gs>
                <a:gs pos="100000">
                  <a:schemeClr val="lt1"/>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grpSp>
        <p:nvGrpSpPr>
          <p:cNvPr id="3755" name="Google Shape;3755;p14"/>
          <p:cNvGrpSpPr/>
          <p:nvPr/>
        </p:nvGrpSpPr>
        <p:grpSpPr>
          <a:xfrm rot="10800000" flipH="1">
            <a:off x="2457505" y="2273873"/>
            <a:ext cx="1689100" cy="2092326"/>
            <a:chOff x="1497" y="1352"/>
            <a:chExt cx="1064" cy="1318"/>
          </a:xfrm>
        </p:grpSpPr>
        <p:grpSp>
          <p:nvGrpSpPr>
            <p:cNvPr id="3756" name="Google Shape;3756;p14"/>
            <p:cNvGrpSpPr/>
            <p:nvPr/>
          </p:nvGrpSpPr>
          <p:grpSpPr>
            <a:xfrm>
              <a:off x="1497" y="1352"/>
              <a:ext cx="1064" cy="217"/>
              <a:chOff x="1600" y="1475"/>
              <a:chExt cx="1064" cy="217"/>
            </a:xfrm>
          </p:grpSpPr>
          <p:sp>
            <p:nvSpPr>
              <p:cNvPr id="3757" name="Google Shape;3757;p14"/>
              <p:cNvSpPr/>
              <p:nvPr/>
            </p:nvSpPr>
            <p:spPr>
              <a:xfrm rot="10800000">
                <a:off x="2358" y="1500"/>
                <a:ext cx="168" cy="174"/>
              </a:xfrm>
              <a:prstGeom prst="rect">
                <a:avLst/>
              </a:prstGeom>
              <a:solidFill>
                <a:schemeClr val="lt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Times New Roman"/>
                  <a:ea typeface="Times New Roman"/>
                  <a:cs typeface="Times New Roman"/>
                  <a:sym typeface="Times New Roman"/>
                </a:endParaRPr>
              </a:p>
            </p:txBody>
          </p:sp>
          <p:sp>
            <p:nvSpPr>
              <p:cNvPr id="3758" name="Google Shape;3758;p14"/>
              <p:cNvSpPr/>
              <p:nvPr/>
            </p:nvSpPr>
            <p:spPr>
              <a:xfrm>
                <a:off x="1614" y="1494"/>
                <a:ext cx="896" cy="198"/>
              </a:xfrm>
              <a:custGeom>
                <a:avLst/>
                <a:gdLst/>
                <a:ahLst/>
                <a:cxnLst/>
                <a:rect l="l" t="t" r="r" b="b"/>
                <a:pathLst>
                  <a:path w="896" h="198" extrusionOk="0">
                    <a:moveTo>
                      <a:pt x="18" y="0"/>
                    </a:moveTo>
                    <a:lnTo>
                      <a:pt x="0" y="96"/>
                    </a:lnTo>
                    <a:lnTo>
                      <a:pt x="18" y="198"/>
                    </a:lnTo>
                    <a:lnTo>
                      <a:pt x="774" y="198"/>
                    </a:lnTo>
                    <a:cubicBezTo>
                      <a:pt x="896" y="180"/>
                      <a:pt x="750" y="123"/>
                      <a:pt x="750" y="90"/>
                    </a:cubicBezTo>
                    <a:cubicBezTo>
                      <a:pt x="750" y="57"/>
                      <a:pt x="896" y="15"/>
                      <a:pt x="774" y="0"/>
                    </a:cubicBezTo>
                    <a:lnTo>
                      <a:pt x="18" y="0"/>
                    </a:lnTo>
                    <a:close/>
                  </a:path>
                </a:pathLst>
              </a:custGeom>
              <a:gradFill>
                <a:gsLst>
                  <a:gs pos="0">
                    <a:schemeClr val="dk1"/>
                  </a:gs>
                  <a:gs pos="50000">
                    <a:schemeClr val="lt1"/>
                  </a:gs>
                  <a:gs pos="100000">
                    <a:schemeClr val="dk1"/>
                  </a:gs>
                </a:gsLst>
                <a:lin ang="5400000" scaled="0"/>
              </a:gra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9" name="Google Shape;3759;p14"/>
              <p:cNvSpPr txBox="1"/>
              <p:nvPr/>
            </p:nvSpPr>
            <p:spPr>
              <a:xfrm rot="10800000">
                <a:off x="1600" y="1475"/>
                <a:ext cx="896" cy="198"/>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Times New Roman"/>
                  <a:ea typeface="Times New Roman"/>
                  <a:cs typeface="Times New Roman"/>
                  <a:sym typeface="Times New Roman"/>
                </a:endParaRPr>
              </a:p>
            </p:txBody>
          </p:sp>
          <p:sp>
            <p:nvSpPr>
              <p:cNvPr id="3760" name="Google Shape;3760;p14"/>
              <p:cNvSpPr/>
              <p:nvPr/>
            </p:nvSpPr>
            <p:spPr>
              <a:xfrm>
                <a:off x="2502" y="1506"/>
                <a:ext cx="62" cy="168"/>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14"/>
              <p:cNvSpPr txBox="1"/>
              <p:nvPr/>
            </p:nvSpPr>
            <p:spPr>
              <a:xfrm rot="10800000">
                <a:off x="2509" y="1525"/>
                <a:ext cx="44" cy="119"/>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Times New Roman"/>
                  <a:ea typeface="Times New Roman"/>
                  <a:cs typeface="Times New Roman"/>
                  <a:sym typeface="Times New Roman"/>
                </a:endParaRPr>
              </a:p>
            </p:txBody>
          </p:sp>
          <p:cxnSp>
            <p:nvCxnSpPr>
              <p:cNvPr id="3762" name="Google Shape;3762;p14"/>
              <p:cNvCxnSpPr/>
              <p:nvPr/>
            </p:nvCxnSpPr>
            <p:spPr>
              <a:xfrm>
                <a:off x="2526" y="1584"/>
                <a:ext cx="138" cy="0"/>
              </a:xfrm>
              <a:prstGeom prst="straightConnector1">
                <a:avLst/>
              </a:prstGeom>
              <a:noFill/>
              <a:ln w="28575" cap="flat" cmpd="sng">
                <a:solidFill>
                  <a:schemeClr val="dk1"/>
                </a:solidFill>
                <a:prstDash val="solid"/>
                <a:round/>
                <a:headEnd type="none" w="med" len="med"/>
                <a:tailEnd type="none" w="med" len="med"/>
              </a:ln>
            </p:spPr>
          </p:cxnSp>
        </p:grpSp>
        <p:sp>
          <p:nvSpPr>
            <p:cNvPr id="3763" name="Google Shape;3763;p14"/>
            <p:cNvSpPr/>
            <p:nvPr/>
          </p:nvSpPr>
          <p:spPr>
            <a:xfrm>
              <a:off x="1536" y="1563"/>
              <a:ext cx="1015" cy="1107"/>
            </a:xfrm>
            <a:custGeom>
              <a:avLst/>
              <a:gdLst/>
              <a:ahLst/>
              <a:cxnLst/>
              <a:rect l="l" t="t" r="r" b="b"/>
              <a:pathLst>
                <a:path w="1015" h="1107" extrusionOk="0">
                  <a:moveTo>
                    <a:pt x="1015" y="1107"/>
                  </a:moveTo>
                  <a:lnTo>
                    <a:pt x="0" y="0"/>
                  </a:lnTo>
                  <a:lnTo>
                    <a:pt x="905" y="0"/>
                  </a:lnTo>
                  <a:lnTo>
                    <a:pt x="1015" y="1107"/>
                  </a:lnTo>
                  <a:close/>
                </a:path>
              </a:pathLst>
            </a:custGeom>
            <a:gradFill>
              <a:gsLst>
                <a:gs pos="0">
                  <a:schemeClr val="lt1"/>
                </a:gs>
                <a:gs pos="100000">
                  <a:srgbClr val="0000A8"/>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4" name="Google Shape;3764;p14"/>
            <p:cNvSpPr txBox="1"/>
            <p:nvPr/>
          </p:nvSpPr>
          <p:spPr>
            <a:xfrm rot="10800000">
              <a:off x="1525" y="1550"/>
              <a:ext cx="1015" cy="110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sp>
        <p:nvSpPr>
          <p:cNvPr id="3765" name="Google Shape;3765;p14"/>
          <p:cNvSpPr txBox="1"/>
          <p:nvPr/>
        </p:nvSpPr>
        <p:spPr>
          <a:xfrm>
            <a:off x="1551869" y="5790510"/>
            <a:ext cx="9964671" cy="722955"/>
          </a:xfrm>
          <a:prstGeom prst="rect">
            <a:avLst/>
          </a:prstGeom>
          <a:noFill/>
          <a:ln>
            <a:noFill/>
          </a:ln>
        </p:spPr>
        <p:txBody>
          <a:bodyPr spcFirstLastPara="1" wrap="square" lIns="91425" tIns="45700" rIns="91425" bIns="45700" anchor="t" anchorCtr="0">
            <a:spAutoFit/>
          </a:bodyPr>
          <a:lstStyle/>
          <a:p>
            <a:pPr marL="0" marR="0" lvl="0" indent="0" algn="l" rtl="0">
              <a:lnSpc>
                <a:spcPct val="85000"/>
              </a:lnSpc>
              <a:spcBef>
                <a:spcPts val="0"/>
              </a:spcBef>
              <a:spcAft>
                <a:spcPts val="0"/>
              </a:spcAft>
              <a:buClr>
                <a:srgbClr val="CC0000"/>
              </a:buClr>
              <a:buSzPts val="2400"/>
              <a:buFont typeface="Calibri"/>
              <a:buNone/>
            </a:pPr>
            <a:r>
              <a:rPr lang="en-US" sz="2400" b="0" i="1" u="none" strike="noStrike" cap="none">
                <a:solidFill>
                  <a:srgbClr val="CC0000"/>
                </a:solidFill>
                <a:latin typeface="Calibri"/>
                <a:ea typeface="Calibri"/>
                <a:cs typeface="Calibri"/>
                <a:sym typeface="Calibri"/>
              </a:rPr>
              <a:t>frequency division multiplexing (FDM):</a:t>
            </a:r>
            <a:r>
              <a:rPr lang="en-US" sz="2400" b="0" i="0" u="none" strike="noStrike" cap="none">
                <a:solidFill>
                  <a:srgbClr val="000000"/>
                </a:solidFill>
                <a:latin typeface="Calibri"/>
                <a:ea typeface="Calibri"/>
                <a:cs typeface="Calibri"/>
                <a:sym typeface="Calibri"/>
              </a:rPr>
              <a:t> different channels transmitted in different frequency bands</a:t>
            </a:r>
            <a:endParaRPr/>
          </a:p>
        </p:txBody>
      </p:sp>
      <p:grpSp>
        <p:nvGrpSpPr>
          <p:cNvPr id="3766" name="Google Shape;3766;p14"/>
          <p:cNvGrpSpPr/>
          <p:nvPr/>
        </p:nvGrpSpPr>
        <p:grpSpPr>
          <a:xfrm>
            <a:off x="2000305" y="1964311"/>
            <a:ext cx="609600" cy="609600"/>
            <a:chOff x="-44" y="1473"/>
            <a:chExt cx="981" cy="1105"/>
          </a:xfrm>
        </p:grpSpPr>
        <p:pic>
          <p:nvPicPr>
            <p:cNvPr id="3767" name="Google Shape;3767;p14" descr="desktop_computer_stylized_medium"/>
            <p:cNvPicPr preferRelativeResize="0"/>
            <p:nvPr/>
          </p:nvPicPr>
          <p:blipFill rotWithShape="1">
            <a:blip r:embed="rId6">
              <a:alphaModFix/>
            </a:blip>
            <a:srcRect/>
            <a:stretch/>
          </p:blipFill>
          <p:spPr>
            <a:xfrm flipH="1">
              <a:off x="-44" y="1473"/>
              <a:ext cx="981" cy="1105"/>
            </a:xfrm>
            <a:prstGeom prst="rect">
              <a:avLst/>
            </a:prstGeom>
            <a:noFill/>
            <a:ln>
              <a:noFill/>
            </a:ln>
          </p:spPr>
        </p:pic>
        <p:sp>
          <p:nvSpPr>
            <p:cNvPr id="3768" name="Google Shape;3768;p14"/>
            <p:cNvSpPr/>
            <p:nvPr/>
          </p:nvSpPr>
          <p:spPr>
            <a:xfrm flipH="1">
              <a:off x="374" y="1579"/>
              <a:ext cx="477" cy="506"/>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sp>
        <p:nvSpPr>
          <p:cNvPr id="3769" name="Google Shape;3769;p14"/>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Introduction: 1-</a:t>
            </a:r>
            <a:fld id="{00000000-1234-1234-1234-123412341234}" type="slidenum">
              <a:rPr lang="en-US"/>
              <a:t>14</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755"/>
                                        </p:tgtEl>
                                        <p:attrNameLst>
                                          <p:attrName>style.visibility</p:attrName>
                                        </p:attrNameLst>
                                      </p:cBhvr>
                                      <p:to>
                                        <p:strVal val="visible"/>
                                      </p:to>
                                    </p:set>
                                    <p:animEffect transition="in" filter="fade">
                                      <p:cBhvr>
                                        <p:cTn id="7" dur="500"/>
                                        <p:tgtEl>
                                          <p:spTgt spid="375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724"/>
                                        </p:tgtEl>
                                        <p:attrNameLst>
                                          <p:attrName>style.visibility</p:attrName>
                                        </p:attrNameLst>
                                      </p:cBhvr>
                                      <p:to>
                                        <p:strVal val="visible"/>
                                      </p:to>
                                    </p:set>
                                    <p:animEffect transition="in" filter="fade">
                                      <p:cBhvr>
                                        <p:cTn id="12" dur="500"/>
                                        <p:tgtEl>
                                          <p:spTgt spid="3724"/>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3719"/>
                                        </p:tgtEl>
                                        <p:attrNameLst>
                                          <p:attrName>style.visibility</p:attrName>
                                        </p:attrNameLst>
                                      </p:cBhvr>
                                      <p:to>
                                        <p:strVal val="visible"/>
                                      </p:to>
                                    </p:set>
                                    <p:animEffect transition="in" filter="fade">
                                      <p:cBhvr>
                                        <p:cTn id="16" dur="500"/>
                                        <p:tgtEl>
                                          <p:spTgt spid="3719"/>
                                        </p:tgtEl>
                                      </p:cBhvr>
                                    </p:animEffect>
                                  </p:childTnLst>
                                </p:cTn>
                              </p:par>
                            </p:childTnLst>
                          </p:cTn>
                        </p:par>
                        <p:par>
                          <p:cTn id="17" fill="hold">
                            <p:stCondLst>
                              <p:cond delay="1000"/>
                            </p:stCondLst>
                            <p:childTnLst>
                              <p:par>
                                <p:cTn id="18" presetID="10" presetClass="entr" presetSubtype="0" fill="hold" nodeType="afterEffect">
                                  <p:stCondLst>
                                    <p:cond delay="0"/>
                                  </p:stCondLst>
                                  <p:childTnLst>
                                    <p:set>
                                      <p:cBhvr>
                                        <p:cTn id="19" dur="1" fill="hold">
                                          <p:stCondLst>
                                            <p:cond delay="0"/>
                                          </p:stCondLst>
                                        </p:cTn>
                                        <p:tgtEl>
                                          <p:spTgt spid="3765"/>
                                        </p:tgtEl>
                                        <p:attrNameLst>
                                          <p:attrName>style.visibility</p:attrName>
                                        </p:attrNameLst>
                                      </p:cBhvr>
                                      <p:to>
                                        <p:strVal val="visible"/>
                                      </p:to>
                                    </p:set>
                                    <p:animEffect transition="in" filter="fade">
                                      <p:cBhvr>
                                        <p:cTn id="20" dur="500"/>
                                        <p:tgtEl>
                                          <p:spTgt spid="37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774"/>
        <p:cNvGrpSpPr/>
        <p:nvPr/>
      </p:nvGrpSpPr>
      <p:grpSpPr>
        <a:xfrm>
          <a:off x="0" y="0"/>
          <a:ext cx="0" cy="0"/>
          <a:chOff x="0" y="0"/>
          <a:chExt cx="0" cy="0"/>
        </a:xfrm>
      </p:grpSpPr>
      <p:sp>
        <p:nvSpPr>
          <p:cNvPr id="3775" name="Google Shape;3775;p15"/>
          <p:cNvSpPr txBox="1">
            <a:spLocks noGrp="1"/>
          </p:cNvSpPr>
          <p:nvPr>
            <p:ph type="title"/>
          </p:nvPr>
        </p:nvSpPr>
        <p:spPr>
          <a:xfrm>
            <a:off x="848710" y="273146"/>
            <a:ext cx="10515600"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4800"/>
              <a:buFont typeface="Calibri"/>
              <a:buNone/>
            </a:pPr>
            <a:r>
              <a:rPr lang="en-US" sz="4800" b="0"/>
              <a:t>Access networks: cable-based access</a:t>
            </a:r>
            <a:endParaRPr sz="4800" b="0"/>
          </a:p>
        </p:txBody>
      </p:sp>
      <p:sp>
        <p:nvSpPr>
          <p:cNvPr id="3776" name="Google Shape;3776;p15"/>
          <p:cNvSpPr/>
          <p:nvPr/>
        </p:nvSpPr>
        <p:spPr>
          <a:xfrm>
            <a:off x="2097142" y="1686498"/>
            <a:ext cx="1793875" cy="925513"/>
          </a:xfrm>
          <a:prstGeom prst="rect">
            <a:avLst/>
          </a:prstGeom>
          <a:solidFill>
            <a:srgbClr val="DDDDD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Arial"/>
              <a:ea typeface="Arial"/>
              <a:cs typeface="Arial"/>
              <a:sym typeface="Arial"/>
            </a:endParaRPr>
          </a:p>
        </p:txBody>
      </p:sp>
      <p:cxnSp>
        <p:nvCxnSpPr>
          <p:cNvPr id="3777" name="Google Shape;3777;p15"/>
          <p:cNvCxnSpPr/>
          <p:nvPr/>
        </p:nvCxnSpPr>
        <p:spPr>
          <a:xfrm rot="10800000" flipH="1">
            <a:off x="2398767" y="2237361"/>
            <a:ext cx="365125" cy="1587"/>
          </a:xfrm>
          <a:prstGeom prst="straightConnector1">
            <a:avLst/>
          </a:prstGeom>
          <a:noFill/>
          <a:ln w="9525" cap="flat" cmpd="sng">
            <a:solidFill>
              <a:schemeClr val="dk1"/>
            </a:solidFill>
            <a:prstDash val="solid"/>
            <a:round/>
            <a:headEnd type="none" w="med" len="med"/>
            <a:tailEnd type="none" w="med" len="med"/>
          </a:ln>
        </p:spPr>
      </p:cxnSp>
      <p:sp>
        <p:nvSpPr>
          <p:cNvPr id="3778" name="Google Shape;3778;p15"/>
          <p:cNvSpPr txBox="1"/>
          <p:nvPr/>
        </p:nvSpPr>
        <p:spPr>
          <a:xfrm>
            <a:off x="2560692" y="2388173"/>
            <a:ext cx="774700" cy="431800"/>
          </a:xfrm>
          <a:prstGeom prst="rect">
            <a:avLst/>
          </a:prstGeom>
          <a:noFill/>
          <a:ln>
            <a:noFill/>
          </a:ln>
        </p:spPr>
        <p:txBody>
          <a:bodyPr spcFirstLastPara="1" wrap="square" lIns="91425" tIns="45700" rIns="91425" bIns="45700" anchor="t" anchorCtr="0">
            <a:spAutoFit/>
          </a:bodyPr>
          <a:lstStyle/>
          <a:p>
            <a:pPr marL="0" marR="0" lvl="0" indent="0" algn="ctr" rtl="0">
              <a:lnSpc>
                <a:spcPct val="8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cable</a:t>
            </a:r>
            <a:endParaRPr/>
          </a:p>
          <a:p>
            <a:pPr marL="0" marR="0" lvl="0" indent="0" algn="ctr" rtl="0">
              <a:lnSpc>
                <a:spcPct val="8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modem</a:t>
            </a:r>
            <a:endParaRPr/>
          </a:p>
        </p:txBody>
      </p:sp>
      <p:sp>
        <p:nvSpPr>
          <p:cNvPr id="3779" name="Google Shape;3779;p15"/>
          <p:cNvSpPr txBox="1"/>
          <p:nvPr/>
        </p:nvSpPr>
        <p:spPr>
          <a:xfrm>
            <a:off x="3227442" y="2389761"/>
            <a:ext cx="706438" cy="261937"/>
          </a:xfrm>
          <a:prstGeom prst="rect">
            <a:avLst/>
          </a:prstGeom>
          <a:noFill/>
          <a:ln>
            <a:noFill/>
          </a:ln>
        </p:spPr>
        <p:txBody>
          <a:bodyPr spcFirstLastPara="1" wrap="square" lIns="91425" tIns="45700" rIns="91425" bIns="45700" anchor="t" anchorCtr="0">
            <a:spAutoFit/>
          </a:bodyPr>
          <a:lstStyle/>
          <a:p>
            <a:pPr marL="0" marR="0" lvl="0" indent="0" algn="ctr" rtl="0">
              <a:lnSpc>
                <a:spcPct val="8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splitter</a:t>
            </a:r>
            <a:endParaRPr/>
          </a:p>
        </p:txBody>
      </p:sp>
      <p:grpSp>
        <p:nvGrpSpPr>
          <p:cNvPr id="3780" name="Google Shape;3780;p15"/>
          <p:cNvGrpSpPr/>
          <p:nvPr/>
        </p:nvGrpSpPr>
        <p:grpSpPr>
          <a:xfrm>
            <a:off x="2744842" y="2113536"/>
            <a:ext cx="614363" cy="220662"/>
            <a:chOff x="322" y="890"/>
            <a:chExt cx="872" cy="339"/>
          </a:xfrm>
        </p:grpSpPr>
        <p:sp>
          <p:nvSpPr>
            <p:cNvPr id="3781" name="Google Shape;3781;p15"/>
            <p:cNvSpPr/>
            <p:nvPr/>
          </p:nvSpPr>
          <p:spPr>
            <a:xfrm>
              <a:off x="322" y="1005"/>
              <a:ext cx="872" cy="224"/>
            </a:xfrm>
            <a:prstGeom prst="rect">
              <a:avLst/>
            </a:prstGeom>
            <a:solidFill>
              <a:srgbClr val="D8D8D8"/>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Arial"/>
                <a:ea typeface="Arial"/>
                <a:cs typeface="Arial"/>
                <a:sym typeface="Arial"/>
              </a:endParaRPr>
            </a:p>
          </p:txBody>
        </p:sp>
        <p:sp>
          <p:nvSpPr>
            <p:cNvPr id="3782" name="Google Shape;3782;p15"/>
            <p:cNvSpPr/>
            <p:nvPr/>
          </p:nvSpPr>
          <p:spPr>
            <a:xfrm>
              <a:off x="394" y="1073"/>
              <a:ext cx="54" cy="56"/>
            </a:xfrm>
            <a:prstGeom prst="rect">
              <a:avLst/>
            </a:prstGeom>
            <a:solidFill>
              <a:srgbClr val="FF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Arial"/>
                <a:ea typeface="Arial"/>
                <a:cs typeface="Arial"/>
                <a:sym typeface="Arial"/>
              </a:endParaRPr>
            </a:p>
          </p:txBody>
        </p:sp>
        <p:sp>
          <p:nvSpPr>
            <p:cNvPr id="3783" name="Google Shape;3783;p15"/>
            <p:cNvSpPr/>
            <p:nvPr/>
          </p:nvSpPr>
          <p:spPr>
            <a:xfrm>
              <a:off x="466" y="1073"/>
              <a:ext cx="56" cy="56"/>
            </a:xfrm>
            <a:prstGeom prst="rect">
              <a:avLst/>
            </a:prstGeom>
            <a:solidFill>
              <a:srgbClr val="33CC3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Arial"/>
                <a:ea typeface="Arial"/>
                <a:cs typeface="Arial"/>
                <a:sym typeface="Arial"/>
              </a:endParaRPr>
            </a:p>
          </p:txBody>
        </p:sp>
        <p:sp>
          <p:nvSpPr>
            <p:cNvPr id="3784" name="Google Shape;3784;p15"/>
            <p:cNvSpPr/>
            <p:nvPr/>
          </p:nvSpPr>
          <p:spPr>
            <a:xfrm>
              <a:off x="541" y="1070"/>
              <a:ext cx="56" cy="56"/>
            </a:xfrm>
            <a:prstGeom prst="rect">
              <a:avLst/>
            </a:prstGeom>
            <a:solidFill>
              <a:srgbClr val="FF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Arial"/>
                <a:ea typeface="Arial"/>
                <a:cs typeface="Arial"/>
                <a:sym typeface="Arial"/>
              </a:endParaRPr>
            </a:p>
          </p:txBody>
        </p:sp>
        <p:sp>
          <p:nvSpPr>
            <p:cNvPr id="3785" name="Google Shape;3785;p15"/>
            <p:cNvSpPr/>
            <p:nvPr/>
          </p:nvSpPr>
          <p:spPr>
            <a:xfrm>
              <a:off x="615" y="1070"/>
              <a:ext cx="56" cy="56"/>
            </a:xfrm>
            <a:prstGeom prst="rect">
              <a:avLst/>
            </a:prstGeom>
            <a:solidFill>
              <a:srgbClr val="FF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Arial"/>
                <a:ea typeface="Arial"/>
                <a:cs typeface="Arial"/>
                <a:sym typeface="Arial"/>
              </a:endParaRPr>
            </a:p>
          </p:txBody>
        </p:sp>
        <p:sp>
          <p:nvSpPr>
            <p:cNvPr id="3786" name="Google Shape;3786;p15"/>
            <p:cNvSpPr/>
            <p:nvPr/>
          </p:nvSpPr>
          <p:spPr>
            <a:xfrm rot="10800000" flipH="1">
              <a:off x="322" y="890"/>
              <a:ext cx="859" cy="110"/>
            </a:xfrm>
            <a:custGeom>
              <a:avLst/>
              <a:gdLst/>
              <a:ahLst/>
              <a:cxnLst/>
              <a:rect l="l" t="t" r="r" b="b"/>
              <a:pathLst>
                <a:path w="21600" h="21600" extrusionOk="0">
                  <a:moveTo>
                    <a:pt x="0" y="0"/>
                  </a:moveTo>
                  <a:lnTo>
                    <a:pt x="5400" y="21600"/>
                  </a:lnTo>
                  <a:lnTo>
                    <a:pt x="16200" y="21600"/>
                  </a:lnTo>
                  <a:lnTo>
                    <a:pt x="21600" y="0"/>
                  </a:lnTo>
                  <a:lnTo>
                    <a:pt x="0" y="0"/>
                  </a:lnTo>
                  <a:close/>
                </a:path>
              </a:pathLst>
            </a:custGeom>
            <a:solidFill>
              <a:srgbClr val="BFBFBF"/>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sp>
        <p:nvSpPr>
          <p:cNvPr id="3787" name="Google Shape;3787;p15"/>
          <p:cNvSpPr/>
          <p:nvPr/>
        </p:nvSpPr>
        <p:spPr>
          <a:xfrm>
            <a:off x="1859017" y="1275336"/>
            <a:ext cx="2268538" cy="468312"/>
          </a:xfrm>
          <a:prstGeom prst="triangle">
            <a:avLst>
              <a:gd name="adj" fmla="val 50000"/>
            </a:avLst>
          </a:prstGeom>
          <a:solidFill>
            <a:srgbClr val="DDDDD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Arial"/>
              <a:ea typeface="Arial"/>
              <a:cs typeface="Arial"/>
              <a:sym typeface="Arial"/>
            </a:endParaRPr>
          </a:p>
        </p:txBody>
      </p:sp>
      <p:sp>
        <p:nvSpPr>
          <p:cNvPr id="3788" name="Google Shape;3788;p15"/>
          <p:cNvSpPr/>
          <p:nvPr/>
        </p:nvSpPr>
        <p:spPr>
          <a:xfrm>
            <a:off x="3475092" y="2175448"/>
            <a:ext cx="166688" cy="144463"/>
          </a:xfrm>
          <a:prstGeom prst="rect">
            <a:avLst/>
          </a:prstGeom>
          <a:solidFill>
            <a:srgbClr val="00009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Arial"/>
              <a:ea typeface="Arial"/>
              <a:cs typeface="Arial"/>
              <a:sym typeface="Arial"/>
            </a:endParaRPr>
          </a:p>
        </p:txBody>
      </p:sp>
      <p:sp>
        <p:nvSpPr>
          <p:cNvPr id="3789" name="Google Shape;3789;p15"/>
          <p:cNvSpPr/>
          <p:nvPr/>
        </p:nvSpPr>
        <p:spPr>
          <a:xfrm>
            <a:off x="3084567" y="1730948"/>
            <a:ext cx="479425" cy="434975"/>
          </a:xfrm>
          <a:custGeom>
            <a:avLst/>
            <a:gdLst/>
            <a:ahLst/>
            <a:cxnLst/>
            <a:rect l="l" t="t" r="r" b="b"/>
            <a:pathLst>
              <a:path w="381" h="274" extrusionOk="0">
                <a:moveTo>
                  <a:pt x="381" y="274"/>
                </a:moveTo>
                <a:lnTo>
                  <a:pt x="381" y="130"/>
                </a:lnTo>
                <a:lnTo>
                  <a:pt x="0" y="0"/>
                </a:lnTo>
              </a:path>
            </a:pathLst>
          </a:custGeom>
          <a:noFill/>
          <a:ln w="9525" cap="flat" cmpd="sng">
            <a:solidFill>
              <a:schemeClr val="dk1"/>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cxnSp>
        <p:nvCxnSpPr>
          <p:cNvPr id="3790" name="Google Shape;3790;p15"/>
          <p:cNvCxnSpPr/>
          <p:nvPr/>
        </p:nvCxnSpPr>
        <p:spPr>
          <a:xfrm rot="10800000">
            <a:off x="3383017" y="2237361"/>
            <a:ext cx="239713" cy="0"/>
          </a:xfrm>
          <a:prstGeom prst="straightConnector1">
            <a:avLst/>
          </a:prstGeom>
          <a:noFill/>
          <a:ln w="9525" cap="flat" cmpd="sng">
            <a:solidFill>
              <a:schemeClr val="dk1"/>
            </a:solidFill>
            <a:prstDash val="solid"/>
            <a:round/>
            <a:headEnd type="none" w="med" len="med"/>
            <a:tailEnd type="none" w="med" len="med"/>
          </a:ln>
        </p:spPr>
      </p:cxnSp>
      <p:pic>
        <p:nvPicPr>
          <p:cNvPr id="3791" name="Google Shape;3791;p15" descr="tv"/>
          <p:cNvPicPr preferRelativeResize="0"/>
          <p:nvPr/>
        </p:nvPicPr>
        <p:blipFill rotWithShape="1">
          <a:blip r:embed="rId3">
            <a:alphaModFix/>
          </a:blip>
          <a:srcRect/>
          <a:stretch/>
        </p:blipFill>
        <p:spPr>
          <a:xfrm>
            <a:off x="2640067" y="1391223"/>
            <a:ext cx="755650" cy="674688"/>
          </a:xfrm>
          <a:prstGeom prst="rect">
            <a:avLst/>
          </a:prstGeom>
          <a:noFill/>
          <a:ln>
            <a:noFill/>
          </a:ln>
        </p:spPr>
      </p:pic>
      <p:grpSp>
        <p:nvGrpSpPr>
          <p:cNvPr id="3792" name="Google Shape;3792;p15"/>
          <p:cNvGrpSpPr/>
          <p:nvPr/>
        </p:nvGrpSpPr>
        <p:grpSpPr>
          <a:xfrm>
            <a:off x="4116442" y="1505523"/>
            <a:ext cx="850900" cy="527050"/>
            <a:chOff x="-490" y="1664"/>
            <a:chExt cx="1429" cy="842"/>
          </a:xfrm>
        </p:grpSpPr>
        <p:sp>
          <p:nvSpPr>
            <p:cNvPr id="3793" name="Google Shape;3793;p15"/>
            <p:cNvSpPr/>
            <p:nvPr/>
          </p:nvSpPr>
          <p:spPr>
            <a:xfrm>
              <a:off x="-490" y="1664"/>
              <a:ext cx="1429" cy="294"/>
            </a:xfrm>
            <a:prstGeom prst="triangle">
              <a:avLst>
                <a:gd name="adj" fmla="val 50000"/>
              </a:avLst>
            </a:prstGeom>
            <a:solidFill>
              <a:srgbClr val="DDDDD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Arial"/>
                <a:ea typeface="Arial"/>
                <a:cs typeface="Arial"/>
                <a:sym typeface="Arial"/>
              </a:endParaRPr>
            </a:p>
          </p:txBody>
        </p:sp>
        <p:grpSp>
          <p:nvGrpSpPr>
            <p:cNvPr id="3794" name="Google Shape;3794;p15"/>
            <p:cNvGrpSpPr/>
            <p:nvPr/>
          </p:nvGrpSpPr>
          <p:grpSpPr>
            <a:xfrm>
              <a:off x="-427" y="1737"/>
              <a:ext cx="1217" cy="769"/>
              <a:chOff x="-427" y="1737"/>
              <a:chExt cx="1217" cy="769"/>
            </a:xfrm>
          </p:grpSpPr>
          <p:sp>
            <p:nvSpPr>
              <p:cNvPr id="3795" name="Google Shape;3795;p15"/>
              <p:cNvSpPr/>
              <p:nvPr/>
            </p:nvSpPr>
            <p:spPr>
              <a:xfrm>
                <a:off x="-338" y="1923"/>
                <a:ext cx="1128" cy="583"/>
              </a:xfrm>
              <a:prstGeom prst="rect">
                <a:avLst/>
              </a:prstGeom>
              <a:solidFill>
                <a:srgbClr val="DDDDD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Arial"/>
                  <a:ea typeface="Arial"/>
                  <a:cs typeface="Arial"/>
                  <a:sym typeface="Arial"/>
                </a:endParaRPr>
              </a:p>
            </p:txBody>
          </p:sp>
          <p:cxnSp>
            <p:nvCxnSpPr>
              <p:cNvPr id="3796" name="Google Shape;3796;p15"/>
              <p:cNvCxnSpPr/>
              <p:nvPr/>
            </p:nvCxnSpPr>
            <p:spPr>
              <a:xfrm rot="10800000" flipH="1">
                <a:off x="-150" y="2270"/>
                <a:ext cx="230" cy="1"/>
              </a:xfrm>
              <a:prstGeom prst="straightConnector1">
                <a:avLst/>
              </a:prstGeom>
              <a:noFill/>
              <a:ln w="9525" cap="flat" cmpd="sng">
                <a:solidFill>
                  <a:schemeClr val="dk1"/>
                </a:solidFill>
                <a:prstDash val="solid"/>
                <a:round/>
                <a:headEnd type="none" w="med" len="med"/>
                <a:tailEnd type="none" w="med" len="med"/>
              </a:ln>
            </p:spPr>
          </p:cxnSp>
          <p:grpSp>
            <p:nvGrpSpPr>
              <p:cNvPr id="3797" name="Google Shape;3797;p15"/>
              <p:cNvGrpSpPr/>
              <p:nvPr/>
            </p:nvGrpSpPr>
            <p:grpSpPr>
              <a:xfrm>
                <a:off x="67" y="2192"/>
                <a:ext cx="387" cy="139"/>
                <a:chOff x="320" y="890"/>
                <a:chExt cx="871" cy="339"/>
              </a:xfrm>
            </p:grpSpPr>
            <p:sp>
              <p:nvSpPr>
                <p:cNvPr id="3798" name="Google Shape;3798;p15"/>
                <p:cNvSpPr/>
                <p:nvPr/>
              </p:nvSpPr>
              <p:spPr>
                <a:xfrm>
                  <a:off x="320" y="1000"/>
                  <a:ext cx="871" cy="229"/>
                </a:xfrm>
                <a:prstGeom prst="rect">
                  <a:avLst/>
                </a:prstGeom>
                <a:solidFill>
                  <a:srgbClr val="D8D8D8"/>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Arial"/>
                    <a:ea typeface="Arial"/>
                    <a:cs typeface="Arial"/>
                    <a:sym typeface="Arial"/>
                  </a:endParaRPr>
                </a:p>
              </p:txBody>
            </p:sp>
            <p:sp>
              <p:nvSpPr>
                <p:cNvPr id="3799" name="Google Shape;3799;p15"/>
                <p:cNvSpPr/>
                <p:nvPr/>
              </p:nvSpPr>
              <p:spPr>
                <a:xfrm>
                  <a:off x="392" y="1074"/>
                  <a:ext cx="54" cy="56"/>
                </a:xfrm>
                <a:prstGeom prst="rect">
                  <a:avLst/>
                </a:prstGeom>
                <a:solidFill>
                  <a:srgbClr val="FF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Arial"/>
                    <a:ea typeface="Arial"/>
                    <a:cs typeface="Arial"/>
                    <a:sym typeface="Arial"/>
                  </a:endParaRPr>
                </a:p>
              </p:txBody>
            </p:sp>
            <p:sp>
              <p:nvSpPr>
                <p:cNvPr id="3800" name="Google Shape;3800;p15"/>
                <p:cNvSpPr/>
                <p:nvPr/>
              </p:nvSpPr>
              <p:spPr>
                <a:xfrm>
                  <a:off x="464" y="1074"/>
                  <a:ext cx="54" cy="56"/>
                </a:xfrm>
                <a:prstGeom prst="rect">
                  <a:avLst/>
                </a:prstGeom>
                <a:solidFill>
                  <a:srgbClr val="33CC3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Arial"/>
                    <a:ea typeface="Arial"/>
                    <a:cs typeface="Arial"/>
                    <a:sym typeface="Arial"/>
                  </a:endParaRPr>
                </a:p>
              </p:txBody>
            </p:sp>
            <p:sp>
              <p:nvSpPr>
                <p:cNvPr id="3801" name="Google Shape;3801;p15"/>
                <p:cNvSpPr/>
                <p:nvPr/>
              </p:nvSpPr>
              <p:spPr>
                <a:xfrm>
                  <a:off x="536" y="1068"/>
                  <a:ext cx="60" cy="56"/>
                </a:xfrm>
                <a:prstGeom prst="rect">
                  <a:avLst/>
                </a:prstGeom>
                <a:solidFill>
                  <a:srgbClr val="FF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Arial"/>
                    <a:ea typeface="Arial"/>
                    <a:cs typeface="Arial"/>
                    <a:sym typeface="Arial"/>
                  </a:endParaRPr>
                </a:p>
              </p:txBody>
            </p:sp>
            <p:sp>
              <p:nvSpPr>
                <p:cNvPr id="3802" name="Google Shape;3802;p15"/>
                <p:cNvSpPr/>
                <p:nvPr/>
              </p:nvSpPr>
              <p:spPr>
                <a:xfrm>
                  <a:off x="615" y="1068"/>
                  <a:ext cx="54" cy="56"/>
                </a:xfrm>
                <a:prstGeom prst="rect">
                  <a:avLst/>
                </a:prstGeom>
                <a:solidFill>
                  <a:srgbClr val="FF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Arial"/>
                    <a:ea typeface="Arial"/>
                    <a:cs typeface="Arial"/>
                    <a:sym typeface="Arial"/>
                  </a:endParaRPr>
                </a:p>
              </p:txBody>
            </p:sp>
            <p:sp>
              <p:nvSpPr>
                <p:cNvPr id="3803" name="Google Shape;3803;p15"/>
                <p:cNvSpPr/>
                <p:nvPr/>
              </p:nvSpPr>
              <p:spPr>
                <a:xfrm rot="10800000" flipH="1">
                  <a:off x="322" y="890"/>
                  <a:ext cx="859" cy="110"/>
                </a:xfrm>
                <a:custGeom>
                  <a:avLst/>
                  <a:gdLst/>
                  <a:ahLst/>
                  <a:cxnLst/>
                  <a:rect l="l" t="t" r="r" b="b"/>
                  <a:pathLst>
                    <a:path w="21600" h="21600" extrusionOk="0">
                      <a:moveTo>
                        <a:pt x="0" y="0"/>
                      </a:moveTo>
                      <a:lnTo>
                        <a:pt x="5400" y="21600"/>
                      </a:lnTo>
                      <a:lnTo>
                        <a:pt x="16200" y="21600"/>
                      </a:lnTo>
                      <a:lnTo>
                        <a:pt x="21600" y="0"/>
                      </a:lnTo>
                      <a:lnTo>
                        <a:pt x="0" y="0"/>
                      </a:lnTo>
                      <a:close/>
                    </a:path>
                  </a:pathLst>
                </a:custGeom>
                <a:solidFill>
                  <a:srgbClr val="BFBFBF"/>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pic>
            <p:nvPicPr>
              <p:cNvPr id="3804" name="Google Shape;3804;p15" descr="desktop_computer_stylized_small"/>
              <p:cNvPicPr preferRelativeResize="0"/>
              <p:nvPr/>
            </p:nvPicPr>
            <p:blipFill rotWithShape="1">
              <a:blip r:embed="rId4">
                <a:alphaModFix/>
              </a:blip>
              <a:srcRect/>
              <a:stretch/>
            </p:blipFill>
            <p:spPr>
              <a:xfrm>
                <a:off x="-427" y="2049"/>
                <a:ext cx="447" cy="411"/>
              </a:xfrm>
              <a:prstGeom prst="rect">
                <a:avLst/>
              </a:prstGeom>
              <a:noFill/>
              <a:ln>
                <a:noFill/>
              </a:ln>
            </p:spPr>
          </p:pic>
          <p:sp>
            <p:nvSpPr>
              <p:cNvPr id="3805" name="Google Shape;3805;p15"/>
              <p:cNvSpPr/>
              <p:nvPr/>
            </p:nvSpPr>
            <p:spPr>
              <a:xfrm>
                <a:off x="528" y="2232"/>
                <a:ext cx="104" cy="91"/>
              </a:xfrm>
              <a:prstGeom prst="rect">
                <a:avLst/>
              </a:prstGeom>
              <a:solidFill>
                <a:srgbClr val="00009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Arial"/>
                  <a:ea typeface="Arial"/>
                  <a:cs typeface="Arial"/>
                  <a:sym typeface="Arial"/>
                </a:endParaRPr>
              </a:p>
            </p:txBody>
          </p:sp>
          <p:sp>
            <p:nvSpPr>
              <p:cNvPr id="3806" name="Google Shape;3806;p15"/>
              <p:cNvSpPr/>
              <p:nvPr/>
            </p:nvSpPr>
            <p:spPr>
              <a:xfrm>
                <a:off x="282" y="1951"/>
                <a:ext cx="302" cy="274"/>
              </a:xfrm>
              <a:custGeom>
                <a:avLst/>
                <a:gdLst/>
                <a:ahLst/>
                <a:cxnLst/>
                <a:rect l="l" t="t" r="r" b="b"/>
                <a:pathLst>
                  <a:path w="381" h="274" extrusionOk="0">
                    <a:moveTo>
                      <a:pt x="381" y="274"/>
                    </a:moveTo>
                    <a:lnTo>
                      <a:pt x="381" y="130"/>
                    </a:lnTo>
                    <a:lnTo>
                      <a:pt x="0" y="0"/>
                    </a:lnTo>
                  </a:path>
                </a:pathLst>
              </a:custGeom>
              <a:noFill/>
              <a:ln w="9525" cap="flat" cmpd="sng">
                <a:solidFill>
                  <a:schemeClr val="dk1"/>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cxnSp>
            <p:nvCxnSpPr>
              <p:cNvPr id="3807" name="Google Shape;3807;p15"/>
              <p:cNvCxnSpPr/>
              <p:nvPr/>
            </p:nvCxnSpPr>
            <p:spPr>
              <a:xfrm rot="10800000">
                <a:off x="470" y="2270"/>
                <a:ext cx="152" cy="0"/>
              </a:xfrm>
              <a:prstGeom prst="straightConnector1">
                <a:avLst/>
              </a:prstGeom>
              <a:noFill/>
              <a:ln w="9525" cap="flat" cmpd="sng">
                <a:solidFill>
                  <a:schemeClr val="dk1"/>
                </a:solidFill>
                <a:prstDash val="solid"/>
                <a:round/>
                <a:headEnd type="none" w="med" len="med"/>
                <a:tailEnd type="none" w="med" len="med"/>
              </a:ln>
            </p:spPr>
          </p:cxnSp>
          <p:pic>
            <p:nvPicPr>
              <p:cNvPr id="3808" name="Google Shape;3808;p15" descr="tv"/>
              <p:cNvPicPr preferRelativeResize="0"/>
              <p:nvPr/>
            </p:nvPicPr>
            <p:blipFill rotWithShape="1">
              <a:blip r:embed="rId5">
                <a:alphaModFix/>
              </a:blip>
              <a:srcRect/>
              <a:stretch/>
            </p:blipFill>
            <p:spPr>
              <a:xfrm>
                <a:off x="2" y="1737"/>
                <a:ext cx="476" cy="425"/>
              </a:xfrm>
              <a:prstGeom prst="rect">
                <a:avLst/>
              </a:prstGeom>
              <a:noFill/>
              <a:ln>
                <a:noFill/>
              </a:ln>
            </p:spPr>
          </p:pic>
        </p:grpSp>
      </p:grpSp>
      <p:grpSp>
        <p:nvGrpSpPr>
          <p:cNvPr id="3809" name="Google Shape;3809;p15"/>
          <p:cNvGrpSpPr/>
          <p:nvPr/>
        </p:nvGrpSpPr>
        <p:grpSpPr>
          <a:xfrm>
            <a:off x="5018142" y="1499173"/>
            <a:ext cx="850900" cy="527050"/>
            <a:chOff x="-490" y="1664"/>
            <a:chExt cx="1429" cy="842"/>
          </a:xfrm>
        </p:grpSpPr>
        <p:sp>
          <p:nvSpPr>
            <p:cNvPr id="3810" name="Google Shape;3810;p15"/>
            <p:cNvSpPr/>
            <p:nvPr/>
          </p:nvSpPr>
          <p:spPr>
            <a:xfrm>
              <a:off x="-490" y="1664"/>
              <a:ext cx="1429" cy="294"/>
            </a:xfrm>
            <a:prstGeom prst="triangle">
              <a:avLst>
                <a:gd name="adj" fmla="val 50000"/>
              </a:avLst>
            </a:prstGeom>
            <a:solidFill>
              <a:srgbClr val="DDDDD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Arial"/>
                <a:ea typeface="Arial"/>
                <a:cs typeface="Arial"/>
                <a:sym typeface="Arial"/>
              </a:endParaRPr>
            </a:p>
          </p:txBody>
        </p:sp>
        <p:grpSp>
          <p:nvGrpSpPr>
            <p:cNvPr id="3811" name="Google Shape;3811;p15"/>
            <p:cNvGrpSpPr/>
            <p:nvPr/>
          </p:nvGrpSpPr>
          <p:grpSpPr>
            <a:xfrm>
              <a:off x="-427" y="1737"/>
              <a:ext cx="1217" cy="769"/>
              <a:chOff x="-427" y="1737"/>
              <a:chExt cx="1217" cy="769"/>
            </a:xfrm>
          </p:grpSpPr>
          <p:sp>
            <p:nvSpPr>
              <p:cNvPr id="3812" name="Google Shape;3812;p15"/>
              <p:cNvSpPr/>
              <p:nvPr/>
            </p:nvSpPr>
            <p:spPr>
              <a:xfrm>
                <a:off x="-338" y="1923"/>
                <a:ext cx="1128" cy="583"/>
              </a:xfrm>
              <a:prstGeom prst="rect">
                <a:avLst/>
              </a:prstGeom>
              <a:solidFill>
                <a:srgbClr val="DDDDD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Arial"/>
                  <a:ea typeface="Arial"/>
                  <a:cs typeface="Arial"/>
                  <a:sym typeface="Arial"/>
                </a:endParaRPr>
              </a:p>
            </p:txBody>
          </p:sp>
          <p:cxnSp>
            <p:nvCxnSpPr>
              <p:cNvPr id="3813" name="Google Shape;3813;p15"/>
              <p:cNvCxnSpPr/>
              <p:nvPr/>
            </p:nvCxnSpPr>
            <p:spPr>
              <a:xfrm rot="10800000" flipH="1">
                <a:off x="-150" y="2270"/>
                <a:ext cx="230" cy="1"/>
              </a:xfrm>
              <a:prstGeom prst="straightConnector1">
                <a:avLst/>
              </a:prstGeom>
              <a:noFill/>
              <a:ln w="9525" cap="flat" cmpd="sng">
                <a:solidFill>
                  <a:schemeClr val="dk1"/>
                </a:solidFill>
                <a:prstDash val="solid"/>
                <a:round/>
                <a:headEnd type="none" w="med" len="med"/>
                <a:tailEnd type="none" w="med" len="med"/>
              </a:ln>
            </p:spPr>
          </p:cxnSp>
          <p:grpSp>
            <p:nvGrpSpPr>
              <p:cNvPr id="3814" name="Google Shape;3814;p15"/>
              <p:cNvGrpSpPr/>
              <p:nvPr/>
            </p:nvGrpSpPr>
            <p:grpSpPr>
              <a:xfrm>
                <a:off x="67" y="2192"/>
                <a:ext cx="387" cy="139"/>
                <a:chOff x="320" y="890"/>
                <a:chExt cx="871" cy="339"/>
              </a:xfrm>
            </p:grpSpPr>
            <p:sp>
              <p:nvSpPr>
                <p:cNvPr id="3815" name="Google Shape;3815;p15"/>
                <p:cNvSpPr/>
                <p:nvPr/>
              </p:nvSpPr>
              <p:spPr>
                <a:xfrm>
                  <a:off x="320" y="1000"/>
                  <a:ext cx="871" cy="229"/>
                </a:xfrm>
                <a:prstGeom prst="rect">
                  <a:avLst/>
                </a:prstGeom>
                <a:solidFill>
                  <a:srgbClr val="D8D8D8"/>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Arial"/>
                    <a:ea typeface="Arial"/>
                    <a:cs typeface="Arial"/>
                    <a:sym typeface="Arial"/>
                  </a:endParaRPr>
                </a:p>
              </p:txBody>
            </p:sp>
            <p:sp>
              <p:nvSpPr>
                <p:cNvPr id="3816" name="Google Shape;3816;p15"/>
                <p:cNvSpPr/>
                <p:nvPr/>
              </p:nvSpPr>
              <p:spPr>
                <a:xfrm>
                  <a:off x="392" y="1074"/>
                  <a:ext cx="54" cy="56"/>
                </a:xfrm>
                <a:prstGeom prst="rect">
                  <a:avLst/>
                </a:prstGeom>
                <a:solidFill>
                  <a:srgbClr val="FF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Arial"/>
                    <a:ea typeface="Arial"/>
                    <a:cs typeface="Arial"/>
                    <a:sym typeface="Arial"/>
                  </a:endParaRPr>
                </a:p>
              </p:txBody>
            </p:sp>
            <p:sp>
              <p:nvSpPr>
                <p:cNvPr id="3817" name="Google Shape;3817;p15"/>
                <p:cNvSpPr/>
                <p:nvPr/>
              </p:nvSpPr>
              <p:spPr>
                <a:xfrm>
                  <a:off x="464" y="1074"/>
                  <a:ext cx="54" cy="56"/>
                </a:xfrm>
                <a:prstGeom prst="rect">
                  <a:avLst/>
                </a:prstGeom>
                <a:solidFill>
                  <a:srgbClr val="33CC3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Arial"/>
                    <a:ea typeface="Arial"/>
                    <a:cs typeface="Arial"/>
                    <a:sym typeface="Arial"/>
                  </a:endParaRPr>
                </a:p>
              </p:txBody>
            </p:sp>
            <p:sp>
              <p:nvSpPr>
                <p:cNvPr id="3818" name="Google Shape;3818;p15"/>
                <p:cNvSpPr/>
                <p:nvPr/>
              </p:nvSpPr>
              <p:spPr>
                <a:xfrm>
                  <a:off x="536" y="1068"/>
                  <a:ext cx="60" cy="56"/>
                </a:xfrm>
                <a:prstGeom prst="rect">
                  <a:avLst/>
                </a:prstGeom>
                <a:solidFill>
                  <a:srgbClr val="FF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Arial"/>
                    <a:ea typeface="Arial"/>
                    <a:cs typeface="Arial"/>
                    <a:sym typeface="Arial"/>
                  </a:endParaRPr>
                </a:p>
              </p:txBody>
            </p:sp>
            <p:sp>
              <p:nvSpPr>
                <p:cNvPr id="3819" name="Google Shape;3819;p15"/>
                <p:cNvSpPr/>
                <p:nvPr/>
              </p:nvSpPr>
              <p:spPr>
                <a:xfrm>
                  <a:off x="615" y="1068"/>
                  <a:ext cx="54" cy="56"/>
                </a:xfrm>
                <a:prstGeom prst="rect">
                  <a:avLst/>
                </a:prstGeom>
                <a:solidFill>
                  <a:srgbClr val="FF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Arial"/>
                    <a:ea typeface="Arial"/>
                    <a:cs typeface="Arial"/>
                    <a:sym typeface="Arial"/>
                  </a:endParaRPr>
                </a:p>
              </p:txBody>
            </p:sp>
            <p:sp>
              <p:nvSpPr>
                <p:cNvPr id="3820" name="Google Shape;3820;p15"/>
                <p:cNvSpPr/>
                <p:nvPr/>
              </p:nvSpPr>
              <p:spPr>
                <a:xfrm rot="10800000" flipH="1">
                  <a:off x="322" y="890"/>
                  <a:ext cx="859" cy="110"/>
                </a:xfrm>
                <a:custGeom>
                  <a:avLst/>
                  <a:gdLst/>
                  <a:ahLst/>
                  <a:cxnLst/>
                  <a:rect l="l" t="t" r="r" b="b"/>
                  <a:pathLst>
                    <a:path w="21600" h="21600" extrusionOk="0">
                      <a:moveTo>
                        <a:pt x="0" y="0"/>
                      </a:moveTo>
                      <a:lnTo>
                        <a:pt x="5400" y="21600"/>
                      </a:lnTo>
                      <a:lnTo>
                        <a:pt x="16200" y="21600"/>
                      </a:lnTo>
                      <a:lnTo>
                        <a:pt x="21600" y="0"/>
                      </a:lnTo>
                      <a:lnTo>
                        <a:pt x="0" y="0"/>
                      </a:lnTo>
                      <a:close/>
                    </a:path>
                  </a:pathLst>
                </a:custGeom>
                <a:solidFill>
                  <a:srgbClr val="BFBFBF"/>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pic>
            <p:nvPicPr>
              <p:cNvPr id="3821" name="Google Shape;3821;p15" descr="desktop_computer_stylized_small"/>
              <p:cNvPicPr preferRelativeResize="0"/>
              <p:nvPr/>
            </p:nvPicPr>
            <p:blipFill rotWithShape="1">
              <a:blip r:embed="rId4">
                <a:alphaModFix/>
              </a:blip>
              <a:srcRect/>
              <a:stretch/>
            </p:blipFill>
            <p:spPr>
              <a:xfrm>
                <a:off x="-427" y="2049"/>
                <a:ext cx="447" cy="411"/>
              </a:xfrm>
              <a:prstGeom prst="rect">
                <a:avLst/>
              </a:prstGeom>
              <a:noFill/>
              <a:ln>
                <a:noFill/>
              </a:ln>
            </p:spPr>
          </p:pic>
          <p:sp>
            <p:nvSpPr>
              <p:cNvPr id="3822" name="Google Shape;3822;p15"/>
              <p:cNvSpPr/>
              <p:nvPr/>
            </p:nvSpPr>
            <p:spPr>
              <a:xfrm>
                <a:off x="528" y="2232"/>
                <a:ext cx="104" cy="91"/>
              </a:xfrm>
              <a:prstGeom prst="rect">
                <a:avLst/>
              </a:prstGeom>
              <a:solidFill>
                <a:srgbClr val="00009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Arial"/>
                  <a:ea typeface="Arial"/>
                  <a:cs typeface="Arial"/>
                  <a:sym typeface="Arial"/>
                </a:endParaRPr>
              </a:p>
            </p:txBody>
          </p:sp>
          <p:sp>
            <p:nvSpPr>
              <p:cNvPr id="3823" name="Google Shape;3823;p15"/>
              <p:cNvSpPr/>
              <p:nvPr/>
            </p:nvSpPr>
            <p:spPr>
              <a:xfrm>
                <a:off x="282" y="1951"/>
                <a:ext cx="302" cy="274"/>
              </a:xfrm>
              <a:custGeom>
                <a:avLst/>
                <a:gdLst/>
                <a:ahLst/>
                <a:cxnLst/>
                <a:rect l="l" t="t" r="r" b="b"/>
                <a:pathLst>
                  <a:path w="381" h="274" extrusionOk="0">
                    <a:moveTo>
                      <a:pt x="381" y="274"/>
                    </a:moveTo>
                    <a:lnTo>
                      <a:pt x="381" y="130"/>
                    </a:lnTo>
                    <a:lnTo>
                      <a:pt x="0" y="0"/>
                    </a:lnTo>
                  </a:path>
                </a:pathLst>
              </a:custGeom>
              <a:noFill/>
              <a:ln w="9525" cap="flat" cmpd="sng">
                <a:solidFill>
                  <a:schemeClr val="dk1"/>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cxnSp>
            <p:nvCxnSpPr>
              <p:cNvPr id="3824" name="Google Shape;3824;p15"/>
              <p:cNvCxnSpPr/>
              <p:nvPr/>
            </p:nvCxnSpPr>
            <p:spPr>
              <a:xfrm rot="10800000">
                <a:off x="470" y="2270"/>
                <a:ext cx="152" cy="0"/>
              </a:xfrm>
              <a:prstGeom prst="straightConnector1">
                <a:avLst/>
              </a:prstGeom>
              <a:noFill/>
              <a:ln w="9525" cap="flat" cmpd="sng">
                <a:solidFill>
                  <a:schemeClr val="dk1"/>
                </a:solidFill>
                <a:prstDash val="solid"/>
                <a:round/>
                <a:headEnd type="none" w="med" len="med"/>
                <a:tailEnd type="none" w="med" len="med"/>
              </a:ln>
            </p:spPr>
          </p:cxnSp>
          <p:pic>
            <p:nvPicPr>
              <p:cNvPr id="3825" name="Google Shape;3825;p15" descr="tv"/>
              <p:cNvPicPr preferRelativeResize="0"/>
              <p:nvPr/>
            </p:nvPicPr>
            <p:blipFill rotWithShape="1">
              <a:blip r:embed="rId5">
                <a:alphaModFix/>
              </a:blip>
              <a:srcRect/>
              <a:stretch/>
            </p:blipFill>
            <p:spPr>
              <a:xfrm>
                <a:off x="2" y="1737"/>
                <a:ext cx="476" cy="425"/>
              </a:xfrm>
              <a:prstGeom prst="rect">
                <a:avLst/>
              </a:prstGeom>
              <a:noFill/>
              <a:ln>
                <a:noFill/>
              </a:ln>
            </p:spPr>
          </p:pic>
        </p:grpSp>
      </p:grpSp>
      <p:grpSp>
        <p:nvGrpSpPr>
          <p:cNvPr id="3826" name="Google Shape;3826;p15"/>
          <p:cNvGrpSpPr/>
          <p:nvPr/>
        </p:nvGrpSpPr>
        <p:grpSpPr>
          <a:xfrm>
            <a:off x="4203755" y="2345311"/>
            <a:ext cx="850900" cy="527050"/>
            <a:chOff x="-490" y="1664"/>
            <a:chExt cx="1429" cy="842"/>
          </a:xfrm>
        </p:grpSpPr>
        <p:sp>
          <p:nvSpPr>
            <p:cNvPr id="3827" name="Google Shape;3827;p15"/>
            <p:cNvSpPr/>
            <p:nvPr/>
          </p:nvSpPr>
          <p:spPr>
            <a:xfrm>
              <a:off x="-490" y="1664"/>
              <a:ext cx="1429" cy="294"/>
            </a:xfrm>
            <a:prstGeom prst="triangle">
              <a:avLst>
                <a:gd name="adj" fmla="val 50000"/>
              </a:avLst>
            </a:prstGeom>
            <a:solidFill>
              <a:srgbClr val="DDDDD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Arial"/>
                <a:ea typeface="Arial"/>
                <a:cs typeface="Arial"/>
                <a:sym typeface="Arial"/>
              </a:endParaRPr>
            </a:p>
          </p:txBody>
        </p:sp>
        <p:grpSp>
          <p:nvGrpSpPr>
            <p:cNvPr id="3828" name="Google Shape;3828;p15"/>
            <p:cNvGrpSpPr/>
            <p:nvPr/>
          </p:nvGrpSpPr>
          <p:grpSpPr>
            <a:xfrm>
              <a:off x="-427" y="1737"/>
              <a:ext cx="1217" cy="769"/>
              <a:chOff x="-427" y="1737"/>
              <a:chExt cx="1217" cy="769"/>
            </a:xfrm>
          </p:grpSpPr>
          <p:sp>
            <p:nvSpPr>
              <p:cNvPr id="3829" name="Google Shape;3829;p15"/>
              <p:cNvSpPr/>
              <p:nvPr/>
            </p:nvSpPr>
            <p:spPr>
              <a:xfrm>
                <a:off x="-338" y="1923"/>
                <a:ext cx="1128" cy="583"/>
              </a:xfrm>
              <a:prstGeom prst="rect">
                <a:avLst/>
              </a:prstGeom>
              <a:solidFill>
                <a:srgbClr val="DDDDD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Arial"/>
                  <a:ea typeface="Arial"/>
                  <a:cs typeface="Arial"/>
                  <a:sym typeface="Arial"/>
                </a:endParaRPr>
              </a:p>
            </p:txBody>
          </p:sp>
          <p:cxnSp>
            <p:nvCxnSpPr>
              <p:cNvPr id="3830" name="Google Shape;3830;p15"/>
              <p:cNvCxnSpPr/>
              <p:nvPr/>
            </p:nvCxnSpPr>
            <p:spPr>
              <a:xfrm rot="10800000" flipH="1">
                <a:off x="-150" y="2270"/>
                <a:ext cx="230" cy="1"/>
              </a:xfrm>
              <a:prstGeom prst="straightConnector1">
                <a:avLst/>
              </a:prstGeom>
              <a:noFill/>
              <a:ln w="9525" cap="flat" cmpd="sng">
                <a:solidFill>
                  <a:schemeClr val="dk1"/>
                </a:solidFill>
                <a:prstDash val="solid"/>
                <a:round/>
                <a:headEnd type="none" w="med" len="med"/>
                <a:tailEnd type="none" w="med" len="med"/>
              </a:ln>
            </p:spPr>
          </p:cxnSp>
          <p:grpSp>
            <p:nvGrpSpPr>
              <p:cNvPr id="3831" name="Google Shape;3831;p15"/>
              <p:cNvGrpSpPr/>
              <p:nvPr/>
            </p:nvGrpSpPr>
            <p:grpSpPr>
              <a:xfrm>
                <a:off x="67" y="2192"/>
                <a:ext cx="387" cy="139"/>
                <a:chOff x="320" y="890"/>
                <a:chExt cx="871" cy="339"/>
              </a:xfrm>
            </p:grpSpPr>
            <p:sp>
              <p:nvSpPr>
                <p:cNvPr id="3832" name="Google Shape;3832;p15"/>
                <p:cNvSpPr/>
                <p:nvPr/>
              </p:nvSpPr>
              <p:spPr>
                <a:xfrm>
                  <a:off x="320" y="1000"/>
                  <a:ext cx="871" cy="229"/>
                </a:xfrm>
                <a:prstGeom prst="rect">
                  <a:avLst/>
                </a:prstGeom>
                <a:solidFill>
                  <a:srgbClr val="D8D8D8"/>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Arial"/>
                    <a:ea typeface="Arial"/>
                    <a:cs typeface="Arial"/>
                    <a:sym typeface="Arial"/>
                  </a:endParaRPr>
                </a:p>
              </p:txBody>
            </p:sp>
            <p:sp>
              <p:nvSpPr>
                <p:cNvPr id="3833" name="Google Shape;3833;p15"/>
                <p:cNvSpPr/>
                <p:nvPr/>
              </p:nvSpPr>
              <p:spPr>
                <a:xfrm>
                  <a:off x="392" y="1074"/>
                  <a:ext cx="54" cy="56"/>
                </a:xfrm>
                <a:prstGeom prst="rect">
                  <a:avLst/>
                </a:prstGeom>
                <a:solidFill>
                  <a:srgbClr val="FF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Arial"/>
                    <a:ea typeface="Arial"/>
                    <a:cs typeface="Arial"/>
                    <a:sym typeface="Arial"/>
                  </a:endParaRPr>
                </a:p>
              </p:txBody>
            </p:sp>
            <p:sp>
              <p:nvSpPr>
                <p:cNvPr id="3834" name="Google Shape;3834;p15"/>
                <p:cNvSpPr/>
                <p:nvPr/>
              </p:nvSpPr>
              <p:spPr>
                <a:xfrm>
                  <a:off x="464" y="1074"/>
                  <a:ext cx="54" cy="56"/>
                </a:xfrm>
                <a:prstGeom prst="rect">
                  <a:avLst/>
                </a:prstGeom>
                <a:solidFill>
                  <a:srgbClr val="33CC3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Arial"/>
                    <a:ea typeface="Arial"/>
                    <a:cs typeface="Arial"/>
                    <a:sym typeface="Arial"/>
                  </a:endParaRPr>
                </a:p>
              </p:txBody>
            </p:sp>
            <p:sp>
              <p:nvSpPr>
                <p:cNvPr id="3835" name="Google Shape;3835;p15"/>
                <p:cNvSpPr/>
                <p:nvPr/>
              </p:nvSpPr>
              <p:spPr>
                <a:xfrm>
                  <a:off x="536" y="1068"/>
                  <a:ext cx="60" cy="56"/>
                </a:xfrm>
                <a:prstGeom prst="rect">
                  <a:avLst/>
                </a:prstGeom>
                <a:solidFill>
                  <a:srgbClr val="FF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Arial"/>
                    <a:ea typeface="Arial"/>
                    <a:cs typeface="Arial"/>
                    <a:sym typeface="Arial"/>
                  </a:endParaRPr>
                </a:p>
              </p:txBody>
            </p:sp>
            <p:sp>
              <p:nvSpPr>
                <p:cNvPr id="3836" name="Google Shape;3836;p15"/>
                <p:cNvSpPr/>
                <p:nvPr/>
              </p:nvSpPr>
              <p:spPr>
                <a:xfrm>
                  <a:off x="615" y="1068"/>
                  <a:ext cx="54" cy="56"/>
                </a:xfrm>
                <a:prstGeom prst="rect">
                  <a:avLst/>
                </a:prstGeom>
                <a:solidFill>
                  <a:srgbClr val="FF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Arial"/>
                    <a:ea typeface="Arial"/>
                    <a:cs typeface="Arial"/>
                    <a:sym typeface="Arial"/>
                  </a:endParaRPr>
                </a:p>
              </p:txBody>
            </p:sp>
            <p:sp>
              <p:nvSpPr>
                <p:cNvPr id="3837" name="Google Shape;3837;p15"/>
                <p:cNvSpPr/>
                <p:nvPr/>
              </p:nvSpPr>
              <p:spPr>
                <a:xfrm rot="10800000" flipH="1">
                  <a:off x="322" y="890"/>
                  <a:ext cx="859" cy="110"/>
                </a:xfrm>
                <a:custGeom>
                  <a:avLst/>
                  <a:gdLst/>
                  <a:ahLst/>
                  <a:cxnLst/>
                  <a:rect l="l" t="t" r="r" b="b"/>
                  <a:pathLst>
                    <a:path w="21600" h="21600" extrusionOk="0">
                      <a:moveTo>
                        <a:pt x="0" y="0"/>
                      </a:moveTo>
                      <a:lnTo>
                        <a:pt x="5400" y="21600"/>
                      </a:lnTo>
                      <a:lnTo>
                        <a:pt x="16200" y="21600"/>
                      </a:lnTo>
                      <a:lnTo>
                        <a:pt x="21600" y="0"/>
                      </a:lnTo>
                      <a:lnTo>
                        <a:pt x="0" y="0"/>
                      </a:lnTo>
                      <a:close/>
                    </a:path>
                  </a:pathLst>
                </a:custGeom>
                <a:solidFill>
                  <a:srgbClr val="BFBFBF"/>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pic>
            <p:nvPicPr>
              <p:cNvPr id="3838" name="Google Shape;3838;p15" descr="desktop_computer_stylized_small"/>
              <p:cNvPicPr preferRelativeResize="0"/>
              <p:nvPr/>
            </p:nvPicPr>
            <p:blipFill rotWithShape="1">
              <a:blip r:embed="rId4">
                <a:alphaModFix/>
              </a:blip>
              <a:srcRect/>
              <a:stretch/>
            </p:blipFill>
            <p:spPr>
              <a:xfrm>
                <a:off x="-427" y="2049"/>
                <a:ext cx="447" cy="411"/>
              </a:xfrm>
              <a:prstGeom prst="rect">
                <a:avLst/>
              </a:prstGeom>
              <a:noFill/>
              <a:ln>
                <a:noFill/>
              </a:ln>
            </p:spPr>
          </p:pic>
          <p:sp>
            <p:nvSpPr>
              <p:cNvPr id="3839" name="Google Shape;3839;p15"/>
              <p:cNvSpPr/>
              <p:nvPr/>
            </p:nvSpPr>
            <p:spPr>
              <a:xfrm>
                <a:off x="528" y="2232"/>
                <a:ext cx="104" cy="91"/>
              </a:xfrm>
              <a:prstGeom prst="rect">
                <a:avLst/>
              </a:prstGeom>
              <a:solidFill>
                <a:srgbClr val="00009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Arial"/>
                  <a:ea typeface="Arial"/>
                  <a:cs typeface="Arial"/>
                  <a:sym typeface="Arial"/>
                </a:endParaRPr>
              </a:p>
            </p:txBody>
          </p:sp>
          <p:sp>
            <p:nvSpPr>
              <p:cNvPr id="3840" name="Google Shape;3840;p15"/>
              <p:cNvSpPr/>
              <p:nvPr/>
            </p:nvSpPr>
            <p:spPr>
              <a:xfrm>
                <a:off x="282" y="1951"/>
                <a:ext cx="302" cy="274"/>
              </a:xfrm>
              <a:custGeom>
                <a:avLst/>
                <a:gdLst/>
                <a:ahLst/>
                <a:cxnLst/>
                <a:rect l="l" t="t" r="r" b="b"/>
                <a:pathLst>
                  <a:path w="381" h="274" extrusionOk="0">
                    <a:moveTo>
                      <a:pt x="381" y="274"/>
                    </a:moveTo>
                    <a:lnTo>
                      <a:pt x="381" y="130"/>
                    </a:lnTo>
                    <a:lnTo>
                      <a:pt x="0" y="0"/>
                    </a:lnTo>
                  </a:path>
                </a:pathLst>
              </a:custGeom>
              <a:noFill/>
              <a:ln w="9525" cap="flat" cmpd="sng">
                <a:solidFill>
                  <a:schemeClr val="dk1"/>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cxnSp>
            <p:nvCxnSpPr>
              <p:cNvPr id="3841" name="Google Shape;3841;p15"/>
              <p:cNvCxnSpPr/>
              <p:nvPr/>
            </p:nvCxnSpPr>
            <p:spPr>
              <a:xfrm rot="10800000">
                <a:off x="470" y="2270"/>
                <a:ext cx="152" cy="0"/>
              </a:xfrm>
              <a:prstGeom prst="straightConnector1">
                <a:avLst/>
              </a:prstGeom>
              <a:noFill/>
              <a:ln w="9525" cap="flat" cmpd="sng">
                <a:solidFill>
                  <a:schemeClr val="dk1"/>
                </a:solidFill>
                <a:prstDash val="solid"/>
                <a:round/>
                <a:headEnd type="none" w="med" len="med"/>
                <a:tailEnd type="none" w="med" len="med"/>
              </a:ln>
            </p:spPr>
          </p:cxnSp>
          <p:pic>
            <p:nvPicPr>
              <p:cNvPr id="3842" name="Google Shape;3842;p15" descr="tv"/>
              <p:cNvPicPr preferRelativeResize="0"/>
              <p:nvPr/>
            </p:nvPicPr>
            <p:blipFill rotWithShape="1">
              <a:blip r:embed="rId5">
                <a:alphaModFix/>
              </a:blip>
              <a:srcRect/>
              <a:stretch/>
            </p:blipFill>
            <p:spPr>
              <a:xfrm>
                <a:off x="2" y="1737"/>
                <a:ext cx="476" cy="425"/>
              </a:xfrm>
              <a:prstGeom prst="rect">
                <a:avLst/>
              </a:prstGeom>
              <a:noFill/>
              <a:ln>
                <a:noFill/>
              </a:ln>
            </p:spPr>
          </p:pic>
        </p:grpSp>
      </p:grpSp>
      <p:grpSp>
        <p:nvGrpSpPr>
          <p:cNvPr id="3843" name="Google Shape;3843;p15"/>
          <p:cNvGrpSpPr/>
          <p:nvPr/>
        </p:nvGrpSpPr>
        <p:grpSpPr>
          <a:xfrm>
            <a:off x="5070530" y="2354836"/>
            <a:ext cx="850900" cy="527050"/>
            <a:chOff x="-490" y="1664"/>
            <a:chExt cx="1429" cy="842"/>
          </a:xfrm>
        </p:grpSpPr>
        <p:sp>
          <p:nvSpPr>
            <p:cNvPr id="3844" name="Google Shape;3844;p15"/>
            <p:cNvSpPr/>
            <p:nvPr/>
          </p:nvSpPr>
          <p:spPr>
            <a:xfrm>
              <a:off x="-490" y="1664"/>
              <a:ext cx="1429" cy="294"/>
            </a:xfrm>
            <a:prstGeom prst="triangle">
              <a:avLst>
                <a:gd name="adj" fmla="val 50000"/>
              </a:avLst>
            </a:prstGeom>
            <a:solidFill>
              <a:srgbClr val="DDDDD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Arial"/>
                <a:ea typeface="Arial"/>
                <a:cs typeface="Arial"/>
                <a:sym typeface="Arial"/>
              </a:endParaRPr>
            </a:p>
          </p:txBody>
        </p:sp>
        <p:grpSp>
          <p:nvGrpSpPr>
            <p:cNvPr id="3845" name="Google Shape;3845;p15"/>
            <p:cNvGrpSpPr/>
            <p:nvPr/>
          </p:nvGrpSpPr>
          <p:grpSpPr>
            <a:xfrm>
              <a:off x="-427" y="1737"/>
              <a:ext cx="1217" cy="769"/>
              <a:chOff x="-427" y="1737"/>
              <a:chExt cx="1217" cy="769"/>
            </a:xfrm>
          </p:grpSpPr>
          <p:sp>
            <p:nvSpPr>
              <p:cNvPr id="3846" name="Google Shape;3846;p15"/>
              <p:cNvSpPr/>
              <p:nvPr/>
            </p:nvSpPr>
            <p:spPr>
              <a:xfrm>
                <a:off x="-338" y="1923"/>
                <a:ext cx="1128" cy="583"/>
              </a:xfrm>
              <a:prstGeom prst="rect">
                <a:avLst/>
              </a:prstGeom>
              <a:solidFill>
                <a:srgbClr val="DDDDD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Arial"/>
                  <a:ea typeface="Arial"/>
                  <a:cs typeface="Arial"/>
                  <a:sym typeface="Arial"/>
                </a:endParaRPr>
              </a:p>
            </p:txBody>
          </p:sp>
          <p:cxnSp>
            <p:nvCxnSpPr>
              <p:cNvPr id="3847" name="Google Shape;3847;p15"/>
              <p:cNvCxnSpPr/>
              <p:nvPr/>
            </p:nvCxnSpPr>
            <p:spPr>
              <a:xfrm rot="10800000" flipH="1">
                <a:off x="-150" y="2270"/>
                <a:ext cx="230" cy="1"/>
              </a:xfrm>
              <a:prstGeom prst="straightConnector1">
                <a:avLst/>
              </a:prstGeom>
              <a:noFill/>
              <a:ln w="9525" cap="flat" cmpd="sng">
                <a:solidFill>
                  <a:schemeClr val="dk1"/>
                </a:solidFill>
                <a:prstDash val="solid"/>
                <a:round/>
                <a:headEnd type="none" w="med" len="med"/>
                <a:tailEnd type="none" w="med" len="med"/>
              </a:ln>
            </p:spPr>
          </p:cxnSp>
          <p:grpSp>
            <p:nvGrpSpPr>
              <p:cNvPr id="3848" name="Google Shape;3848;p15"/>
              <p:cNvGrpSpPr/>
              <p:nvPr/>
            </p:nvGrpSpPr>
            <p:grpSpPr>
              <a:xfrm>
                <a:off x="67" y="2192"/>
                <a:ext cx="387" cy="139"/>
                <a:chOff x="320" y="890"/>
                <a:chExt cx="871" cy="339"/>
              </a:xfrm>
            </p:grpSpPr>
            <p:sp>
              <p:nvSpPr>
                <p:cNvPr id="3849" name="Google Shape;3849;p15"/>
                <p:cNvSpPr/>
                <p:nvPr/>
              </p:nvSpPr>
              <p:spPr>
                <a:xfrm>
                  <a:off x="320" y="1000"/>
                  <a:ext cx="871" cy="229"/>
                </a:xfrm>
                <a:prstGeom prst="rect">
                  <a:avLst/>
                </a:prstGeom>
                <a:solidFill>
                  <a:srgbClr val="D8D8D8"/>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Arial"/>
                    <a:ea typeface="Arial"/>
                    <a:cs typeface="Arial"/>
                    <a:sym typeface="Arial"/>
                  </a:endParaRPr>
                </a:p>
              </p:txBody>
            </p:sp>
            <p:sp>
              <p:nvSpPr>
                <p:cNvPr id="3850" name="Google Shape;3850;p15"/>
                <p:cNvSpPr/>
                <p:nvPr/>
              </p:nvSpPr>
              <p:spPr>
                <a:xfrm>
                  <a:off x="392" y="1074"/>
                  <a:ext cx="54" cy="56"/>
                </a:xfrm>
                <a:prstGeom prst="rect">
                  <a:avLst/>
                </a:prstGeom>
                <a:solidFill>
                  <a:srgbClr val="FF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Arial"/>
                    <a:ea typeface="Arial"/>
                    <a:cs typeface="Arial"/>
                    <a:sym typeface="Arial"/>
                  </a:endParaRPr>
                </a:p>
              </p:txBody>
            </p:sp>
            <p:sp>
              <p:nvSpPr>
                <p:cNvPr id="3851" name="Google Shape;3851;p15"/>
                <p:cNvSpPr/>
                <p:nvPr/>
              </p:nvSpPr>
              <p:spPr>
                <a:xfrm>
                  <a:off x="464" y="1074"/>
                  <a:ext cx="54" cy="56"/>
                </a:xfrm>
                <a:prstGeom prst="rect">
                  <a:avLst/>
                </a:prstGeom>
                <a:solidFill>
                  <a:srgbClr val="33CC3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Arial"/>
                    <a:ea typeface="Arial"/>
                    <a:cs typeface="Arial"/>
                    <a:sym typeface="Arial"/>
                  </a:endParaRPr>
                </a:p>
              </p:txBody>
            </p:sp>
            <p:sp>
              <p:nvSpPr>
                <p:cNvPr id="3852" name="Google Shape;3852;p15"/>
                <p:cNvSpPr/>
                <p:nvPr/>
              </p:nvSpPr>
              <p:spPr>
                <a:xfrm>
                  <a:off x="536" y="1068"/>
                  <a:ext cx="60" cy="56"/>
                </a:xfrm>
                <a:prstGeom prst="rect">
                  <a:avLst/>
                </a:prstGeom>
                <a:solidFill>
                  <a:srgbClr val="FF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Arial"/>
                    <a:ea typeface="Arial"/>
                    <a:cs typeface="Arial"/>
                    <a:sym typeface="Arial"/>
                  </a:endParaRPr>
                </a:p>
              </p:txBody>
            </p:sp>
            <p:sp>
              <p:nvSpPr>
                <p:cNvPr id="3853" name="Google Shape;3853;p15"/>
                <p:cNvSpPr/>
                <p:nvPr/>
              </p:nvSpPr>
              <p:spPr>
                <a:xfrm>
                  <a:off x="615" y="1068"/>
                  <a:ext cx="54" cy="56"/>
                </a:xfrm>
                <a:prstGeom prst="rect">
                  <a:avLst/>
                </a:prstGeom>
                <a:solidFill>
                  <a:srgbClr val="FF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Arial"/>
                    <a:ea typeface="Arial"/>
                    <a:cs typeface="Arial"/>
                    <a:sym typeface="Arial"/>
                  </a:endParaRPr>
                </a:p>
              </p:txBody>
            </p:sp>
            <p:sp>
              <p:nvSpPr>
                <p:cNvPr id="3854" name="Google Shape;3854;p15"/>
                <p:cNvSpPr/>
                <p:nvPr/>
              </p:nvSpPr>
              <p:spPr>
                <a:xfrm rot="10800000" flipH="1">
                  <a:off x="322" y="890"/>
                  <a:ext cx="859" cy="110"/>
                </a:xfrm>
                <a:custGeom>
                  <a:avLst/>
                  <a:gdLst/>
                  <a:ahLst/>
                  <a:cxnLst/>
                  <a:rect l="l" t="t" r="r" b="b"/>
                  <a:pathLst>
                    <a:path w="21600" h="21600" extrusionOk="0">
                      <a:moveTo>
                        <a:pt x="0" y="0"/>
                      </a:moveTo>
                      <a:lnTo>
                        <a:pt x="5400" y="21600"/>
                      </a:lnTo>
                      <a:lnTo>
                        <a:pt x="16200" y="21600"/>
                      </a:lnTo>
                      <a:lnTo>
                        <a:pt x="21600" y="0"/>
                      </a:lnTo>
                      <a:lnTo>
                        <a:pt x="0" y="0"/>
                      </a:lnTo>
                      <a:close/>
                    </a:path>
                  </a:pathLst>
                </a:custGeom>
                <a:solidFill>
                  <a:srgbClr val="BFBFBF"/>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pic>
            <p:nvPicPr>
              <p:cNvPr id="3855" name="Google Shape;3855;p15" descr="desktop_computer_stylized_small"/>
              <p:cNvPicPr preferRelativeResize="0"/>
              <p:nvPr/>
            </p:nvPicPr>
            <p:blipFill rotWithShape="1">
              <a:blip r:embed="rId4">
                <a:alphaModFix/>
              </a:blip>
              <a:srcRect/>
              <a:stretch/>
            </p:blipFill>
            <p:spPr>
              <a:xfrm>
                <a:off x="-427" y="2049"/>
                <a:ext cx="447" cy="411"/>
              </a:xfrm>
              <a:prstGeom prst="rect">
                <a:avLst/>
              </a:prstGeom>
              <a:noFill/>
              <a:ln>
                <a:noFill/>
              </a:ln>
            </p:spPr>
          </p:pic>
          <p:sp>
            <p:nvSpPr>
              <p:cNvPr id="3856" name="Google Shape;3856;p15"/>
              <p:cNvSpPr/>
              <p:nvPr/>
            </p:nvSpPr>
            <p:spPr>
              <a:xfrm>
                <a:off x="528" y="2232"/>
                <a:ext cx="104" cy="91"/>
              </a:xfrm>
              <a:prstGeom prst="rect">
                <a:avLst/>
              </a:prstGeom>
              <a:solidFill>
                <a:srgbClr val="00009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Arial"/>
                  <a:ea typeface="Arial"/>
                  <a:cs typeface="Arial"/>
                  <a:sym typeface="Arial"/>
                </a:endParaRPr>
              </a:p>
            </p:txBody>
          </p:sp>
          <p:sp>
            <p:nvSpPr>
              <p:cNvPr id="3857" name="Google Shape;3857;p15"/>
              <p:cNvSpPr/>
              <p:nvPr/>
            </p:nvSpPr>
            <p:spPr>
              <a:xfrm>
                <a:off x="282" y="1951"/>
                <a:ext cx="302" cy="274"/>
              </a:xfrm>
              <a:custGeom>
                <a:avLst/>
                <a:gdLst/>
                <a:ahLst/>
                <a:cxnLst/>
                <a:rect l="l" t="t" r="r" b="b"/>
                <a:pathLst>
                  <a:path w="381" h="274" extrusionOk="0">
                    <a:moveTo>
                      <a:pt x="381" y="274"/>
                    </a:moveTo>
                    <a:lnTo>
                      <a:pt x="381" y="130"/>
                    </a:lnTo>
                    <a:lnTo>
                      <a:pt x="0" y="0"/>
                    </a:lnTo>
                  </a:path>
                </a:pathLst>
              </a:custGeom>
              <a:noFill/>
              <a:ln w="9525" cap="flat" cmpd="sng">
                <a:solidFill>
                  <a:schemeClr val="dk1"/>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cxnSp>
            <p:nvCxnSpPr>
              <p:cNvPr id="3858" name="Google Shape;3858;p15"/>
              <p:cNvCxnSpPr/>
              <p:nvPr/>
            </p:nvCxnSpPr>
            <p:spPr>
              <a:xfrm rot="10800000">
                <a:off x="470" y="2270"/>
                <a:ext cx="152" cy="0"/>
              </a:xfrm>
              <a:prstGeom prst="straightConnector1">
                <a:avLst/>
              </a:prstGeom>
              <a:noFill/>
              <a:ln w="9525" cap="flat" cmpd="sng">
                <a:solidFill>
                  <a:schemeClr val="dk1"/>
                </a:solidFill>
                <a:prstDash val="solid"/>
                <a:round/>
                <a:headEnd type="none" w="med" len="med"/>
                <a:tailEnd type="none" w="med" len="med"/>
              </a:ln>
            </p:spPr>
          </p:cxnSp>
          <p:pic>
            <p:nvPicPr>
              <p:cNvPr id="3859" name="Google Shape;3859;p15" descr="tv"/>
              <p:cNvPicPr preferRelativeResize="0"/>
              <p:nvPr/>
            </p:nvPicPr>
            <p:blipFill rotWithShape="1">
              <a:blip r:embed="rId5">
                <a:alphaModFix/>
              </a:blip>
              <a:srcRect/>
              <a:stretch/>
            </p:blipFill>
            <p:spPr>
              <a:xfrm>
                <a:off x="2" y="1737"/>
                <a:ext cx="476" cy="425"/>
              </a:xfrm>
              <a:prstGeom prst="rect">
                <a:avLst/>
              </a:prstGeom>
              <a:noFill/>
              <a:ln>
                <a:noFill/>
              </a:ln>
            </p:spPr>
          </p:pic>
        </p:grpSp>
      </p:grpSp>
      <p:cxnSp>
        <p:nvCxnSpPr>
          <p:cNvPr id="3860" name="Google Shape;3860;p15"/>
          <p:cNvCxnSpPr/>
          <p:nvPr/>
        </p:nvCxnSpPr>
        <p:spPr>
          <a:xfrm>
            <a:off x="3657655" y="2248473"/>
            <a:ext cx="3690937" cy="0"/>
          </a:xfrm>
          <a:prstGeom prst="straightConnector1">
            <a:avLst/>
          </a:prstGeom>
          <a:noFill/>
          <a:ln w="19050" cap="flat" cmpd="sng">
            <a:solidFill>
              <a:schemeClr val="dk1"/>
            </a:solidFill>
            <a:prstDash val="solid"/>
            <a:round/>
            <a:headEnd type="none" w="med" len="med"/>
            <a:tailEnd type="none" w="med" len="med"/>
          </a:ln>
        </p:spPr>
      </p:cxnSp>
      <p:grpSp>
        <p:nvGrpSpPr>
          <p:cNvPr id="3861" name="Google Shape;3861;p15"/>
          <p:cNvGrpSpPr/>
          <p:nvPr/>
        </p:nvGrpSpPr>
        <p:grpSpPr>
          <a:xfrm>
            <a:off x="6159555" y="1507111"/>
            <a:ext cx="850900" cy="527050"/>
            <a:chOff x="-490" y="1664"/>
            <a:chExt cx="1429" cy="842"/>
          </a:xfrm>
        </p:grpSpPr>
        <p:sp>
          <p:nvSpPr>
            <p:cNvPr id="3862" name="Google Shape;3862;p15"/>
            <p:cNvSpPr/>
            <p:nvPr/>
          </p:nvSpPr>
          <p:spPr>
            <a:xfrm>
              <a:off x="-490" y="1664"/>
              <a:ext cx="1429" cy="294"/>
            </a:xfrm>
            <a:prstGeom prst="triangle">
              <a:avLst>
                <a:gd name="adj" fmla="val 50000"/>
              </a:avLst>
            </a:prstGeom>
            <a:solidFill>
              <a:srgbClr val="DDDDD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Arial"/>
                <a:ea typeface="Arial"/>
                <a:cs typeface="Arial"/>
                <a:sym typeface="Arial"/>
              </a:endParaRPr>
            </a:p>
          </p:txBody>
        </p:sp>
        <p:grpSp>
          <p:nvGrpSpPr>
            <p:cNvPr id="3863" name="Google Shape;3863;p15"/>
            <p:cNvGrpSpPr/>
            <p:nvPr/>
          </p:nvGrpSpPr>
          <p:grpSpPr>
            <a:xfrm>
              <a:off x="-427" y="1737"/>
              <a:ext cx="1217" cy="769"/>
              <a:chOff x="-427" y="1737"/>
              <a:chExt cx="1217" cy="769"/>
            </a:xfrm>
          </p:grpSpPr>
          <p:sp>
            <p:nvSpPr>
              <p:cNvPr id="3864" name="Google Shape;3864;p15"/>
              <p:cNvSpPr/>
              <p:nvPr/>
            </p:nvSpPr>
            <p:spPr>
              <a:xfrm>
                <a:off x="-338" y="1923"/>
                <a:ext cx="1128" cy="583"/>
              </a:xfrm>
              <a:prstGeom prst="rect">
                <a:avLst/>
              </a:prstGeom>
              <a:solidFill>
                <a:srgbClr val="DDDDD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Arial"/>
                  <a:ea typeface="Arial"/>
                  <a:cs typeface="Arial"/>
                  <a:sym typeface="Arial"/>
                </a:endParaRPr>
              </a:p>
            </p:txBody>
          </p:sp>
          <p:cxnSp>
            <p:nvCxnSpPr>
              <p:cNvPr id="3865" name="Google Shape;3865;p15"/>
              <p:cNvCxnSpPr/>
              <p:nvPr/>
            </p:nvCxnSpPr>
            <p:spPr>
              <a:xfrm rot="10800000" flipH="1">
                <a:off x="-150" y="2270"/>
                <a:ext cx="230" cy="1"/>
              </a:xfrm>
              <a:prstGeom prst="straightConnector1">
                <a:avLst/>
              </a:prstGeom>
              <a:noFill/>
              <a:ln w="9525" cap="flat" cmpd="sng">
                <a:solidFill>
                  <a:schemeClr val="dk1"/>
                </a:solidFill>
                <a:prstDash val="solid"/>
                <a:round/>
                <a:headEnd type="none" w="med" len="med"/>
                <a:tailEnd type="none" w="med" len="med"/>
              </a:ln>
            </p:spPr>
          </p:cxnSp>
          <p:grpSp>
            <p:nvGrpSpPr>
              <p:cNvPr id="3866" name="Google Shape;3866;p15"/>
              <p:cNvGrpSpPr/>
              <p:nvPr/>
            </p:nvGrpSpPr>
            <p:grpSpPr>
              <a:xfrm>
                <a:off x="67" y="2192"/>
                <a:ext cx="387" cy="139"/>
                <a:chOff x="320" y="890"/>
                <a:chExt cx="871" cy="339"/>
              </a:xfrm>
            </p:grpSpPr>
            <p:sp>
              <p:nvSpPr>
                <p:cNvPr id="3867" name="Google Shape;3867;p15"/>
                <p:cNvSpPr/>
                <p:nvPr/>
              </p:nvSpPr>
              <p:spPr>
                <a:xfrm>
                  <a:off x="320" y="1000"/>
                  <a:ext cx="871" cy="229"/>
                </a:xfrm>
                <a:prstGeom prst="rect">
                  <a:avLst/>
                </a:prstGeom>
                <a:solidFill>
                  <a:srgbClr val="D8D8D8"/>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Arial"/>
                    <a:ea typeface="Arial"/>
                    <a:cs typeface="Arial"/>
                    <a:sym typeface="Arial"/>
                  </a:endParaRPr>
                </a:p>
              </p:txBody>
            </p:sp>
            <p:sp>
              <p:nvSpPr>
                <p:cNvPr id="3868" name="Google Shape;3868;p15"/>
                <p:cNvSpPr/>
                <p:nvPr/>
              </p:nvSpPr>
              <p:spPr>
                <a:xfrm>
                  <a:off x="392" y="1074"/>
                  <a:ext cx="54" cy="56"/>
                </a:xfrm>
                <a:prstGeom prst="rect">
                  <a:avLst/>
                </a:prstGeom>
                <a:solidFill>
                  <a:srgbClr val="FF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Arial"/>
                    <a:ea typeface="Arial"/>
                    <a:cs typeface="Arial"/>
                    <a:sym typeface="Arial"/>
                  </a:endParaRPr>
                </a:p>
              </p:txBody>
            </p:sp>
            <p:sp>
              <p:nvSpPr>
                <p:cNvPr id="3869" name="Google Shape;3869;p15"/>
                <p:cNvSpPr/>
                <p:nvPr/>
              </p:nvSpPr>
              <p:spPr>
                <a:xfrm>
                  <a:off x="464" y="1074"/>
                  <a:ext cx="54" cy="56"/>
                </a:xfrm>
                <a:prstGeom prst="rect">
                  <a:avLst/>
                </a:prstGeom>
                <a:solidFill>
                  <a:srgbClr val="33CC3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Arial"/>
                    <a:ea typeface="Arial"/>
                    <a:cs typeface="Arial"/>
                    <a:sym typeface="Arial"/>
                  </a:endParaRPr>
                </a:p>
              </p:txBody>
            </p:sp>
            <p:sp>
              <p:nvSpPr>
                <p:cNvPr id="3870" name="Google Shape;3870;p15"/>
                <p:cNvSpPr/>
                <p:nvPr/>
              </p:nvSpPr>
              <p:spPr>
                <a:xfrm>
                  <a:off x="536" y="1068"/>
                  <a:ext cx="60" cy="56"/>
                </a:xfrm>
                <a:prstGeom prst="rect">
                  <a:avLst/>
                </a:prstGeom>
                <a:solidFill>
                  <a:srgbClr val="FF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Arial"/>
                    <a:ea typeface="Arial"/>
                    <a:cs typeface="Arial"/>
                    <a:sym typeface="Arial"/>
                  </a:endParaRPr>
                </a:p>
              </p:txBody>
            </p:sp>
            <p:sp>
              <p:nvSpPr>
                <p:cNvPr id="3871" name="Google Shape;3871;p15"/>
                <p:cNvSpPr/>
                <p:nvPr/>
              </p:nvSpPr>
              <p:spPr>
                <a:xfrm>
                  <a:off x="615" y="1068"/>
                  <a:ext cx="54" cy="56"/>
                </a:xfrm>
                <a:prstGeom prst="rect">
                  <a:avLst/>
                </a:prstGeom>
                <a:solidFill>
                  <a:srgbClr val="FF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Arial"/>
                    <a:ea typeface="Arial"/>
                    <a:cs typeface="Arial"/>
                    <a:sym typeface="Arial"/>
                  </a:endParaRPr>
                </a:p>
              </p:txBody>
            </p:sp>
            <p:sp>
              <p:nvSpPr>
                <p:cNvPr id="3872" name="Google Shape;3872;p15"/>
                <p:cNvSpPr/>
                <p:nvPr/>
              </p:nvSpPr>
              <p:spPr>
                <a:xfrm rot="10800000" flipH="1">
                  <a:off x="322" y="890"/>
                  <a:ext cx="859" cy="110"/>
                </a:xfrm>
                <a:custGeom>
                  <a:avLst/>
                  <a:gdLst/>
                  <a:ahLst/>
                  <a:cxnLst/>
                  <a:rect l="l" t="t" r="r" b="b"/>
                  <a:pathLst>
                    <a:path w="21600" h="21600" extrusionOk="0">
                      <a:moveTo>
                        <a:pt x="0" y="0"/>
                      </a:moveTo>
                      <a:lnTo>
                        <a:pt x="5400" y="21600"/>
                      </a:lnTo>
                      <a:lnTo>
                        <a:pt x="16200" y="21600"/>
                      </a:lnTo>
                      <a:lnTo>
                        <a:pt x="21600" y="0"/>
                      </a:lnTo>
                      <a:lnTo>
                        <a:pt x="0" y="0"/>
                      </a:lnTo>
                      <a:close/>
                    </a:path>
                  </a:pathLst>
                </a:custGeom>
                <a:solidFill>
                  <a:srgbClr val="BFBFBF"/>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pic>
            <p:nvPicPr>
              <p:cNvPr id="3873" name="Google Shape;3873;p15" descr="desktop_computer_stylized_small"/>
              <p:cNvPicPr preferRelativeResize="0"/>
              <p:nvPr/>
            </p:nvPicPr>
            <p:blipFill rotWithShape="1">
              <a:blip r:embed="rId4">
                <a:alphaModFix/>
              </a:blip>
              <a:srcRect/>
              <a:stretch/>
            </p:blipFill>
            <p:spPr>
              <a:xfrm>
                <a:off x="-427" y="2049"/>
                <a:ext cx="447" cy="411"/>
              </a:xfrm>
              <a:prstGeom prst="rect">
                <a:avLst/>
              </a:prstGeom>
              <a:noFill/>
              <a:ln>
                <a:noFill/>
              </a:ln>
            </p:spPr>
          </p:pic>
          <p:sp>
            <p:nvSpPr>
              <p:cNvPr id="3874" name="Google Shape;3874;p15"/>
              <p:cNvSpPr/>
              <p:nvPr/>
            </p:nvSpPr>
            <p:spPr>
              <a:xfrm>
                <a:off x="528" y="2232"/>
                <a:ext cx="104" cy="91"/>
              </a:xfrm>
              <a:prstGeom prst="rect">
                <a:avLst/>
              </a:prstGeom>
              <a:solidFill>
                <a:srgbClr val="00009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Arial"/>
                  <a:ea typeface="Arial"/>
                  <a:cs typeface="Arial"/>
                  <a:sym typeface="Arial"/>
                </a:endParaRPr>
              </a:p>
            </p:txBody>
          </p:sp>
          <p:sp>
            <p:nvSpPr>
              <p:cNvPr id="3875" name="Google Shape;3875;p15"/>
              <p:cNvSpPr/>
              <p:nvPr/>
            </p:nvSpPr>
            <p:spPr>
              <a:xfrm>
                <a:off x="282" y="1951"/>
                <a:ext cx="302" cy="274"/>
              </a:xfrm>
              <a:custGeom>
                <a:avLst/>
                <a:gdLst/>
                <a:ahLst/>
                <a:cxnLst/>
                <a:rect l="l" t="t" r="r" b="b"/>
                <a:pathLst>
                  <a:path w="381" h="274" extrusionOk="0">
                    <a:moveTo>
                      <a:pt x="381" y="274"/>
                    </a:moveTo>
                    <a:lnTo>
                      <a:pt x="381" y="130"/>
                    </a:lnTo>
                    <a:lnTo>
                      <a:pt x="0" y="0"/>
                    </a:lnTo>
                  </a:path>
                </a:pathLst>
              </a:custGeom>
              <a:noFill/>
              <a:ln w="9525" cap="flat" cmpd="sng">
                <a:solidFill>
                  <a:schemeClr val="dk1"/>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cxnSp>
            <p:nvCxnSpPr>
              <p:cNvPr id="3876" name="Google Shape;3876;p15"/>
              <p:cNvCxnSpPr/>
              <p:nvPr/>
            </p:nvCxnSpPr>
            <p:spPr>
              <a:xfrm rot="10800000">
                <a:off x="470" y="2270"/>
                <a:ext cx="152" cy="0"/>
              </a:xfrm>
              <a:prstGeom prst="straightConnector1">
                <a:avLst/>
              </a:prstGeom>
              <a:noFill/>
              <a:ln w="9525" cap="flat" cmpd="sng">
                <a:solidFill>
                  <a:schemeClr val="dk1"/>
                </a:solidFill>
                <a:prstDash val="solid"/>
                <a:round/>
                <a:headEnd type="none" w="med" len="med"/>
                <a:tailEnd type="none" w="med" len="med"/>
              </a:ln>
            </p:spPr>
          </p:cxnSp>
          <p:pic>
            <p:nvPicPr>
              <p:cNvPr id="3877" name="Google Shape;3877;p15" descr="tv"/>
              <p:cNvPicPr preferRelativeResize="0"/>
              <p:nvPr/>
            </p:nvPicPr>
            <p:blipFill rotWithShape="1">
              <a:blip r:embed="rId5">
                <a:alphaModFix/>
              </a:blip>
              <a:srcRect/>
              <a:stretch/>
            </p:blipFill>
            <p:spPr>
              <a:xfrm>
                <a:off x="2" y="1737"/>
                <a:ext cx="476" cy="425"/>
              </a:xfrm>
              <a:prstGeom prst="rect">
                <a:avLst/>
              </a:prstGeom>
              <a:noFill/>
              <a:ln>
                <a:noFill/>
              </a:ln>
            </p:spPr>
          </p:pic>
        </p:grpSp>
      </p:grpSp>
      <p:sp>
        <p:nvSpPr>
          <p:cNvPr id="3878" name="Google Shape;3878;p15"/>
          <p:cNvSpPr txBox="1"/>
          <p:nvPr/>
        </p:nvSpPr>
        <p:spPr>
          <a:xfrm>
            <a:off x="5770617" y="1576961"/>
            <a:ext cx="488950" cy="457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969696"/>
              </a:buClr>
              <a:buSzPts val="2400"/>
              <a:buFont typeface="Times New Roman"/>
              <a:buNone/>
            </a:pPr>
            <a:r>
              <a:rPr lang="en-US" sz="2400" b="0" i="0" u="none" strike="noStrike" cap="none">
                <a:solidFill>
                  <a:srgbClr val="969696"/>
                </a:solidFill>
                <a:latin typeface="Times New Roman"/>
                <a:ea typeface="Times New Roman"/>
                <a:cs typeface="Times New Roman"/>
                <a:sym typeface="Times New Roman"/>
              </a:rPr>
              <a:t>…</a:t>
            </a:r>
            <a:endParaRPr/>
          </a:p>
        </p:txBody>
      </p:sp>
      <p:cxnSp>
        <p:nvCxnSpPr>
          <p:cNvPr id="3879" name="Google Shape;3879;p15"/>
          <p:cNvCxnSpPr/>
          <p:nvPr/>
        </p:nvCxnSpPr>
        <p:spPr>
          <a:xfrm flipH="1">
            <a:off x="4751442" y="1918273"/>
            <a:ext cx="3175" cy="333375"/>
          </a:xfrm>
          <a:prstGeom prst="straightConnector1">
            <a:avLst/>
          </a:prstGeom>
          <a:noFill/>
          <a:ln w="9525" cap="flat" cmpd="sng">
            <a:solidFill>
              <a:schemeClr val="dk1"/>
            </a:solidFill>
            <a:prstDash val="solid"/>
            <a:round/>
            <a:headEnd type="none" w="med" len="med"/>
            <a:tailEnd type="none" w="med" len="med"/>
          </a:ln>
        </p:spPr>
      </p:cxnSp>
      <p:cxnSp>
        <p:nvCxnSpPr>
          <p:cNvPr id="3880" name="Google Shape;3880;p15"/>
          <p:cNvCxnSpPr/>
          <p:nvPr/>
        </p:nvCxnSpPr>
        <p:spPr>
          <a:xfrm flipH="1">
            <a:off x="5656317" y="1918273"/>
            <a:ext cx="3175" cy="333375"/>
          </a:xfrm>
          <a:prstGeom prst="straightConnector1">
            <a:avLst/>
          </a:prstGeom>
          <a:noFill/>
          <a:ln w="9525" cap="flat" cmpd="sng">
            <a:solidFill>
              <a:schemeClr val="dk1"/>
            </a:solidFill>
            <a:prstDash val="solid"/>
            <a:round/>
            <a:headEnd type="none" w="med" len="med"/>
            <a:tailEnd type="none" w="med" len="med"/>
          </a:ln>
        </p:spPr>
      </p:cxnSp>
      <p:cxnSp>
        <p:nvCxnSpPr>
          <p:cNvPr id="3881" name="Google Shape;3881;p15"/>
          <p:cNvCxnSpPr/>
          <p:nvPr/>
        </p:nvCxnSpPr>
        <p:spPr>
          <a:xfrm flipH="1">
            <a:off x="6792967" y="1918273"/>
            <a:ext cx="3175" cy="333375"/>
          </a:xfrm>
          <a:prstGeom prst="straightConnector1">
            <a:avLst/>
          </a:prstGeom>
          <a:noFill/>
          <a:ln w="9525" cap="flat" cmpd="sng">
            <a:solidFill>
              <a:schemeClr val="dk1"/>
            </a:solidFill>
            <a:prstDash val="solid"/>
            <a:round/>
            <a:headEnd type="none" w="med" len="med"/>
            <a:tailEnd type="none" w="med" len="med"/>
          </a:ln>
        </p:spPr>
      </p:cxnSp>
      <p:sp>
        <p:nvSpPr>
          <p:cNvPr id="3882" name="Google Shape;3882;p15"/>
          <p:cNvSpPr/>
          <p:nvPr/>
        </p:nvSpPr>
        <p:spPr>
          <a:xfrm>
            <a:off x="5742042" y="2254823"/>
            <a:ext cx="127000" cy="476250"/>
          </a:xfrm>
          <a:custGeom>
            <a:avLst/>
            <a:gdLst/>
            <a:ahLst/>
            <a:cxnLst/>
            <a:rect l="l" t="t" r="r" b="b"/>
            <a:pathLst>
              <a:path w="80" h="300" extrusionOk="0">
                <a:moveTo>
                  <a:pt x="0" y="300"/>
                </a:moveTo>
                <a:lnTo>
                  <a:pt x="80" y="300"/>
                </a:lnTo>
                <a:lnTo>
                  <a:pt x="80" y="0"/>
                </a:lnTo>
              </a:path>
            </a:pathLst>
          </a:custGeom>
          <a:noFill/>
          <a:ln w="9525" cap="flat" cmpd="sng">
            <a:solidFill>
              <a:schemeClr val="dk1"/>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3883" name="Google Shape;3883;p15"/>
          <p:cNvSpPr/>
          <p:nvPr/>
        </p:nvSpPr>
        <p:spPr>
          <a:xfrm>
            <a:off x="4875267" y="2248473"/>
            <a:ext cx="127000" cy="476250"/>
          </a:xfrm>
          <a:custGeom>
            <a:avLst/>
            <a:gdLst/>
            <a:ahLst/>
            <a:cxnLst/>
            <a:rect l="l" t="t" r="r" b="b"/>
            <a:pathLst>
              <a:path w="80" h="300" extrusionOk="0">
                <a:moveTo>
                  <a:pt x="0" y="300"/>
                </a:moveTo>
                <a:lnTo>
                  <a:pt x="80" y="300"/>
                </a:lnTo>
                <a:lnTo>
                  <a:pt x="80" y="0"/>
                </a:lnTo>
              </a:path>
            </a:pathLst>
          </a:custGeom>
          <a:noFill/>
          <a:ln w="9525" cap="flat" cmpd="sng">
            <a:solidFill>
              <a:schemeClr val="dk1"/>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3884" name="Google Shape;3884;p15"/>
          <p:cNvSpPr/>
          <p:nvPr/>
        </p:nvSpPr>
        <p:spPr>
          <a:xfrm>
            <a:off x="7086655" y="1823023"/>
            <a:ext cx="955675" cy="700088"/>
          </a:xfrm>
          <a:prstGeom prst="rect">
            <a:avLst/>
          </a:prstGeom>
          <a:noFill/>
          <a:ln w="9525" cap="flat" cmpd="sng">
            <a:solidFill>
              <a:schemeClr val="dk1"/>
            </a:solidFill>
            <a:prstDash val="dashDot"/>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Times New Roman"/>
              <a:ea typeface="Times New Roman"/>
              <a:cs typeface="Times New Roman"/>
              <a:sym typeface="Times New Roman"/>
            </a:endParaRPr>
          </a:p>
        </p:txBody>
      </p:sp>
      <p:sp>
        <p:nvSpPr>
          <p:cNvPr id="3885" name="Google Shape;3885;p15"/>
          <p:cNvSpPr txBox="1"/>
          <p:nvPr/>
        </p:nvSpPr>
        <p:spPr>
          <a:xfrm>
            <a:off x="6597705" y="1286448"/>
            <a:ext cx="1925637" cy="296863"/>
          </a:xfrm>
          <a:prstGeom prst="rect">
            <a:avLst/>
          </a:prstGeom>
          <a:noFill/>
          <a:ln>
            <a:noFill/>
          </a:ln>
        </p:spPr>
        <p:txBody>
          <a:bodyPr spcFirstLastPara="1" wrap="square" lIns="91425" tIns="45700" rIns="91425" bIns="45700" anchor="t" anchorCtr="0">
            <a:spAutoFit/>
          </a:bodyPr>
          <a:lstStyle/>
          <a:p>
            <a:pPr marL="0" marR="0" lvl="0" indent="0" algn="ctr" rtl="0">
              <a:lnSpc>
                <a:spcPct val="8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cable headend</a:t>
            </a:r>
            <a:endParaRPr/>
          </a:p>
        </p:txBody>
      </p:sp>
      <p:sp>
        <p:nvSpPr>
          <p:cNvPr id="3886" name="Google Shape;3886;p15"/>
          <p:cNvSpPr/>
          <p:nvPr/>
        </p:nvSpPr>
        <p:spPr>
          <a:xfrm>
            <a:off x="7343830" y="2005586"/>
            <a:ext cx="330200" cy="454025"/>
          </a:xfrm>
          <a:custGeom>
            <a:avLst/>
            <a:gdLst/>
            <a:ahLst/>
            <a:cxnLst/>
            <a:rect l="l" t="t" r="r" b="b"/>
            <a:pathLst>
              <a:path w="318" h="412" extrusionOk="0">
                <a:moveTo>
                  <a:pt x="0" y="412"/>
                </a:moveTo>
                <a:lnTo>
                  <a:pt x="3" y="1"/>
                </a:lnTo>
                <a:lnTo>
                  <a:pt x="74" y="0"/>
                </a:lnTo>
                <a:lnTo>
                  <a:pt x="254" y="111"/>
                </a:lnTo>
                <a:lnTo>
                  <a:pt x="318" y="115"/>
                </a:lnTo>
                <a:lnTo>
                  <a:pt x="318" y="308"/>
                </a:lnTo>
                <a:lnTo>
                  <a:pt x="246" y="308"/>
                </a:lnTo>
                <a:lnTo>
                  <a:pt x="74" y="412"/>
                </a:lnTo>
                <a:lnTo>
                  <a:pt x="0" y="412"/>
                </a:lnTo>
                <a:close/>
              </a:path>
            </a:pathLst>
          </a:custGeom>
          <a:gradFill>
            <a:gsLst>
              <a:gs pos="0">
                <a:schemeClr val="lt1"/>
              </a:gs>
              <a:gs pos="100000">
                <a:srgbClr val="8DA9DB"/>
              </a:gs>
            </a:gsLst>
            <a:lin ang="0" scaled="0"/>
          </a:gra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3887" name="Google Shape;3887;p15"/>
          <p:cNvSpPr/>
          <p:nvPr/>
        </p:nvSpPr>
        <p:spPr>
          <a:xfrm>
            <a:off x="7345417" y="1940498"/>
            <a:ext cx="366713" cy="406400"/>
          </a:xfrm>
          <a:custGeom>
            <a:avLst/>
            <a:gdLst/>
            <a:ahLst/>
            <a:cxnLst/>
            <a:rect l="l" t="t" r="r" b="b"/>
            <a:pathLst>
              <a:path w="353" h="369" extrusionOk="0">
                <a:moveTo>
                  <a:pt x="0" y="59"/>
                </a:moveTo>
                <a:lnTo>
                  <a:pt x="32" y="0"/>
                </a:lnTo>
                <a:lnTo>
                  <a:pt x="105" y="0"/>
                </a:lnTo>
                <a:lnTo>
                  <a:pt x="276" y="113"/>
                </a:lnTo>
                <a:lnTo>
                  <a:pt x="353" y="113"/>
                </a:lnTo>
                <a:lnTo>
                  <a:pt x="353" y="315"/>
                </a:lnTo>
                <a:lnTo>
                  <a:pt x="318" y="369"/>
                </a:lnTo>
                <a:lnTo>
                  <a:pt x="315" y="173"/>
                </a:lnTo>
                <a:lnTo>
                  <a:pt x="254" y="173"/>
                </a:lnTo>
                <a:lnTo>
                  <a:pt x="75" y="60"/>
                </a:lnTo>
                <a:lnTo>
                  <a:pt x="0" y="59"/>
                </a:lnTo>
                <a:close/>
              </a:path>
            </a:pathLst>
          </a:custGeom>
          <a:solidFill>
            <a:srgbClr val="2F5496"/>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cxnSp>
        <p:nvCxnSpPr>
          <p:cNvPr id="3888" name="Google Shape;3888;p15"/>
          <p:cNvCxnSpPr/>
          <p:nvPr/>
        </p:nvCxnSpPr>
        <p:spPr>
          <a:xfrm flipH="1">
            <a:off x="7670855" y="2064323"/>
            <a:ext cx="34925" cy="68263"/>
          </a:xfrm>
          <a:prstGeom prst="straightConnector1">
            <a:avLst/>
          </a:prstGeom>
          <a:noFill/>
          <a:ln w="9525" cap="flat" cmpd="sng">
            <a:solidFill>
              <a:schemeClr val="dk1"/>
            </a:solidFill>
            <a:prstDash val="solid"/>
            <a:round/>
            <a:headEnd type="none" w="med" len="med"/>
            <a:tailEnd type="none" w="med" len="med"/>
          </a:ln>
        </p:spPr>
      </p:cxnSp>
      <p:cxnSp>
        <p:nvCxnSpPr>
          <p:cNvPr id="3889" name="Google Shape;3889;p15"/>
          <p:cNvCxnSpPr/>
          <p:nvPr/>
        </p:nvCxnSpPr>
        <p:spPr>
          <a:xfrm>
            <a:off x="7372405" y="2235773"/>
            <a:ext cx="268287" cy="0"/>
          </a:xfrm>
          <a:prstGeom prst="straightConnector1">
            <a:avLst/>
          </a:prstGeom>
          <a:noFill/>
          <a:ln w="9525" cap="flat" cmpd="sng">
            <a:solidFill>
              <a:schemeClr val="dk1"/>
            </a:solidFill>
            <a:prstDash val="solid"/>
            <a:round/>
            <a:headEnd type="none" w="med" len="med"/>
            <a:tailEnd type="triangle" w="med" len="med"/>
          </a:ln>
        </p:spPr>
      </p:cxnSp>
      <p:sp>
        <p:nvSpPr>
          <p:cNvPr id="3890" name="Google Shape;3890;p15"/>
          <p:cNvSpPr/>
          <p:nvPr/>
        </p:nvSpPr>
        <p:spPr>
          <a:xfrm>
            <a:off x="7366055" y="2059561"/>
            <a:ext cx="274637" cy="115887"/>
          </a:xfrm>
          <a:custGeom>
            <a:avLst/>
            <a:gdLst/>
            <a:ahLst/>
            <a:cxnLst/>
            <a:rect l="l" t="t" r="r" b="b"/>
            <a:pathLst>
              <a:path w="264" h="105" extrusionOk="0">
                <a:moveTo>
                  <a:pt x="0" y="0"/>
                </a:moveTo>
                <a:lnTo>
                  <a:pt x="52" y="0"/>
                </a:lnTo>
                <a:lnTo>
                  <a:pt x="207" y="105"/>
                </a:lnTo>
                <a:lnTo>
                  <a:pt x="264" y="105"/>
                </a:lnTo>
              </a:path>
            </a:pathLst>
          </a:custGeom>
          <a:noFill/>
          <a:ln w="9525" cap="flat" cmpd="sng">
            <a:solidFill>
              <a:schemeClr val="dk1"/>
            </a:solidFill>
            <a:prstDash val="solid"/>
            <a:round/>
            <a:headEnd type="none" w="sm" len="sm"/>
            <a:tailEnd type="triangle" w="med" len="med"/>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3891" name="Google Shape;3891;p15"/>
          <p:cNvSpPr/>
          <p:nvPr/>
        </p:nvSpPr>
        <p:spPr>
          <a:xfrm rot="10800000" flipH="1">
            <a:off x="7366055" y="2296098"/>
            <a:ext cx="274637" cy="114300"/>
          </a:xfrm>
          <a:custGeom>
            <a:avLst/>
            <a:gdLst/>
            <a:ahLst/>
            <a:cxnLst/>
            <a:rect l="l" t="t" r="r" b="b"/>
            <a:pathLst>
              <a:path w="264" h="105" extrusionOk="0">
                <a:moveTo>
                  <a:pt x="0" y="0"/>
                </a:moveTo>
                <a:lnTo>
                  <a:pt x="52" y="0"/>
                </a:lnTo>
                <a:lnTo>
                  <a:pt x="207" y="105"/>
                </a:lnTo>
                <a:lnTo>
                  <a:pt x="264" y="105"/>
                </a:lnTo>
              </a:path>
            </a:pathLst>
          </a:custGeom>
          <a:noFill/>
          <a:ln w="9525" cap="flat" cmpd="sng">
            <a:solidFill>
              <a:schemeClr val="dk1"/>
            </a:solidFill>
            <a:prstDash val="solid"/>
            <a:round/>
            <a:headEnd type="none" w="sm" len="sm"/>
            <a:tailEnd type="triangle" w="med" len="med"/>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3892" name="Google Shape;3892;p15"/>
          <p:cNvSpPr/>
          <p:nvPr/>
        </p:nvSpPr>
        <p:spPr>
          <a:xfrm>
            <a:off x="6946955" y="1559498"/>
            <a:ext cx="1206500" cy="261938"/>
          </a:xfrm>
          <a:prstGeom prst="triangle">
            <a:avLst>
              <a:gd name="adj" fmla="val 50000"/>
            </a:avLst>
          </a:prstGeom>
          <a:noFill/>
          <a:ln w="9525" cap="flat" cmpd="sng">
            <a:solidFill>
              <a:schemeClr val="dk1"/>
            </a:solidFill>
            <a:prstDash val="dashDot"/>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Arial"/>
              <a:ea typeface="Arial"/>
              <a:cs typeface="Arial"/>
              <a:sym typeface="Arial"/>
            </a:endParaRPr>
          </a:p>
        </p:txBody>
      </p:sp>
      <p:grpSp>
        <p:nvGrpSpPr>
          <p:cNvPr id="3893" name="Google Shape;3893;p15"/>
          <p:cNvGrpSpPr/>
          <p:nvPr/>
        </p:nvGrpSpPr>
        <p:grpSpPr>
          <a:xfrm>
            <a:off x="2000305" y="1964311"/>
            <a:ext cx="609600" cy="609600"/>
            <a:chOff x="-44" y="1473"/>
            <a:chExt cx="981" cy="1105"/>
          </a:xfrm>
        </p:grpSpPr>
        <p:pic>
          <p:nvPicPr>
            <p:cNvPr id="3894" name="Google Shape;3894;p15" descr="desktop_computer_stylized_medium"/>
            <p:cNvPicPr preferRelativeResize="0"/>
            <p:nvPr/>
          </p:nvPicPr>
          <p:blipFill rotWithShape="1">
            <a:blip r:embed="rId6">
              <a:alphaModFix/>
            </a:blip>
            <a:srcRect/>
            <a:stretch/>
          </p:blipFill>
          <p:spPr>
            <a:xfrm flipH="1">
              <a:off x="-44" y="1473"/>
              <a:ext cx="981" cy="1105"/>
            </a:xfrm>
            <a:prstGeom prst="rect">
              <a:avLst/>
            </a:prstGeom>
            <a:noFill/>
            <a:ln>
              <a:noFill/>
            </a:ln>
          </p:spPr>
        </p:pic>
        <p:sp>
          <p:nvSpPr>
            <p:cNvPr id="3895" name="Google Shape;3895;p15"/>
            <p:cNvSpPr/>
            <p:nvPr/>
          </p:nvSpPr>
          <p:spPr>
            <a:xfrm flipH="1">
              <a:off x="374" y="1579"/>
              <a:ext cx="477" cy="506"/>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grpSp>
        <p:nvGrpSpPr>
          <p:cNvPr id="3896" name="Google Shape;3896;p15"/>
          <p:cNvGrpSpPr/>
          <p:nvPr/>
        </p:nvGrpSpPr>
        <p:grpSpPr>
          <a:xfrm>
            <a:off x="1815284" y="2250058"/>
            <a:ext cx="3092450" cy="1417637"/>
            <a:chOff x="256" y="1443"/>
            <a:chExt cx="1948" cy="893"/>
          </a:xfrm>
        </p:grpSpPr>
        <p:sp>
          <p:nvSpPr>
            <p:cNvPr id="3897" name="Google Shape;3897;p15"/>
            <p:cNvSpPr txBox="1"/>
            <p:nvPr/>
          </p:nvSpPr>
          <p:spPr>
            <a:xfrm>
              <a:off x="256" y="1885"/>
              <a:ext cx="1948" cy="451"/>
            </a:xfrm>
            <a:prstGeom prst="rect">
              <a:avLst/>
            </a:prstGeom>
            <a:noFill/>
            <a:ln>
              <a:noFill/>
            </a:ln>
          </p:spPr>
          <p:txBody>
            <a:bodyPr spcFirstLastPara="1" wrap="square" lIns="91425" tIns="45700" rIns="91425" bIns="45700" anchor="t" anchorCtr="0">
              <a:spAutoFit/>
            </a:bodyPr>
            <a:lstStyle/>
            <a:p>
              <a:pPr marL="0" marR="0" lvl="0" indent="0" algn="r" rtl="0">
                <a:lnSpc>
                  <a:spcPct val="85000"/>
                </a:lnSpc>
                <a:spcBef>
                  <a:spcPts val="0"/>
                </a:spcBef>
                <a:spcAft>
                  <a:spcPts val="0"/>
                </a:spcAft>
                <a:buClr>
                  <a:srgbClr val="000000"/>
                </a:buClr>
                <a:buSzPts val="1600"/>
                <a:buFont typeface="Arial"/>
                <a:buNone/>
              </a:pPr>
              <a:r>
                <a:rPr lang="en-US" sz="1600" b="0" i="1" u="none" strike="noStrike" cap="none">
                  <a:solidFill>
                    <a:srgbClr val="000000"/>
                  </a:solidFill>
                  <a:latin typeface="Arial"/>
                  <a:ea typeface="Arial"/>
                  <a:cs typeface="Arial"/>
                  <a:sym typeface="Arial"/>
                </a:rPr>
                <a:t>data, TV transmitted at different </a:t>
              </a:r>
              <a:endParaRPr/>
            </a:p>
            <a:p>
              <a:pPr marL="0" marR="0" lvl="0" indent="0" algn="r" rtl="0">
                <a:lnSpc>
                  <a:spcPct val="85000"/>
                </a:lnSpc>
                <a:spcBef>
                  <a:spcPts val="0"/>
                </a:spcBef>
                <a:spcAft>
                  <a:spcPts val="0"/>
                </a:spcAft>
                <a:buClr>
                  <a:srgbClr val="000000"/>
                </a:buClr>
                <a:buSzPts val="1600"/>
                <a:buFont typeface="Arial"/>
                <a:buNone/>
              </a:pPr>
              <a:r>
                <a:rPr lang="en-US" sz="1600" b="0" i="1" u="none" strike="noStrike" cap="none">
                  <a:solidFill>
                    <a:srgbClr val="000000"/>
                  </a:solidFill>
                  <a:latin typeface="Arial"/>
                  <a:ea typeface="Arial"/>
                  <a:cs typeface="Arial"/>
                  <a:sym typeface="Arial"/>
                </a:rPr>
                <a:t>frequencies over </a:t>
              </a:r>
              <a:r>
                <a:rPr lang="en-US" sz="1600" b="0" i="1" u="none" strike="noStrike" cap="none">
                  <a:solidFill>
                    <a:srgbClr val="CC0000"/>
                  </a:solidFill>
                  <a:latin typeface="Arial"/>
                  <a:ea typeface="Arial"/>
                  <a:cs typeface="Arial"/>
                  <a:sym typeface="Arial"/>
                </a:rPr>
                <a:t>shared </a:t>
              </a:r>
              <a:r>
                <a:rPr lang="en-US" sz="1600" b="0" i="1" u="none" strike="noStrike" cap="none">
                  <a:solidFill>
                    <a:srgbClr val="000000"/>
                  </a:solidFill>
                  <a:latin typeface="Arial"/>
                  <a:ea typeface="Arial"/>
                  <a:cs typeface="Arial"/>
                  <a:sym typeface="Arial"/>
                </a:rPr>
                <a:t>cable </a:t>
              </a:r>
              <a:endParaRPr/>
            </a:p>
            <a:p>
              <a:pPr marL="0" marR="0" lvl="0" indent="0" algn="r" rtl="0">
                <a:lnSpc>
                  <a:spcPct val="85000"/>
                </a:lnSpc>
                <a:spcBef>
                  <a:spcPts val="0"/>
                </a:spcBef>
                <a:spcAft>
                  <a:spcPts val="0"/>
                </a:spcAft>
                <a:buClr>
                  <a:srgbClr val="000000"/>
                </a:buClr>
                <a:buSzPts val="1600"/>
                <a:buFont typeface="Arial"/>
                <a:buNone/>
              </a:pPr>
              <a:r>
                <a:rPr lang="en-US" sz="1600" b="0" i="1" u="none" strike="noStrike" cap="none">
                  <a:solidFill>
                    <a:srgbClr val="000000"/>
                  </a:solidFill>
                  <a:latin typeface="Arial"/>
                  <a:ea typeface="Arial"/>
                  <a:cs typeface="Arial"/>
                  <a:sym typeface="Arial"/>
                </a:rPr>
                <a:t>distribution network</a:t>
              </a:r>
              <a:endParaRPr/>
            </a:p>
          </p:txBody>
        </p:sp>
        <p:cxnSp>
          <p:nvCxnSpPr>
            <p:cNvPr id="3898" name="Google Shape;3898;p15"/>
            <p:cNvCxnSpPr/>
            <p:nvPr/>
          </p:nvCxnSpPr>
          <p:spPr>
            <a:xfrm rot="10800000" flipH="1">
              <a:off x="1452" y="1443"/>
              <a:ext cx="282" cy="476"/>
            </a:xfrm>
            <a:prstGeom prst="straightConnector1">
              <a:avLst/>
            </a:prstGeom>
            <a:noFill/>
            <a:ln w="9525" cap="flat" cmpd="sng">
              <a:solidFill>
                <a:srgbClr val="CC0000"/>
              </a:solidFill>
              <a:prstDash val="solid"/>
              <a:round/>
              <a:headEnd type="none" w="med" len="med"/>
              <a:tailEnd type="none" w="med" len="med"/>
            </a:ln>
          </p:spPr>
        </p:cxnSp>
      </p:grpSp>
      <p:sp>
        <p:nvSpPr>
          <p:cNvPr id="3899" name="Google Shape;3899;p15"/>
          <p:cNvSpPr/>
          <p:nvPr/>
        </p:nvSpPr>
        <p:spPr>
          <a:xfrm>
            <a:off x="952500" y="4196551"/>
            <a:ext cx="11503627" cy="2388300"/>
          </a:xfrm>
          <a:prstGeom prst="rect">
            <a:avLst/>
          </a:prstGeom>
          <a:noFill/>
          <a:ln>
            <a:noFill/>
          </a:ln>
        </p:spPr>
        <p:txBody>
          <a:bodyPr spcFirstLastPara="1" wrap="square" lIns="91425" tIns="45700" rIns="91425" bIns="45700" anchor="t" anchorCtr="0">
            <a:noAutofit/>
          </a:bodyPr>
          <a:lstStyle/>
          <a:p>
            <a:pPr marL="287338" marR="0" lvl="0" indent="-287338" algn="l" rtl="0">
              <a:lnSpc>
                <a:spcPct val="95000"/>
              </a:lnSpc>
              <a:spcBef>
                <a:spcPts val="0"/>
              </a:spcBef>
              <a:spcAft>
                <a:spcPts val="0"/>
              </a:spcAft>
              <a:buClr>
                <a:srgbClr val="000099"/>
              </a:buClr>
              <a:buSzPts val="2800"/>
              <a:buFont typeface="Noto Sans Symbols"/>
              <a:buChar char="▪"/>
            </a:pPr>
            <a:r>
              <a:rPr lang="en-US" sz="2800" b="0" i="0" u="none" strike="noStrike" cap="none">
                <a:solidFill>
                  <a:srgbClr val="000099"/>
                </a:solidFill>
                <a:latin typeface="Calibri"/>
                <a:ea typeface="Calibri"/>
                <a:cs typeface="Calibri"/>
                <a:sym typeface="Calibri"/>
              </a:rPr>
              <a:t>HFC: hybrid fiber coax</a:t>
            </a:r>
            <a:endParaRPr/>
          </a:p>
          <a:p>
            <a:pPr marL="682625" marR="0" lvl="1" indent="-225425" algn="l" rtl="0">
              <a:lnSpc>
                <a:spcPct val="95000"/>
              </a:lnSpc>
              <a:spcBef>
                <a:spcPts val="480"/>
              </a:spcBef>
              <a:spcAft>
                <a:spcPts val="0"/>
              </a:spcAft>
              <a:buClr>
                <a:srgbClr val="000099"/>
              </a:buClr>
              <a:buSzPts val="2400"/>
              <a:buFont typeface="Arial"/>
              <a:buChar char="•"/>
            </a:pPr>
            <a:r>
              <a:rPr lang="en-US" sz="2400" b="0" i="0" u="none" strike="noStrike" cap="none">
                <a:solidFill>
                  <a:srgbClr val="000000"/>
                </a:solidFill>
                <a:latin typeface="Calibri"/>
                <a:ea typeface="Calibri"/>
                <a:cs typeface="Calibri"/>
                <a:sym typeface="Calibri"/>
              </a:rPr>
              <a:t>asymmetric: up to 40 Mbps – 1.2 Gbps downstream transmission rate, 30-100 Mbps upstream transmission rate</a:t>
            </a:r>
            <a:endParaRPr/>
          </a:p>
          <a:p>
            <a:pPr marL="342900" marR="0" lvl="0" indent="-342900" algn="l" rtl="0">
              <a:lnSpc>
                <a:spcPct val="95000"/>
              </a:lnSpc>
              <a:spcBef>
                <a:spcPts val="560"/>
              </a:spcBef>
              <a:spcAft>
                <a:spcPts val="0"/>
              </a:spcAft>
              <a:buClr>
                <a:srgbClr val="000099"/>
              </a:buClr>
              <a:buSzPts val="2800"/>
              <a:buFont typeface="Noto Sans Symbols"/>
              <a:buChar char="▪"/>
            </a:pPr>
            <a:r>
              <a:rPr lang="en-US" sz="2800" b="0" i="0" u="none" strike="noStrike" cap="none">
                <a:solidFill>
                  <a:srgbClr val="000099"/>
                </a:solidFill>
                <a:latin typeface="Calibri"/>
                <a:ea typeface="Calibri"/>
                <a:cs typeface="Calibri"/>
                <a:sym typeface="Calibri"/>
              </a:rPr>
              <a:t>network </a:t>
            </a:r>
            <a:r>
              <a:rPr lang="en-US" sz="2800" b="0" i="0" u="none" strike="noStrike" cap="none">
                <a:solidFill>
                  <a:srgbClr val="000000"/>
                </a:solidFill>
                <a:latin typeface="Calibri"/>
                <a:ea typeface="Calibri"/>
                <a:cs typeface="Calibri"/>
                <a:sym typeface="Calibri"/>
              </a:rPr>
              <a:t>of cable, fiber attaches homes to ISP router</a:t>
            </a:r>
            <a:endParaRPr/>
          </a:p>
          <a:p>
            <a:pPr marL="682625" marR="0" lvl="1" indent="-225425" algn="l" rtl="0">
              <a:lnSpc>
                <a:spcPct val="95000"/>
              </a:lnSpc>
              <a:spcBef>
                <a:spcPts val="480"/>
              </a:spcBef>
              <a:spcAft>
                <a:spcPts val="0"/>
              </a:spcAft>
              <a:buClr>
                <a:srgbClr val="000099"/>
              </a:buClr>
              <a:buSzPts val="2400"/>
              <a:buFont typeface="Arial"/>
              <a:buChar char="•"/>
            </a:pPr>
            <a:r>
              <a:rPr lang="en-US" sz="2400" b="0" i="0" u="none" strike="noStrike" cap="none">
                <a:solidFill>
                  <a:srgbClr val="000000"/>
                </a:solidFill>
                <a:latin typeface="Calibri"/>
                <a:ea typeface="Calibri"/>
                <a:cs typeface="Calibri"/>
                <a:sym typeface="Calibri"/>
              </a:rPr>
              <a:t>homes </a:t>
            </a:r>
            <a:r>
              <a:rPr lang="en-US" sz="2400" b="0" i="1" u="none" strike="noStrike" cap="none">
                <a:solidFill>
                  <a:srgbClr val="CC0000"/>
                </a:solidFill>
                <a:latin typeface="Calibri"/>
                <a:ea typeface="Calibri"/>
                <a:cs typeface="Calibri"/>
                <a:sym typeface="Calibri"/>
              </a:rPr>
              <a:t>share access network</a:t>
            </a:r>
            <a:r>
              <a:rPr lang="en-US" sz="2400" b="0" i="0" u="none" strike="noStrike" cap="none">
                <a:solidFill>
                  <a:srgbClr val="FF0000"/>
                </a:solidFill>
                <a:latin typeface="Calibri"/>
                <a:ea typeface="Calibri"/>
                <a:cs typeface="Calibri"/>
                <a:sym typeface="Calibri"/>
              </a:rPr>
              <a:t> </a:t>
            </a:r>
            <a:r>
              <a:rPr lang="en-US" sz="2400" b="0" i="0" u="none" strike="noStrike" cap="none">
                <a:solidFill>
                  <a:srgbClr val="000000"/>
                </a:solidFill>
                <a:latin typeface="Calibri"/>
                <a:ea typeface="Calibri"/>
                <a:cs typeface="Calibri"/>
                <a:sym typeface="Calibri"/>
              </a:rPr>
              <a:t>to cable headend </a:t>
            </a:r>
            <a:endParaRPr/>
          </a:p>
          <a:p>
            <a:pPr marL="742950" marR="0" lvl="1" indent="-285750" algn="l" rtl="0">
              <a:lnSpc>
                <a:spcPct val="85000"/>
              </a:lnSpc>
              <a:spcBef>
                <a:spcPts val="400"/>
              </a:spcBef>
              <a:spcAft>
                <a:spcPts val="0"/>
              </a:spcAft>
              <a:buClr>
                <a:srgbClr val="000099"/>
              </a:buClr>
              <a:buSzPts val="2000"/>
              <a:buFont typeface="Noto Sans Symbols"/>
              <a:buNone/>
            </a:pPr>
            <a:endParaRPr sz="2000" b="0" i="0" u="none" strike="noStrike" cap="none">
              <a:solidFill>
                <a:srgbClr val="000000"/>
              </a:solidFill>
              <a:latin typeface="Gill Sans"/>
              <a:ea typeface="Gill Sans"/>
              <a:cs typeface="Gill Sans"/>
              <a:sym typeface="Gill Sans"/>
            </a:endParaRPr>
          </a:p>
        </p:txBody>
      </p:sp>
      <p:grpSp>
        <p:nvGrpSpPr>
          <p:cNvPr id="3900" name="Google Shape;3900;p15"/>
          <p:cNvGrpSpPr/>
          <p:nvPr/>
        </p:nvGrpSpPr>
        <p:grpSpPr>
          <a:xfrm>
            <a:off x="6634372" y="2229423"/>
            <a:ext cx="3584575" cy="1858963"/>
            <a:chOff x="6634372" y="2229423"/>
            <a:chExt cx="3584575" cy="1858963"/>
          </a:xfrm>
        </p:grpSpPr>
        <p:grpSp>
          <p:nvGrpSpPr>
            <p:cNvPr id="3901" name="Google Shape;3901;p15"/>
            <p:cNvGrpSpPr/>
            <p:nvPr/>
          </p:nvGrpSpPr>
          <p:grpSpPr>
            <a:xfrm>
              <a:off x="7701172" y="2391348"/>
              <a:ext cx="2517775" cy="508000"/>
              <a:chOff x="3912" y="1484"/>
              <a:chExt cx="1586" cy="320"/>
            </a:xfrm>
          </p:grpSpPr>
          <p:cxnSp>
            <p:nvCxnSpPr>
              <p:cNvPr id="3902" name="Google Shape;3902;p15"/>
              <p:cNvCxnSpPr/>
              <p:nvPr/>
            </p:nvCxnSpPr>
            <p:spPr>
              <a:xfrm rot="10800000">
                <a:off x="3912" y="1497"/>
                <a:ext cx="711" cy="94"/>
              </a:xfrm>
              <a:prstGeom prst="straightConnector1">
                <a:avLst/>
              </a:prstGeom>
              <a:noFill/>
              <a:ln w="9525" cap="flat" cmpd="sng">
                <a:solidFill>
                  <a:srgbClr val="CC0000"/>
                </a:solidFill>
                <a:prstDash val="solid"/>
                <a:round/>
                <a:headEnd type="none" w="med" len="med"/>
                <a:tailEnd type="none" w="med" len="med"/>
              </a:ln>
            </p:spPr>
          </p:cxnSp>
          <p:sp>
            <p:nvSpPr>
              <p:cNvPr id="3903" name="Google Shape;3903;p15"/>
              <p:cNvSpPr txBox="1"/>
              <p:nvPr/>
            </p:nvSpPr>
            <p:spPr>
              <a:xfrm>
                <a:off x="4307" y="1484"/>
                <a:ext cx="1191" cy="320"/>
              </a:xfrm>
              <a:prstGeom prst="rect">
                <a:avLst/>
              </a:prstGeom>
              <a:noFill/>
              <a:ln>
                <a:noFill/>
              </a:ln>
            </p:spPr>
            <p:txBody>
              <a:bodyPr spcFirstLastPara="1" wrap="square" lIns="91425" tIns="45700" rIns="91425" bIns="45700" anchor="t" anchorCtr="0">
                <a:spAutoFit/>
              </a:bodyPr>
              <a:lstStyle/>
              <a:p>
                <a:pPr marL="0" marR="0" lvl="0" indent="0" algn="r" rtl="0">
                  <a:lnSpc>
                    <a:spcPct val="85000"/>
                  </a:lnSpc>
                  <a:spcBef>
                    <a:spcPts val="0"/>
                  </a:spcBef>
                  <a:spcAft>
                    <a:spcPts val="0"/>
                  </a:spcAft>
                  <a:buClr>
                    <a:srgbClr val="000000"/>
                  </a:buClr>
                  <a:buSzPts val="1600"/>
                  <a:buFont typeface="Arial"/>
                  <a:buNone/>
                </a:pPr>
                <a:r>
                  <a:rPr lang="en-US" sz="1600" b="0" i="1" u="none" strike="noStrike" cap="none">
                    <a:solidFill>
                      <a:srgbClr val="000000"/>
                    </a:solidFill>
                    <a:latin typeface="Arial"/>
                    <a:ea typeface="Arial"/>
                    <a:cs typeface="Arial"/>
                    <a:sym typeface="Arial"/>
                  </a:rPr>
                  <a:t>cable modem</a:t>
                </a:r>
                <a:endParaRPr/>
              </a:p>
              <a:p>
                <a:pPr marL="0" marR="0" lvl="0" indent="0" algn="r" rtl="0">
                  <a:lnSpc>
                    <a:spcPct val="85000"/>
                  </a:lnSpc>
                  <a:spcBef>
                    <a:spcPts val="0"/>
                  </a:spcBef>
                  <a:spcAft>
                    <a:spcPts val="0"/>
                  </a:spcAft>
                  <a:buClr>
                    <a:srgbClr val="000000"/>
                  </a:buClr>
                  <a:buSzPts val="1600"/>
                  <a:buFont typeface="Arial"/>
                  <a:buNone/>
                </a:pPr>
                <a:r>
                  <a:rPr lang="en-US" sz="1600" b="0" i="1" u="none" strike="noStrike" cap="none">
                    <a:solidFill>
                      <a:srgbClr val="000000"/>
                    </a:solidFill>
                    <a:latin typeface="Arial"/>
                    <a:ea typeface="Arial"/>
                    <a:cs typeface="Arial"/>
                    <a:sym typeface="Arial"/>
                  </a:rPr>
                  <a:t>termination system</a:t>
                </a:r>
                <a:endParaRPr/>
              </a:p>
            </p:txBody>
          </p:sp>
        </p:grpSp>
        <p:sp>
          <p:nvSpPr>
            <p:cNvPr id="3904" name="Google Shape;3904;p15"/>
            <p:cNvSpPr txBox="1"/>
            <p:nvPr/>
          </p:nvSpPr>
          <p:spPr>
            <a:xfrm>
              <a:off x="7086655" y="2478661"/>
              <a:ext cx="950913" cy="33655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CMTS</a:t>
              </a:r>
              <a:endParaRPr/>
            </a:p>
          </p:txBody>
        </p:sp>
        <p:sp>
          <p:nvSpPr>
            <p:cNvPr id="3905" name="Google Shape;3905;p15"/>
            <p:cNvSpPr/>
            <p:nvPr/>
          </p:nvSpPr>
          <p:spPr>
            <a:xfrm>
              <a:off x="7742447" y="2229423"/>
              <a:ext cx="206375" cy="927100"/>
            </a:xfrm>
            <a:custGeom>
              <a:avLst/>
              <a:gdLst/>
              <a:ahLst/>
              <a:cxnLst/>
              <a:rect l="l" t="t" r="r" b="b"/>
              <a:pathLst>
                <a:path w="130" h="584" extrusionOk="0">
                  <a:moveTo>
                    <a:pt x="0" y="0"/>
                  </a:moveTo>
                  <a:lnTo>
                    <a:pt x="130" y="0"/>
                  </a:lnTo>
                  <a:lnTo>
                    <a:pt x="130" y="584"/>
                  </a:lnTo>
                </a:path>
              </a:pathLst>
            </a:custGeom>
            <a:noFill/>
            <a:ln w="9525" cap="flat" cmpd="sng">
              <a:solidFill>
                <a:schemeClr val="dk1"/>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nvGrpSpPr>
            <p:cNvPr id="3906" name="Google Shape;3906;p15"/>
            <p:cNvGrpSpPr/>
            <p:nvPr/>
          </p:nvGrpSpPr>
          <p:grpSpPr>
            <a:xfrm>
              <a:off x="6634372" y="2940623"/>
              <a:ext cx="2178050" cy="1147763"/>
              <a:chOff x="6634372" y="2940623"/>
              <a:chExt cx="2178050" cy="1147763"/>
            </a:xfrm>
          </p:grpSpPr>
          <p:sp>
            <p:nvSpPr>
              <p:cNvPr id="3907" name="Google Shape;3907;p15"/>
              <p:cNvSpPr/>
              <p:nvPr/>
            </p:nvSpPr>
            <p:spPr>
              <a:xfrm>
                <a:off x="6634372" y="2940623"/>
                <a:ext cx="2178050" cy="1147763"/>
              </a:xfrm>
              <a:custGeom>
                <a:avLst/>
                <a:gdLst/>
                <a:ahLst/>
                <a:cxnLst/>
                <a:rect l="l" t="t" r="r" b="b"/>
                <a:pathLst>
                  <a:path w="765" h="459" extrusionOk="0">
                    <a:moveTo>
                      <a:pt x="424" y="10"/>
                    </a:moveTo>
                    <a:cubicBezTo>
                      <a:pt x="362" y="16"/>
                      <a:pt x="343" y="55"/>
                      <a:pt x="288" y="70"/>
                    </a:cubicBezTo>
                    <a:cubicBezTo>
                      <a:pt x="233" y="85"/>
                      <a:pt x="142" y="56"/>
                      <a:pt x="96" y="100"/>
                    </a:cubicBezTo>
                    <a:cubicBezTo>
                      <a:pt x="50" y="144"/>
                      <a:pt x="0" y="279"/>
                      <a:pt x="14" y="336"/>
                    </a:cubicBezTo>
                    <a:cubicBezTo>
                      <a:pt x="28" y="393"/>
                      <a:pt x="125" y="429"/>
                      <a:pt x="180" y="444"/>
                    </a:cubicBezTo>
                    <a:cubicBezTo>
                      <a:pt x="235" y="459"/>
                      <a:pt x="279" y="426"/>
                      <a:pt x="346" y="426"/>
                    </a:cubicBezTo>
                    <a:cubicBezTo>
                      <a:pt x="413" y="426"/>
                      <a:pt x="525" y="443"/>
                      <a:pt x="584" y="444"/>
                    </a:cubicBezTo>
                    <a:cubicBezTo>
                      <a:pt x="643" y="445"/>
                      <a:pt x="670" y="446"/>
                      <a:pt x="698" y="434"/>
                    </a:cubicBezTo>
                    <a:cubicBezTo>
                      <a:pt x="726" y="422"/>
                      <a:pt x="743" y="418"/>
                      <a:pt x="752" y="372"/>
                    </a:cubicBezTo>
                    <a:cubicBezTo>
                      <a:pt x="761" y="326"/>
                      <a:pt x="765" y="214"/>
                      <a:pt x="750" y="158"/>
                    </a:cubicBezTo>
                    <a:cubicBezTo>
                      <a:pt x="735" y="102"/>
                      <a:pt x="716" y="58"/>
                      <a:pt x="662" y="34"/>
                    </a:cubicBezTo>
                    <a:cubicBezTo>
                      <a:pt x="608" y="10"/>
                      <a:pt x="505" y="0"/>
                      <a:pt x="424" y="10"/>
                    </a:cubicBezTo>
                    <a:close/>
                  </a:path>
                </a:pathLst>
              </a:custGeom>
              <a:gradFill>
                <a:gsLst>
                  <a:gs pos="0">
                    <a:srgbClr val="00CCFF"/>
                  </a:gs>
                  <a:gs pos="100000">
                    <a:schemeClr val="lt1"/>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cxnSp>
            <p:nvCxnSpPr>
              <p:cNvPr id="3908" name="Google Shape;3908;p15"/>
              <p:cNvCxnSpPr/>
              <p:nvPr/>
            </p:nvCxnSpPr>
            <p:spPr>
              <a:xfrm rot="10800000" flipH="1">
                <a:off x="7464635" y="3294636"/>
                <a:ext cx="168275" cy="120650"/>
              </a:xfrm>
              <a:prstGeom prst="straightConnector1">
                <a:avLst/>
              </a:prstGeom>
              <a:noFill/>
              <a:ln w="9525" cap="flat" cmpd="sng">
                <a:solidFill>
                  <a:schemeClr val="dk1"/>
                </a:solidFill>
                <a:prstDash val="solid"/>
                <a:round/>
                <a:headEnd type="none" w="med" len="med"/>
                <a:tailEnd type="none" w="med" len="med"/>
              </a:ln>
            </p:spPr>
          </p:cxnSp>
          <p:cxnSp>
            <p:nvCxnSpPr>
              <p:cNvPr id="3909" name="Google Shape;3909;p15"/>
              <p:cNvCxnSpPr/>
              <p:nvPr/>
            </p:nvCxnSpPr>
            <p:spPr>
              <a:xfrm>
                <a:off x="7231272" y="3534348"/>
                <a:ext cx="0" cy="114300"/>
              </a:xfrm>
              <a:prstGeom prst="straightConnector1">
                <a:avLst/>
              </a:prstGeom>
              <a:noFill/>
              <a:ln w="9525" cap="flat" cmpd="sng">
                <a:solidFill>
                  <a:schemeClr val="dk1"/>
                </a:solidFill>
                <a:prstDash val="solid"/>
                <a:round/>
                <a:headEnd type="none" w="med" len="med"/>
                <a:tailEnd type="none" w="med" len="med"/>
              </a:ln>
            </p:spPr>
          </p:cxnSp>
          <p:cxnSp>
            <p:nvCxnSpPr>
              <p:cNvPr id="3910" name="Google Shape;3910;p15"/>
              <p:cNvCxnSpPr/>
              <p:nvPr/>
            </p:nvCxnSpPr>
            <p:spPr>
              <a:xfrm rot="10800000" flipH="1">
                <a:off x="7464635" y="3391473"/>
                <a:ext cx="358775" cy="400050"/>
              </a:xfrm>
              <a:prstGeom prst="straightConnector1">
                <a:avLst/>
              </a:prstGeom>
              <a:noFill/>
              <a:ln w="9525" cap="flat" cmpd="sng">
                <a:solidFill>
                  <a:schemeClr val="dk1"/>
                </a:solidFill>
                <a:prstDash val="solid"/>
                <a:round/>
                <a:headEnd type="none" w="med" len="med"/>
                <a:tailEnd type="none" w="med" len="med"/>
              </a:ln>
            </p:spPr>
          </p:cxnSp>
          <p:cxnSp>
            <p:nvCxnSpPr>
              <p:cNvPr id="3911" name="Google Shape;3911;p15"/>
              <p:cNvCxnSpPr/>
              <p:nvPr/>
            </p:nvCxnSpPr>
            <p:spPr>
              <a:xfrm>
                <a:off x="7961522" y="3389886"/>
                <a:ext cx="0" cy="271463"/>
              </a:xfrm>
              <a:prstGeom prst="straightConnector1">
                <a:avLst/>
              </a:prstGeom>
              <a:noFill/>
              <a:ln w="9525" cap="flat" cmpd="sng">
                <a:solidFill>
                  <a:schemeClr val="dk1"/>
                </a:solidFill>
                <a:prstDash val="solid"/>
                <a:round/>
                <a:headEnd type="none" w="med" len="med"/>
                <a:tailEnd type="none" w="med" len="med"/>
              </a:ln>
            </p:spPr>
          </p:cxnSp>
          <p:cxnSp>
            <p:nvCxnSpPr>
              <p:cNvPr id="3912" name="Google Shape;3912;p15"/>
              <p:cNvCxnSpPr/>
              <p:nvPr/>
            </p:nvCxnSpPr>
            <p:spPr>
              <a:xfrm>
                <a:off x="7490035" y="3813748"/>
                <a:ext cx="257175" cy="0"/>
              </a:xfrm>
              <a:prstGeom prst="straightConnector1">
                <a:avLst/>
              </a:prstGeom>
              <a:noFill/>
              <a:ln w="9525" cap="flat" cmpd="sng">
                <a:solidFill>
                  <a:schemeClr val="dk1"/>
                </a:solidFill>
                <a:prstDash val="solid"/>
                <a:round/>
                <a:headEnd type="none" w="med" len="med"/>
                <a:tailEnd type="none" w="med" len="med"/>
              </a:ln>
            </p:spPr>
          </p:cxnSp>
          <p:cxnSp>
            <p:nvCxnSpPr>
              <p:cNvPr id="3913" name="Google Shape;3913;p15"/>
              <p:cNvCxnSpPr/>
              <p:nvPr/>
            </p:nvCxnSpPr>
            <p:spPr>
              <a:xfrm>
                <a:off x="8245685" y="3801048"/>
                <a:ext cx="241300" cy="0"/>
              </a:xfrm>
              <a:prstGeom prst="straightConnector1">
                <a:avLst/>
              </a:prstGeom>
              <a:noFill/>
              <a:ln w="9525" cap="flat" cmpd="sng">
                <a:solidFill>
                  <a:schemeClr val="dk1"/>
                </a:solidFill>
                <a:prstDash val="solid"/>
                <a:round/>
                <a:headEnd type="none" w="med" len="med"/>
                <a:tailEnd type="none" w="med" len="med"/>
              </a:ln>
            </p:spPr>
          </p:cxnSp>
          <p:cxnSp>
            <p:nvCxnSpPr>
              <p:cNvPr id="3914" name="Google Shape;3914;p15"/>
              <p:cNvCxnSpPr/>
              <p:nvPr/>
            </p:nvCxnSpPr>
            <p:spPr>
              <a:xfrm>
                <a:off x="8510797" y="3797873"/>
                <a:ext cx="242888" cy="0"/>
              </a:xfrm>
              <a:prstGeom prst="straightConnector1">
                <a:avLst/>
              </a:prstGeom>
              <a:noFill/>
              <a:ln w="9525" cap="flat" cmpd="sng">
                <a:solidFill>
                  <a:schemeClr val="lt2"/>
                </a:solidFill>
                <a:prstDash val="dash"/>
                <a:round/>
                <a:headEnd type="none" w="med" len="med"/>
                <a:tailEnd type="none" w="med" len="med"/>
              </a:ln>
            </p:spPr>
          </p:cxnSp>
          <p:sp>
            <p:nvSpPr>
              <p:cNvPr id="3915" name="Google Shape;3915;p15"/>
              <p:cNvSpPr txBox="1"/>
              <p:nvPr/>
            </p:nvSpPr>
            <p:spPr>
              <a:xfrm>
                <a:off x="8207585" y="3191448"/>
                <a:ext cx="552450" cy="36671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ISP</a:t>
                </a:r>
                <a:endParaRPr/>
              </a:p>
            </p:txBody>
          </p:sp>
          <p:grpSp>
            <p:nvGrpSpPr>
              <p:cNvPr id="3916" name="Google Shape;3916;p15"/>
              <p:cNvGrpSpPr/>
              <p:nvPr/>
            </p:nvGrpSpPr>
            <p:grpSpPr>
              <a:xfrm>
                <a:off x="6972551" y="3193191"/>
                <a:ext cx="576221" cy="330754"/>
                <a:chOff x="7493876" y="2774731"/>
                <a:chExt cx="1481958" cy="894622"/>
              </a:xfrm>
            </p:grpSpPr>
            <p:sp>
              <p:nvSpPr>
                <p:cNvPr id="3917" name="Google Shape;3917;p15"/>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3918" name="Google Shape;3918;p15"/>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3919" name="Google Shape;3919;p15"/>
                <p:cNvGrpSpPr/>
                <p:nvPr/>
              </p:nvGrpSpPr>
              <p:grpSpPr>
                <a:xfrm>
                  <a:off x="7713663" y="2848339"/>
                  <a:ext cx="1042107" cy="425543"/>
                  <a:chOff x="7786941" y="2884917"/>
                  <a:chExt cx="897649" cy="353919"/>
                </a:xfrm>
              </p:grpSpPr>
              <p:sp>
                <p:nvSpPr>
                  <p:cNvPr id="3920" name="Google Shape;3920;p15"/>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3921" name="Google Shape;3921;p15"/>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3922" name="Google Shape;3922;p15"/>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3923" name="Google Shape;3923;p15"/>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nvGrpSpPr>
              <p:cNvPr id="3924" name="Google Shape;3924;p15"/>
              <p:cNvGrpSpPr/>
              <p:nvPr/>
            </p:nvGrpSpPr>
            <p:grpSpPr>
              <a:xfrm>
                <a:off x="6955883" y="3598924"/>
                <a:ext cx="576221" cy="330754"/>
                <a:chOff x="7493876" y="2774731"/>
                <a:chExt cx="1481958" cy="894622"/>
              </a:xfrm>
            </p:grpSpPr>
            <p:sp>
              <p:nvSpPr>
                <p:cNvPr id="3925" name="Google Shape;3925;p15"/>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3926" name="Google Shape;3926;p15"/>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3927" name="Google Shape;3927;p15"/>
                <p:cNvGrpSpPr/>
                <p:nvPr/>
              </p:nvGrpSpPr>
              <p:grpSpPr>
                <a:xfrm>
                  <a:off x="7713663" y="2848339"/>
                  <a:ext cx="1042107" cy="425543"/>
                  <a:chOff x="7786941" y="2884917"/>
                  <a:chExt cx="897649" cy="353919"/>
                </a:xfrm>
              </p:grpSpPr>
              <p:sp>
                <p:nvSpPr>
                  <p:cNvPr id="3928" name="Google Shape;3928;p15"/>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3929" name="Google Shape;3929;p15"/>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3930" name="Google Shape;3930;p15"/>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3931" name="Google Shape;3931;p15"/>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nvGrpSpPr>
              <p:cNvPr id="3932" name="Google Shape;3932;p15"/>
              <p:cNvGrpSpPr/>
              <p:nvPr/>
            </p:nvGrpSpPr>
            <p:grpSpPr>
              <a:xfrm>
                <a:off x="7720114" y="3593282"/>
                <a:ext cx="576221" cy="330754"/>
                <a:chOff x="7493876" y="2774731"/>
                <a:chExt cx="1481958" cy="894622"/>
              </a:xfrm>
            </p:grpSpPr>
            <p:sp>
              <p:nvSpPr>
                <p:cNvPr id="3933" name="Google Shape;3933;p15"/>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3934" name="Google Shape;3934;p15"/>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3935" name="Google Shape;3935;p15"/>
                <p:cNvGrpSpPr/>
                <p:nvPr/>
              </p:nvGrpSpPr>
              <p:grpSpPr>
                <a:xfrm>
                  <a:off x="7713663" y="2848339"/>
                  <a:ext cx="1042107" cy="425543"/>
                  <a:chOff x="7786941" y="2884917"/>
                  <a:chExt cx="897649" cy="353919"/>
                </a:xfrm>
              </p:grpSpPr>
              <p:sp>
                <p:nvSpPr>
                  <p:cNvPr id="3936" name="Google Shape;3936;p15"/>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3937" name="Google Shape;3937;p15"/>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3938" name="Google Shape;3938;p15"/>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3939" name="Google Shape;3939;p15"/>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nvGrpSpPr>
              <p:cNvPr id="3940" name="Google Shape;3940;p15"/>
              <p:cNvGrpSpPr/>
              <p:nvPr/>
            </p:nvGrpSpPr>
            <p:grpSpPr>
              <a:xfrm>
                <a:off x="7618622" y="3082478"/>
                <a:ext cx="576221" cy="330754"/>
                <a:chOff x="7493876" y="2774731"/>
                <a:chExt cx="1481958" cy="894622"/>
              </a:xfrm>
            </p:grpSpPr>
            <p:sp>
              <p:nvSpPr>
                <p:cNvPr id="3941" name="Google Shape;3941;p15"/>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3942" name="Google Shape;3942;p15"/>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3943" name="Google Shape;3943;p15"/>
                <p:cNvGrpSpPr/>
                <p:nvPr/>
              </p:nvGrpSpPr>
              <p:grpSpPr>
                <a:xfrm>
                  <a:off x="7713663" y="2848339"/>
                  <a:ext cx="1042107" cy="425543"/>
                  <a:chOff x="7786941" y="2884917"/>
                  <a:chExt cx="897649" cy="353919"/>
                </a:xfrm>
              </p:grpSpPr>
              <p:sp>
                <p:nvSpPr>
                  <p:cNvPr id="3944" name="Google Shape;3944;p15"/>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3945" name="Google Shape;3945;p15"/>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3946" name="Google Shape;3946;p15"/>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3947" name="Google Shape;3947;p15"/>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grpSp>
      <p:sp>
        <p:nvSpPr>
          <p:cNvPr id="3948" name="Google Shape;3948;p15"/>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Introduction: 1-</a:t>
            </a:r>
            <a:fld id="{00000000-1234-1234-1234-123412341234}" type="slidenum">
              <a:rPr lang="en-US"/>
              <a:t>15</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953"/>
        <p:cNvGrpSpPr/>
        <p:nvPr/>
      </p:nvGrpSpPr>
      <p:grpSpPr>
        <a:xfrm>
          <a:off x="0" y="0"/>
          <a:ext cx="0" cy="0"/>
          <a:chOff x="0" y="0"/>
          <a:chExt cx="0" cy="0"/>
        </a:xfrm>
      </p:grpSpPr>
      <p:grpSp>
        <p:nvGrpSpPr>
          <p:cNvPr id="3954" name="Google Shape;3954;p16"/>
          <p:cNvGrpSpPr/>
          <p:nvPr/>
        </p:nvGrpSpPr>
        <p:grpSpPr>
          <a:xfrm>
            <a:off x="6745014" y="2947413"/>
            <a:ext cx="2178050" cy="1147763"/>
            <a:chOff x="6634372" y="2940623"/>
            <a:chExt cx="2178050" cy="1147763"/>
          </a:xfrm>
        </p:grpSpPr>
        <p:sp>
          <p:nvSpPr>
            <p:cNvPr id="3955" name="Google Shape;3955;p16"/>
            <p:cNvSpPr/>
            <p:nvPr/>
          </p:nvSpPr>
          <p:spPr>
            <a:xfrm>
              <a:off x="6634372" y="2940623"/>
              <a:ext cx="2178050" cy="1147763"/>
            </a:xfrm>
            <a:custGeom>
              <a:avLst/>
              <a:gdLst/>
              <a:ahLst/>
              <a:cxnLst/>
              <a:rect l="l" t="t" r="r" b="b"/>
              <a:pathLst>
                <a:path w="765" h="459" extrusionOk="0">
                  <a:moveTo>
                    <a:pt x="424" y="10"/>
                  </a:moveTo>
                  <a:cubicBezTo>
                    <a:pt x="362" y="16"/>
                    <a:pt x="343" y="55"/>
                    <a:pt x="288" y="70"/>
                  </a:cubicBezTo>
                  <a:cubicBezTo>
                    <a:pt x="233" y="85"/>
                    <a:pt x="142" y="56"/>
                    <a:pt x="96" y="100"/>
                  </a:cubicBezTo>
                  <a:cubicBezTo>
                    <a:pt x="50" y="144"/>
                    <a:pt x="0" y="279"/>
                    <a:pt x="14" y="336"/>
                  </a:cubicBezTo>
                  <a:cubicBezTo>
                    <a:pt x="28" y="393"/>
                    <a:pt x="125" y="429"/>
                    <a:pt x="180" y="444"/>
                  </a:cubicBezTo>
                  <a:cubicBezTo>
                    <a:pt x="235" y="459"/>
                    <a:pt x="279" y="426"/>
                    <a:pt x="346" y="426"/>
                  </a:cubicBezTo>
                  <a:cubicBezTo>
                    <a:pt x="413" y="426"/>
                    <a:pt x="525" y="443"/>
                    <a:pt x="584" y="444"/>
                  </a:cubicBezTo>
                  <a:cubicBezTo>
                    <a:pt x="643" y="445"/>
                    <a:pt x="670" y="446"/>
                    <a:pt x="698" y="434"/>
                  </a:cubicBezTo>
                  <a:cubicBezTo>
                    <a:pt x="726" y="422"/>
                    <a:pt x="743" y="418"/>
                    <a:pt x="752" y="372"/>
                  </a:cubicBezTo>
                  <a:cubicBezTo>
                    <a:pt x="761" y="326"/>
                    <a:pt x="765" y="214"/>
                    <a:pt x="750" y="158"/>
                  </a:cubicBezTo>
                  <a:cubicBezTo>
                    <a:pt x="735" y="102"/>
                    <a:pt x="716" y="58"/>
                    <a:pt x="662" y="34"/>
                  </a:cubicBezTo>
                  <a:cubicBezTo>
                    <a:pt x="608" y="10"/>
                    <a:pt x="505" y="0"/>
                    <a:pt x="424" y="10"/>
                  </a:cubicBezTo>
                  <a:close/>
                </a:path>
              </a:pathLst>
            </a:custGeom>
            <a:gradFill>
              <a:gsLst>
                <a:gs pos="0">
                  <a:srgbClr val="9CDFF9"/>
                </a:gs>
                <a:gs pos="100000">
                  <a:schemeClr val="lt1"/>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cxnSp>
          <p:nvCxnSpPr>
            <p:cNvPr id="3956" name="Google Shape;3956;p16"/>
            <p:cNvCxnSpPr/>
            <p:nvPr/>
          </p:nvCxnSpPr>
          <p:spPr>
            <a:xfrm rot="10800000" flipH="1">
              <a:off x="7464635" y="3294636"/>
              <a:ext cx="168275" cy="120650"/>
            </a:xfrm>
            <a:prstGeom prst="straightConnector1">
              <a:avLst/>
            </a:prstGeom>
            <a:noFill/>
            <a:ln w="9525" cap="flat" cmpd="sng">
              <a:solidFill>
                <a:schemeClr val="dk1"/>
              </a:solidFill>
              <a:prstDash val="solid"/>
              <a:round/>
              <a:headEnd type="none" w="med" len="med"/>
              <a:tailEnd type="none" w="med" len="med"/>
            </a:ln>
          </p:spPr>
        </p:cxnSp>
        <p:cxnSp>
          <p:nvCxnSpPr>
            <p:cNvPr id="3957" name="Google Shape;3957;p16"/>
            <p:cNvCxnSpPr/>
            <p:nvPr/>
          </p:nvCxnSpPr>
          <p:spPr>
            <a:xfrm>
              <a:off x="7231272" y="3534348"/>
              <a:ext cx="0" cy="114300"/>
            </a:xfrm>
            <a:prstGeom prst="straightConnector1">
              <a:avLst/>
            </a:prstGeom>
            <a:noFill/>
            <a:ln w="9525" cap="flat" cmpd="sng">
              <a:solidFill>
                <a:schemeClr val="dk1"/>
              </a:solidFill>
              <a:prstDash val="solid"/>
              <a:round/>
              <a:headEnd type="none" w="med" len="med"/>
              <a:tailEnd type="none" w="med" len="med"/>
            </a:ln>
          </p:spPr>
        </p:cxnSp>
        <p:cxnSp>
          <p:nvCxnSpPr>
            <p:cNvPr id="3958" name="Google Shape;3958;p16"/>
            <p:cNvCxnSpPr/>
            <p:nvPr/>
          </p:nvCxnSpPr>
          <p:spPr>
            <a:xfrm rot="10800000" flipH="1">
              <a:off x="7464635" y="3391473"/>
              <a:ext cx="358775" cy="400050"/>
            </a:xfrm>
            <a:prstGeom prst="straightConnector1">
              <a:avLst/>
            </a:prstGeom>
            <a:noFill/>
            <a:ln w="9525" cap="flat" cmpd="sng">
              <a:solidFill>
                <a:schemeClr val="dk1"/>
              </a:solidFill>
              <a:prstDash val="solid"/>
              <a:round/>
              <a:headEnd type="none" w="med" len="med"/>
              <a:tailEnd type="none" w="med" len="med"/>
            </a:ln>
          </p:spPr>
        </p:cxnSp>
        <p:cxnSp>
          <p:nvCxnSpPr>
            <p:cNvPr id="3959" name="Google Shape;3959;p16"/>
            <p:cNvCxnSpPr/>
            <p:nvPr/>
          </p:nvCxnSpPr>
          <p:spPr>
            <a:xfrm>
              <a:off x="7961522" y="3389886"/>
              <a:ext cx="0" cy="271463"/>
            </a:xfrm>
            <a:prstGeom prst="straightConnector1">
              <a:avLst/>
            </a:prstGeom>
            <a:noFill/>
            <a:ln w="9525" cap="flat" cmpd="sng">
              <a:solidFill>
                <a:schemeClr val="dk1"/>
              </a:solidFill>
              <a:prstDash val="solid"/>
              <a:round/>
              <a:headEnd type="none" w="med" len="med"/>
              <a:tailEnd type="none" w="med" len="med"/>
            </a:ln>
          </p:spPr>
        </p:cxnSp>
        <p:cxnSp>
          <p:nvCxnSpPr>
            <p:cNvPr id="3960" name="Google Shape;3960;p16"/>
            <p:cNvCxnSpPr/>
            <p:nvPr/>
          </p:nvCxnSpPr>
          <p:spPr>
            <a:xfrm>
              <a:off x="7490035" y="3813748"/>
              <a:ext cx="257175" cy="0"/>
            </a:xfrm>
            <a:prstGeom prst="straightConnector1">
              <a:avLst/>
            </a:prstGeom>
            <a:noFill/>
            <a:ln w="9525" cap="flat" cmpd="sng">
              <a:solidFill>
                <a:schemeClr val="dk1"/>
              </a:solidFill>
              <a:prstDash val="solid"/>
              <a:round/>
              <a:headEnd type="none" w="med" len="med"/>
              <a:tailEnd type="none" w="med" len="med"/>
            </a:ln>
          </p:spPr>
        </p:cxnSp>
        <p:cxnSp>
          <p:nvCxnSpPr>
            <p:cNvPr id="3961" name="Google Shape;3961;p16"/>
            <p:cNvCxnSpPr/>
            <p:nvPr/>
          </p:nvCxnSpPr>
          <p:spPr>
            <a:xfrm>
              <a:off x="8245685" y="3801048"/>
              <a:ext cx="241300" cy="0"/>
            </a:xfrm>
            <a:prstGeom prst="straightConnector1">
              <a:avLst/>
            </a:prstGeom>
            <a:noFill/>
            <a:ln w="9525" cap="flat" cmpd="sng">
              <a:solidFill>
                <a:schemeClr val="dk1"/>
              </a:solidFill>
              <a:prstDash val="solid"/>
              <a:round/>
              <a:headEnd type="none" w="med" len="med"/>
              <a:tailEnd type="none" w="med" len="med"/>
            </a:ln>
          </p:spPr>
        </p:cxnSp>
        <p:cxnSp>
          <p:nvCxnSpPr>
            <p:cNvPr id="3962" name="Google Shape;3962;p16"/>
            <p:cNvCxnSpPr/>
            <p:nvPr/>
          </p:nvCxnSpPr>
          <p:spPr>
            <a:xfrm>
              <a:off x="8510797" y="3797873"/>
              <a:ext cx="242888" cy="0"/>
            </a:xfrm>
            <a:prstGeom prst="straightConnector1">
              <a:avLst/>
            </a:prstGeom>
            <a:noFill/>
            <a:ln w="9525" cap="flat" cmpd="sng">
              <a:solidFill>
                <a:schemeClr val="lt2"/>
              </a:solidFill>
              <a:prstDash val="dash"/>
              <a:round/>
              <a:headEnd type="none" w="med" len="med"/>
              <a:tailEnd type="none" w="med" len="med"/>
            </a:ln>
          </p:spPr>
        </p:cxnSp>
        <p:sp>
          <p:nvSpPr>
            <p:cNvPr id="3963" name="Google Shape;3963;p16"/>
            <p:cNvSpPr txBox="1"/>
            <p:nvPr/>
          </p:nvSpPr>
          <p:spPr>
            <a:xfrm>
              <a:off x="8207585" y="3191448"/>
              <a:ext cx="552450" cy="36671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ISP</a:t>
              </a:r>
              <a:endParaRPr/>
            </a:p>
          </p:txBody>
        </p:sp>
        <p:grpSp>
          <p:nvGrpSpPr>
            <p:cNvPr id="3964" name="Google Shape;3964;p16"/>
            <p:cNvGrpSpPr/>
            <p:nvPr/>
          </p:nvGrpSpPr>
          <p:grpSpPr>
            <a:xfrm>
              <a:off x="6972551" y="3193191"/>
              <a:ext cx="576221" cy="330754"/>
              <a:chOff x="7493876" y="2774731"/>
              <a:chExt cx="1481958" cy="894622"/>
            </a:xfrm>
          </p:grpSpPr>
          <p:sp>
            <p:nvSpPr>
              <p:cNvPr id="3965" name="Google Shape;3965;p16"/>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3966" name="Google Shape;3966;p16"/>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3967" name="Google Shape;3967;p16"/>
              <p:cNvGrpSpPr/>
              <p:nvPr/>
            </p:nvGrpSpPr>
            <p:grpSpPr>
              <a:xfrm>
                <a:off x="7713663" y="2848339"/>
                <a:ext cx="1042107" cy="425543"/>
                <a:chOff x="7786941" y="2884917"/>
                <a:chExt cx="897649" cy="353919"/>
              </a:xfrm>
            </p:grpSpPr>
            <p:sp>
              <p:nvSpPr>
                <p:cNvPr id="3968" name="Google Shape;3968;p16"/>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3969" name="Google Shape;3969;p16"/>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3970" name="Google Shape;3970;p16"/>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3971" name="Google Shape;3971;p16"/>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nvGrpSpPr>
            <p:cNvPr id="3972" name="Google Shape;3972;p16"/>
            <p:cNvGrpSpPr/>
            <p:nvPr/>
          </p:nvGrpSpPr>
          <p:grpSpPr>
            <a:xfrm>
              <a:off x="6955883" y="3598924"/>
              <a:ext cx="576221" cy="330754"/>
              <a:chOff x="7493876" y="2774731"/>
              <a:chExt cx="1481958" cy="894622"/>
            </a:xfrm>
          </p:grpSpPr>
          <p:sp>
            <p:nvSpPr>
              <p:cNvPr id="3973" name="Google Shape;3973;p16"/>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3974" name="Google Shape;3974;p16"/>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3975" name="Google Shape;3975;p16"/>
              <p:cNvGrpSpPr/>
              <p:nvPr/>
            </p:nvGrpSpPr>
            <p:grpSpPr>
              <a:xfrm>
                <a:off x="7713663" y="2848339"/>
                <a:ext cx="1042107" cy="425543"/>
                <a:chOff x="7786941" y="2884917"/>
                <a:chExt cx="897649" cy="353919"/>
              </a:xfrm>
            </p:grpSpPr>
            <p:sp>
              <p:nvSpPr>
                <p:cNvPr id="3976" name="Google Shape;3976;p16"/>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3977" name="Google Shape;3977;p16"/>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3978" name="Google Shape;3978;p16"/>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3979" name="Google Shape;3979;p16"/>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nvGrpSpPr>
            <p:cNvPr id="3980" name="Google Shape;3980;p16"/>
            <p:cNvGrpSpPr/>
            <p:nvPr/>
          </p:nvGrpSpPr>
          <p:grpSpPr>
            <a:xfrm>
              <a:off x="7720114" y="3593282"/>
              <a:ext cx="576221" cy="330754"/>
              <a:chOff x="7493876" y="2774731"/>
              <a:chExt cx="1481958" cy="894622"/>
            </a:xfrm>
          </p:grpSpPr>
          <p:sp>
            <p:nvSpPr>
              <p:cNvPr id="3981" name="Google Shape;3981;p16"/>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3982" name="Google Shape;3982;p16"/>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3983" name="Google Shape;3983;p16"/>
              <p:cNvGrpSpPr/>
              <p:nvPr/>
            </p:nvGrpSpPr>
            <p:grpSpPr>
              <a:xfrm>
                <a:off x="7713663" y="2848339"/>
                <a:ext cx="1042107" cy="425543"/>
                <a:chOff x="7786941" y="2884917"/>
                <a:chExt cx="897649" cy="353919"/>
              </a:xfrm>
            </p:grpSpPr>
            <p:sp>
              <p:nvSpPr>
                <p:cNvPr id="3984" name="Google Shape;3984;p16"/>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3985" name="Google Shape;3985;p16"/>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3986" name="Google Shape;3986;p16"/>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3987" name="Google Shape;3987;p16"/>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nvGrpSpPr>
            <p:cNvPr id="3988" name="Google Shape;3988;p16"/>
            <p:cNvGrpSpPr/>
            <p:nvPr/>
          </p:nvGrpSpPr>
          <p:grpSpPr>
            <a:xfrm>
              <a:off x="7618622" y="3082478"/>
              <a:ext cx="576221" cy="330754"/>
              <a:chOff x="7493876" y="2774731"/>
              <a:chExt cx="1481958" cy="894622"/>
            </a:xfrm>
          </p:grpSpPr>
          <p:sp>
            <p:nvSpPr>
              <p:cNvPr id="3989" name="Google Shape;3989;p16"/>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3990" name="Google Shape;3990;p16"/>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3991" name="Google Shape;3991;p16"/>
              <p:cNvGrpSpPr/>
              <p:nvPr/>
            </p:nvGrpSpPr>
            <p:grpSpPr>
              <a:xfrm>
                <a:off x="7713663" y="2848339"/>
                <a:ext cx="1042107" cy="425543"/>
                <a:chOff x="7786941" y="2884917"/>
                <a:chExt cx="897649" cy="353919"/>
              </a:xfrm>
            </p:grpSpPr>
            <p:sp>
              <p:nvSpPr>
                <p:cNvPr id="3992" name="Google Shape;3992;p16"/>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3993" name="Google Shape;3993;p16"/>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3994" name="Google Shape;3994;p16"/>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3995" name="Google Shape;3995;p16"/>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sp>
        <p:nvSpPr>
          <p:cNvPr id="3996" name="Google Shape;3996;p16"/>
          <p:cNvSpPr txBox="1">
            <a:spLocks noGrp="1"/>
          </p:cNvSpPr>
          <p:nvPr>
            <p:ph type="title"/>
          </p:nvPr>
        </p:nvSpPr>
        <p:spPr>
          <a:xfrm>
            <a:off x="419100" y="273146"/>
            <a:ext cx="11430000"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4800"/>
              <a:buFont typeface="Calibri"/>
              <a:buNone/>
            </a:pPr>
            <a:r>
              <a:rPr lang="en-US" sz="4800" b="0"/>
              <a:t>Access networks: digital subscriber line (DSL)</a:t>
            </a:r>
            <a:endParaRPr sz="4800" b="0"/>
          </a:p>
        </p:txBody>
      </p:sp>
      <p:sp>
        <p:nvSpPr>
          <p:cNvPr id="3997" name="Google Shape;3997;p16"/>
          <p:cNvSpPr/>
          <p:nvPr/>
        </p:nvSpPr>
        <p:spPr>
          <a:xfrm>
            <a:off x="5902873" y="1444625"/>
            <a:ext cx="2216150" cy="1477963"/>
          </a:xfrm>
          <a:custGeom>
            <a:avLst/>
            <a:gdLst/>
            <a:ahLst/>
            <a:cxnLst/>
            <a:rect l="l" t="t" r="r" b="b"/>
            <a:pathLst>
              <a:path w="1396" h="931" extrusionOk="0">
                <a:moveTo>
                  <a:pt x="873" y="18"/>
                </a:moveTo>
                <a:cubicBezTo>
                  <a:pt x="787" y="32"/>
                  <a:pt x="625" y="55"/>
                  <a:pt x="526" y="89"/>
                </a:cubicBezTo>
                <a:cubicBezTo>
                  <a:pt x="426" y="122"/>
                  <a:pt x="346" y="184"/>
                  <a:pt x="278" y="216"/>
                </a:cubicBezTo>
                <a:cubicBezTo>
                  <a:pt x="210" y="248"/>
                  <a:pt x="159" y="236"/>
                  <a:pt x="118" y="283"/>
                </a:cubicBezTo>
                <a:cubicBezTo>
                  <a:pt x="77" y="330"/>
                  <a:pt x="46" y="416"/>
                  <a:pt x="30" y="497"/>
                </a:cubicBezTo>
                <a:cubicBezTo>
                  <a:pt x="14" y="578"/>
                  <a:pt x="0" y="714"/>
                  <a:pt x="24" y="768"/>
                </a:cubicBezTo>
                <a:cubicBezTo>
                  <a:pt x="49" y="821"/>
                  <a:pt x="112" y="796"/>
                  <a:pt x="178" y="818"/>
                </a:cubicBezTo>
                <a:cubicBezTo>
                  <a:pt x="244" y="840"/>
                  <a:pt x="318" y="886"/>
                  <a:pt x="421" y="902"/>
                </a:cubicBezTo>
                <a:cubicBezTo>
                  <a:pt x="524" y="918"/>
                  <a:pt x="681" y="916"/>
                  <a:pt x="793" y="916"/>
                </a:cubicBezTo>
                <a:cubicBezTo>
                  <a:pt x="905" y="916"/>
                  <a:pt x="1004" y="931"/>
                  <a:pt x="1095" y="902"/>
                </a:cubicBezTo>
                <a:cubicBezTo>
                  <a:pt x="1186" y="873"/>
                  <a:pt x="1291" y="813"/>
                  <a:pt x="1337" y="744"/>
                </a:cubicBezTo>
                <a:cubicBezTo>
                  <a:pt x="1383" y="675"/>
                  <a:pt x="1365" y="580"/>
                  <a:pt x="1372" y="487"/>
                </a:cubicBezTo>
                <a:cubicBezTo>
                  <a:pt x="1378" y="393"/>
                  <a:pt x="1396" y="256"/>
                  <a:pt x="1377" y="179"/>
                </a:cubicBezTo>
                <a:cubicBezTo>
                  <a:pt x="1358" y="102"/>
                  <a:pt x="1314" y="57"/>
                  <a:pt x="1259" y="28"/>
                </a:cubicBezTo>
                <a:cubicBezTo>
                  <a:pt x="1203" y="0"/>
                  <a:pt x="1110" y="7"/>
                  <a:pt x="1046" y="5"/>
                </a:cubicBezTo>
                <a:cubicBezTo>
                  <a:pt x="981" y="3"/>
                  <a:pt x="959" y="5"/>
                  <a:pt x="873" y="18"/>
                </a:cubicBezTo>
                <a:close/>
              </a:path>
            </a:pathLst>
          </a:custGeom>
          <a:solidFill>
            <a:srgbClr val="9CDFF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3998" name="Google Shape;3998;p16"/>
          <p:cNvSpPr/>
          <p:nvPr/>
        </p:nvSpPr>
        <p:spPr>
          <a:xfrm>
            <a:off x="6902998" y="2151063"/>
            <a:ext cx="193675" cy="193675"/>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Times New Roman"/>
              <a:ea typeface="Times New Roman"/>
              <a:cs typeface="Times New Roman"/>
              <a:sym typeface="Times New Roman"/>
            </a:endParaRPr>
          </a:p>
        </p:txBody>
      </p:sp>
      <p:sp>
        <p:nvSpPr>
          <p:cNvPr id="3999" name="Google Shape;3999;p16"/>
          <p:cNvSpPr/>
          <p:nvPr/>
        </p:nvSpPr>
        <p:spPr>
          <a:xfrm>
            <a:off x="7283998" y="1779588"/>
            <a:ext cx="193675" cy="193675"/>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Times New Roman"/>
              <a:ea typeface="Times New Roman"/>
              <a:cs typeface="Times New Roman"/>
              <a:sym typeface="Times New Roman"/>
            </a:endParaRPr>
          </a:p>
        </p:txBody>
      </p:sp>
      <p:cxnSp>
        <p:nvCxnSpPr>
          <p:cNvPr id="4000" name="Google Shape;4000;p16"/>
          <p:cNvCxnSpPr/>
          <p:nvPr/>
        </p:nvCxnSpPr>
        <p:spPr>
          <a:xfrm rot="10800000" flipH="1">
            <a:off x="6990311" y="1920875"/>
            <a:ext cx="317500" cy="336550"/>
          </a:xfrm>
          <a:prstGeom prst="straightConnector1">
            <a:avLst/>
          </a:prstGeom>
          <a:noFill/>
          <a:ln w="9525" cap="flat" cmpd="sng">
            <a:solidFill>
              <a:schemeClr val="dk1"/>
            </a:solidFill>
            <a:prstDash val="solid"/>
            <a:round/>
            <a:headEnd type="none" w="med" len="med"/>
            <a:tailEnd type="none" w="med" len="med"/>
          </a:ln>
        </p:spPr>
      </p:cxnSp>
      <p:cxnSp>
        <p:nvCxnSpPr>
          <p:cNvPr id="4001" name="Google Shape;4001;p16"/>
          <p:cNvCxnSpPr/>
          <p:nvPr/>
        </p:nvCxnSpPr>
        <p:spPr>
          <a:xfrm>
            <a:off x="7384011" y="1897063"/>
            <a:ext cx="400050" cy="590550"/>
          </a:xfrm>
          <a:prstGeom prst="straightConnector1">
            <a:avLst/>
          </a:prstGeom>
          <a:noFill/>
          <a:ln w="9525" cap="flat" cmpd="sng">
            <a:solidFill>
              <a:schemeClr val="dk1"/>
            </a:solidFill>
            <a:prstDash val="dash"/>
            <a:round/>
            <a:headEnd type="none" w="med" len="med"/>
            <a:tailEnd type="none" w="med" len="med"/>
          </a:ln>
        </p:spPr>
      </p:cxnSp>
      <p:sp>
        <p:nvSpPr>
          <p:cNvPr id="4002" name="Google Shape;4002;p16"/>
          <p:cNvSpPr/>
          <p:nvPr/>
        </p:nvSpPr>
        <p:spPr>
          <a:xfrm>
            <a:off x="6182273" y="1900238"/>
            <a:ext cx="955675" cy="700087"/>
          </a:xfrm>
          <a:prstGeom prst="rect">
            <a:avLst/>
          </a:prstGeom>
          <a:noFill/>
          <a:ln w="9525" cap="flat" cmpd="sng">
            <a:solidFill>
              <a:schemeClr val="dk1"/>
            </a:solidFill>
            <a:prstDash val="dashDot"/>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Times New Roman"/>
              <a:ea typeface="Times New Roman"/>
              <a:cs typeface="Times New Roman"/>
              <a:sym typeface="Times New Roman"/>
            </a:endParaRPr>
          </a:p>
        </p:txBody>
      </p:sp>
      <p:sp>
        <p:nvSpPr>
          <p:cNvPr id="4003" name="Google Shape;4003;p16"/>
          <p:cNvSpPr txBox="1"/>
          <p:nvPr/>
        </p:nvSpPr>
        <p:spPr>
          <a:xfrm>
            <a:off x="5637761" y="1419225"/>
            <a:ext cx="1925637" cy="287338"/>
          </a:xfrm>
          <a:prstGeom prst="rect">
            <a:avLst/>
          </a:prstGeom>
          <a:noFill/>
          <a:ln>
            <a:noFill/>
          </a:ln>
        </p:spPr>
        <p:txBody>
          <a:bodyPr spcFirstLastPara="1" wrap="square" lIns="91425" tIns="45700" rIns="91425" bIns="45700" anchor="t" anchorCtr="0">
            <a:spAutoFit/>
          </a:bodyPr>
          <a:lstStyle/>
          <a:p>
            <a:pPr marL="0" marR="0" lvl="0" indent="0" algn="ctr" rtl="0">
              <a:lnSpc>
                <a:spcPct val="8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central office</a:t>
            </a:r>
            <a:endParaRPr/>
          </a:p>
        </p:txBody>
      </p:sp>
      <p:cxnSp>
        <p:nvCxnSpPr>
          <p:cNvPr id="4004" name="Google Shape;4004;p16"/>
          <p:cNvCxnSpPr/>
          <p:nvPr/>
        </p:nvCxnSpPr>
        <p:spPr>
          <a:xfrm>
            <a:off x="4288386" y="2306638"/>
            <a:ext cx="1938337" cy="0"/>
          </a:xfrm>
          <a:prstGeom prst="straightConnector1">
            <a:avLst/>
          </a:prstGeom>
          <a:noFill/>
          <a:ln w="9525" cap="flat" cmpd="sng">
            <a:solidFill>
              <a:schemeClr val="dk1"/>
            </a:solidFill>
            <a:prstDash val="solid"/>
            <a:round/>
            <a:headEnd type="none" w="med" len="med"/>
            <a:tailEnd type="none" w="med" len="med"/>
          </a:ln>
        </p:spPr>
      </p:cxnSp>
      <p:sp>
        <p:nvSpPr>
          <p:cNvPr id="4005" name="Google Shape;4005;p16"/>
          <p:cNvSpPr txBox="1"/>
          <p:nvPr/>
        </p:nvSpPr>
        <p:spPr>
          <a:xfrm>
            <a:off x="7539586" y="1473200"/>
            <a:ext cx="1074737" cy="508000"/>
          </a:xfrm>
          <a:prstGeom prst="rect">
            <a:avLst/>
          </a:prstGeom>
          <a:noFill/>
          <a:ln>
            <a:noFill/>
          </a:ln>
        </p:spPr>
        <p:txBody>
          <a:bodyPr spcFirstLastPara="1" wrap="square" lIns="91425" tIns="45700" rIns="91425" bIns="45700" anchor="t" anchorCtr="0">
            <a:spAutoFit/>
          </a:bodyPr>
          <a:lstStyle/>
          <a:p>
            <a:pPr marL="0" marR="0" lvl="0" indent="0" algn="l" rtl="0">
              <a:lnSpc>
                <a:spcPct val="85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telephone</a:t>
            </a:r>
            <a:endParaRPr/>
          </a:p>
          <a:p>
            <a:pPr marL="0" marR="0" lvl="0" indent="0" algn="l" rtl="0">
              <a:lnSpc>
                <a:spcPct val="85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network</a:t>
            </a:r>
            <a:endParaRPr/>
          </a:p>
        </p:txBody>
      </p:sp>
      <p:grpSp>
        <p:nvGrpSpPr>
          <p:cNvPr id="4006" name="Google Shape;4006;p16"/>
          <p:cNvGrpSpPr/>
          <p:nvPr/>
        </p:nvGrpSpPr>
        <p:grpSpPr>
          <a:xfrm>
            <a:off x="6239423" y="2017713"/>
            <a:ext cx="368300" cy="519112"/>
            <a:chOff x="1852" y="2562"/>
            <a:chExt cx="355" cy="471"/>
          </a:xfrm>
        </p:grpSpPr>
        <p:sp>
          <p:nvSpPr>
            <p:cNvPr id="4007" name="Google Shape;4007;p16"/>
            <p:cNvSpPr/>
            <p:nvPr/>
          </p:nvSpPr>
          <p:spPr>
            <a:xfrm>
              <a:off x="1852" y="2621"/>
              <a:ext cx="318" cy="412"/>
            </a:xfrm>
            <a:custGeom>
              <a:avLst/>
              <a:gdLst/>
              <a:ahLst/>
              <a:cxnLst/>
              <a:rect l="l" t="t" r="r" b="b"/>
              <a:pathLst>
                <a:path w="318" h="412" extrusionOk="0">
                  <a:moveTo>
                    <a:pt x="0" y="412"/>
                  </a:moveTo>
                  <a:lnTo>
                    <a:pt x="3" y="1"/>
                  </a:lnTo>
                  <a:lnTo>
                    <a:pt x="74" y="0"/>
                  </a:lnTo>
                  <a:lnTo>
                    <a:pt x="254" y="111"/>
                  </a:lnTo>
                  <a:lnTo>
                    <a:pt x="318" y="115"/>
                  </a:lnTo>
                  <a:lnTo>
                    <a:pt x="318" y="308"/>
                  </a:lnTo>
                  <a:lnTo>
                    <a:pt x="246" y="308"/>
                  </a:lnTo>
                  <a:lnTo>
                    <a:pt x="74" y="412"/>
                  </a:lnTo>
                  <a:lnTo>
                    <a:pt x="0" y="412"/>
                  </a:lnTo>
                  <a:close/>
                </a:path>
              </a:pathLst>
            </a:custGeom>
            <a:gradFill>
              <a:gsLst>
                <a:gs pos="0">
                  <a:schemeClr val="lt1"/>
                </a:gs>
                <a:gs pos="100000">
                  <a:schemeClr val="accent1"/>
                </a:gs>
              </a:gsLst>
              <a:lin ang="0" scaled="0"/>
            </a:gra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4008" name="Google Shape;4008;p16"/>
            <p:cNvSpPr/>
            <p:nvPr/>
          </p:nvSpPr>
          <p:spPr>
            <a:xfrm>
              <a:off x="1854" y="2562"/>
              <a:ext cx="353" cy="369"/>
            </a:xfrm>
            <a:custGeom>
              <a:avLst/>
              <a:gdLst/>
              <a:ahLst/>
              <a:cxnLst/>
              <a:rect l="l" t="t" r="r" b="b"/>
              <a:pathLst>
                <a:path w="353" h="369" extrusionOk="0">
                  <a:moveTo>
                    <a:pt x="0" y="59"/>
                  </a:moveTo>
                  <a:lnTo>
                    <a:pt x="32" y="0"/>
                  </a:lnTo>
                  <a:lnTo>
                    <a:pt x="105" y="0"/>
                  </a:lnTo>
                  <a:lnTo>
                    <a:pt x="276" y="113"/>
                  </a:lnTo>
                  <a:lnTo>
                    <a:pt x="353" y="113"/>
                  </a:lnTo>
                  <a:lnTo>
                    <a:pt x="353" y="315"/>
                  </a:lnTo>
                  <a:lnTo>
                    <a:pt x="318" y="369"/>
                  </a:lnTo>
                  <a:lnTo>
                    <a:pt x="315" y="173"/>
                  </a:lnTo>
                  <a:lnTo>
                    <a:pt x="254" y="173"/>
                  </a:lnTo>
                  <a:lnTo>
                    <a:pt x="75" y="60"/>
                  </a:lnTo>
                  <a:lnTo>
                    <a:pt x="0" y="59"/>
                  </a:lnTo>
                  <a:close/>
                </a:path>
              </a:pathLst>
            </a:custGeom>
            <a:solidFill>
              <a:schemeClr val="accent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cxnSp>
          <p:nvCxnSpPr>
            <p:cNvPr id="4009" name="Google Shape;4009;p16"/>
            <p:cNvCxnSpPr/>
            <p:nvPr/>
          </p:nvCxnSpPr>
          <p:spPr>
            <a:xfrm flipH="1">
              <a:off x="2167" y="2674"/>
              <a:ext cx="34" cy="62"/>
            </a:xfrm>
            <a:prstGeom prst="straightConnector1">
              <a:avLst/>
            </a:prstGeom>
            <a:noFill/>
            <a:ln w="9525" cap="flat" cmpd="sng">
              <a:solidFill>
                <a:schemeClr val="dk1"/>
              </a:solidFill>
              <a:prstDash val="solid"/>
              <a:round/>
              <a:headEnd type="none" w="med" len="med"/>
              <a:tailEnd type="none" w="med" len="med"/>
            </a:ln>
          </p:spPr>
        </p:cxnSp>
        <p:cxnSp>
          <p:nvCxnSpPr>
            <p:cNvPr id="4010" name="Google Shape;4010;p16"/>
            <p:cNvCxnSpPr/>
            <p:nvPr/>
          </p:nvCxnSpPr>
          <p:spPr>
            <a:xfrm>
              <a:off x="1880" y="2830"/>
              <a:ext cx="260" cy="0"/>
            </a:xfrm>
            <a:prstGeom prst="straightConnector1">
              <a:avLst/>
            </a:prstGeom>
            <a:noFill/>
            <a:ln w="9525" cap="flat" cmpd="sng">
              <a:solidFill>
                <a:schemeClr val="dk1"/>
              </a:solidFill>
              <a:prstDash val="solid"/>
              <a:round/>
              <a:headEnd type="none" w="med" len="med"/>
              <a:tailEnd type="triangle" w="med" len="med"/>
            </a:ln>
          </p:spPr>
        </p:cxnSp>
        <p:sp>
          <p:nvSpPr>
            <p:cNvPr id="4011" name="Google Shape;4011;p16"/>
            <p:cNvSpPr/>
            <p:nvPr/>
          </p:nvSpPr>
          <p:spPr>
            <a:xfrm>
              <a:off x="1874" y="2670"/>
              <a:ext cx="264" cy="105"/>
            </a:xfrm>
            <a:custGeom>
              <a:avLst/>
              <a:gdLst/>
              <a:ahLst/>
              <a:cxnLst/>
              <a:rect l="l" t="t" r="r" b="b"/>
              <a:pathLst>
                <a:path w="264" h="105" extrusionOk="0">
                  <a:moveTo>
                    <a:pt x="0" y="0"/>
                  </a:moveTo>
                  <a:lnTo>
                    <a:pt x="52" y="0"/>
                  </a:lnTo>
                  <a:lnTo>
                    <a:pt x="207" y="105"/>
                  </a:lnTo>
                  <a:lnTo>
                    <a:pt x="264" y="105"/>
                  </a:lnTo>
                </a:path>
              </a:pathLst>
            </a:custGeom>
            <a:noFill/>
            <a:ln w="9525" cap="flat" cmpd="sng">
              <a:solidFill>
                <a:schemeClr val="dk1"/>
              </a:solidFill>
              <a:prstDash val="solid"/>
              <a:round/>
              <a:headEnd type="none" w="sm" len="sm"/>
              <a:tailEnd type="triangle" w="med" len="med"/>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4012" name="Google Shape;4012;p16"/>
            <p:cNvSpPr/>
            <p:nvPr/>
          </p:nvSpPr>
          <p:spPr>
            <a:xfrm rot="10800000" flipH="1">
              <a:off x="1874" y="2884"/>
              <a:ext cx="264" cy="105"/>
            </a:xfrm>
            <a:custGeom>
              <a:avLst/>
              <a:gdLst/>
              <a:ahLst/>
              <a:cxnLst/>
              <a:rect l="l" t="t" r="r" b="b"/>
              <a:pathLst>
                <a:path w="264" h="105" extrusionOk="0">
                  <a:moveTo>
                    <a:pt x="0" y="0"/>
                  </a:moveTo>
                  <a:lnTo>
                    <a:pt x="52" y="0"/>
                  </a:lnTo>
                  <a:lnTo>
                    <a:pt x="207" y="105"/>
                  </a:lnTo>
                  <a:lnTo>
                    <a:pt x="264" y="105"/>
                  </a:lnTo>
                </a:path>
              </a:pathLst>
            </a:custGeom>
            <a:noFill/>
            <a:ln w="9525" cap="flat" cmpd="sng">
              <a:solidFill>
                <a:schemeClr val="dk1"/>
              </a:solidFill>
              <a:prstDash val="solid"/>
              <a:round/>
              <a:headEnd type="none" w="sm" len="sm"/>
              <a:tailEnd type="triangle" w="med" len="med"/>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sp>
        <p:nvSpPr>
          <p:cNvPr id="4013" name="Google Shape;4013;p16"/>
          <p:cNvSpPr txBox="1"/>
          <p:nvPr/>
        </p:nvSpPr>
        <p:spPr>
          <a:xfrm>
            <a:off x="5918748" y="2562225"/>
            <a:ext cx="950913" cy="33655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DSLAM</a:t>
            </a:r>
            <a:endParaRPr/>
          </a:p>
        </p:txBody>
      </p:sp>
      <p:grpSp>
        <p:nvGrpSpPr>
          <p:cNvPr id="4014" name="Google Shape;4014;p16"/>
          <p:cNvGrpSpPr/>
          <p:nvPr/>
        </p:nvGrpSpPr>
        <p:grpSpPr>
          <a:xfrm>
            <a:off x="4980536" y="1304925"/>
            <a:ext cx="796925" cy="658813"/>
            <a:chOff x="1671" y="1861"/>
            <a:chExt cx="502" cy="415"/>
          </a:xfrm>
        </p:grpSpPr>
        <p:sp>
          <p:nvSpPr>
            <p:cNvPr id="4015" name="Google Shape;4015;p16"/>
            <p:cNvSpPr/>
            <p:nvPr/>
          </p:nvSpPr>
          <p:spPr>
            <a:xfrm>
              <a:off x="1742" y="1966"/>
              <a:ext cx="360" cy="310"/>
            </a:xfrm>
            <a:prstGeom prst="rect">
              <a:avLst/>
            </a:prstGeom>
            <a:solidFill>
              <a:srgbClr val="DDDDD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Arial"/>
                <a:ea typeface="Arial"/>
                <a:cs typeface="Arial"/>
                <a:sym typeface="Arial"/>
              </a:endParaRPr>
            </a:p>
          </p:txBody>
        </p:sp>
        <p:sp>
          <p:nvSpPr>
            <p:cNvPr id="4016" name="Google Shape;4016;p16"/>
            <p:cNvSpPr/>
            <p:nvPr/>
          </p:nvSpPr>
          <p:spPr>
            <a:xfrm>
              <a:off x="1671" y="1861"/>
              <a:ext cx="502" cy="129"/>
            </a:xfrm>
            <a:prstGeom prst="triangle">
              <a:avLst>
                <a:gd name="adj" fmla="val 50000"/>
              </a:avLst>
            </a:prstGeom>
            <a:solidFill>
              <a:srgbClr val="DDDDD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Arial"/>
                <a:ea typeface="Arial"/>
                <a:cs typeface="Arial"/>
                <a:sym typeface="Arial"/>
              </a:endParaRPr>
            </a:p>
          </p:txBody>
        </p:sp>
      </p:grpSp>
      <p:sp>
        <p:nvSpPr>
          <p:cNvPr id="4017" name="Google Shape;4017;p16"/>
          <p:cNvSpPr/>
          <p:nvPr/>
        </p:nvSpPr>
        <p:spPr>
          <a:xfrm>
            <a:off x="5583786" y="1893888"/>
            <a:ext cx="674687" cy="239712"/>
          </a:xfrm>
          <a:custGeom>
            <a:avLst/>
            <a:gdLst/>
            <a:ahLst/>
            <a:cxnLst/>
            <a:rect l="l" t="t" r="r" b="b"/>
            <a:pathLst>
              <a:path w="425" h="151" extrusionOk="0">
                <a:moveTo>
                  <a:pt x="0" y="0"/>
                </a:moveTo>
                <a:lnTo>
                  <a:pt x="0" y="151"/>
                </a:lnTo>
                <a:lnTo>
                  <a:pt x="425" y="151"/>
                </a:lnTo>
              </a:path>
            </a:pathLst>
          </a:custGeom>
          <a:noFill/>
          <a:ln w="9525" cap="flat" cmpd="sng">
            <a:solidFill>
              <a:schemeClr val="lt2"/>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cxnSp>
        <p:nvCxnSpPr>
          <p:cNvPr id="4018" name="Google Shape;4018;p16"/>
          <p:cNvCxnSpPr/>
          <p:nvPr/>
        </p:nvCxnSpPr>
        <p:spPr>
          <a:xfrm>
            <a:off x="6612486" y="2259013"/>
            <a:ext cx="377825" cy="0"/>
          </a:xfrm>
          <a:prstGeom prst="straightConnector1">
            <a:avLst/>
          </a:prstGeom>
          <a:noFill/>
          <a:ln w="9525" cap="flat" cmpd="sng">
            <a:solidFill>
              <a:schemeClr val="dk1"/>
            </a:solidFill>
            <a:prstDash val="solid"/>
            <a:round/>
            <a:headEnd type="none" w="med" len="med"/>
            <a:tailEnd type="none" w="med" len="med"/>
          </a:ln>
        </p:spPr>
      </p:cxnSp>
      <p:sp>
        <p:nvSpPr>
          <p:cNvPr id="4019" name="Google Shape;4019;p16"/>
          <p:cNvSpPr/>
          <p:nvPr/>
        </p:nvSpPr>
        <p:spPr>
          <a:xfrm>
            <a:off x="6612486" y="2327275"/>
            <a:ext cx="463550" cy="1009650"/>
          </a:xfrm>
          <a:custGeom>
            <a:avLst/>
            <a:gdLst/>
            <a:ahLst/>
            <a:cxnLst/>
            <a:rect l="l" t="t" r="r" b="b"/>
            <a:pathLst>
              <a:path w="292" h="636" extrusionOk="0">
                <a:moveTo>
                  <a:pt x="0" y="0"/>
                </a:moveTo>
                <a:lnTo>
                  <a:pt x="130" y="0"/>
                </a:lnTo>
                <a:lnTo>
                  <a:pt x="130" y="636"/>
                </a:lnTo>
                <a:lnTo>
                  <a:pt x="292" y="636"/>
                </a:lnTo>
              </a:path>
            </a:pathLst>
          </a:custGeom>
          <a:noFill/>
          <a:ln w="9525" cap="flat" cmpd="sng">
            <a:solidFill>
              <a:schemeClr val="dk1"/>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nvGrpSpPr>
          <p:cNvPr id="4020" name="Google Shape;4020;p16"/>
          <p:cNvGrpSpPr/>
          <p:nvPr/>
        </p:nvGrpSpPr>
        <p:grpSpPr>
          <a:xfrm>
            <a:off x="2375448" y="2384425"/>
            <a:ext cx="3117850" cy="1611313"/>
            <a:chOff x="490" y="1538"/>
            <a:chExt cx="1964" cy="1015"/>
          </a:xfrm>
        </p:grpSpPr>
        <p:sp>
          <p:nvSpPr>
            <p:cNvPr id="4021" name="Google Shape;4021;p16"/>
            <p:cNvSpPr txBox="1"/>
            <p:nvPr/>
          </p:nvSpPr>
          <p:spPr>
            <a:xfrm>
              <a:off x="490" y="2102"/>
              <a:ext cx="1809" cy="451"/>
            </a:xfrm>
            <a:prstGeom prst="rect">
              <a:avLst/>
            </a:prstGeom>
            <a:noFill/>
            <a:ln>
              <a:noFill/>
            </a:ln>
          </p:spPr>
          <p:txBody>
            <a:bodyPr spcFirstLastPara="1" wrap="square" lIns="91425" tIns="45700" rIns="91425" bIns="45700" anchor="t" anchorCtr="0">
              <a:spAutoFit/>
            </a:bodyPr>
            <a:lstStyle/>
            <a:p>
              <a:pPr marL="0" marR="0" lvl="0" indent="0" algn="r" rtl="0">
                <a:lnSpc>
                  <a:spcPct val="85000"/>
                </a:lnSpc>
                <a:spcBef>
                  <a:spcPts val="0"/>
                </a:spcBef>
                <a:spcAft>
                  <a:spcPts val="0"/>
                </a:spcAft>
                <a:buClr>
                  <a:srgbClr val="000000"/>
                </a:buClr>
                <a:buSzPts val="1600"/>
                <a:buFont typeface="Arial"/>
                <a:buNone/>
              </a:pPr>
              <a:r>
                <a:rPr lang="en-US" sz="1600" b="0" i="1" u="none" strike="noStrike" cap="none">
                  <a:solidFill>
                    <a:srgbClr val="000000"/>
                  </a:solidFill>
                  <a:latin typeface="Arial"/>
                  <a:ea typeface="Arial"/>
                  <a:cs typeface="Arial"/>
                  <a:sym typeface="Arial"/>
                </a:rPr>
                <a:t>voice, data transmitted</a:t>
              </a:r>
              <a:endParaRPr/>
            </a:p>
            <a:p>
              <a:pPr marL="0" marR="0" lvl="0" indent="0" algn="r" rtl="0">
                <a:lnSpc>
                  <a:spcPct val="85000"/>
                </a:lnSpc>
                <a:spcBef>
                  <a:spcPts val="0"/>
                </a:spcBef>
                <a:spcAft>
                  <a:spcPts val="0"/>
                </a:spcAft>
                <a:buClr>
                  <a:srgbClr val="000000"/>
                </a:buClr>
                <a:buSzPts val="1600"/>
                <a:buFont typeface="Arial"/>
                <a:buNone/>
              </a:pPr>
              <a:r>
                <a:rPr lang="en-US" sz="1600" b="0" i="1" u="none" strike="noStrike" cap="none">
                  <a:solidFill>
                    <a:srgbClr val="000000"/>
                  </a:solidFill>
                  <a:latin typeface="Arial"/>
                  <a:ea typeface="Arial"/>
                  <a:cs typeface="Arial"/>
                  <a:sym typeface="Arial"/>
                </a:rPr>
                <a:t>at different frequencies over</a:t>
              </a:r>
              <a:endParaRPr/>
            </a:p>
            <a:p>
              <a:pPr marL="0" marR="0" lvl="0" indent="0" algn="r" rtl="0">
                <a:lnSpc>
                  <a:spcPct val="85000"/>
                </a:lnSpc>
                <a:spcBef>
                  <a:spcPts val="0"/>
                </a:spcBef>
                <a:spcAft>
                  <a:spcPts val="0"/>
                </a:spcAft>
                <a:buClr>
                  <a:srgbClr val="CC0000"/>
                </a:buClr>
                <a:buSzPts val="1600"/>
                <a:buFont typeface="Arial"/>
                <a:buNone/>
              </a:pPr>
              <a:r>
                <a:rPr lang="en-US" sz="1600" b="0" i="1" u="none" strike="noStrike" cap="none">
                  <a:solidFill>
                    <a:srgbClr val="CC0000"/>
                  </a:solidFill>
                  <a:latin typeface="Arial"/>
                  <a:ea typeface="Arial"/>
                  <a:cs typeface="Arial"/>
                  <a:sym typeface="Arial"/>
                </a:rPr>
                <a:t>dedicated </a:t>
              </a:r>
              <a:r>
                <a:rPr lang="en-US" sz="1600" b="0" i="1" u="none" strike="noStrike" cap="none">
                  <a:solidFill>
                    <a:srgbClr val="000000"/>
                  </a:solidFill>
                  <a:latin typeface="Arial"/>
                  <a:ea typeface="Arial"/>
                  <a:cs typeface="Arial"/>
                  <a:sym typeface="Arial"/>
                </a:rPr>
                <a:t>line to central office</a:t>
              </a:r>
              <a:endParaRPr/>
            </a:p>
          </p:txBody>
        </p:sp>
        <p:cxnSp>
          <p:nvCxnSpPr>
            <p:cNvPr id="4022" name="Google Shape;4022;p16"/>
            <p:cNvCxnSpPr/>
            <p:nvPr/>
          </p:nvCxnSpPr>
          <p:spPr>
            <a:xfrm rot="10800000" flipH="1">
              <a:off x="2093" y="1538"/>
              <a:ext cx="361" cy="584"/>
            </a:xfrm>
            <a:prstGeom prst="straightConnector1">
              <a:avLst/>
            </a:prstGeom>
            <a:noFill/>
            <a:ln w="9525" cap="flat" cmpd="sng">
              <a:solidFill>
                <a:srgbClr val="CC0000"/>
              </a:solidFill>
              <a:prstDash val="solid"/>
              <a:round/>
              <a:headEnd type="none" w="med" len="med"/>
              <a:tailEnd type="none" w="med" len="med"/>
            </a:ln>
          </p:spPr>
        </p:cxnSp>
      </p:grpSp>
      <p:sp>
        <p:nvSpPr>
          <p:cNvPr id="4023" name="Google Shape;4023;p16"/>
          <p:cNvSpPr/>
          <p:nvPr/>
        </p:nvSpPr>
        <p:spPr>
          <a:xfrm>
            <a:off x="1010672" y="4004660"/>
            <a:ext cx="10515599" cy="2585323"/>
          </a:xfrm>
          <a:prstGeom prst="rect">
            <a:avLst/>
          </a:prstGeom>
          <a:noFill/>
          <a:ln>
            <a:noFill/>
          </a:ln>
        </p:spPr>
        <p:txBody>
          <a:bodyPr spcFirstLastPara="1" wrap="square" lIns="91425" tIns="45700" rIns="91425" bIns="45700" anchor="t" anchorCtr="0">
            <a:spAutoFit/>
          </a:bodyPr>
          <a:lstStyle/>
          <a:p>
            <a:pPr marL="342900" marR="0" lvl="0" indent="-342900" algn="l" rtl="0">
              <a:lnSpc>
                <a:spcPct val="100000"/>
              </a:lnSpc>
              <a:spcBef>
                <a:spcPts val="0"/>
              </a:spcBef>
              <a:spcAft>
                <a:spcPts val="0"/>
              </a:spcAft>
              <a:buClr>
                <a:srgbClr val="ED7D31"/>
              </a:buClr>
              <a:buSzPts val="2040"/>
              <a:buFont typeface="Arial"/>
              <a:buNone/>
            </a:pPr>
            <a:endParaRPr sz="2400" b="0" i="0" u="none" strike="noStrike" cap="none">
              <a:solidFill>
                <a:srgbClr val="FF0000"/>
              </a:solidFill>
              <a:latin typeface="Comic Sans MS"/>
              <a:ea typeface="Comic Sans MS"/>
              <a:cs typeface="Comic Sans MS"/>
              <a:sym typeface="Comic Sans MS"/>
            </a:endParaRPr>
          </a:p>
          <a:p>
            <a:pPr marL="738188" marR="0" lvl="1" indent="-219075" algn="l" rtl="0">
              <a:lnSpc>
                <a:spcPct val="95000"/>
              </a:lnSpc>
              <a:spcBef>
                <a:spcPts val="480"/>
              </a:spcBef>
              <a:spcAft>
                <a:spcPts val="0"/>
              </a:spcAft>
              <a:buClr>
                <a:srgbClr val="000099"/>
              </a:buClr>
              <a:buSzPts val="2400"/>
              <a:buFont typeface="Noto Sans Symbols"/>
              <a:buChar char="▪"/>
            </a:pPr>
            <a:r>
              <a:rPr lang="en-US" sz="2400" b="0" i="0" u="none" strike="noStrike" cap="none">
                <a:solidFill>
                  <a:srgbClr val="000000"/>
                </a:solidFill>
                <a:latin typeface="Calibri"/>
                <a:ea typeface="Calibri"/>
                <a:cs typeface="Calibri"/>
                <a:sym typeface="Calibri"/>
              </a:rPr>
              <a:t>use </a:t>
            </a:r>
            <a:r>
              <a:rPr lang="en-US" sz="2400" b="0" i="1" u="none" strike="noStrike" cap="none">
                <a:solidFill>
                  <a:srgbClr val="CC0000"/>
                </a:solidFill>
                <a:latin typeface="Calibri"/>
                <a:ea typeface="Calibri"/>
                <a:cs typeface="Calibri"/>
                <a:sym typeface="Calibri"/>
              </a:rPr>
              <a:t>existing</a:t>
            </a:r>
            <a:r>
              <a:rPr lang="en-US" sz="2400" b="0" i="0" u="none" strike="noStrike" cap="none">
                <a:solidFill>
                  <a:srgbClr val="000000"/>
                </a:solidFill>
                <a:latin typeface="Calibri"/>
                <a:ea typeface="Calibri"/>
                <a:cs typeface="Calibri"/>
                <a:sym typeface="Calibri"/>
              </a:rPr>
              <a:t> telephone line to central office DSLAM</a:t>
            </a:r>
            <a:endParaRPr/>
          </a:p>
          <a:p>
            <a:pPr marL="1147763" marR="0" lvl="2" indent="-233362" algn="l" rtl="0">
              <a:lnSpc>
                <a:spcPct val="95000"/>
              </a:lnSpc>
              <a:spcBef>
                <a:spcPts val="480"/>
              </a:spcBef>
              <a:spcAft>
                <a:spcPts val="0"/>
              </a:spcAft>
              <a:buClr>
                <a:srgbClr val="000099"/>
              </a:buClr>
              <a:buSzPts val="2400"/>
              <a:buFont typeface="Arial"/>
              <a:buChar char="•"/>
            </a:pPr>
            <a:r>
              <a:rPr lang="en-US" sz="2400" b="0" i="0" u="none" strike="noStrike" cap="none">
                <a:solidFill>
                  <a:srgbClr val="000000"/>
                </a:solidFill>
                <a:latin typeface="Calibri"/>
                <a:ea typeface="Calibri"/>
                <a:cs typeface="Calibri"/>
                <a:sym typeface="Calibri"/>
              </a:rPr>
              <a:t>data over DSL phone line goes to Internet</a:t>
            </a:r>
            <a:endParaRPr/>
          </a:p>
          <a:p>
            <a:pPr marL="1147763" marR="0" lvl="2" indent="-233362" algn="l" rtl="0">
              <a:lnSpc>
                <a:spcPct val="95000"/>
              </a:lnSpc>
              <a:spcBef>
                <a:spcPts val="480"/>
              </a:spcBef>
              <a:spcAft>
                <a:spcPts val="0"/>
              </a:spcAft>
              <a:buClr>
                <a:srgbClr val="000099"/>
              </a:buClr>
              <a:buSzPts val="2400"/>
              <a:buFont typeface="Arial"/>
              <a:buChar char="•"/>
            </a:pPr>
            <a:r>
              <a:rPr lang="en-US" sz="2400" b="0" i="0" u="none" strike="noStrike" cap="none">
                <a:solidFill>
                  <a:srgbClr val="000000"/>
                </a:solidFill>
                <a:latin typeface="Calibri"/>
                <a:ea typeface="Calibri"/>
                <a:cs typeface="Calibri"/>
                <a:sym typeface="Calibri"/>
              </a:rPr>
              <a:t>voice over DSL phone line goes to telephone net</a:t>
            </a:r>
            <a:endParaRPr/>
          </a:p>
          <a:p>
            <a:pPr marL="738188" marR="0" lvl="1" indent="-219075" algn="l" rtl="0">
              <a:lnSpc>
                <a:spcPct val="95000"/>
              </a:lnSpc>
              <a:spcBef>
                <a:spcPts val="480"/>
              </a:spcBef>
              <a:spcAft>
                <a:spcPts val="0"/>
              </a:spcAft>
              <a:buClr>
                <a:srgbClr val="000099"/>
              </a:buClr>
              <a:buSzPts val="2400"/>
              <a:buFont typeface="Noto Sans Symbols"/>
              <a:buChar char="▪"/>
            </a:pPr>
            <a:r>
              <a:rPr lang="en-US" sz="2400" b="0" i="0" u="none" strike="noStrike" cap="none">
                <a:solidFill>
                  <a:srgbClr val="000000"/>
                </a:solidFill>
                <a:latin typeface="Calibri"/>
                <a:ea typeface="Calibri"/>
                <a:cs typeface="Calibri"/>
                <a:sym typeface="Calibri"/>
              </a:rPr>
              <a:t>24-52 Mbps dedicated downstream transmission rate </a:t>
            </a:r>
            <a:endParaRPr/>
          </a:p>
          <a:p>
            <a:pPr marL="738188" marR="0" lvl="1" indent="-219075" algn="l" rtl="0">
              <a:lnSpc>
                <a:spcPct val="95000"/>
              </a:lnSpc>
              <a:spcBef>
                <a:spcPts val="480"/>
              </a:spcBef>
              <a:spcAft>
                <a:spcPts val="0"/>
              </a:spcAft>
              <a:buClr>
                <a:srgbClr val="000099"/>
              </a:buClr>
              <a:buSzPts val="2400"/>
              <a:buFont typeface="Noto Sans Symbols"/>
              <a:buChar char="▪"/>
            </a:pPr>
            <a:r>
              <a:rPr lang="en-US" sz="2400" b="0" i="0" u="none" strike="noStrike" cap="none">
                <a:solidFill>
                  <a:srgbClr val="000000"/>
                </a:solidFill>
                <a:latin typeface="Calibri"/>
                <a:ea typeface="Calibri"/>
                <a:cs typeface="Calibri"/>
                <a:sym typeface="Calibri"/>
              </a:rPr>
              <a:t>3.5-16 Mbps dedicated upstream transmission rate</a:t>
            </a:r>
            <a:endParaRPr/>
          </a:p>
        </p:txBody>
      </p:sp>
      <p:sp>
        <p:nvSpPr>
          <p:cNvPr id="4024" name="Google Shape;4024;p16"/>
          <p:cNvSpPr/>
          <p:nvPr/>
        </p:nvSpPr>
        <p:spPr>
          <a:xfrm>
            <a:off x="2835823" y="1757363"/>
            <a:ext cx="1978025" cy="1395412"/>
          </a:xfrm>
          <a:prstGeom prst="rect">
            <a:avLst/>
          </a:prstGeom>
          <a:solidFill>
            <a:srgbClr val="DDDDD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Arial"/>
              <a:ea typeface="Arial"/>
              <a:cs typeface="Arial"/>
              <a:sym typeface="Arial"/>
            </a:endParaRPr>
          </a:p>
        </p:txBody>
      </p:sp>
      <p:cxnSp>
        <p:nvCxnSpPr>
          <p:cNvPr id="4025" name="Google Shape;4025;p16"/>
          <p:cNvCxnSpPr/>
          <p:nvPr/>
        </p:nvCxnSpPr>
        <p:spPr>
          <a:xfrm rot="10800000" flipH="1">
            <a:off x="3321598" y="2308225"/>
            <a:ext cx="365125" cy="1588"/>
          </a:xfrm>
          <a:prstGeom prst="straightConnector1">
            <a:avLst/>
          </a:prstGeom>
          <a:noFill/>
          <a:ln w="9525" cap="flat" cmpd="sng">
            <a:solidFill>
              <a:schemeClr val="dk1"/>
            </a:solidFill>
            <a:prstDash val="solid"/>
            <a:round/>
            <a:headEnd type="none" w="med" len="med"/>
            <a:tailEnd type="none" w="med" len="med"/>
          </a:ln>
        </p:spPr>
      </p:cxnSp>
      <p:sp>
        <p:nvSpPr>
          <p:cNvPr id="4026" name="Google Shape;4026;p16"/>
          <p:cNvSpPr txBox="1"/>
          <p:nvPr/>
        </p:nvSpPr>
        <p:spPr>
          <a:xfrm>
            <a:off x="3583536" y="2414588"/>
            <a:ext cx="774700" cy="431800"/>
          </a:xfrm>
          <a:prstGeom prst="rect">
            <a:avLst/>
          </a:prstGeom>
          <a:noFill/>
          <a:ln>
            <a:noFill/>
          </a:ln>
        </p:spPr>
        <p:txBody>
          <a:bodyPr spcFirstLastPara="1" wrap="square" lIns="91425" tIns="45700" rIns="91425" bIns="45700" anchor="t" anchorCtr="0">
            <a:spAutoFit/>
          </a:bodyPr>
          <a:lstStyle/>
          <a:p>
            <a:pPr marL="0" marR="0" lvl="0" indent="0" algn="ctr" rtl="0">
              <a:lnSpc>
                <a:spcPct val="8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DSL</a:t>
            </a:r>
            <a:endParaRPr/>
          </a:p>
          <a:p>
            <a:pPr marL="0" marR="0" lvl="0" indent="0" algn="ctr" rtl="0">
              <a:lnSpc>
                <a:spcPct val="8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modem</a:t>
            </a:r>
            <a:endParaRPr/>
          </a:p>
        </p:txBody>
      </p:sp>
      <p:sp>
        <p:nvSpPr>
          <p:cNvPr id="4027" name="Google Shape;4027;p16"/>
          <p:cNvSpPr txBox="1"/>
          <p:nvPr/>
        </p:nvSpPr>
        <p:spPr>
          <a:xfrm>
            <a:off x="4261398" y="2438400"/>
            <a:ext cx="706438" cy="261938"/>
          </a:xfrm>
          <a:prstGeom prst="rect">
            <a:avLst/>
          </a:prstGeom>
          <a:noFill/>
          <a:ln>
            <a:noFill/>
          </a:ln>
        </p:spPr>
        <p:txBody>
          <a:bodyPr spcFirstLastPara="1" wrap="square" lIns="91425" tIns="45700" rIns="91425" bIns="45700" anchor="t" anchorCtr="0">
            <a:spAutoFit/>
          </a:bodyPr>
          <a:lstStyle/>
          <a:p>
            <a:pPr marL="0" marR="0" lvl="0" indent="0" algn="ctr" rtl="0">
              <a:lnSpc>
                <a:spcPct val="8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splitter</a:t>
            </a:r>
            <a:endParaRPr/>
          </a:p>
        </p:txBody>
      </p:sp>
      <p:grpSp>
        <p:nvGrpSpPr>
          <p:cNvPr id="4028" name="Google Shape;4028;p16"/>
          <p:cNvGrpSpPr/>
          <p:nvPr/>
        </p:nvGrpSpPr>
        <p:grpSpPr>
          <a:xfrm>
            <a:off x="3677198" y="2195513"/>
            <a:ext cx="614363" cy="220662"/>
            <a:chOff x="322" y="890"/>
            <a:chExt cx="872" cy="339"/>
          </a:xfrm>
        </p:grpSpPr>
        <p:sp>
          <p:nvSpPr>
            <p:cNvPr id="4029" name="Google Shape;4029;p16"/>
            <p:cNvSpPr/>
            <p:nvPr/>
          </p:nvSpPr>
          <p:spPr>
            <a:xfrm>
              <a:off x="322" y="1005"/>
              <a:ext cx="872" cy="224"/>
            </a:xfrm>
            <a:prstGeom prst="rect">
              <a:avLst/>
            </a:prstGeom>
            <a:solidFill>
              <a:srgbClr val="BFBFBF"/>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Arial"/>
                <a:ea typeface="Arial"/>
                <a:cs typeface="Arial"/>
                <a:sym typeface="Arial"/>
              </a:endParaRPr>
            </a:p>
          </p:txBody>
        </p:sp>
        <p:sp>
          <p:nvSpPr>
            <p:cNvPr id="4030" name="Google Shape;4030;p16"/>
            <p:cNvSpPr/>
            <p:nvPr/>
          </p:nvSpPr>
          <p:spPr>
            <a:xfrm>
              <a:off x="394" y="1073"/>
              <a:ext cx="54" cy="56"/>
            </a:xfrm>
            <a:prstGeom prst="rect">
              <a:avLst/>
            </a:prstGeom>
            <a:solidFill>
              <a:srgbClr val="FF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Arial"/>
                <a:ea typeface="Arial"/>
                <a:cs typeface="Arial"/>
                <a:sym typeface="Arial"/>
              </a:endParaRPr>
            </a:p>
          </p:txBody>
        </p:sp>
        <p:sp>
          <p:nvSpPr>
            <p:cNvPr id="4031" name="Google Shape;4031;p16"/>
            <p:cNvSpPr/>
            <p:nvPr/>
          </p:nvSpPr>
          <p:spPr>
            <a:xfrm>
              <a:off x="466" y="1073"/>
              <a:ext cx="56" cy="56"/>
            </a:xfrm>
            <a:prstGeom prst="rect">
              <a:avLst/>
            </a:prstGeom>
            <a:solidFill>
              <a:srgbClr val="33CC3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Arial"/>
                <a:ea typeface="Arial"/>
                <a:cs typeface="Arial"/>
                <a:sym typeface="Arial"/>
              </a:endParaRPr>
            </a:p>
          </p:txBody>
        </p:sp>
        <p:sp>
          <p:nvSpPr>
            <p:cNvPr id="4032" name="Google Shape;4032;p16"/>
            <p:cNvSpPr/>
            <p:nvPr/>
          </p:nvSpPr>
          <p:spPr>
            <a:xfrm>
              <a:off x="541" y="1070"/>
              <a:ext cx="56" cy="56"/>
            </a:xfrm>
            <a:prstGeom prst="rect">
              <a:avLst/>
            </a:prstGeom>
            <a:solidFill>
              <a:srgbClr val="FF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Arial"/>
                <a:ea typeface="Arial"/>
                <a:cs typeface="Arial"/>
                <a:sym typeface="Arial"/>
              </a:endParaRPr>
            </a:p>
          </p:txBody>
        </p:sp>
        <p:sp>
          <p:nvSpPr>
            <p:cNvPr id="4033" name="Google Shape;4033;p16"/>
            <p:cNvSpPr/>
            <p:nvPr/>
          </p:nvSpPr>
          <p:spPr>
            <a:xfrm>
              <a:off x="615" y="1070"/>
              <a:ext cx="56" cy="56"/>
            </a:xfrm>
            <a:prstGeom prst="rect">
              <a:avLst/>
            </a:prstGeom>
            <a:solidFill>
              <a:srgbClr val="FF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Arial"/>
                <a:ea typeface="Arial"/>
                <a:cs typeface="Arial"/>
                <a:sym typeface="Arial"/>
              </a:endParaRPr>
            </a:p>
          </p:txBody>
        </p:sp>
        <p:sp>
          <p:nvSpPr>
            <p:cNvPr id="4034" name="Google Shape;4034;p16"/>
            <p:cNvSpPr/>
            <p:nvPr/>
          </p:nvSpPr>
          <p:spPr>
            <a:xfrm rot="10800000" flipH="1">
              <a:off x="322" y="890"/>
              <a:ext cx="859" cy="110"/>
            </a:xfrm>
            <a:custGeom>
              <a:avLst/>
              <a:gdLst/>
              <a:ahLst/>
              <a:cxnLst/>
              <a:rect l="l" t="t" r="r" b="b"/>
              <a:pathLst>
                <a:path w="21600" h="21600" extrusionOk="0">
                  <a:moveTo>
                    <a:pt x="0" y="0"/>
                  </a:moveTo>
                  <a:lnTo>
                    <a:pt x="5400" y="21600"/>
                  </a:lnTo>
                  <a:lnTo>
                    <a:pt x="16200" y="21600"/>
                  </a:lnTo>
                  <a:lnTo>
                    <a:pt x="21600" y="0"/>
                  </a:lnTo>
                  <a:lnTo>
                    <a:pt x="0" y="0"/>
                  </a:lnTo>
                  <a:close/>
                </a:path>
              </a:pathLst>
            </a:custGeom>
            <a:solidFill>
              <a:srgbClr val="D8D8D8"/>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sp>
        <p:nvSpPr>
          <p:cNvPr id="4035" name="Google Shape;4035;p16"/>
          <p:cNvSpPr/>
          <p:nvPr/>
        </p:nvSpPr>
        <p:spPr>
          <a:xfrm>
            <a:off x="2553248" y="1346200"/>
            <a:ext cx="2498725" cy="468313"/>
          </a:xfrm>
          <a:prstGeom prst="triangle">
            <a:avLst>
              <a:gd name="adj" fmla="val 50000"/>
            </a:avLst>
          </a:prstGeom>
          <a:solidFill>
            <a:srgbClr val="DDDDD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Arial"/>
              <a:ea typeface="Arial"/>
              <a:cs typeface="Arial"/>
              <a:sym typeface="Arial"/>
            </a:endParaRPr>
          </a:p>
        </p:txBody>
      </p:sp>
      <p:sp>
        <p:nvSpPr>
          <p:cNvPr id="4036" name="Google Shape;4036;p16"/>
          <p:cNvSpPr/>
          <p:nvPr/>
        </p:nvSpPr>
        <p:spPr>
          <a:xfrm>
            <a:off x="4531273" y="2246313"/>
            <a:ext cx="166688" cy="144462"/>
          </a:xfrm>
          <a:prstGeom prst="rect">
            <a:avLst/>
          </a:prstGeom>
          <a:solidFill>
            <a:srgbClr val="00009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Arial"/>
              <a:ea typeface="Arial"/>
              <a:cs typeface="Arial"/>
              <a:sym typeface="Arial"/>
            </a:endParaRPr>
          </a:p>
        </p:txBody>
      </p:sp>
      <p:sp>
        <p:nvSpPr>
          <p:cNvPr id="4037" name="Google Shape;4037;p16"/>
          <p:cNvSpPr/>
          <p:nvPr/>
        </p:nvSpPr>
        <p:spPr>
          <a:xfrm>
            <a:off x="4007398" y="1801813"/>
            <a:ext cx="604838" cy="434975"/>
          </a:xfrm>
          <a:custGeom>
            <a:avLst/>
            <a:gdLst/>
            <a:ahLst/>
            <a:cxnLst/>
            <a:rect l="l" t="t" r="r" b="b"/>
            <a:pathLst>
              <a:path w="381" h="274" extrusionOk="0">
                <a:moveTo>
                  <a:pt x="381" y="274"/>
                </a:moveTo>
                <a:lnTo>
                  <a:pt x="381" y="130"/>
                </a:lnTo>
                <a:lnTo>
                  <a:pt x="0" y="0"/>
                </a:lnTo>
              </a:path>
            </a:pathLst>
          </a:custGeom>
          <a:noFill/>
          <a:ln w="9525" cap="flat" cmpd="sng">
            <a:solidFill>
              <a:schemeClr val="dk1"/>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aphicFrame>
        <p:nvGraphicFramePr>
          <p:cNvPr id="4038" name="Google Shape;4038;p16"/>
          <p:cNvGraphicFramePr/>
          <p:nvPr/>
        </p:nvGraphicFramePr>
        <p:xfrm>
          <a:off x="3667673" y="1598613"/>
          <a:ext cx="490538" cy="369887"/>
        </p:xfrm>
        <a:graphic>
          <a:graphicData uri="http://schemas.openxmlformats.org/presentationml/2006/ole">
            <mc:AlternateContent xmlns:mc="http://schemas.openxmlformats.org/markup-compatibility/2006">
              <mc:Choice xmlns:v="urn:schemas-microsoft-com:vml" Requires="v">
                <p:oleObj r:id="rId3" imgW="490538" imgH="369887" progId="MS_ClipArt_Gallery.2">
                  <p:embed/>
                </p:oleObj>
              </mc:Choice>
              <mc:Fallback>
                <p:oleObj r:id="rId3" imgW="490538" imgH="369887" progId="MS_ClipArt_Gallery.2">
                  <p:embed/>
                  <p:pic>
                    <p:nvPicPr>
                      <p:cNvPr id="4038" name="Google Shape;4038;p16"/>
                      <p:cNvPicPr preferRelativeResize="0"/>
                      <p:nvPr/>
                    </p:nvPicPr>
                    <p:blipFill rotWithShape="1">
                      <a:blip r:embed="rId4">
                        <a:alphaModFix/>
                      </a:blip>
                      <a:srcRect/>
                      <a:stretch/>
                    </p:blipFill>
                    <p:spPr>
                      <a:xfrm>
                        <a:off x="3667673" y="1598613"/>
                        <a:ext cx="490538" cy="369887"/>
                      </a:xfrm>
                      <a:prstGeom prst="rect">
                        <a:avLst/>
                      </a:prstGeom>
                      <a:noFill/>
                      <a:ln>
                        <a:noFill/>
                      </a:ln>
                    </p:spPr>
                  </p:pic>
                </p:oleObj>
              </mc:Fallback>
            </mc:AlternateContent>
          </a:graphicData>
        </a:graphic>
      </p:graphicFrame>
      <p:cxnSp>
        <p:nvCxnSpPr>
          <p:cNvPr id="4039" name="Google Shape;4039;p16"/>
          <p:cNvCxnSpPr/>
          <p:nvPr/>
        </p:nvCxnSpPr>
        <p:spPr>
          <a:xfrm rot="10800000">
            <a:off x="4294736" y="2308225"/>
            <a:ext cx="239712" cy="0"/>
          </a:xfrm>
          <a:prstGeom prst="straightConnector1">
            <a:avLst/>
          </a:prstGeom>
          <a:noFill/>
          <a:ln w="9525" cap="flat" cmpd="sng">
            <a:solidFill>
              <a:schemeClr val="dk1"/>
            </a:solidFill>
            <a:prstDash val="solid"/>
            <a:round/>
            <a:headEnd type="none" w="med" len="med"/>
            <a:tailEnd type="none" w="med" len="med"/>
          </a:ln>
        </p:spPr>
      </p:cxnSp>
      <p:sp>
        <p:nvSpPr>
          <p:cNvPr id="4040" name="Google Shape;4040;p16"/>
          <p:cNvSpPr/>
          <p:nvPr/>
        </p:nvSpPr>
        <p:spPr>
          <a:xfrm>
            <a:off x="6042573" y="1646238"/>
            <a:ext cx="1206500" cy="261937"/>
          </a:xfrm>
          <a:prstGeom prst="triangle">
            <a:avLst>
              <a:gd name="adj" fmla="val 50000"/>
            </a:avLst>
          </a:prstGeom>
          <a:noFill/>
          <a:ln w="9525" cap="flat" cmpd="sng">
            <a:solidFill>
              <a:schemeClr val="dk1"/>
            </a:solidFill>
            <a:prstDash val="dashDot"/>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Arial"/>
              <a:ea typeface="Arial"/>
              <a:cs typeface="Arial"/>
              <a:sym typeface="Arial"/>
            </a:endParaRPr>
          </a:p>
        </p:txBody>
      </p:sp>
      <p:grpSp>
        <p:nvGrpSpPr>
          <p:cNvPr id="4041" name="Google Shape;4041;p16"/>
          <p:cNvGrpSpPr/>
          <p:nvPr/>
        </p:nvGrpSpPr>
        <p:grpSpPr>
          <a:xfrm>
            <a:off x="5275811" y="2809875"/>
            <a:ext cx="1323975" cy="1174750"/>
            <a:chOff x="2317" y="1806"/>
            <a:chExt cx="834" cy="740"/>
          </a:xfrm>
        </p:grpSpPr>
        <p:cxnSp>
          <p:nvCxnSpPr>
            <p:cNvPr id="4042" name="Google Shape;4042;p16"/>
            <p:cNvCxnSpPr/>
            <p:nvPr/>
          </p:nvCxnSpPr>
          <p:spPr>
            <a:xfrm rot="10800000" flipH="1">
              <a:off x="2671" y="1806"/>
              <a:ext cx="268" cy="433"/>
            </a:xfrm>
            <a:prstGeom prst="straightConnector1">
              <a:avLst/>
            </a:prstGeom>
            <a:noFill/>
            <a:ln w="9525" cap="flat" cmpd="sng">
              <a:solidFill>
                <a:srgbClr val="CC0000"/>
              </a:solidFill>
              <a:prstDash val="solid"/>
              <a:round/>
              <a:headEnd type="none" w="med" len="med"/>
              <a:tailEnd type="none" w="med" len="med"/>
            </a:ln>
          </p:spPr>
        </p:cxnSp>
        <p:sp>
          <p:nvSpPr>
            <p:cNvPr id="4043" name="Google Shape;4043;p16"/>
            <p:cNvSpPr txBox="1"/>
            <p:nvPr/>
          </p:nvSpPr>
          <p:spPr>
            <a:xfrm>
              <a:off x="2317" y="2226"/>
              <a:ext cx="834" cy="320"/>
            </a:xfrm>
            <a:prstGeom prst="rect">
              <a:avLst/>
            </a:prstGeom>
            <a:noFill/>
            <a:ln>
              <a:noFill/>
            </a:ln>
          </p:spPr>
          <p:txBody>
            <a:bodyPr spcFirstLastPara="1" wrap="square" lIns="91425" tIns="45700" rIns="91425" bIns="45700" anchor="t" anchorCtr="0">
              <a:spAutoFit/>
            </a:bodyPr>
            <a:lstStyle/>
            <a:p>
              <a:pPr marL="0" marR="0" lvl="0" indent="0" algn="r" rtl="0">
                <a:lnSpc>
                  <a:spcPct val="85000"/>
                </a:lnSpc>
                <a:spcBef>
                  <a:spcPts val="0"/>
                </a:spcBef>
                <a:spcAft>
                  <a:spcPts val="0"/>
                </a:spcAft>
                <a:buClr>
                  <a:srgbClr val="000000"/>
                </a:buClr>
                <a:buSzPts val="1600"/>
                <a:buFont typeface="Arial"/>
                <a:buNone/>
              </a:pPr>
              <a:r>
                <a:rPr lang="en-US" sz="1600" b="0" i="1" u="none" strike="noStrike" cap="none">
                  <a:solidFill>
                    <a:srgbClr val="000000"/>
                  </a:solidFill>
                  <a:latin typeface="Arial"/>
                  <a:ea typeface="Arial"/>
                  <a:cs typeface="Arial"/>
                  <a:sym typeface="Arial"/>
                </a:rPr>
                <a:t>DSL access </a:t>
              </a:r>
              <a:endParaRPr/>
            </a:p>
            <a:p>
              <a:pPr marL="0" marR="0" lvl="0" indent="0" algn="r" rtl="0">
                <a:lnSpc>
                  <a:spcPct val="85000"/>
                </a:lnSpc>
                <a:spcBef>
                  <a:spcPts val="0"/>
                </a:spcBef>
                <a:spcAft>
                  <a:spcPts val="0"/>
                </a:spcAft>
                <a:buClr>
                  <a:srgbClr val="000000"/>
                </a:buClr>
                <a:buSzPts val="1600"/>
                <a:buFont typeface="Arial"/>
                <a:buNone/>
              </a:pPr>
              <a:r>
                <a:rPr lang="en-US" sz="1600" b="0" i="1" u="none" strike="noStrike" cap="none">
                  <a:solidFill>
                    <a:srgbClr val="000000"/>
                  </a:solidFill>
                  <a:latin typeface="Arial"/>
                  <a:ea typeface="Arial"/>
                  <a:cs typeface="Arial"/>
                  <a:sym typeface="Arial"/>
                </a:rPr>
                <a:t>multiplexer</a:t>
              </a:r>
              <a:endParaRPr/>
            </a:p>
          </p:txBody>
        </p:sp>
      </p:grpSp>
      <p:grpSp>
        <p:nvGrpSpPr>
          <p:cNvPr id="4044" name="Google Shape;4044;p16"/>
          <p:cNvGrpSpPr/>
          <p:nvPr/>
        </p:nvGrpSpPr>
        <p:grpSpPr>
          <a:xfrm>
            <a:off x="2740573" y="1985963"/>
            <a:ext cx="642938" cy="644525"/>
            <a:chOff x="-44" y="1473"/>
            <a:chExt cx="981" cy="1105"/>
          </a:xfrm>
        </p:grpSpPr>
        <p:pic>
          <p:nvPicPr>
            <p:cNvPr id="4045" name="Google Shape;4045;p16" descr="desktop_computer_stylized_medium"/>
            <p:cNvPicPr preferRelativeResize="0"/>
            <p:nvPr/>
          </p:nvPicPr>
          <p:blipFill rotWithShape="1">
            <a:blip r:embed="rId5">
              <a:alphaModFix/>
            </a:blip>
            <a:srcRect/>
            <a:stretch/>
          </p:blipFill>
          <p:spPr>
            <a:xfrm flipH="1">
              <a:off x="-44" y="1473"/>
              <a:ext cx="981" cy="1105"/>
            </a:xfrm>
            <a:prstGeom prst="rect">
              <a:avLst/>
            </a:prstGeom>
            <a:noFill/>
            <a:ln>
              <a:noFill/>
            </a:ln>
          </p:spPr>
        </p:pic>
        <p:sp>
          <p:nvSpPr>
            <p:cNvPr id="4046" name="Google Shape;4046;p16"/>
            <p:cNvSpPr/>
            <p:nvPr/>
          </p:nvSpPr>
          <p:spPr>
            <a:xfrm flipH="1">
              <a:off x="374" y="1579"/>
              <a:ext cx="477" cy="506"/>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sp>
        <p:nvSpPr>
          <p:cNvPr id="4047" name="Google Shape;4047;p16"/>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Introduction: 1-</a:t>
            </a:r>
            <a:fld id="{00000000-1234-1234-1234-123412341234}" type="slidenum">
              <a:rPr lang="en-US"/>
              <a:t>16</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052"/>
        <p:cNvGrpSpPr/>
        <p:nvPr/>
      </p:nvGrpSpPr>
      <p:grpSpPr>
        <a:xfrm>
          <a:off x="0" y="0"/>
          <a:ext cx="0" cy="0"/>
          <a:chOff x="0" y="0"/>
          <a:chExt cx="0" cy="0"/>
        </a:xfrm>
      </p:grpSpPr>
      <p:sp>
        <p:nvSpPr>
          <p:cNvPr id="4053" name="Google Shape;4053;p17"/>
          <p:cNvSpPr txBox="1">
            <a:spLocks noGrp="1"/>
          </p:cNvSpPr>
          <p:nvPr>
            <p:ph type="title"/>
          </p:nvPr>
        </p:nvSpPr>
        <p:spPr>
          <a:xfrm>
            <a:off x="848710" y="273146"/>
            <a:ext cx="10515600"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5400"/>
              <a:buFont typeface="Calibri"/>
              <a:buNone/>
            </a:pPr>
            <a:r>
              <a:rPr lang="en-US" sz="5400" b="0"/>
              <a:t>Access networks: home networks</a:t>
            </a:r>
            <a:endParaRPr sz="5400" b="0"/>
          </a:p>
        </p:txBody>
      </p:sp>
      <p:sp>
        <p:nvSpPr>
          <p:cNvPr id="4054" name="Google Shape;4054;p17"/>
          <p:cNvSpPr/>
          <p:nvPr/>
        </p:nvSpPr>
        <p:spPr>
          <a:xfrm>
            <a:off x="2624905" y="1540065"/>
            <a:ext cx="5649912" cy="768350"/>
          </a:xfrm>
          <a:prstGeom prst="triangle">
            <a:avLst>
              <a:gd name="adj" fmla="val 50000"/>
            </a:avLst>
          </a:prstGeom>
          <a:solidFill>
            <a:srgbClr val="DDDDD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800"/>
              <a:buFont typeface="Arial"/>
              <a:buNone/>
            </a:pPr>
            <a:endParaRPr sz="2800" b="0" i="0" u="none" strike="noStrike" cap="none">
              <a:solidFill>
                <a:srgbClr val="000000"/>
              </a:solidFill>
              <a:latin typeface="Calibri"/>
              <a:ea typeface="Calibri"/>
              <a:cs typeface="Calibri"/>
              <a:sym typeface="Calibri"/>
            </a:endParaRPr>
          </a:p>
        </p:txBody>
      </p:sp>
      <p:sp>
        <p:nvSpPr>
          <p:cNvPr id="4055" name="Google Shape;4055;p17"/>
          <p:cNvSpPr txBox="1"/>
          <p:nvPr/>
        </p:nvSpPr>
        <p:spPr>
          <a:xfrm>
            <a:off x="8542942" y="3493569"/>
            <a:ext cx="2897188" cy="722955"/>
          </a:xfrm>
          <a:prstGeom prst="rect">
            <a:avLst/>
          </a:prstGeom>
          <a:noFill/>
          <a:ln>
            <a:noFill/>
          </a:ln>
        </p:spPr>
        <p:txBody>
          <a:bodyPr spcFirstLastPara="1" wrap="square" lIns="91425" tIns="45700" rIns="91425" bIns="45700" anchor="t" anchorCtr="0">
            <a:spAutoFit/>
          </a:bodyPr>
          <a:lstStyle/>
          <a:p>
            <a:pPr marL="0" marR="0" lvl="0" indent="0" algn="ctr" rtl="0">
              <a:lnSpc>
                <a:spcPct val="85000"/>
              </a:lnSpc>
              <a:spcBef>
                <a:spcPts val="0"/>
              </a:spcBef>
              <a:spcAft>
                <a:spcPts val="0"/>
              </a:spcAft>
              <a:buClr>
                <a:srgbClr val="000000"/>
              </a:buClr>
              <a:buSzPts val="2400"/>
              <a:buFont typeface="Calibri"/>
              <a:buNone/>
            </a:pPr>
            <a:r>
              <a:rPr lang="en-US" sz="2400" b="0" i="0" u="none" strike="noStrike" cap="none">
                <a:solidFill>
                  <a:srgbClr val="000000"/>
                </a:solidFill>
                <a:latin typeface="Calibri"/>
                <a:ea typeface="Calibri"/>
                <a:cs typeface="Calibri"/>
                <a:sym typeface="Calibri"/>
              </a:rPr>
              <a:t>to/from headend or central office</a:t>
            </a:r>
            <a:endParaRPr/>
          </a:p>
        </p:txBody>
      </p:sp>
      <p:sp>
        <p:nvSpPr>
          <p:cNvPr id="4056" name="Google Shape;4056;p17"/>
          <p:cNvSpPr/>
          <p:nvPr/>
        </p:nvSpPr>
        <p:spPr>
          <a:xfrm>
            <a:off x="3059880" y="2294128"/>
            <a:ext cx="4781550" cy="2662237"/>
          </a:xfrm>
          <a:prstGeom prst="rect">
            <a:avLst/>
          </a:prstGeom>
          <a:solidFill>
            <a:srgbClr val="DDDDD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800"/>
              <a:buFont typeface="Arial"/>
              <a:buNone/>
            </a:pPr>
            <a:endParaRPr sz="2800" b="0" i="0" u="none" strike="noStrike" cap="none">
              <a:solidFill>
                <a:srgbClr val="000000"/>
              </a:solidFill>
              <a:latin typeface="Calibri"/>
              <a:ea typeface="Calibri"/>
              <a:cs typeface="Calibri"/>
              <a:sym typeface="Calibri"/>
            </a:endParaRPr>
          </a:p>
        </p:txBody>
      </p:sp>
      <p:grpSp>
        <p:nvGrpSpPr>
          <p:cNvPr id="4057" name="Google Shape;4057;p17"/>
          <p:cNvGrpSpPr/>
          <p:nvPr/>
        </p:nvGrpSpPr>
        <p:grpSpPr>
          <a:xfrm>
            <a:off x="6158680" y="3633978"/>
            <a:ext cx="3000375" cy="361950"/>
            <a:chOff x="2434" y="2109"/>
            <a:chExt cx="1890" cy="228"/>
          </a:xfrm>
        </p:grpSpPr>
        <p:grpSp>
          <p:nvGrpSpPr>
            <p:cNvPr id="4058" name="Google Shape;4058;p17"/>
            <p:cNvGrpSpPr/>
            <p:nvPr/>
          </p:nvGrpSpPr>
          <p:grpSpPr>
            <a:xfrm>
              <a:off x="2722" y="2109"/>
              <a:ext cx="642" cy="228"/>
              <a:chOff x="322" y="890"/>
              <a:chExt cx="872" cy="339"/>
            </a:xfrm>
          </p:grpSpPr>
          <p:sp>
            <p:nvSpPr>
              <p:cNvPr id="4059" name="Google Shape;4059;p17"/>
              <p:cNvSpPr/>
              <p:nvPr/>
            </p:nvSpPr>
            <p:spPr>
              <a:xfrm>
                <a:off x="323" y="1004"/>
                <a:ext cx="871" cy="225"/>
              </a:xfrm>
              <a:prstGeom prst="rect">
                <a:avLst/>
              </a:prstGeom>
              <a:solidFill>
                <a:srgbClr val="BFBFBF"/>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800"/>
                  <a:buFont typeface="Arial"/>
                  <a:buNone/>
                </a:pPr>
                <a:endParaRPr sz="2800" b="0" i="0" u="none" strike="noStrike" cap="none">
                  <a:solidFill>
                    <a:srgbClr val="000000"/>
                  </a:solidFill>
                  <a:latin typeface="Calibri"/>
                  <a:ea typeface="Calibri"/>
                  <a:cs typeface="Calibri"/>
                  <a:sym typeface="Calibri"/>
                </a:endParaRPr>
              </a:p>
            </p:txBody>
          </p:sp>
          <p:sp>
            <p:nvSpPr>
              <p:cNvPr id="4060" name="Google Shape;4060;p17"/>
              <p:cNvSpPr/>
              <p:nvPr/>
            </p:nvSpPr>
            <p:spPr>
              <a:xfrm>
                <a:off x="393" y="1073"/>
                <a:ext cx="57" cy="57"/>
              </a:xfrm>
              <a:prstGeom prst="rect">
                <a:avLst/>
              </a:prstGeom>
              <a:solidFill>
                <a:srgbClr val="FF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800"/>
                  <a:buFont typeface="Arial"/>
                  <a:buNone/>
                </a:pPr>
                <a:endParaRPr sz="2800" b="0" i="0" u="none" strike="noStrike" cap="none">
                  <a:solidFill>
                    <a:srgbClr val="000000"/>
                  </a:solidFill>
                  <a:latin typeface="Calibri"/>
                  <a:ea typeface="Calibri"/>
                  <a:cs typeface="Calibri"/>
                  <a:sym typeface="Calibri"/>
                </a:endParaRPr>
              </a:p>
            </p:txBody>
          </p:sp>
          <p:sp>
            <p:nvSpPr>
              <p:cNvPr id="4061" name="Google Shape;4061;p17"/>
              <p:cNvSpPr/>
              <p:nvPr/>
            </p:nvSpPr>
            <p:spPr>
              <a:xfrm>
                <a:off x="467" y="1073"/>
                <a:ext cx="56" cy="57"/>
              </a:xfrm>
              <a:prstGeom prst="rect">
                <a:avLst/>
              </a:prstGeom>
              <a:solidFill>
                <a:srgbClr val="33CC3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800"/>
                  <a:buFont typeface="Arial"/>
                  <a:buNone/>
                </a:pPr>
                <a:endParaRPr sz="2800" b="0" i="0" u="none" strike="noStrike" cap="none">
                  <a:solidFill>
                    <a:srgbClr val="000000"/>
                  </a:solidFill>
                  <a:latin typeface="Calibri"/>
                  <a:ea typeface="Calibri"/>
                  <a:cs typeface="Calibri"/>
                  <a:sym typeface="Calibri"/>
                </a:endParaRPr>
              </a:p>
            </p:txBody>
          </p:sp>
          <p:sp>
            <p:nvSpPr>
              <p:cNvPr id="4062" name="Google Shape;4062;p17"/>
              <p:cNvSpPr/>
              <p:nvPr/>
            </p:nvSpPr>
            <p:spPr>
              <a:xfrm>
                <a:off x="541" y="1071"/>
                <a:ext cx="56" cy="55"/>
              </a:xfrm>
              <a:prstGeom prst="rect">
                <a:avLst/>
              </a:prstGeom>
              <a:solidFill>
                <a:srgbClr val="FF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800"/>
                  <a:buFont typeface="Arial"/>
                  <a:buNone/>
                </a:pPr>
                <a:endParaRPr sz="2800" b="0" i="0" u="none" strike="noStrike" cap="none">
                  <a:solidFill>
                    <a:srgbClr val="000000"/>
                  </a:solidFill>
                  <a:latin typeface="Calibri"/>
                  <a:ea typeface="Calibri"/>
                  <a:cs typeface="Calibri"/>
                  <a:sym typeface="Calibri"/>
                </a:endParaRPr>
              </a:p>
            </p:txBody>
          </p:sp>
          <p:sp>
            <p:nvSpPr>
              <p:cNvPr id="4063" name="Google Shape;4063;p17"/>
              <p:cNvSpPr/>
              <p:nvPr/>
            </p:nvSpPr>
            <p:spPr>
              <a:xfrm>
                <a:off x="615" y="1071"/>
                <a:ext cx="56" cy="55"/>
              </a:xfrm>
              <a:prstGeom prst="rect">
                <a:avLst/>
              </a:prstGeom>
              <a:solidFill>
                <a:srgbClr val="FF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800"/>
                  <a:buFont typeface="Arial"/>
                  <a:buNone/>
                </a:pPr>
                <a:endParaRPr sz="2800" b="0" i="0" u="none" strike="noStrike" cap="none">
                  <a:solidFill>
                    <a:srgbClr val="000000"/>
                  </a:solidFill>
                  <a:latin typeface="Calibri"/>
                  <a:ea typeface="Calibri"/>
                  <a:cs typeface="Calibri"/>
                  <a:sym typeface="Calibri"/>
                </a:endParaRPr>
              </a:p>
            </p:txBody>
          </p:sp>
          <p:sp>
            <p:nvSpPr>
              <p:cNvPr id="4064" name="Google Shape;4064;p17"/>
              <p:cNvSpPr/>
              <p:nvPr/>
            </p:nvSpPr>
            <p:spPr>
              <a:xfrm rot="10800000" flipH="1">
                <a:off x="322" y="890"/>
                <a:ext cx="859" cy="110"/>
              </a:xfrm>
              <a:custGeom>
                <a:avLst/>
                <a:gdLst/>
                <a:ahLst/>
                <a:cxnLst/>
                <a:rect l="l" t="t" r="r" b="b"/>
                <a:pathLst>
                  <a:path w="21600" h="21600" extrusionOk="0">
                    <a:moveTo>
                      <a:pt x="0" y="0"/>
                    </a:moveTo>
                    <a:lnTo>
                      <a:pt x="5400" y="21600"/>
                    </a:lnTo>
                    <a:lnTo>
                      <a:pt x="16200" y="21600"/>
                    </a:lnTo>
                    <a:lnTo>
                      <a:pt x="21600" y="0"/>
                    </a:lnTo>
                    <a:lnTo>
                      <a:pt x="0" y="0"/>
                    </a:lnTo>
                    <a:close/>
                  </a:path>
                </a:pathLst>
              </a:custGeom>
              <a:solidFill>
                <a:srgbClr val="D8D8D8"/>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000"/>
                  <a:buFont typeface="Calibri"/>
                  <a:buNone/>
                </a:pPr>
                <a:endParaRPr sz="2000" b="0" i="0" u="none" strike="noStrike" cap="none">
                  <a:solidFill>
                    <a:srgbClr val="000000"/>
                  </a:solidFill>
                  <a:latin typeface="Calibri"/>
                  <a:ea typeface="Calibri"/>
                  <a:cs typeface="Calibri"/>
                  <a:sym typeface="Calibri"/>
                </a:endParaRPr>
              </a:p>
            </p:txBody>
          </p:sp>
        </p:grpSp>
        <p:cxnSp>
          <p:nvCxnSpPr>
            <p:cNvPr id="4065" name="Google Shape;4065;p17"/>
            <p:cNvCxnSpPr/>
            <p:nvPr/>
          </p:nvCxnSpPr>
          <p:spPr>
            <a:xfrm rot="10800000">
              <a:off x="3361" y="2258"/>
              <a:ext cx="963" cy="0"/>
            </a:xfrm>
            <a:prstGeom prst="straightConnector1">
              <a:avLst/>
            </a:prstGeom>
            <a:noFill/>
            <a:ln w="25400" cap="flat" cmpd="sng">
              <a:solidFill>
                <a:schemeClr val="dk1"/>
              </a:solidFill>
              <a:prstDash val="solid"/>
              <a:round/>
              <a:headEnd type="none" w="med" len="med"/>
              <a:tailEnd type="none" w="med" len="med"/>
            </a:ln>
          </p:spPr>
        </p:cxnSp>
        <p:cxnSp>
          <p:nvCxnSpPr>
            <p:cNvPr id="4066" name="Google Shape;4066;p17"/>
            <p:cNvCxnSpPr/>
            <p:nvPr/>
          </p:nvCxnSpPr>
          <p:spPr>
            <a:xfrm rot="10800000">
              <a:off x="2434" y="2261"/>
              <a:ext cx="288" cy="0"/>
            </a:xfrm>
            <a:prstGeom prst="straightConnector1">
              <a:avLst/>
            </a:prstGeom>
            <a:noFill/>
            <a:ln w="25400" cap="flat" cmpd="sng">
              <a:solidFill>
                <a:schemeClr val="dk1"/>
              </a:solidFill>
              <a:prstDash val="solid"/>
              <a:round/>
              <a:headEnd type="none" w="med" len="med"/>
              <a:tailEnd type="none" w="med" len="med"/>
            </a:ln>
          </p:spPr>
        </p:cxnSp>
      </p:grpSp>
      <p:cxnSp>
        <p:nvCxnSpPr>
          <p:cNvPr id="4067" name="Google Shape;4067;p17"/>
          <p:cNvCxnSpPr/>
          <p:nvPr/>
        </p:nvCxnSpPr>
        <p:spPr>
          <a:xfrm rot="10800000">
            <a:off x="4306067" y="3845115"/>
            <a:ext cx="822325" cy="0"/>
          </a:xfrm>
          <a:prstGeom prst="straightConnector1">
            <a:avLst/>
          </a:prstGeom>
          <a:noFill/>
          <a:ln w="25400" cap="flat" cmpd="sng">
            <a:solidFill>
              <a:schemeClr val="dk1"/>
            </a:solidFill>
            <a:prstDash val="solid"/>
            <a:round/>
            <a:headEnd type="none" w="med" len="med"/>
            <a:tailEnd type="none" w="med" len="med"/>
          </a:ln>
        </p:spPr>
      </p:cxnSp>
      <p:grpSp>
        <p:nvGrpSpPr>
          <p:cNvPr id="4068" name="Google Shape;4068;p17"/>
          <p:cNvGrpSpPr/>
          <p:nvPr/>
        </p:nvGrpSpPr>
        <p:grpSpPr>
          <a:xfrm>
            <a:off x="3685355" y="3265678"/>
            <a:ext cx="1068387" cy="820737"/>
            <a:chOff x="2967" y="478"/>
            <a:chExt cx="788" cy="625"/>
          </a:xfrm>
        </p:grpSpPr>
        <p:pic>
          <p:nvPicPr>
            <p:cNvPr id="4069" name="Google Shape;4069;p17" descr="access_point_stylized_small"/>
            <p:cNvPicPr preferRelativeResize="0"/>
            <p:nvPr/>
          </p:nvPicPr>
          <p:blipFill rotWithShape="1">
            <a:blip r:embed="rId3">
              <a:alphaModFix/>
            </a:blip>
            <a:srcRect/>
            <a:stretch/>
          </p:blipFill>
          <p:spPr>
            <a:xfrm>
              <a:off x="3012" y="559"/>
              <a:ext cx="576" cy="544"/>
            </a:xfrm>
            <a:prstGeom prst="rect">
              <a:avLst/>
            </a:prstGeom>
            <a:noFill/>
            <a:ln>
              <a:noFill/>
            </a:ln>
          </p:spPr>
        </p:pic>
        <p:pic>
          <p:nvPicPr>
            <p:cNvPr id="4070" name="Google Shape;4070;p17" descr="antenna_radiation_stylized"/>
            <p:cNvPicPr preferRelativeResize="0"/>
            <p:nvPr/>
          </p:nvPicPr>
          <p:blipFill rotWithShape="1">
            <a:blip r:embed="rId4">
              <a:alphaModFix/>
            </a:blip>
            <a:srcRect/>
            <a:stretch/>
          </p:blipFill>
          <p:spPr>
            <a:xfrm>
              <a:off x="2967" y="478"/>
              <a:ext cx="788" cy="188"/>
            </a:xfrm>
            <a:prstGeom prst="rect">
              <a:avLst/>
            </a:prstGeom>
            <a:noFill/>
            <a:ln>
              <a:noFill/>
            </a:ln>
          </p:spPr>
        </p:pic>
      </p:grpSp>
      <p:cxnSp>
        <p:nvCxnSpPr>
          <p:cNvPr id="4071" name="Google Shape;4071;p17"/>
          <p:cNvCxnSpPr/>
          <p:nvPr/>
        </p:nvCxnSpPr>
        <p:spPr>
          <a:xfrm rot="10800000">
            <a:off x="5632155" y="3109101"/>
            <a:ext cx="0" cy="468312"/>
          </a:xfrm>
          <a:prstGeom prst="straightConnector1">
            <a:avLst/>
          </a:prstGeom>
          <a:noFill/>
          <a:ln w="25400" cap="flat" cmpd="sng">
            <a:solidFill>
              <a:schemeClr val="dk1"/>
            </a:solidFill>
            <a:prstDash val="solid"/>
            <a:round/>
            <a:headEnd type="none" w="med" len="med"/>
            <a:tailEnd type="none" w="med" len="med"/>
          </a:ln>
        </p:spPr>
      </p:cxnSp>
      <p:grpSp>
        <p:nvGrpSpPr>
          <p:cNvPr id="4072" name="Google Shape;4072;p17"/>
          <p:cNvGrpSpPr/>
          <p:nvPr/>
        </p:nvGrpSpPr>
        <p:grpSpPr>
          <a:xfrm>
            <a:off x="7196905" y="4084827"/>
            <a:ext cx="2527300" cy="1298574"/>
            <a:chOff x="3355" y="2333"/>
            <a:chExt cx="1592" cy="818"/>
          </a:xfrm>
        </p:grpSpPr>
        <p:sp>
          <p:nvSpPr>
            <p:cNvPr id="4073" name="Google Shape;4073;p17"/>
            <p:cNvSpPr txBox="1"/>
            <p:nvPr/>
          </p:nvSpPr>
          <p:spPr>
            <a:xfrm>
              <a:off x="3355" y="2934"/>
              <a:ext cx="1592" cy="217"/>
            </a:xfrm>
            <a:prstGeom prst="rect">
              <a:avLst/>
            </a:prstGeom>
            <a:noFill/>
            <a:ln>
              <a:noFill/>
            </a:ln>
          </p:spPr>
          <p:txBody>
            <a:bodyPr spcFirstLastPara="1" wrap="square" lIns="91425" tIns="45700" rIns="91425" bIns="45700" anchor="t" anchorCtr="0">
              <a:spAutoFit/>
            </a:bodyPr>
            <a:lstStyle/>
            <a:p>
              <a:pPr marL="0" marR="0" lvl="0" indent="0" algn="l" rtl="0">
                <a:lnSpc>
                  <a:spcPct val="80000"/>
                </a:lnSpc>
                <a:spcBef>
                  <a:spcPts val="0"/>
                </a:spcBef>
                <a:spcAft>
                  <a:spcPts val="0"/>
                </a:spcAft>
                <a:buClr>
                  <a:srgbClr val="000000"/>
                </a:buClr>
                <a:buSzPts val="2000"/>
                <a:buFont typeface="Calibri"/>
                <a:buNone/>
              </a:pPr>
              <a:r>
                <a:rPr lang="en-US" sz="2000" b="0" i="0" u="none" strike="noStrike" cap="none">
                  <a:solidFill>
                    <a:srgbClr val="000000"/>
                  </a:solidFill>
                  <a:latin typeface="Calibri"/>
                  <a:ea typeface="Calibri"/>
                  <a:cs typeface="Calibri"/>
                  <a:sym typeface="Calibri"/>
                </a:rPr>
                <a:t>cable or DSL modem</a:t>
              </a:r>
              <a:endParaRPr/>
            </a:p>
          </p:txBody>
        </p:sp>
        <p:cxnSp>
          <p:nvCxnSpPr>
            <p:cNvPr id="4074" name="Google Shape;4074;p17"/>
            <p:cNvCxnSpPr/>
            <p:nvPr/>
          </p:nvCxnSpPr>
          <p:spPr>
            <a:xfrm>
              <a:off x="3449" y="2333"/>
              <a:ext cx="0" cy="590"/>
            </a:xfrm>
            <a:prstGeom prst="straightConnector1">
              <a:avLst/>
            </a:prstGeom>
            <a:noFill/>
            <a:ln w="19050" cap="flat" cmpd="sng">
              <a:solidFill>
                <a:srgbClr val="CC0000"/>
              </a:solidFill>
              <a:prstDash val="solid"/>
              <a:round/>
              <a:headEnd type="none" w="med" len="med"/>
              <a:tailEnd type="none" w="med" len="med"/>
            </a:ln>
          </p:spPr>
        </p:cxnSp>
      </p:grpSp>
      <p:grpSp>
        <p:nvGrpSpPr>
          <p:cNvPr id="4075" name="Google Shape;4075;p17"/>
          <p:cNvGrpSpPr/>
          <p:nvPr/>
        </p:nvGrpSpPr>
        <p:grpSpPr>
          <a:xfrm>
            <a:off x="5931667" y="4076891"/>
            <a:ext cx="2593975" cy="1811338"/>
            <a:chOff x="2558" y="2328"/>
            <a:chExt cx="1634" cy="1141"/>
          </a:xfrm>
        </p:grpSpPr>
        <p:sp>
          <p:nvSpPr>
            <p:cNvPr id="4076" name="Google Shape;4076;p17"/>
            <p:cNvSpPr txBox="1"/>
            <p:nvPr/>
          </p:nvSpPr>
          <p:spPr>
            <a:xfrm>
              <a:off x="2558" y="3252"/>
              <a:ext cx="1634" cy="217"/>
            </a:xfrm>
            <a:prstGeom prst="rect">
              <a:avLst/>
            </a:prstGeom>
            <a:noFill/>
            <a:ln>
              <a:noFill/>
            </a:ln>
          </p:spPr>
          <p:txBody>
            <a:bodyPr spcFirstLastPara="1" wrap="square" lIns="91425" tIns="45700" rIns="91425" bIns="45700" anchor="t" anchorCtr="0">
              <a:spAutoFit/>
            </a:bodyPr>
            <a:lstStyle/>
            <a:p>
              <a:pPr marL="0" marR="0" lvl="0" indent="0" algn="l" rtl="0">
                <a:lnSpc>
                  <a:spcPct val="80000"/>
                </a:lnSpc>
                <a:spcBef>
                  <a:spcPts val="0"/>
                </a:spcBef>
                <a:spcAft>
                  <a:spcPts val="0"/>
                </a:spcAft>
                <a:buClr>
                  <a:srgbClr val="000000"/>
                </a:buClr>
                <a:buSzPts val="2000"/>
                <a:buFont typeface="Calibri"/>
                <a:buNone/>
              </a:pPr>
              <a:r>
                <a:rPr lang="en-US" sz="2000" b="0" i="0" u="none" strike="noStrike" cap="none">
                  <a:solidFill>
                    <a:srgbClr val="000000"/>
                  </a:solidFill>
                  <a:latin typeface="Calibri"/>
                  <a:ea typeface="Calibri"/>
                  <a:cs typeface="Calibri"/>
                  <a:sym typeface="Calibri"/>
                </a:rPr>
                <a:t>router, firewall, NAT</a:t>
              </a:r>
              <a:endParaRPr/>
            </a:p>
          </p:txBody>
        </p:sp>
        <p:cxnSp>
          <p:nvCxnSpPr>
            <p:cNvPr id="4077" name="Google Shape;4077;p17"/>
            <p:cNvCxnSpPr/>
            <p:nvPr/>
          </p:nvCxnSpPr>
          <p:spPr>
            <a:xfrm>
              <a:off x="2645" y="2328"/>
              <a:ext cx="0" cy="938"/>
            </a:xfrm>
            <a:prstGeom prst="straightConnector1">
              <a:avLst/>
            </a:prstGeom>
            <a:noFill/>
            <a:ln w="19050" cap="flat" cmpd="sng">
              <a:solidFill>
                <a:srgbClr val="CC0000"/>
              </a:solidFill>
              <a:prstDash val="solid"/>
              <a:round/>
              <a:headEnd type="none" w="med" len="med"/>
              <a:tailEnd type="none" w="med" len="med"/>
            </a:ln>
          </p:spPr>
        </p:cxnSp>
      </p:grpSp>
      <p:grpSp>
        <p:nvGrpSpPr>
          <p:cNvPr id="4078" name="Google Shape;4078;p17"/>
          <p:cNvGrpSpPr/>
          <p:nvPr/>
        </p:nvGrpSpPr>
        <p:grpSpPr>
          <a:xfrm>
            <a:off x="5476055" y="4957952"/>
            <a:ext cx="2927350" cy="1425205"/>
            <a:chOff x="2062" y="2532"/>
            <a:chExt cx="1844" cy="1239"/>
          </a:xfrm>
        </p:grpSpPr>
        <p:cxnSp>
          <p:nvCxnSpPr>
            <p:cNvPr id="4079" name="Google Shape;4079;p17"/>
            <p:cNvCxnSpPr/>
            <p:nvPr/>
          </p:nvCxnSpPr>
          <p:spPr>
            <a:xfrm>
              <a:off x="2064" y="2532"/>
              <a:ext cx="0" cy="938"/>
            </a:xfrm>
            <a:prstGeom prst="straightConnector1">
              <a:avLst/>
            </a:prstGeom>
            <a:noFill/>
            <a:ln w="19050" cap="flat" cmpd="sng">
              <a:solidFill>
                <a:srgbClr val="CC0000"/>
              </a:solidFill>
              <a:prstDash val="solid"/>
              <a:round/>
              <a:headEnd type="none" w="med" len="med"/>
              <a:tailEnd type="none" w="med" len="med"/>
            </a:ln>
          </p:spPr>
        </p:cxnSp>
        <p:sp>
          <p:nvSpPr>
            <p:cNvPr id="4080" name="Google Shape;4080;p17"/>
            <p:cNvSpPr txBox="1"/>
            <p:nvPr/>
          </p:nvSpPr>
          <p:spPr>
            <a:xfrm>
              <a:off x="2062" y="3471"/>
              <a:ext cx="1844" cy="300"/>
            </a:xfrm>
            <a:prstGeom prst="rect">
              <a:avLst/>
            </a:prstGeom>
            <a:noFill/>
            <a:ln>
              <a:noFill/>
            </a:ln>
          </p:spPr>
          <p:txBody>
            <a:bodyPr spcFirstLastPara="1" wrap="square" lIns="91425" tIns="45700" rIns="91425" bIns="45700" anchor="t" anchorCtr="0">
              <a:spAutoFit/>
            </a:bodyPr>
            <a:lstStyle/>
            <a:p>
              <a:pPr marL="0" marR="0" lvl="0" indent="0" algn="l" rtl="0">
                <a:lnSpc>
                  <a:spcPct val="80000"/>
                </a:lnSpc>
                <a:spcBef>
                  <a:spcPts val="0"/>
                </a:spcBef>
                <a:spcAft>
                  <a:spcPts val="0"/>
                </a:spcAft>
                <a:buClr>
                  <a:srgbClr val="000000"/>
                </a:buClr>
                <a:buSzPts val="2000"/>
                <a:buFont typeface="Calibri"/>
                <a:buNone/>
              </a:pPr>
              <a:r>
                <a:rPr lang="en-US" sz="2000" b="0" i="0" u="none" strike="noStrike" cap="none">
                  <a:solidFill>
                    <a:srgbClr val="000000"/>
                  </a:solidFill>
                  <a:latin typeface="Calibri"/>
                  <a:ea typeface="Calibri"/>
                  <a:cs typeface="Calibri"/>
                  <a:sym typeface="Calibri"/>
                </a:rPr>
                <a:t>wired Ethernet (1 Gbps)</a:t>
              </a:r>
              <a:endParaRPr/>
            </a:p>
          </p:txBody>
        </p:sp>
      </p:grpSp>
      <p:grpSp>
        <p:nvGrpSpPr>
          <p:cNvPr id="4081" name="Google Shape;4081;p17"/>
          <p:cNvGrpSpPr/>
          <p:nvPr/>
        </p:nvGrpSpPr>
        <p:grpSpPr>
          <a:xfrm>
            <a:off x="1907355" y="4107051"/>
            <a:ext cx="2354262" cy="2103436"/>
            <a:chOff x="23" y="2347"/>
            <a:chExt cx="1483" cy="1325"/>
          </a:xfrm>
        </p:grpSpPr>
        <p:cxnSp>
          <p:nvCxnSpPr>
            <p:cNvPr id="4082" name="Google Shape;4082;p17"/>
            <p:cNvCxnSpPr/>
            <p:nvPr/>
          </p:nvCxnSpPr>
          <p:spPr>
            <a:xfrm>
              <a:off x="1360" y="2347"/>
              <a:ext cx="0" cy="938"/>
            </a:xfrm>
            <a:prstGeom prst="straightConnector1">
              <a:avLst/>
            </a:prstGeom>
            <a:noFill/>
            <a:ln w="19050" cap="flat" cmpd="sng">
              <a:solidFill>
                <a:srgbClr val="CC0000"/>
              </a:solidFill>
              <a:prstDash val="solid"/>
              <a:round/>
              <a:headEnd type="none" w="med" len="med"/>
              <a:tailEnd type="none" w="med" len="med"/>
            </a:ln>
          </p:spPr>
        </p:cxnSp>
        <p:sp>
          <p:nvSpPr>
            <p:cNvPr id="4083" name="Google Shape;4083;p17"/>
            <p:cNvSpPr txBox="1"/>
            <p:nvPr/>
          </p:nvSpPr>
          <p:spPr>
            <a:xfrm>
              <a:off x="23" y="3300"/>
              <a:ext cx="1483" cy="372"/>
            </a:xfrm>
            <a:prstGeom prst="rect">
              <a:avLst/>
            </a:prstGeom>
            <a:noFill/>
            <a:ln>
              <a:noFill/>
            </a:ln>
          </p:spPr>
          <p:txBody>
            <a:bodyPr spcFirstLastPara="1" wrap="square" lIns="91425" tIns="45700" rIns="91425" bIns="45700" anchor="t" anchorCtr="0">
              <a:spAutoFit/>
            </a:bodyPr>
            <a:lstStyle/>
            <a:p>
              <a:pPr marL="0" marR="0" lvl="0" indent="0" algn="r" rtl="0">
                <a:lnSpc>
                  <a:spcPct val="80000"/>
                </a:lnSpc>
                <a:spcBef>
                  <a:spcPts val="0"/>
                </a:spcBef>
                <a:spcAft>
                  <a:spcPts val="0"/>
                </a:spcAft>
                <a:buClr>
                  <a:srgbClr val="000000"/>
                </a:buClr>
                <a:buSzPts val="2000"/>
                <a:buFont typeface="Calibri"/>
                <a:buNone/>
              </a:pPr>
              <a:r>
                <a:rPr lang="en-US" sz="2000" b="0" i="0" u="none" strike="noStrike" cap="none">
                  <a:solidFill>
                    <a:srgbClr val="000000"/>
                  </a:solidFill>
                  <a:latin typeface="Calibri"/>
                  <a:ea typeface="Calibri"/>
                  <a:cs typeface="Calibri"/>
                  <a:sym typeface="Calibri"/>
                </a:rPr>
                <a:t>WiFi wireless access </a:t>
              </a:r>
              <a:endParaRPr/>
            </a:p>
            <a:p>
              <a:pPr marL="0" marR="0" lvl="0" indent="0" algn="r" rtl="0">
                <a:lnSpc>
                  <a:spcPct val="80000"/>
                </a:lnSpc>
                <a:spcBef>
                  <a:spcPts val="0"/>
                </a:spcBef>
                <a:spcAft>
                  <a:spcPts val="0"/>
                </a:spcAft>
                <a:buClr>
                  <a:srgbClr val="000000"/>
                </a:buClr>
                <a:buSzPts val="2000"/>
                <a:buFont typeface="Calibri"/>
                <a:buNone/>
              </a:pPr>
              <a:r>
                <a:rPr lang="en-US" sz="2000" b="0" i="0" u="none" strike="noStrike" cap="none">
                  <a:solidFill>
                    <a:srgbClr val="000000"/>
                  </a:solidFill>
                  <a:latin typeface="Calibri"/>
                  <a:ea typeface="Calibri"/>
                  <a:cs typeface="Calibri"/>
                  <a:sym typeface="Calibri"/>
                </a:rPr>
                <a:t>point (54, 450 Mbps)</a:t>
              </a:r>
              <a:endParaRPr/>
            </a:p>
          </p:txBody>
        </p:sp>
      </p:grpSp>
      <p:sp>
        <p:nvSpPr>
          <p:cNvPr id="4084" name="Google Shape;4084;p17"/>
          <p:cNvSpPr txBox="1"/>
          <p:nvPr/>
        </p:nvSpPr>
        <p:spPr>
          <a:xfrm>
            <a:off x="2285961" y="1599824"/>
            <a:ext cx="2569871" cy="757130"/>
          </a:xfrm>
          <a:prstGeom prst="rect">
            <a:avLst/>
          </a:prstGeom>
          <a:noFill/>
          <a:ln>
            <a:noFill/>
          </a:ln>
        </p:spPr>
        <p:txBody>
          <a:bodyPr spcFirstLastPara="1" wrap="square" lIns="91425" tIns="45700" rIns="91425" bIns="45700" anchor="t" anchorCtr="0">
            <a:spAutoFit/>
          </a:bodyPr>
          <a:lstStyle/>
          <a:p>
            <a:pPr marL="0" marR="0" lvl="0" indent="0" algn="ctr" rtl="0">
              <a:lnSpc>
                <a:spcPct val="90000"/>
              </a:lnSpc>
              <a:spcBef>
                <a:spcPts val="0"/>
              </a:spcBef>
              <a:spcAft>
                <a:spcPts val="0"/>
              </a:spcAft>
              <a:buClr>
                <a:srgbClr val="000000"/>
              </a:buClr>
              <a:buSzPts val="2400"/>
              <a:buFont typeface="Calibri"/>
              <a:buNone/>
            </a:pPr>
            <a:r>
              <a:rPr lang="en-US" sz="2400" b="0" i="0" u="none" strike="noStrike" cap="none">
                <a:solidFill>
                  <a:srgbClr val="000000"/>
                </a:solidFill>
                <a:latin typeface="Calibri"/>
                <a:ea typeface="Calibri"/>
                <a:cs typeface="Calibri"/>
                <a:sym typeface="Calibri"/>
              </a:rPr>
              <a:t>Wireless and wired</a:t>
            </a:r>
            <a:endParaRPr/>
          </a:p>
          <a:p>
            <a:pPr marL="0" marR="0" lvl="0" indent="0" algn="ctr" rtl="0">
              <a:lnSpc>
                <a:spcPct val="90000"/>
              </a:lnSpc>
              <a:spcBef>
                <a:spcPts val="0"/>
              </a:spcBef>
              <a:spcAft>
                <a:spcPts val="0"/>
              </a:spcAft>
              <a:buClr>
                <a:srgbClr val="000000"/>
              </a:buClr>
              <a:buSzPts val="2400"/>
              <a:buFont typeface="Calibri"/>
              <a:buNone/>
            </a:pPr>
            <a:r>
              <a:rPr lang="en-US" sz="2400" b="0" i="0" u="none" strike="noStrike" cap="none">
                <a:solidFill>
                  <a:srgbClr val="000000"/>
                </a:solidFill>
                <a:latin typeface="Calibri"/>
                <a:ea typeface="Calibri"/>
                <a:cs typeface="Calibri"/>
                <a:sym typeface="Calibri"/>
              </a:rPr>
              <a:t>devices</a:t>
            </a:r>
            <a:endParaRPr/>
          </a:p>
        </p:txBody>
      </p:sp>
      <p:grpSp>
        <p:nvGrpSpPr>
          <p:cNvPr id="4085" name="Google Shape;4085;p17"/>
          <p:cNvGrpSpPr/>
          <p:nvPr/>
        </p:nvGrpSpPr>
        <p:grpSpPr>
          <a:xfrm>
            <a:off x="3255142" y="2335403"/>
            <a:ext cx="733425" cy="758825"/>
            <a:chOff x="2751" y="1851"/>
            <a:chExt cx="462" cy="478"/>
          </a:xfrm>
        </p:grpSpPr>
        <p:pic>
          <p:nvPicPr>
            <p:cNvPr id="4086" name="Google Shape;4086;p17" descr="iphone_stylized_small"/>
            <p:cNvPicPr preferRelativeResize="0"/>
            <p:nvPr/>
          </p:nvPicPr>
          <p:blipFill rotWithShape="1">
            <a:blip r:embed="rId5">
              <a:alphaModFix/>
            </a:blip>
            <a:srcRect/>
            <a:stretch/>
          </p:blipFill>
          <p:spPr>
            <a:xfrm>
              <a:off x="2928" y="1922"/>
              <a:ext cx="152" cy="407"/>
            </a:xfrm>
            <a:prstGeom prst="rect">
              <a:avLst/>
            </a:prstGeom>
            <a:noFill/>
            <a:ln>
              <a:noFill/>
            </a:ln>
          </p:spPr>
        </p:pic>
        <p:pic>
          <p:nvPicPr>
            <p:cNvPr id="4087" name="Google Shape;4087;p17" descr="antenna_radiation_stylized"/>
            <p:cNvPicPr preferRelativeResize="0"/>
            <p:nvPr/>
          </p:nvPicPr>
          <p:blipFill rotWithShape="1">
            <a:blip r:embed="rId4">
              <a:alphaModFix/>
            </a:blip>
            <a:srcRect/>
            <a:stretch/>
          </p:blipFill>
          <p:spPr>
            <a:xfrm>
              <a:off x="2751" y="1851"/>
              <a:ext cx="462" cy="110"/>
            </a:xfrm>
            <a:prstGeom prst="rect">
              <a:avLst/>
            </a:prstGeom>
            <a:noFill/>
            <a:ln>
              <a:noFill/>
            </a:ln>
          </p:spPr>
        </p:pic>
      </p:grpSp>
      <p:cxnSp>
        <p:nvCxnSpPr>
          <p:cNvPr id="4088" name="Google Shape;4088;p17"/>
          <p:cNvCxnSpPr/>
          <p:nvPr/>
        </p:nvCxnSpPr>
        <p:spPr>
          <a:xfrm>
            <a:off x="5632155" y="4054099"/>
            <a:ext cx="2" cy="225129"/>
          </a:xfrm>
          <a:prstGeom prst="straightConnector1">
            <a:avLst/>
          </a:prstGeom>
          <a:noFill/>
          <a:ln w="25400" cap="flat" cmpd="sng">
            <a:solidFill>
              <a:schemeClr val="dk1"/>
            </a:solidFill>
            <a:prstDash val="solid"/>
            <a:round/>
            <a:headEnd type="none" w="med" len="med"/>
            <a:tailEnd type="none" w="med" len="med"/>
          </a:ln>
        </p:spPr>
      </p:cxnSp>
      <p:sp>
        <p:nvSpPr>
          <p:cNvPr id="4089" name="Google Shape;4089;p17"/>
          <p:cNvSpPr/>
          <p:nvPr/>
        </p:nvSpPr>
        <p:spPr>
          <a:xfrm>
            <a:off x="3151955" y="3382613"/>
            <a:ext cx="4895850" cy="810170"/>
          </a:xfrm>
          <a:prstGeom prst="ellipse">
            <a:avLst/>
          </a:prstGeom>
          <a:noFill/>
          <a:ln w="19050" cap="flat" cmpd="sng">
            <a:solidFill>
              <a:srgbClr val="CC0000"/>
            </a:solidFill>
            <a:prstDash val="dash"/>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800"/>
              <a:buFont typeface="Arial"/>
              <a:buNone/>
            </a:pPr>
            <a:endParaRPr sz="2800" b="0" i="0" u="none" strike="noStrike" cap="none">
              <a:solidFill>
                <a:srgbClr val="000000"/>
              </a:solidFill>
              <a:latin typeface="Calibri"/>
              <a:ea typeface="Calibri"/>
              <a:cs typeface="Calibri"/>
              <a:sym typeface="Calibri"/>
            </a:endParaRPr>
          </a:p>
        </p:txBody>
      </p:sp>
      <p:grpSp>
        <p:nvGrpSpPr>
          <p:cNvPr id="4090" name="Google Shape;4090;p17"/>
          <p:cNvGrpSpPr/>
          <p:nvPr/>
        </p:nvGrpSpPr>
        <p:grpSpPr>
          <a:xfrm>
            <a:off x="1907354" y="3913382"/>
            <a:ext cx="1730376" cy="774701"/>
            <a:chOff x="23" y="2225"/>
            <a:chExt cx="1090" cy="488"/>
          </a:xfrm>
        </p:grpSpPr>
        <p:sp>
          <p:nvSpPr>
            <p:cNvPr id="4091" name="Google Shape;4091;p17"/>
            <p:cNvSpPr txBox="1"/>
            <p:nvPr/>
          </p:nvSpPr>
          <p:spPr>
            <a:xfrm>
              <a:off x="23" y="2357"/>
              <a:ext cx="1090" cy="356"/>
            </a:xfrm>
            <a:prstGeom prst="rect">
              <a:avLst/>
            </a:prstGeom>
            <a:noFill/>
            <a:ln>
              <a:noFill/>
            </a:ln>
          </p:spPr>
          <p:txBody>
            <a:bodyPr spcFirstLastPara="1" wrap="square" lIns="91425" tIns="45700" rIns="91425" bIns="45700" anchor="t" anchorCtr="0">
              <a:spAutoFit/>
            </a:bodyPr>
            <a:lstStyle/>
            <a:p>
              <a:pPr marL="0" marR="0" lvl="0" indent="0" algn="r" rtl="0">
                <a:lnSpc>
                  <a:spcPct val="85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often combined </a:t>
              </a:r>
              <a:endParaRPr/>
            </a:p>
            <a:p>
              <a:pPr marL="0" marR="0" lvl="0" indent="0" algn="r" rtl="0">
                <a:lnSpc>
                  <a:spcPct val="85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in single box</a:t>
              </a:r>
              <a:endParaRPr/>
            </a:p>
          </p:txBody>
        </p:sp>
        <p:cxnSp>
          <p:nvCxnSpPr>
            <p:cNvPr id="4092" name="Google Shape;4092;p17"/>
            <p:cNvCxnSpPr/>
            <p:nvPr/>
          </p:nvCxnSpPr>
          <p:spPr>
            <a:xfrm rot="10800000" flipH="1">
              <a:off x="590" y="2225"/>
              <a:ext cx="238" cy="172"/>
            </a:xfrm>
            <a:prstGeom prst="straightConnector1">
              <a:avLst/>
            </a:prstGeom>
            <a:noFill/>
            <a:ln w="9525" cap="flat" cmpd="sng">
              <a:solidFill>
                <a:schemeClr val="dk1"/>
              </a:solidFill>
              <a:prstDash val="solid"/>
              <a:round/>
              <a:headEnd type="none" w="med" len="med"/>
              <a:tailEnd type="none" w="med" len="med"/>
            </a:ln>
          </p:spPr>
        </p:cxnSp>
      </p:grpSp>
      <p:grpSp>
        <p:nvGrpSpPr>
          <p:cNvPr id="4093" name="Google Shape;4093;p17"/>
          <p:cNvGrpSpPr/>
          <p:nvPr/>
        </p:nvGrpSpPr>
        <p:grpSpPr>
          <a:xfrm>
            <a:off x="4250505" y="1948053"/>
            <a:ext cx="954087" cy="1041126"/>
            <a:chOff x="877" y="1008"/>
            <a:chExt cx="2747" cy="2626"/>
          </a:xfrm>
        </p:grpSpPr>
        <p:pic>
          <p:nvPicPr>
            <p:cNvPr id="4094" name="Google Shape;4094;p17" descr="antenna_stylized"/>
            <p:cNvPicPr preferRelativeResize="0"/>
            <p:nvPr/>
          </p:nvPicPr>
          <p:blipFill rotWithShape="1">
            <a:blip r:embed="rId6">
              <a:alphaModFix/>
            </a:blip>
            <a:srcRect/>
            <a:stretch/>
          </p:blipFill>
          <p:spPr>
            <a:xfrm>
              <a:off x="877" y="1008"/>
              <a:ext cx="2725" cy="1421"/>
            </a:xfrm>
            <a:prstGeom prst="rect">
              <a:avLst/>
            </a:prstGeom>
            <a:noFill/>
            <a:ln>
              <a:noFill/>
            </a:ln>
          </p:spPr>
        </p:pic>
        <p:pic>
          <p:nvPicPr>
            <p:cNvPr id="4095" name="Google Shape;4095;p17" descr="laptop_keyboard"/>
            <p:cNvPicPr preferRelativeResize="0"/>
            <p:nvPr/>
          </p:nvPicPr>
          <p:blipFill rotWithShape="1">
            <a:blip r:embed="rId7">
              <a:alphaModFix/>
            </a:blip>
            <a:srcRect/>
            <a:stretch/>
          </p:blipFill>
          <p:spPr>
            <a:xfrm rot="109064" flipH="1">
              <a:off x="1009" y="2586"/>
              <a:ext cx="2245" cy="1013"/>
            </a:xfrm>
            <a:prstGeom prst="rect">
              <a:avLst/>
            </a:prstGeom>
            <a:noFill/>
            <a:ln>
              <a:noFill/>
            </a:ln>
          </p:spPr>
        </p:pic>
        <p:sp>
          <p:nvSpPr>
            <p:cNvPr id="4096" name="Google Shape;4096;p17"/>
            <p:cNvSpPr/>
            <p:nvPr/>
          </p:nvSpPr>
          <p:spPr>
            <a:xfrm>
              <a:off x="1753" y="1603"/>
              <a:ext cx="1807" cy="1322"/>
            </a:xfrm>
            <a:custGeom>
              <a:avLst/>
              <a:gdLst/>
              <a:ahLst/>
              <a:cxnLst/>
              <a:rect l="l" t="t" r="r" b="b"/>
              <a:pathLst>
                <a:path w="2982" h="2442" extrusionOk="0">
                  <a:moveTo>
                    <a:pt x="540" y="0"/>
                  </a:moveTo>
                  <a:lnTo>
                    <a:pt x="0" y="1734"/>
                  </a:lnTo>
                  <a:lnTo>
                    <a:pt x="2394" y="2442"/>
                  </a:lnTo>
                  <a:lnTo>
                    <a:pt x="2982" y="318"/>
                  </a:lnTo>
                  <a:lnTo>
                    <a:pt x="54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Calibri"/>
                <a:buNone/>
              </a:pPr>
              <a:endParaRPr sz="2000" b="0" i="0" u="none" strike="noStrike" cap="none">
                <a:solidFill>
                  <a:srgbClr val="000000"/>
                </a:solidFill>
                <a:latin typeface="Calibri"/>
                <a:ea typeface="Calibri"/>
                <a:cs typeface="Calibri"/>
                <a:sym typeface="Calibri"/>
              </a:endParaRPr>
            </a:p>
          </p:txBody>
        </p:sp>
        <p:pic>
          <p:nvPicPr>
            <p:cNvPr id="4097" name="Google Shape;4097;p17" descr="screen"/>
            <p:cNvPicPr preferRelativeResize="0"/>
            <p:nvPr/>
          </p:nvPicPr>
          <p:blipFill rotWithShape="1">
            <a:blip r:embed="rId8">
              <a:alphaModFix/>
            </a:blip>
            <a:srcRect/>
            <a:stretch/>
          </p:blipFill>
          <p:spPr>
            <a:xfrm>
              <a:off x="1842" y="1637"/>
              <a:ext cx="1642" cy="1203"/>
            </a:xfrm>
            <a:prstGeom prst="rect">
              <a:avLst/>
            </a:prstGeom>
            <a:noFill/>
            <a:ln>
              <a:noFill/>
            </a:ln>
          </p:spPr>
        </p:pic>
        <p:sp>
          <p:nvSpPr>
            <p:cNvPr id="4098" name="Google Shape;4098;p17"/>
            <p:cNvSpPr/>
            <p:nvPr/>
          </p:nvSpPr>
          <p:spPr>
            <a:xfrm>
              <a:off x="2082" y="1564"/>
              <a:ext cx="1531" cy="246"/>
            </a:xfrm>
            <a:custGeom>
              <a:avLst/>
              <a:gdLst/>
              <a:ahLst/>
              <a:cxnLst/>
              <a:rect l="l" t="t" r="r" b="b"/>
              <a:pathLst>
                <a:path w="2528" h="455" extrusionOk="0">
                  <a:moveTo>
                    <a:pt x="14" y="0"/>
                  </a:moveTo>
                  <a:lnTo>
                    <a:pt x="2528" y="341"/>
                  </a:lnTo>
                  <a:lnTo>
                    <a:pt x="2480" y="455"/>
                  </a:lnTo>
                  <a:lnTo>
                    <a:pt x="0" y="86"/>
                  </a:lnTo>
                  <a:lnTo>
                    <a:pt x="14" y="0"/>
                  </a:lnTo>
                  <a:close/>
                </a:path>
              </a:pathLst>
            </a:custGeom>
            <a:gradFill>
              <a:gsLst>
                <a:gs pos="0">
                  <a:srgbClr val="000099"/>
                </a:gs>
                <a:gs pos="100000">
                  <a:srgbClr val="EAEAEA"/>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Calibri"/>
                <a:buNone/>
              </a:pPr>
              <a:endParaRPr sz="2000" b="0" i="0" u="none" strike="noStrike" cap="none">
                <a:solidFill>
                  <a:srgbClr val="000000"/>
                </a:solidFill>
                <a:latin typeface="Calibri"/>
                <a:ea typeface="Calibri"/>
                <a:cs typeface="Calibri"/>
                <a:sym typeface="Calibri"/>
              </a:endParaRPr>
            </a:p>
          </p:txBody>
        </p:sp>
        <p:sp>
          <p:nvSpPr>
            <p:cNvPr id="4099" name="Google Shape;4099;p17"/>
            <p:cNvSpPr/>
            <p:nvPr/>
          </p:nvSpPr>
          <p:spPr>
            <a:xfrm>
              <a:off x="1737" y="1562"/>
              <a:ext cx="425" cy="1024"/>
            </a:xfrm>
            <a:custGeom>
              <a:avLst/>
              <a:gdLst/>
              <a:ahLst/>
              <a:cxnLst/>
              <a:rect l="l" t="t" r="r" b="b"/>
              <a:pathLst>
                <a:path w="702" h="1893" extrusionOk="0">
                  <a:moveTo>
                    <a:pt x="579" y="0"/>
                  </a:moveTo>
                  <a:lnTo>
                    <a:pt x="0" y="1869"/>
                  </a:lnTo>
                  <a:lnTo>
                    <a:pt x="114" y="1893"/>
                  </a:lnTo>
                  <a:lnTo>
                    <a:pt x="702" y="51"/>
                  </a:lnTo>
                  <a:lnTo>
                    <a:pt x="579"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Calibri"/>
                <a:buNone/>
              </a:pPr>
              <a:endParaRPr sz="2000" b="0" i="0" u="none" strike="noStrike" cap="none">
                <a:solidFill>
                  <a:srgbClr val="000000"/>
                </a:solidFill>
                <a:latin typeface="Calibri"/>
                <a:ea typeface="Calibri"/>
                <a:cs typeface="Calibri"/>
                <a:sym typeface="Calibri"/>
              </a:endParaRPr>
            </a:p>
          </p:txBody>
        </p:sp>
        <p:sp>
          <p:nvSpPr>
            <p:cNvPr id="4100" name="Google Shape;4100;p17"/>
            <p:cNvSpPr/>
            <p:nvPr/>
          </p:nvSpPr>
          <p:spPr>
            <a:xfrm>
              <a:off x="3144" y="1745"/>
              <a:ext cx="458" cy="1182"/>
            </a:xfrm>
            <a:custGeom>
              <a:avLst/>
              <a:gdLst/>
              <a:ahLst/>
              <a:cxnLst/>
              <a:rect l="l" t="t" r="r" b="b"/>
              <a:pathLst>
                <a:path w="756" h="2184" extrusionOk="0">
                  <a:moveTo>
                    <a:pt x="756" y="0"/>
                  </a:moveTo>
                  <a:lnTo>
                    <a:pt x="138" y="2184"/>
                  </a:lnTo>
                  <a:lnTo>
                    <a:pt x="0" y="2148"/>
                  </a:lnTo>
                  <a:lnTo>
                    <a:pt x="606" y="78"/>
                  </a:lnTo>
                  <a:lnTo>
                    <a:pt x="756" y="0"/>
                  </a:lnTo>
                  <a:close/>
                </a:path>
              </a:pathLst>
            </a:custGeom>
            <a:gradFill>
              <a:gsLst>
                <a:gs pos="0">
                  <a:srgbClr val="DDDDDD"/>
                </a:gs>
                <a:gs pos="100000">
                  <a:schemeClr val="lt1"/>
                </a:gs>
              </a:gsLst>
              <a:lin ang="54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Calibri"/>
                <a:buNone/>
              </a:pPr>
              <a:endParaRPr sz="2000" b="0" i="0" u="none" strike="noStrike" cap="none">
                <a:solidFill>
                  <a:srgbClr val="000000"/>
                </a:solidFill>
                <a:latin typeface="Calibri"/>
                <a:ea typeface="Calibri"/>
                <a:cs typeface="Calibri"/>
                <a:sym typeface="Calibri"/>
              </a:endParaRPr>
            </a:p>
          </p:txBody>
        </p:sp>
        <p:sp>
          <p:nvSpPr>
            <p:cNvPr id="4101" name="Google Shape;4101;p17"/>
            <p:cNvSpPr/>
            <p:nvPr/>
          </p:nvSpPr>
          <p:spPr>
            <a:xfrm>
              <a:off x="1732" y="2534"/>
              <a:ext cx="1680" cy="399"/>
            </a:xfrm>
            <a:custGeom>
              <a:avLst/>
              <a:gdLst/>
              <a:ahLst/>
              <a:cxnLst/>
              <a:rect l="l" t="t" r="r" b="b"/>
              <a:pathLst>
                <a:path w="2773" h="738" extrusionOk="0">
                  <a:moveTo>
                    <a:pt x="33" y="0"/>
                  </a:moveTo>
                  <a:lnTo>
                    <a:pt x="0" y="99"/>
                  </a:lnTo>
                  <a:lnTo>
                    <a:pt x="2436" y="738"/>
                  </a:lnTo>
                  <a:cubicBezTo>
                    <a:pt x="2499" y="501"/>
                    <a:pt x="2773" y="727"/>
                    <a:pt x="2373" y="603"/>
                  </a:cubicBezTo>
                  <a:lnTo>
                    <a:pt x="33" y="0"/>
                  </a:lnTo>
                  <a:close/>
                </a:path>
              </a:pathLst>
            </a:custGeom>
            <a:gradFill>
              <a:gsLst>
                <a:gs pos="0">
                  <a:srgbClr val="0000CC"/>
                </a:gs>
                <a:gs pos="100000">
                  <a:schemeClr val="lt1"/>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Calibri"/>
                <a:buNone/>
              </a:pPr>
              <a:endParaRPr sz="2000" b="0" i="0" u="none" strike="noStrike" cap="none">
                <a:solidFill>
                  <a:srgbClr val="000000"/>
                </a:solidFill>
                <a:latin typeface="Calibri"/>
                <a:ea typeface="Calibri"/>
                <a:cs typeface="Calibri"/>
                <a:sym typeface="Calibri"/>
              </a:endParaRPr>
            </a:p>
          </p:txBody>
        </p:sp>
        <p:sp>
          <p:nvSpPr>
            <p:cNvPr id="4102" name="Google Shape;4102;p17"/>
            <p:cNvSpPr/>
            <p:nvPr/>
          </p:nvSpPr>
          <p:spPr>
            <a:xfrm>
              <a:off x="3195" y="1755"/>
              <a:ext cx="429" cy="1187"/>
            </a:xfrm>
            <a:custGeom>
              <a:avLst/>
              <a:gdLst/>
              <a:ahLst/>
              <a:cxnLst/>
              <a:rect l="l" t="t" r="r" b="b"/>
              <a:pathLst>
                <a:path w="637" h="1659" extrusionOk="0">
                  <a:moveTo>
                    <a:pt x="615" y="0"/>
                  </a:moveTo>
                  <a:lnTo>
                    <a:pt x="637" y="0"/>
                  </a:lnTo>
                  <a:lnTo>
                    <a:pt x="68" y="1659"/>
                  </a:lnTo>
                  <a:lnTo>
                    <a:pt x="0" y="1647"/>
                  </a:lnTo>
                  <a:lnTo>
                    <a:pt x="615" y="0"/>
                  </a:lnTo>
                  <a:close/>
                </a:path>
              </a:pathLst>
            </a:custGeom>
            <a:solidFill>
              <a:srgbClr val="4D4D4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Calibri"/>
                <a:buNone/>
              </a:pPr>
              <a:endParaRPr sz="2000" b="0" i="0" u="none" strike="noStrike" cap="none">
                <a:solidFill>
                  <a:srgbClr val="000000"/>
                </a:solidFill>
                <a:latin typeface="Calibri"/>
                <a:ea typeface="Calibri"/>
                <a:cs typeface="Calibri"/>
                <a:sym typeface="Calibri"/>
              </a:endParaRPr>
            </a:p>
          </p:txBody>
        </p:sp>
        <p:sp>
          <p:nvSpPr>
            <p:cNvPr id="4103" name="Google Shape;4103;p17"/>
            <p:cNvSpPr/>
            <p:nvPr/>
          </p:nvSpPr>
          <p:spPr>
            <a:xfrm>
              <a:off x="1734" y="2587"/>
              <a:ext cx="1494" cy="394"/>
            </a:xfrm>
            <a:custGeom>
              <a:avLst/>
              <a:gdLst/>
              <a:ahLst/>
              <a:cxnLst/>
              <a:rect l="l" t="t" r="r" b="b"/>
              <a:pathLst>
                <a:path w="2216" h="550" extrusionOk="0">
                  <a:moveTo>
                    <a:pt x="0" y="0"/>
                  </a:moveTo>
                  <a:lnTo>
                    <a:pt x="9" y="57"/>
                  </a:lnTo>
                  <a:lnTo>
                    <a:pt x="2164" y="550"/>
                  </a:lnTo>
                  <a:lnTo>
                    <a:pt x="2216" y="496"/>
                  </a:lnTo>
                  <a:lnTo>
                    <a:pt x="0" y="0"/>
                  </a:lnTo>
                  <a:close/>
                </a:path>
              </a:pathLst>
            </a:custGeom>
            <a:gradFill>
              <a:gsLst>
                <a:gs pos="0">
                  <a:srgbClr val="000099"/>
                </a:gs>
                <a:gs pos="100000">
                  <a:srgbClr val="808080"/>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Calibri"/>
                <a:buNone/>
              </a:pPr>
              <a:endParaRPr sz="2000" b="0" i="0" u="none" strike="noStrike" cap="none">
                <a:solidFill>
                  <a:srgbClr val="000000"/>
                </a:solidFill>
                <a:latin typeface="Calibri"/>
                <a:ea typeface="Calibri"/>
                <a:cs typeface="Calibri"/>
                <a:sym typeface="Calibri"/>
              </a:endParaRPr>
            </a:p>
          </p:txBody>
        </p:sp>
        <p:grpSp>
          <p:nvGrpSpPr>
            <p:cNvPr id="4104" name="Google Shape;4104;p17"/>
            <p:cNvGrpSpPr/>
            <p:nvPr/>
          </p:nvGrpSpPr>
          <p:grpSpPr>
            <a:xfrm>
              <a:off x="1709" y="3008"/>
              <a:ext cx="507" cy="234"/>
              <a:chOff x="1740" y="2642"/>
              <a:chExt cx="752" cy="327"/>
            </a:xfrm>
          </p:grpSpPr>
          <p:sp>
            <p:nvSpPr>
              <p:cNvPr id="4105" name="Google Shape;4105;p17"/>
              <p:cNvSpPr/>
              <p:nvPr/>
            </p:nvSpPr>
            <p:spPr>
              <a:xfrm>
                <a:off x="1740" y="2642"/>
                <a:ext cx="752" cy="327"/>
              </a:xfrm>
              <a:custGeom>
                <a:avLst/>
                <a:gdLst/>
                <a:ahLst/>
                <a:cxnLst/>
                <a:rect l="l" t="t" r="r" b="b"/>
                <a:pathLst>
                  <a:path w="752" h="327" extrusionOk="0">
                    <a:moveTo>
                      <a:pt x="293" y="0"/>
                    </a:moveTo>
                    <a:lnTo>
                      <a:pt x="752" y="124"/>
                    </a:lnTo>
                    <a:lnTo>
                      <a:pt x="470" y="327"/>
                    </a:lnTo>
                    <a:lnTo>
                      <a:pt x="0" y="183"/>
                    </a:lnTo>
                    <a:lnTo>
                      <a:pt x="293"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Calibri"/>
                  <a:buNone/>
                </a:pPr>
                <a:endParaRPr sz="2000" b="0" i="0" u="none" strike="noStrike" cap="none">
                  <a:solidFill>
                    <a:srgbClr val="000000"/>
                  </a:solidFill>
                  <a:latin typeface="Calibri"/>
                  <a:ea typeface="Calibri"/>
                  <a:cs typeface="Calibri"/>
                  <a:sym typeface="Calibri"/>
                </a:endParaRPr>
              </a:p>
            </p:txBody>
          </p:sp>
          <p:sp>
            <p:nvSpPr>
              <p:cNvPr id="4106" name="Google Shape;4106;p17"/>
              <p:cNvSpPr/>
              <p:nvPr/>
            </p:nvSpPr>
            <p:spPr>
              <a:xfrm>
                <a:off x="1754" y="2649"/>
                <a:ext cx="726" cy="311"/>
              </a:xfrm>
              <a:custGeom>
                <a:avLst/>
                <a:gdLst/>
                <a:ahLst/>
                <a:cxnLst/>
                <a:rect l="l" t="t" r="r" b="b"/>
                <a:pathLst>
                  <a:path w="726" h="311" extrusionOk="0">
                    <a:moveTo>
                      <a:pt x="282" y="0"/>
                    </a:moveTo>
                    <a:lnTo>
                      <a:pt x="726" y="119"/>
                    </a:lnTo>
                    <a:lnTo>
                      <a:pt x="457" y="311"/>
                    </a:lnTo>
                    <a:lnTo>
                      <a:pt x="0" y="173"/>
                    </a:lnTo>
                    <a:lnTo>
                      <a:pt x="282" y="0"/>
                    </a:lnTo>
                    <a:close/>
                  </a:path>
                </a:pathLst>
              </a:custGeom>
              <a:gradFill>
                <a:gsLst>
                  <a:gs pos="0">
                    <a:srgbClr val="4D4D4D"/>
                  </a:gs>
                  <a:gs pos="100000">
                    <a:srgbClr val="DDDDDD"/>
                  </a:gs>
                </a:gsLst>
                <a:lin ang="189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Calibri"/>
                  <a:buNone/>
                </a:pPr>
                <a:endParaRPr sz="2000" b="0" i="0" u="none" strike="noStrike" cap="none">
                  <a:solidFill>
                    <a:srgbClr val="000000"/>
                  </a:solidFill>
                  <a:latin typeface="Calibri"/>
                  <a:ea typeface="Calibri"/>
                  <a:cs typeface="Calibri"/>
                  <a:sym typeface="Calibri"/>
                </a:endParaRPr>
              </a:p>
            </p:txBody>
          </p:sp>
          <p:sp>
            <p:nvSpPr>
              <p:cNvPr id="4107" name="Google Shape;4107;p17"/>
              <p:cNvSpPr/>
              <p:nvPr/>
            </p:nvSpPr>
            <p:spPr>
              <a:xfrm>
                <a:off x="1808" y="2770"/>
                <a:ext cx="258" cy="100"/>
              </a:xfrm>
              <a:custGeom>
                <a:avLst/>
                <a:gdLst/>
                <a:ahLst/>
                <a:cxnLst/>
                <a:rect l="l" t="t" r="r" b="b"/>
                <a:pathLst>
                  <a:path w="258" h="100" extrusionOk="0">
                    <a:moveTo>
                      <a:pt x="0" y="44"/>
                    </a:moveTo>
                    <a:lnTo>
                      <a:pt x="75" y="0"/>
                    </a:lnTo>
                    <a:lnTo>
                      <a:pt x="258" y="50"/>
                    </a:lnTo>
                    <a:lnTo>
                      <a:pt x="183" y="100"/>
                    </a:lnTo>
                    <a:lnTo>
                      <a:pt x="0" y="44"/>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Calibri"/>
                  <a:buNone/>
                </a:pPr>
                <a:endParaRPr sz="2000" b="0" i="0" u="none" strike="noStrike" cap="none">
                  <a:solidFill>
                    <a:srgbClr val="000000"/>
                  </a:solidFill>
                  <a:latin typeface="Calibri"/>
                  <a:ea typeface="Calibri"/>
                  <a:cs typeface="Calibri"/>
                  <a:sym typeface="Calibri"/>
                </a:endParaRPr>
              </a:p>
            </p:txBody>
          </p:sp>
          <p:sp>
            <p:nvSpPr>
              <p:cNvPr id="4108" name="Google Shape;4108;p17"/>
              <p:cNvSpPr/>
              <p:nvPr/>
            </p:nvSpPr>
            <p:spPr>
              <a:xfrm>
                <a:off x="1799" y="2816"/>
                <a:ext cx="194" cy="63"/>
              </a:xfrm>
              <a:custGeom>
                <a:avLst/>
                <a:gdLst/>
                <a:ahLst/>
                <a:cxnLst/>
                <a:rect l="l" t="t" r="r" b="b"/>
                <a:pathLst>
                  <a:path w="194" h="63" extrusionOk="0">
                    <a:moveTo>
                      <a:pt x="12" y="0"/>
                    </a:moveTo>
                    <a:lnTo>
                      <a:pt x="194" y="53"/>
                    </a:lnTo>
                    <a:lnTo>
                      <a:pt x="180" y="63"/>
                    </a:lnTo>
                    <a:lnTo>
                      <a:pt x="0" y="9"/>
                    </a:lnTo>
                    <a:lnTo>
                      <a:pt x="12"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Calibri"/>
                  <a:buNone/>
                </a:pPr>
                <a:endParaRPr sz="2000" b="0" i="0" u="none" strike="noStrike" cap="none">
                  <a:solidFill>
                    <a:srgbClr val="000000"/>
                  </a:solidFill>
                  <a:latin typeface="Calibri"/>
                  <a:ea typeface="Calibri"/>
                  <a:cs typeface="Calibri"/>
                  <a:sym typeface="Calibri"/>
                </a:endParaRPr>
              </a:p>
            </p:txBody>
          </p:sp>
          <p:sp>
            <p:nvSpPr>
              <p:cNvPr id="4109" name="Google Shape;4109;p17"/>
              <p:cNvSpPr/>
              <p:nvPr/>
            </p:nvSpPr>
            <p:spPr>
              <a:xfrm>
                <a:off x="2020" y="2834"/>
                <a:ext cx="258" cy="102"/>
              </a:xfrm>
              <a:custGeom>
                <a:avLst/>
                <a:gdLst/>
                <a:ahLst/>
                <a:cxnLst/>
                <a:rect l="l" t="t" r="r" b="b"/>
                <a:pathLst>
                  <a:path w="258" h="102" extrusionOk="0">
                    <a:moveTo>
                      <a:pt x="0" y="46"/>
                    </a:moveTo>
                    <a:lnTo>
                      <a:pt x="71" y="0"/>
                    </a:lnTo>
                    <a:lnTo>
                      <a:pt x="258" y="52"/>
                    </a:lnTo>
                    <a:lnTo>
                      <a:pt x="183" y="102"/>
                    </a:lnTo>
                    <a:lnTo>
                      <a:pt x="0" y="46"/>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Calibri"/>
                  <a:buNone/>
                </a:pPr>
                <a:endParaRPr sz="2000" b="0" i="0" u="none" strike="noStrike" cap="none">
                  <a:solidFill>
                    <a:srgbClr val="000000"/>
                  </a:solidFill>
                  <a:latin typeface="Calibri"/>
                  <a:ea typeface="Calibri"/>
                  <a:cs typeface="Calibri"/>
                  <a:sym typeface="Calibri"/>
                </a:endParaRPr>
              </a:p>
            </p:txBody>
          </p:sp>
          <p:sp>
            <p:nvSpPr>
              <p:cNvPr id="4110" name="Google Shape;4110;p17"/>
              <p:cNvSpPr/>
              <p:nvPr/>
            </p:nvSpPr>
            <p:spPr>
              <a:xfrm>
                <a:off x="2011" y="2882"/>
                <a:ext cx="194" cy="63"/>
              </a:xfrm>
              <a:custGeom>
                <a:avLst/>
                <a:gdLst/>
                <a:ahLst/>
                <a:cxnLst/>
                <a:rect l="l" t="t" r="r" b="b"/>
                <a:pathLst>
                  <a:path w="194" h="63" extrusionOk="0">
                    <a:moveTo>
                      <a:pt x="12" y="0"/>
                    </a:moveTo>
                    <a:lnTo>
                      <a:pt x="194" y="53"/>
                    </a:lnTo>
                    <a:lnTo>
                      <a:pt x="180" y="63"/>
                    </a:lnTo>
                    <a:lnTo>
                      <a:pt x="0" y="9"/>
                    </a:lnTo>
                    <a:lnTo>
                      <a:pt x="12"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Calibri"/>
                  <a:buNone/>
                </a:pPr>
                <a:endParaRPr sz="2000" b="0" i="0" u="none" strike="noStrike" cap="none">
                  <a:solidFill>
                    <a:srgbClr val="000000"/>
                  </a:solidFill>
                  <a:latin typeface="Calibri"/>
                  <a:ea typeface="Calibri"/>
                  <a:cs typeface="Calibri"/>
                  <a:sym typeface="Calibri"/>
                </a:endParaRPr>
              </a:p>
            </p:txBody>
          </p:sp>
        </p:grpSp>
        <p:sp>
          <p:nvSpPr>
            <p:cNvPr id="4111" name="Google Shape;4111;p17"/>
            <p:cNvSpPr/>
            <p:nvPr/>
          </p:nvSpPr>
          <p:spPr>
            <a:xfrm>
              <a:off x="2577" y="3043"/>
              <a:ext cx="614" cy="514"/>
            </a:xfrm>
            <a:custGeom>
              <a:avLst/>
              <a:gdLst/>
              <a:ahLst/>
              <a:cxnLst/>
              <a:rect l="l" t="t" r="r" b="b"/>
              <a:pathLst>
                <a:path w="990" h="792" extrusionOk="0">
                  <a:moveTo>
                    <a:pt x="3" y="738"/>
                  </a:moveTo>
                  <a:lnTo>
                    <a:pt x="990" y="0"/>
                  </a:lnTo>
                  <a:lnTo>
                    <a:pt x="987" y="60"/>
                  </a:lnTo>
                  <a:lnTo>
                    <a:pt x="0" y="792"/>
                  </a:lnTo>
                  <a:lnTo>
                    <a:pt x="3" y="738"/>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Calibri"/>
                <a:buNone/>
              </a:pPr>
              <a:endParaRPr sz="2000" b="0" i="0" u="none" strike="noStrike" cap="none">
                <a:solidFill>
                  <a:srgbClr val="000000"/>
                </a:solidFill>
                <a:latin typeface="Calibri"/>
                <a:ea typeface="Calibri"/>
                <a:cs typeface="Calibri"/>
                <a:sym typeface="Calibri"/>
              </a:endParaRPr>
            </a:p>
          </p:txBody>
        </p:sp>
        <p:sp>
          <p:nvSpPr>
            <p:cNvPr id="4112" name="Google Shape;4112;p17"/>
            <p:cNvSpPr/>
            <p:nvPr/>
          </p:nvSpPr>
          <p:spPr>
            <a:xfrm>
              <a:off x="1010" y="3084"/>
              <a:ext cx="1571" cy="469"/>
            </a:xfrm>
            <a:custGeom>
              <a:avLst/>
              <a:gdLst/>
              <a:ahLst/>
              <a:cxnLst/>
              <a:rect l="l" t="t" r="r" b="b"/>
              <a:pathLst>
                <a:path w="2532" h="723" extrusionOk="0">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Calibri"/>
                <a:buNone/>
              </a:pPr>
              <a:endParaRPr sz="2000" b="0" i="0" u="none" strike="noStrike" cap="none">
                <a:solidFill>
                  <a:srgbClr val="000000"/>
                </a:solidFill>
                <a:latin typeface="Calibri"/>
                <a:ea typeface="Calibri"/>
                <a:cs typeface="Calibri"/>
                <a:sym typeface="Calibri"/>
              </a:endParaRPr>
            </a:p>
          </p:txBody>
        </p:sp>
        <p:sp>
          <p:nvSpPr>
            <p:cNvPr id="4113" name="Google Shape;4113;p17"/>
            <p:cNvSpPr/>
            <p:nvPr/>
          </p:nvSpPr>
          <p:spPr>
            <a:xfrm>
              <a:off x="1011" y="2998"/>
              <a:ext cx="17" cy="95"/>
            </a:xfrm>
            <a:custGeom>
              <a:avLst/>
              <a:gdLst/>
              <a:ahLst/>
              <a:cxnLst/>
              <a:rect l="l" t="t" r="r" b="b"/>
              <a:pathLst>
                <a:path w="26" h="147" extrusionOk="0">
                  <a:moveTo>
                    <a:pt x="26" y="10"/>
                  </a:moveTo>
                  <a:lnTo>
                    <a:pt x="23" y="147"/>
                  </a:lnTo>
                  <a:lnTo>
                    <a:pt x="0" y="144"/>
                  </a:lnTo>
                  <a:lnTo>
                    <a:pt x="3" y="0"/>
                  </a:lnTo>
                  <a:lnTo>
                    <a:pt x="26" y="1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Calibri"/>
                <a:buNone/>
              </a:pPr>
              <a:endParaRPr sz="2000" b="0" i="0" u="none" strike="noStrike" cap="none">
                <a:solidFill>
                  <a:srgbClr val="000000"/>
                </a:solidFill>
                <a:latin typeface="Calibri"/>
                <a:ea typeface="Calibri"/>
                <a:cs typeface="Calibri"/>
                <a:sym typeface="Calibri"/>
              </a:endParaRPr>
            </a:p>
          </p:txBody>
        </p:sp>
        <p:sp>
          <p:nvSpPr>
            <p:cNvPr id="4114" name="Google Shape;4114;p17"/>
            <p:cNvSpPr/>
            <p:nvPr/>
          </p:nvSpPr>
          <p:spPr>
            <a:xfrm>
              <a:off x="1012" y="2611"/>
              <a:ext cx="730" cy="393"/>
            </a:xfrm>
            <a:custGeom>
              <a:avLst/>
              <a:gdLst/>
              <a:ahLst/>
              <a:cxnLst/>
              <a:rect l="l" t="t" r="r" b="b"/>
              <a:pathLst>
                <a:path w="1176" h="606" extrusionOk="0">
                  <a:moveTo>
                    <a:pt x="1170" y="0"/>
                  </a:moveTo>
                  <a:lnTo>
                    <a:pt x="0" y="597"/>
                  </a:lnTo>
                  <a:lnTo>
                    <a:pt x="30" y="606"/>
                  </a:lnTo>
                  <a:lnTo>
                    <a:pt x="1176" y="18"/>
                  </a:lnTo>
                  <a:lnTo>
                    <a:pt x="1170"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Calibri"/>
                <a:buNone/>
              </a:pPr>
              <a:endParaRPr sz="2000" b="0" i="0" u="none" strike="noStrike" cap="none">
                <a:solidFill>
                  <a:srgbClr val="000000"/>
                </a:solidFill>
                <a:latin typeface="Calibri"/>
                <a:ea typeface="Calibri"/>
                <a:cs typeface="Calibri"/>
                <a:sym typeface="Calibri"/>
              </a:endParaRPr>
            </a:p>
          </p:txBody>
        </p:sp>
        <p:sp>
          <p:nvSpPr>
            <p:cNvPr id="4115" name="Google Shape;4115;p17"/>
            <p:cNvSpPr/>
            <p:nvPr/>
          </p:nvSpPr>
          <p:spPr>
            <a:xfrm>
              <a:off x="1061" y="3018"/>
              <a:ext cx="1490" cy="451"/>
            </a:xfrm>
            <a:custGeom>
              <a:avLst/>
              <a:gdLst/>
              <a:ahLst/>
              <a:cxnLst/>
              <a:rect l="l" t="t" r="r" b="b"/>
              <a:pathLst>
                <a:path w="2532" h="723" extrusionOk="0">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Calibri"/>
                <a:buNone/>
              </a:pPr>
              <a:endParaRPr sz="2000" b="0" i="0" u="none" strike="noStrike" cap="none">
                <a:solidFill>
                  <a:srgbClr val="000000"/>
                </a:solidFill>
                <a:latin typeface="Calibri"/>
                <a:ea typeface="Calibri"/>
                <a:cs typeface="Calibri"/>
                <a:sym typeface="Calibri"/>
              </a:endParaRPr>
            </a:p>
          </p:txBody>
        </p:sp>
        <p:sp>
          <p:nvSpPr>
            <p:cNvPr id="4116" name="Google Shape;4116;p17"/>
            <p:cNvSpPr/>
            <p:nvPr/>
          </p:nvSpPr>
          <p:spPr>
            <a:xfrm rot="10800000" flipH="1">
              <a:off x="2549" y="2986"/>
              <a:ext cx="608" cy="467"/>
            </a:xfrm>
            <a:custGeom>
              <a:avLst/>
              <a:gdLst/>
              <a:ahLst/>
              <a:cxnLst/>
              <a:rect l="l" t="t" r="r" b="b"/>
              <a:pathLst>
                <a:path w="2532" h="723" extrusionOk="0">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Calibri"/>
                <a:buNone/>
              </a:pPr>
              <a:endParaRPr sz="2000" b="0" i="0" u="none" strike="noStrike" cap="none">
                <a:solidFill>
                  <a:srgbClr val="000000"/>
                </a:solidFill>
                <a:latin typeface="Calibri"/>
                <a:ea typeface="Calibri"/>
                <a:cs typeface="Calibri"/>
                <a:sym typeface="Calibri"/>
              </a:endParaRPr>
            </a:p>
          </p:txBody>
        </p:sp>
      </p:grpSp>
      <p:grpSp>
        <p:nvGrpSpPr>
          <p:cNvPr id="4117" name="Google Shape;4117;p17"/>
          <p:cNvGrpSpPr/>
          <p:nvPr/>
        </p:nvGrpSpPr>
        <p:grpSpPr>
          <a:xfrm>
            <a:off x="5020442" y="2413190"/>
            <a:ext cx="1123950" cy="862013"/>
            <a:chOff x="-44" y="1473"/>
            <a:chExt cx="981" cy="1105"/>
          </a:xfrm>
        </p:grpSpPr>
        <p:pic>
          <p:nvPicPr>
            <p:cNvPr id="4118" name="Google Shape;4118;p17" descr="desktop_computer_stylized_medium"/>
            <p:cNvPicPr preferRelativeResize="0"/>
            <p:nvPr/>
          </p:nvPicPr>
          <p:blipFill rotWithShape="1">
            <a:blip r:embed="rId9">
              <a:alphaModFix/>
            </a:blip>
            <a:srcRect/>
            <a:stretch/>
          </p:blipFill>
          <p:spPr>
            <a:xfrm flipH="1">
              <a:off x="-44" y="1473"/>
              <a:ext cx="981" cy="1105"/>
            </a:xfrm>
            <a:prstGeom prst="rect">
              <a:avLst/>
            </a:prstGeom>
            <a:noFill/>
            <a:ln>
              <a:noFill/>
            </a:ln>
          </p:spPr>
        </p:pic>
        <p:sp>
          <p:nvSpPr>
            <p:cNvPr id="4119" name="Google Shape;4119;p17"/>
            <p:cNvSpPr/>
            <p:nvPr/>
          </p:nvSpPr>
          <p:spPr>
            <a:xfrm flipH="1">
              <a:off x="374" y="1579"/>
              <a:ext cx="477" cy="506"/>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Calibri"/>
                <a:buNone/>
              </a:pPr>
              <a:endParaRPr sz="2000" b="0" i="0" u="none" strike="noStrike" cap="none">
                <a:solidFill>
                  <a:srgbClr val="000000"/>
                </a:solidFill>
                <a:latin typeface="Calibri"/>
                <a:ea typeface="Calibri"/>
                <a:cs typeface="Calibri"/>
                <a:sym typeface="Calibri"/>
              </a:endParaRPr>
            </a:p>
          </p:txBody>
        </p:sp>
      </p:grpSp>
      <p:grpSp>
        <p:nvGrpSpPr>
          <p:cNvPr id="4120" name="Google Shape;4120;p17"/>
          <p:cNvGrpSpPr/>
          <p:nvPr/>
        </p:nvGrpSpPr>
        <p:grpSpPr>
          <a:xfrm>
            <a:off x="4961705" y="4219765"/>
            <a:ext cx="849312" cy="712788"/>
            <a:chOff x="-44" y="1473"/>
            <a:chExt cx="981" cy="1105"/>
          </a:xfrm>
        </p:grpSpPr>
        <p:pic>
          <p:nvPicPr>
            <p:cNvPr id="4121" name="Google Shape;4121;p17" descr="desktop_computer_stylized_medium"/>
            <p:cNvPicPr preferRelativeResize="0"/>
            <p:nvPr/>
          </p:nvPicPr>
          <p:blipFill rotWithShape="1">
            <a:blip r:embed="rId9">
              <a:alphaModFix/>
            </a:blip>
            <a:srcRect/>
            <a:stretch/>
          </p:blipFill>
          <p:spPr>
            <a:xfrm flipH="1">
              <a:off x="-44" y="1473"/>
              <a:ext cx="981" cy="1105"/>
            </a:xfrm>
            <a:prstGeom prst="rect">
              <a:avLst/>
            </a:prstGeom>
            <a:noFill/>
            <a:ln>
              <a:noFill/>
            </a:ln>
          </p:spPr>
        </p:pic>
        <p:sp>
          <p:nvSpPr>
            <p:cNvPr id="4122" name="Google Shape;4122;p17"/>
            <p:cNvSpPr/>
            <p:nvPr/>
          </p:nvSpPr>
          <p:spPr>
            <a:xfrm flipH="1">
              <a:off x="374" y="1579"/>
              <a:ext cx="477" cy="506"/>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Calibri"/>
                <a:buNone/>
              </a:pPr>
              <a:endParaRPr sz="2000" b="0" i="0" u="none" strike="noStrike" cap="none">
                <a:solidFill>
                  <a:srgbClr val="000000"/>
                </a:solidFill>
                <a:latin typeface="Calibri"/>
                <a:ea typeface="Calibri"/>
                <a:cs typeface="Calibri"/>
                <a:sym typeface="Calibri"/>
              </a:endParaRPr>
            </a:p>
          </p:txBody>
        </p:sp>
      </p:grpSp>
      <p:grpSp>
        <p:nvGrpSpPr>
          <p:cNvPr id="4123" name="Google Shape;4123;p17"/>
          <p:cNvGrpSpPr/>
          <p:nvPr/>
        </p:nvGrpSpPr>
        <p:grpSpPr>
          <a:xfrm>
            <a:off x="6357117" y="2089340"/>
            <a:ext cx="958850" cy="1276350"/>
            <a:chOff x="5806938" y="3011924"/>
            <a:chExt cx="347997" cy="396620"/>
          </a:xfrm>
        </p:grpSpPr>
        <p:pic>
          <p:nvPicPr>
            <p:cNvPr id="4124" name="Google Shape;4124;p17" descr="fridge2.png"/>
            <p:cNvPicPr preferRelativeResize="0"/>
            <p:nvPr/>
          </p:nvPicPr>
          <p:blipFill rotWithShape="1">
            <a:blip r:embed="rId10">
              <a:alphaModFix/>
            </a:blip>
            <a:srcRect/>
            <a:stretch/>
          </p:blipFill>
          <p:spPr>
            <a:xfrm>
              <a:off x="5906702" y="3071517"/>
              <a:ext cx="189578" cy="337027"/>
            </a:xfrm>
            <a:prstGeom prst="rect">
              <a:avLst/>
            </a:prstGeom>
            <a:noFill/>
            <a:ln>
              <a:noFill/>
            </a:ln>
          </p:spPr>
        </p:pic>
        <p:pic>
          <p:nvPicPr>
            <p:cNvPr id="4125" name="Google Shape;4125;p17" descr="antenna_stylized"/>
            <p:cNvPicPr preferRelativeResize="0"/>
            <p:nvPr/>
          </p:nvPicPr>
          <p:blipFill rotWithShape="1">
            <a:blip r:embed="rId11">
              <a:alphaModFix/>
            </a:blip>
            <a:srcRect/>
            <a:stretch/>
          </p:blipFill>
          <p:spPr>
            <a:xfrm>
              <a:off x="5806938" y="3011924"/>
              <a:ext cx="347997" cy="167557"/>
            </a:xfrm>
            <a:prstGeom prst="rect">
              <a:avLst/>
            </a:prstGeom>
            <a:noFill/>
            <a:ln>
              <a:noFill/>
            </a:ln>
          </p:spPr>
        </p:pic>
      </p:grpSp>
      <p:grpSp>
        <p:nvGrpSpPr>
          <p:cNvPr id="4126" name="Google Shape;4126;p17"/>
          <p:cNvGrpSpPr/>
          <p:nvPr/>
        </p:nvGrpSpPr>
        <p:grpSpPr>
          <a:xfrm>
            <a:off x="5059243" y="3529374"/>
            <a:ext cx="1192203" cy="583857"/>
            <a:chOff x="7493876" y="2774731"/>
            <a:chExt cx="1481958" cy="894622"/>
          </a:xfrm>
        </p:grpSpPr>
        <p:sp>
          <p:nvSpPr>
            <p:cNvPr id="4127" name="Google Shape;4127;p17"/>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4128" name="Google Shape;4128;p17"/>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4129" name="Google Shape;4129;p17"/>
            <p:cNvGrpSpPr/>
            <p:nvPr/>
          </p:nvGrpSpPr>
          <p:grpSpPr>
            <a:xfrm>
              <a:off x="7713663" y="2848339"/>
              <a:ext cx="1042107" cy="425543"/>
              <a:chOff x="7786941" y="2884917"/>
              <a:chExt cx="897649" cy="353919"/>
            </a:xfrm>
          </p:grpSpPr>
          <p:sp>
            <p:nvSpPr>
              <p:cNvPr id="4130" name="Google Shape;4130;p17"/>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4131" name="Google Shape;4131;p17"/>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4132" name="Google Shape;4132;p17"/>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4133" name="Google Shape;4133;p17"/>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sp>
        <p:nvSpPr>
          <p:cNvPr id="4134" name="Google Shape;4134;p17"/>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Introduction: 1-</a:t>
            </a:r>
            <a:fld id="{00000000-1234-1234-1234-123412341234}" type="slidenum">
              <a:rPr lang="en-US"/>
              <a:t>17</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055"/>
                                        </p:tgtEl>
                                        <p:attrNameLst>
                                          <p:attrName>style.visibility</p:attrName>
                                        </p:attrNameLst>
                                      </p:cBhvr>
                                      <p:to>
                                        <p:strVal val="visible"/>
                                      </p:to>
                                    </p:set>
                                    <p:animEffect transition="in" filter="fade">
                                      <p:cBhvr>
                                        <p:cTn id="7" dur="500"/>
                                        <p:tgtEl>
                                          <p:spTgt spid="405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072"/>
                                        </p:tgtEl>
                                        <p:attrNameLst>
                                          <p:attrName>style.visibility</p:attrName>
                                        </p:attrNameLst>
                                      </p:cBhvr>
                                      <p:to>
                                        <p:strVal val="visible"/>
                                      </p:to>
                                    </p:set>
                                    <p:animEffect transition="in" filter="fade">
                                      <p:cBhvr>
                                        <p:cTn id="12" dur="500"/>
                                        <p:tgtEl>
                                          <p:spTgt spid="407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075"/>
                                        </p:tgtEl>
                                        <p:attrNameLst>
                                          <p:attrName>style.visibility</p:attrName>
                                        </p:attrNameLst>
                                      </p:cBhvr>
                                      <p:to>
                                        <p:strVal val="visible"/>
                                      </p:to>
                                    </p:set>
                                    <p:animEffect transition="in" filter="fade">
                                      <p:cBhvr>
                                        <p:cTn id="17" dur="500"/>
                                        <p:tgtEl>
                                          <p:spTgt spid="407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078"/>
                                        </p:tgtEl>
                                        <p:attrNameLst>
                                          <p:attrName>style.visibility</p:attrName>
                                        </p:attrNameLst>
                                      </p:cBhvr>
                                      <p:to>
                                        <p:strVal val="visible"/>
                                      </p:to>
                                    </p:set>
                                    <p:animEffect transition="in" filter="fade">
                                      <p:cBhvr>
                                        <p:cTn id="22" dur="500"/>
                                        <p:tgtEl>
                                          <p:spTgt spid="407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081"/>
                                        </p:tgtEl>
                                        <p:attrNameLst>
                                          <p:attrName>style.visibility</p:attrName>
                                        </p:attrNameLst>
                                      </p:cBhvr>
                                      <p:to>
                                        <p:strVal val="visible"/>
                                      </p:to>
                                    </p:set>
                                    <p:animEffect transition="in" filter="fade">
                                      <p:cBhvr>
                                        <p:cTn id="27" dur="500"/>
                                        <p:tgtEl>
                                          <p:spTgt spid="408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089"/>
                                        </p:tgtEl>
                                        <p:attrNameLst>
                                          <p:attrName>style.visibility</p:attrName>
                                        </p:attrNameLst>
                                      </p:cBhvr>
                                      <p:to>
                                        <p:strVal val="visible"/>
                                      </p:to>
                                    </p:set>
                                    <p:animEffect transition="in" filter="fade">
                                      <p:cBhvr>
                                        <p:cTn id="32" dur="500"/>
                                        <p:tgtEl>
                                          <p:spTgt spid="4089"/>
                                        </p:tgtEl>
                                      </p:cBhvr>
                                    </p:animEffect>
                                  </p:childTnLst>
                                </p:cTn>
                              </p:par>
                              <p:par>
                                <p:cTn id="33" presetID="10" presetClass="entr" presetSubtype="0" fill="hold" nodeType="withEffect">
                                  <p:stCondLst>
                                    <p:cond delay="0"/>
                                  </p:stCondLst>
                                  <p:childTnLst>
                                    <p:set>
                                      <p:cBhvr>
                                        <p:cTn id="34" dur="1" fill="hold">
                                          <p:stCondLst>
                                            <p:cond delay="0"/>
                                          </p:stCondLst>
                                        </p:cTn>
                                        <p:tgtEl>
                                          <p:spTgt spid="4090"/>
                                        </p:tgtEl>
                                        <p:attrNameLst>
                                          <p:attrName>style.visibility</p:attrName>
                                        </p:attrNameLst>
                                      </p:cBhvr>
                                      <p:to>
                                        <p:strVal val="visible"/>
                                      </p:to>
                                    </p:set>
                                    <p:animEffect transition="in" filter="fade">
                                      <p:cBhvr>
                                        <p:cTn id="35" dur="500"/>
                                        <p:tgtEl>
                                          <p:spTgt spid="4090"/>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4084"/>
                                        </p:tgtEl>
                                        <p:attrNameLst>
                                          <p:attrName>style.visibility</p:attrName>
                                        </p:attrNameLst>
                                      </p:cBhvr>
                                      <p:to>
                                        <p:strVal val="visible"/>
                                      </p:to>
                                    </p:set>
                                    <p:animEffect transition="in" filter="fade">
                                      <p:cBhvr>
                                        <p:cTn id="40" dur="500"/>
                                        <p:tgtEl>
                                          <p:spTgt spid="40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139"/>
        <p:cNvGrpSpPr/>
        <p:nvPr/>
      </p:nvGrpSpPr>
      <p:grpSpPr>
        <a:xfrm>
          <a:off x="0" y="0"/>
          <a:ext cx="0" cy="0"/>
          <a:chOff x="0" y="0"/>
          <a:chExt cx="0" cy="0"/>
        </a:xfrm>
      </p:grpSpPr>
      <p:sp>
        <p:nvSpPr>
          <p:cNvPr id="4140" name="Google Shape;4140;p18"/>
          <p:cNvSpPr txBox="1">
            <a:spLocks noGrp="1"/>
          </p:cNvSpPr>
          <p:nvPr>
            <p:ph type="title"/>
          </p:nvPr>
        </p:nvSpPr>
        <p:spPr>
          <a:xfrm>
            <a:off x="848710" y="273146"/>
            <a:ext cx="10515600"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5400"/>
              <a:buFont typeface="Calibri"/>
              <a:buNone/>
            </a:pPr>
            <a:r>
              <a:rPr lang="en-US" sz="5400" b="0"/>
              <a:t>Wireless access networks</a:t>
            </a:r>
            <a:endParaRPr sz="5400" b="0"/>
          </a:p>
        </p:txBody>
      </p:sp>
      <p:sp>
        <p:nvSpPr>
          <p:cNvPr id="4141" name="Google Shape;4141;p18"/>
          <p:cNvSpPr txBox="1"/>
          <p:nvPr/>
        </p:nvSpPr>
        <p:spPr>
          <a:xfrm>
            <a:off x="889001" y="1174398"/>
            <a:ext cx="9379606" cy="1118669"/>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rgbClr val="0000A3"/>
              </a:buClr>
              <a:buSzPts val="2800"/>
              <a:buFont typeface="Noto Sans Symbols"/>
              <a:buNone/>
            </a:pPr>
            <a:r>
              <a:rPr lang="en-US" sz="2800" b="0" i="0" u="none" strike="noStrike" cap="none">
                <a:solidFill>
                  <a:srgbClr val="000000"/>
                </a:solidFill>
                <a:latin typeface="Calibri"/>
                <a:ea typeface="Calibri"/>
                <a:cs typeface="Calibri"/>
                <a:sym typeface="Calibri"/>
              </a:rPr>
              <a:t>Shared </a:t>
            </a:r>
            <a:r>
              <a:rPr lang="en-US" sz="2800" b="0" i="1" u="none" strike="noStrike" cap="none">
                <a:solidFill>
                  <a:srgbClr val="000000"/>
                </a:solidFill>
                <a:latin typeface="Calibri"/>
                <a:ea typeface="Calibri"/>
                <a:cs typeface="Calibri"/>
                <a:sym typeface="Calibri"/>
              </a:rPr>
              <a:t>wireless</a:t>
            </a:r>
            <a:r>
              <a:rPr lang="en-US" sz="2800" b="0" i="0" u="none" strike="noStrike" cap="none">
                <a:solidFill>
                  <a:srgbClr val="000000"/>
                </a:solidFill>
                <a:latin typeface="Calibri"/>
                <a:ea typeface="Calibri"/>
                <a:cs typeface="Calibri"/>
                <a:sym typeface="Calibri"/>
              </a:rPr>
              <a:t> access network connects end system to router</a:t>
            </a:r>
            <a:endParaRPr/>
          </a:p>
          <a:p>
            <a:pPr marL="339725" marR="0" lvl="0" indent="-225425" algn="l" rtl="0">
              <a:lnSpc>
                <a:spcPct val="90000"/>
              </a:lnSpc>
              <a:spcBef>
                <a:spcPts val="1000"/>
              </a:spcBef>
              <a:spcAft>
                <a:spcPts val="0"/>
              </a:spcAft>
              <a:buClr>
                <a:srgbClr val="0000A3"/>
              </a:buClr>
              <a:buSzPts val="2400"/>
              <a:buFont typeface="Noto Sans Symbols"/>
              <a:buChar char="▪"/>
            </a:pPr>
            <a:r>
              <a:rPr lang="en-US" sz="2400" b="0" i="0" u="none" strike="noStrike" cap="none">
                <a:solidFill>
                  <a:srgbClr val="000000"/>
                </a:solidFill>
                <a:latin typeface="Calibri"/>
                <a:ea typeface="Calibri"/>
                <a:cs typeface="Calibri"/>
                <a:sym typeface="Calibri"/>
              </a:rPr>
              <a:t>via base station aka “access point”</a:t>
            </a:r>
            <a:endParaRPr sz="2400" b="0" i="0" u="none" strike="noStrike" cap="none">
              <a:solidFill>
                <a:srgbClr val="000000"/>
              </a:solidFill>
              <a:latin typeface="Calibri"/>
              <a:ea typeface="Calibri"/>
              <a:cs typeface="Calibri"/>
              <a:sym typeface="Calibri"/>
            </a:endParaRPr>
          </a:p>
        </p:txBody>
      </p:sp>
      <p:grpSp>
        <p:nvGrpSpPr>
          <p:cNvPr id="4142" name="Google Shape;4142;p18"/>
          <p:cNvGrpSpPr/>
          <p:nvPr/>
        </p:nvGrpSpPr>
        <p:grpSpPr>
          <a:xfrm>
            <a:off x="848711" y="2383154"/>
            <a:ext cx="4720964" cy="4020776"/>
            <a:chOff x="848711" y="2383154"/>
            <a:chExt cx="4720964" cy="4020776"/>
          </a:xfrm>
        </p:grpSpPr>
        <p:sp>
          <p:nvSpPr>
            <p:cNvPr id="4143" name="Google Shape;4143;p18"/>
            <p:cNvSpPr/>
            <p:nvPr/>
          </p:nvSpPr>
          <p:spPr>
            <a:xfrm>
              <a:off x="848711" y="2383154"/>
              <a:ext cx="4720964" cy="3118604"/>
            </a:xfrm>
            <a:prstGeom prst="rect">
              <a:avLst/>
            </a:prstGeom>
            <a:noFill/>
            <a:ln>
              <a:noFill/>
            </a:ln>
          </p:spPr>
          <p:txBody>
            <a:bodyPr spcFirstLastPara="1" wrap="square" lIns="91425" tIns="45700" rIns="91425" bIns="45700" anchor="t" anchorCtr="0">
              <a:noAutofit/>
            </a:bodyPr>
            <a:lstStyle/>
            <a:p>
              <a:pPr marL="342900" marR="0" lvl="0" indent="-342900" algn="l" rtl="0">
                <a:lnSpc>
                  <a:spcPct val="85000"/>
                </a:lnSpc>
                <a:spcBef>
                  <a:spcPts val="0"/>
                </a:spcBef>
                <a:spcAft>
                  <a:spcPts val="0"/>
                </a:spcAft>
                <a:buClr>
                  <a:srgbClr val="000099"/>
                </a:buClr>
                <a:buSzPts val="1820"/>
                <a:buFont typeface="Noto Sans Symbols"/>
                <a:buNone/>
              </a:pPr>
              <a:r>
                <a:rPr lang="en-US" sz="2800" b="0" i="0" u="none" strike="noStrike" cap="none">
                  <a:solidFill>
                    <a:srgbClr val="CC0000"/>
                  </a:solidFill>
                  <a:latin typeface="Calibri"/>
                  <a:ea typeface="Calibri"/>
                  <a:cs typeface="Calibri"/>
                  <a:sym typeface="Calibri"/>
                </a:rPr>
                <a:t>Wireless local area networks </a:t>
              </a:r>
              <a:r>
                <a:rPr lang="en-US" sz="2000" b="0" i="0" u="none" strike="noStrike" cap="none">
                  <a:solidFill>
                    <a:srgbClr val="CC0000"/>
                  </a:solidFill>
                  <a:latin typeface="Calibri"/>
                  <a:ea typeface="Calibri"/>
                  <a:cs typeface="Calibri"/>
                  <a:sym typeface="Calibri"/>
                </a:rPr>
                <a:t>(WLANs)</a:t>
              </a:r>
              <a:endParaRPr/>
            </a:p>
            <a:p>
              <a:pPr marL="342900" marR="0" lvl="1" indent="-260350" algn="l" rtl="0">
                <a:lnSpc>
                  <a:spcPct val="90000"/>
                </a:lnSpc>
                <a:spcBef>
                  <a:spcPts val="480"/>
                </a:spcBef>
                <a:spcAft>
                  <a:spcPts val="0"/>
                </a:spcAft>
                <a:buClr>
                  <a:srgbClr val="000099"/>
                </a:buClr>
                <a:buSzPts val="2400"/>
                <a:buFont typeface="Noto Sans Symbols"/>
                <a:buChar char="▪"/>
              </a:pPr>
              <a:r>
                <a:rPr lang="en-US" sz="2400" b="0" i="0" u="none" strike="noStrike" cap="none">
                  <a:solidFill>
                    <a:srgbClr val="000000"/>
                  </a:solidFill>
                  <a:latin typeface="Calibri"/>
                  <a:ea typeface="Calibri"/>
                  <a:cs typeface="Calibri"/>
                  <a:sym typeface="Calibri"/>
                </a:rPr>
                <a:t>typically within or around building (~100 ft)</a:t>
              </a:r>
              <a:endParaRPr/>
            </a:p>
            <a:p>
              <a:pPr marL="342900" marR="0" lvl="1" indent="-260350" algn="l" rtl="0">
                <a:lnSpc>
                  <a:spcPct val="90000"/>
                </a:lnSpc>
                <a:spcBef>
                  <a:spcPts val="480"/>
                </a:spcBef>
                <a:spcAft>
                  <a:spcPts val="0"/>
                </a:spcAft>
                <a:buClr>
                  <a:srgbClr val="000099"/>
                </a:buClr>
                <a:buSzPts val="2400"/>
                <a:buFont typeface="Noto Sans Symbols"/>
                <a:buChar char="▪"/>
              </a:pPr>
              <a:r>
                <a:rPr lang="en-US" sz="2400" b="0" i="0" u="none" strike="noStrike" cap="none">
                  <a:solidFill>
                    <a:srgbClr val="000000"/>
                  </a:solidFill>
                  <a:latin typeface="Calibri"/>
                  <a:ea typeface="Calibri"/>
                  <a:cs typeface="Calibri"/>
                  <a:sym typeface="Calibri"/>
                </a:rPr>
                <a:t>802.11b/g/n (WiFi): 11, 54, 450 Mbps transmission rate</a:t>
              </a:r>
              <a:endParaRPr/>
            </a:p>
          </p:txBody>
        </p:sp>
        <p:grpSp>
          <p:nvGrpSpPr>
            <p:cNvPr id="4144" name="Google Shape;4144;p18"/>
            <p:cNvGrpSpPr/>
            <p:nvPr/>
          </p:nvGrpSpPr>
          <p:grpSpPr>
            <a:xfrm>
              <a:off x="1457197" y="4740844"/>
              <a:ext cx="2487613" cy="1562100"/>
              <a:chOff x="2889" y="1631"/>
              <a:chExt cx="980" cy="743"/>
            </a:xfrm>
          </p:grpSpPr>
          <p:sp>
            <p:nvSpPr>
              <p:cNvPr id="4145" name="Google Shape;4145;p18"/>
              <p:cNvSpPr/>
              <p:nvPr/>
            </p:nvSpPr>
            <p:spPr>
              <a:xfrm>
                <a:off x="3046" y="1841"/>
                <a:ext cx="663" cy="533"/>
              </a:xfrm>
              <a:prstGeom prst="rect">
                <a:avLst/>
              </a:prstGeom>
              <a:solidFill>
                <a:srgbClr val="9CDFF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Arial"/>
                  <a:ea typeface="Arial"/>
                  <a:cs typeface="Arial"/>
                  <a:sym typeface="Arial"/>
                </a:endParaRPr>
              </a:p>
            </p:txBody>
          </p:sp>
          <p:sp>
            <p:nvSpPr>
              <p:cNvPr id="4146" name="Google Shape;4146;p18"/>
              <p:cNvSpPr/>
              <p:nvPr/>
            </p:nvSpPr>
            <p:spPr>
              <a:xfrm>
                <a:off x="2889" y="1631"/>
                <a:ext cx="980" cy="253"/>
              </a:xfrm>
              <a:prstGeom prst="triangle">
                <a:avLst>
                  <a:gd name="adj" fmla="val 50000"/>
                </a:avLst>
              </a:prstGeom>
              <a:solidFill>
                <a:srgbClr val="9CDFF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Arial"/>
                  <a:buNone/>
                </a:pPr>
                <a:endParaRPr sz="2400" b="0" i="0" u="none" strike="noStrike" cap="none">
                  <a:solidFill>
                    <a:srgbClr val="00CCFF"/>
                  </a:solidFill>
                  <a:latin typeface="Arial"/>
                  <a:ea typeface="Arial"/>
                  <a:cs typeface="Arial"/>
                  <a:sym typeface="Arial"/>
                </a:endParaRPr>
              </a:p>
            </p:txBody>
          </p:sp>
        </p:grpSp>
        <p:cxnSp>
          <p:nvCxnSpPr>
            <p:cNvPr id="4147" name="Google Shape;4147;p18"/>
            <p:cNvCxnSpPr/>
            <p:nvPr/>
          </p:nvCxnSpPr>
          <p:spPr>
            <a:xfrm>
              <a:off x="3123661" y="6082085"/>
              <a:ext cx="934073" cy="3964"/>
            </a:xfrm>
            <a:prstGeom prst="straightConnector1">
              <a:avLst/>
            </a:prstGeom>
            <a:noFill/>
            <a:ln w="9525" cap="flat" cmpd="sng">
              <a:solidFill>
                <a:schemeClr val="dk1"/>
              </a:solidFill>
              <a:prstDash val="solid"/>
              <a:round/>
              <a:headEnd type="none" w="med" len="med"/>
              <a:tailEnd type="none" w="med" len="med"/>
            </a:ln>
          </p:spPr>
        </p:cxnSp>
        <p:cxnSp>
          <p:nvCxnSpPr>
            <p:cNvPr id="4148" name="Google Shape;4148;p18"/>
            <p:cNvCxnSpPr/>
            <p:nvPr/>
          </p:nvCxnSpPr>
          <p:spPr>
            <a:xfrm rot="10800000" flipH="1">
              <a:off x="2501772" y="6010844"/>
              <a:ext cx="287338" cy="4762"/>
            </a:xfrm>
            <a:prstGeom prst="straightConnector1">
              <a:avLst/>
            </a:prstGeom>
            <a:noFill/>
            <a:ln w="9525" cap="flat" cmpd="sng">
              <a:solidFill>
                <a:schemeClr val="dk1"/>
              </a:solidFill>
              <a:prstDash val="solid"/>
              <a:round/>
              <a:headEnd type="none" w="med" len="med"/>
              <a:tailEnd type="none" w="med" len="med"/>
            </a:ln>
          </p:spPr>
        </p:cxnSp>
        <p:grpSp>
          <p:nvGrpSpPr>
            <p:cNvPr id="4149" name="Google Shape;4149;p18"/>
            <p:cNvGrpSpPr/>
            <p:nvPr/>
          </p:nvGrpSpPr>
          <p:grpSpPr>
            <a:xfrm>
              <a:off x="2025522" y="5620319"/>
              <a:ext cx="863600" cy="588962"/>
              <a:chOff x="2967" y="478"/>
              <a:chExt cx="788" cy="625"/>
            </a:xfrm>
          </p:grpSpPr>
          <p:pic>
            <p:nvPicPr>
              <p:cNvPr id="4150" name="Google Shape;4150;p18" descr="access_point_stylized_small"/>
              <p:cNvPicPr preferRelativeResize="0"/>
              <p:nvPr/>
            </p:nvPicPr>
            <p:blipFill rotWithShape="1">
              <a:blip r:embed="rId3">
                <a:alphaModFix/>
              </a:blip>
              <a:srcRect/>
              <a:stretch/>
            </p:blipFill>
            <p:spPr>
              <a:xfrm>
                <a:off x="3012" y="559"/>
                <a:ext cx="576" cy="544"/>
              </a:xfrm>
              <a:prstGeom prst="rect">
                <a:avLst/>
              </a:prstGeom>
              <a:noFill/>
              <a:ln>
                <a:noFill/>
              </a:ln>
            </p:spPr>
          </p:pic>
          <p:pic>
            <p:nvPicPr>
              <p:cNvPr id="4151" name="Google Shape;4151;p18" descr="antenna_radiation_stylized"/>
              <p:cNvPicPr preferRelativeResize="0"/>
              <p:nvPr/>
            </p:nvPicPr>
            <p:blipFill rotWithShape="1">
              <a:blip r:embed="rId4">
                <a:alphaModFix/>
              </a:blip>
              <a:srcRect/>
              <a:stretch/>
            </p:blipFill>
            <p:spPr>
              <a:xfrm>
                <a:off x="2967" y="478"/>
                <a:ext cx="788" cy="188"/>
              </a:xfrm>
              <a:prstGeom prst="rect">
                <a:avLst/>
              </a:prstGeom>
              <a:noFill/>
              <a:ln>
                <a:noFill/>
              </a:ln>
            </p:spPr>
          </p:pic>
        </p:grpSp>
        <p:grpSp>
          <p:nvGrpSpPr>
            <p:cNvPr id="4152" name="Google Shape;4152;p18"/>
            <p:cNvGrpSpPr/>
            <p:nvPr/>
          </p:nvGrpSpPr>
          <p:grpSpPr>
            <a:xfrm>
              <a:off x="1939797" y="4851969"/>
              <a:ext cx="757238" cy="691939"/>
              <a:chOff x="877" y="1008"/>
              <a:chExt cx="2747" cy="2626"/>
            </a:xfrm>
          </p:grpSpPr>
          <p:pic>
            <p:nvPicPr>
              <p:cNvPr id="4153" name="Google Shape;4153;p18" descr="antenna_stylized"/>
              <p:cNvPicPr preferRelativeResize="0"/>
              <p:nvPr/>
            </p:nvPicPr>
            <p:blipFill rotWithShape="1">
              <a:blip r:embed="rId5">
                <a:alphaModFix/>
              </a:blip>
              <a:srcRect/>
              <a:stretch/>
            </p:blipFill>
            <p:spPr>
              <a:xfrm>
                <a:off x="877" y="1008"/>
                <a:ext cx="2725" cy="1421"/>
              </a:xfrm>
              <a:prstGeom prst="rect">
                <a:avLst/>
              </a:prstGeom>
              <a:noFill/>
              <a:ln>
                <a:noFill/>
              </a:ln>
            </p:spPr>
          </p:pic>
          <p:pic>
            <p:nvPicPr>
              <p:cNvPr id="4154" name="Google Shape;4154;p18" descr="laptop_keyboard"/>
              <p:cNvPicPr preferRelativeResize="0"/>
              <p:nvPr/>
            </p:nvPicPr>
            <p:blipFill rotWithShape="1">
              <a:blip r:embed="rId6">
                <a:alphaModFix/>
              </a:blip>
              <a:srcRect/>
              <a:stretch/>
            </p:blipFill>
            <p:spPr>
              <a:xfrm rot="109064" flipH="1">
                <a:off x="1009" y="2586"/>
                <a:ext cx="2245" cy="1013"/>
              </a:xfrm>
              <a:prstGeom prst="rect">
                <a:avLst/>
              </a:prstGeom>
              <a:noFill/>
              <a:ln>
                <a:noFill/>
              </a:ln>
            </p:spPr>
          </p:pic>
          <p:sp>
            <p:nvSpPr>
              <p:cNvPr id="4155" name="Google Shape;4155;p18"/>
              <p:cNvSpPr/>
              <p:nvPr/>
            </p:nvSpPr>
            <p:spPr>
              <a:xfrm>
                <a:off x="1753" y="1603"/>
                <a:ext cx="1807" cy="1322"/>
              </a:xfrm>
              <a:custGeom>
                <a:avLst/>
                <a:gdLst/>
                <a:ahLst/>
                <a:cxnLst/>
                <a:rect l="l" t="t" r="r" b="b"/>
                <a:pathLst>
                  <a:path w="2982" h="2442" extrusionOk="0">
                    <a:moveTo>
                      <a:pt x="540" y="0"/>
                    </a:moveTo>
                    <a:lnTo>
                      <a:pt x="0" y="1734"/>
                    </a:lnTo>
                    <a:lnTo>
                      <a:pt x="2394" y="2442"/>
                    </a:lnTo>
                    <a:lnTo>
                      <a:pt x="2982" y="318"/>
                    </a:lnTo>
                    <a:lnTo>
                      <a:pt x="54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pic>
            <p:nvPicPr>
              <p:cNvPr id="4156" name="Google Shape;4156;p18" descr="screen"/>
              <p:cNvPicPr preferRelativeResize="0"/>
              <p:nvPr/>
            </p:nvPicPr>
            <p:blipFill rotWithShape="1">
              <a:blip r:embed="rId7">
                <a:alphaModFix/>
              </a:blip>
              <a:srcRect/>
              <a:stretch/>
            </p:blipFill>
            <p:spPr>
              <a:xfrm>
                <a:off x="1842" y="1637"/>
                <a:ext cx="1642" cy="1203"/>
              </a:xfrm>
              <a:prstGeom prst="rect">
                <a:avLst/>
              </a:prstGeom>
              <a:noFill/>
              <a:ln>
                <a:noFill/>
              </a:ln>
            </p:spPr>
          </p:pic>
          <p:sp>
            <p:nvSpPr>
              <p:cNvPr id="4157" name="Google Shape;4157;p18"/>
              <p:cNvSpPr/>
              <p:nvPr/>
            </p:nvSpPr>
            <p:spPr>
              <a:xfrm>
                <a:off x="2082" y="1564"/>
                <a:ext cx="1531" cy="246"/>
              </a:xfrm>
              <a:custGeom>
                <a:avLst/>
                <a:gdLst/>
                <a:ahLst/>
                <a:cxnLst/>
                <a:rect l="l" t="t" r="r" b="b"/>
                <a:pathLst>
                  <a:path w="2528" h="455" extrusionOk="0">
                    <a:moveTo>
                      <a:pt x="14" y="0"/>
                    </a:moveTo>
                    <a:lnTo>
                      <a:pt x="2528" y="341"/>
                    </a:lnTo>
                    <a:lnTo>
                      <a:pt x="2480" y="455"/>
                    </a:lnTo>
                    <a:lnTo>
                      <a:pt x="0" y="86"/>
                    </a:lnTo>
                    <a:lnTo>
                      <a:pt x="14" y="0"/>
                    </a:lnTo>
                    <a:close/>
                  </a:path>
                </a:pathLst>
              </a:custGeom>
              <a:gradFill>
                <a:gsLst>
                  <a:gs pos="0">
                    <a:srgbClr val="000099"/>
                  </a:gs>
                  <a:gs pos="100000">
                    <a:srgbClr val="EAEAEA"/>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4158" name="Google Shape;4158;p18"/>
              <p:cNvSpPr/>
              <p:nvPr/>
            </p:nvSpPr>
            <p:spPr>
              <a:xfrm>
                <a:off x="1737" y="1562"/>
                <a:ext cx="425" cy="1024"/>
              </a:xfrm>
              <a:custGeom>
                <a:avLst/>
                <a:gdLst/>
                <a:ahLst/>
                <a:cxnLst/>
                <a:rect l="l" t="t" r="r" b="b"/>
                <a:pathLst>
                  <a:path w="702" h="1893" extrusionOk="0">
                    <a:moveTo>
                      <a:pt x="579" y="0"/>
                    </a:moveTo>
                    <a:lnTo>
                      <a:pt x="0" y="1869"/>
                    </a:lnTo>
                    <a:lnTo>
                      <a:pt x="114" y="1893"/>
                    </a:lnTo>
                    <a:lnTo>
                      <a:pt x="702" y="51"/>
                    </a:lnTo>
                    <a:lnTo>
                      <a:pt x="579"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4159" name="Google Shape;4159;p18"/>
              <p:cNvSpPr/>
              <p:nvPr/>
            </p:nvSpPr>
            <p:spPr>
              <a:xfrm>
                <a:off x="3144" y="1745"/>
                <a:ext cx="458" cy="1182"/>
              </a:xfrm>
              <a:custGeom>
                <a:avLst/>
                <a:gdLst/>
                <a:ahLst/>
                <a:cxnLst/>
                <a:rect l="l" t="t" r="r" b="b"/>
                <a:pathLst>
                  <a:path w="756" h="2184" extrusionOk="0">
                    <a:moveTo>
                      <a:pt x="756" y="0"/>
                    </a:moveTo>
                    <a:lnTo>
                      <a:pt x="138" y="2184"/>
                    </a:lnTo>
                    <a:lnTo>
                      <a:pt x="0" y="2148"/>
                    </a:lnTo>
                    <a:lnTo>
                      <a:pt x="606" y="78"/>
                    </a:lnTo>
                    <a:lnTo>
                      <a:pt x="756" y="0"/>
                    </a:lnTo>
                    <a:close/>
                  </a:path>
                </a:pathLst>
              </a:custGeom>
              <a:gradFill>
                <a:gsLst>
                  <a:gs pos="0">
                    <a:srgbClr val="DDDDDD"/>
                  </a:gs>
                  <a:gs pos="100000">
                    <a:schemeClr val="lt1"/>
                  </a:gs>
                </a:gsLst>
                <a:lin ang="54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4160" name="Google Shape;4160;p18"/>
              <p:cNvSpPr/>
              <p:nvPr/>
            </p:nvSpPr>
            <p:spPr>
              <a:xfrm>
                <a:off x="1732" y="2534"/>
                <a:ext cx="1680" cy="399"/>
              </a:xfrm>
              <a:custGeom>
                <a:avLst/>
                <a:gdLst/>
                <a:ahLst/>
                <a:cxnLst/>
                <a:rect l="l" t="t" r="r" b="b"/>
                <a:pathLst>
                  <a:path w="2773" h="738" extrusionOk="0">
                    <a:moveTo>
                      <a:pt x="33" y="0"/>
                    </a:moveTo>
                    <a:lnTo>
                      <a:pt x="0" y="99"/>
                    </a:lnTo>
                    <a:lnTo>
                      <a:pt x="2436" y="738"/>
                    </a:lnTo>
                    <a:cubicBezTo>
                      <a:pt x="2499" y="501"/>
                      <a:pt x="2773" y="727"/>
                      <a:pt x="2373" y="603"/>
                    </a:cubicBezTo>
                    <a:lnTo>
                      <a:pt x="33" y="0"/>
                    </a:lnTo>
                    <a:close/>
                  </a:path>
                </a:pathLst>
              </a:custGeom>
              <a:gradFill>
                <a:gsLst>
                  <a:gs pos="0">
                    <a:srgbClr val="0000CC"/>
                  </a:gs>
                  <a:gs pos="100000">
                    <a:schemeClr val="lt1"/>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4161" name="Google Shape;4161;p18"/>
              <p:cNvSpPr/>
              <p:nvPr/>
            </p:nvSpPr>
            <p:spPr>
              <a:xfrm>
                <a:off x="3195" y="1755"/>
                <a:ext cx="429" cy="1187"/>
              </a:xfrm>
              <a:custGeom>
                <a:avLst/>
                <a:gdLst/>
                <a:ahLst/>
                <a:cxnLst/>
                <a:rect l="l" t="t" r="r" b="b"/>
                <a:pathLst>
                  <a:path w="637" h="1659" extrusionOk="0">
                    <a:moveTo>
                      <a:pt x="615" y="0"/>
                    </a:moveTo>
                    <a:lnTo>
                      <a:pt x="637" y="0"/>
                    </a:lnTo>
                    <a:lnTo>
                      <a:pt x="68" y="1659"/>
                    </a:lnTo>
                    <a:lnTo>
                      <a:pt x="0" y="1647"/>
                    </a:lnTo>
                    <a:lnTo>
                      <a:pt x="615" y="0"/>
                    </a:lnTo>
                    <a:close/>
                  </a:path>
                </a:pathLst>
              </a:custGeom>
              <a:solidFill>
                <a:srgbClr val="4D4D4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4162" name="Google Shape;4162;p18"/>
              <p:cNvSpPr/>
              <p:nvPr/>
            </p:nvSpPr>
            <p:spPr>
              <a:xfrm>
                <a:off x="1734" y="2587"/>
                <a:ext cx="1494" cy="394"/>
              </a:xfrm>
              <a:custGeom>
                <a:avLst/>
                <a:gdLst/>
                <a:ahLst/>
                <a:cxnLst/>
                <a:rect l="l" t="t" r="r" b="b"/>
                <a:pathLst>
                  <a:path w="2216" h="550" extrusionOk="0">
                    <a:moveTo>
                      <a:pt x="0" y="0"/>
                    </a:moveTo>
                    <a:lnTo>
                      <a:pt x="9" y="57"/>
                    </a:lnTo>
                    <a:lnTo>
                      <a:pt x="2164" y="550"/>
                    </a:lnTo>
                    <a:lnTo>
                      <a:pt x="2216" y="496"/>
                    </a:lnTo>
                    <a:lnTo>
                      <a:pt x="0" y="0"/>
                    </a:lnTo>
                    <a:close/>
                  </a:path>
                </a:pathLst>
              </a:custGeom>
              <a:gradFill>
                <a:gsLst>
                  <a:gs pos="0">
                    <a:srgbClr val="000099"/>
                  </a:gs>
                  <a:gs pos="100000">
                    <a:srgbClr val="808080"/>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nvGrpSpPr>
              <p:cNvPr id="4163" name="Google Shape;4163;p18"/>
              <p:cNvGrpSpPr/>
              <p:nvPr/>
            </p:nvGrpSpPr>
            <p:grpSpPr>
              <a:xfrm>
                <a:off x="1709" y="3008"/>
                <a:ext cx="507" cy="234"/>
                <a:chOff x="1740" y="2642"/>
                <a:chExt cx="752" cy="327"/>
              </a:xfrm>
            </p:grpSpPr>
            <p:sp>
              <p:nvSpPr>
                <p:cNvPr id="4164" name="Google Shape;4164;p18"/>
                <p:cNvSpPr/>
                <p:nvPr/>
              </p:nvSpPr>
              <p:spPr>
                <a:xfrm>
                  <a:off x="1740" y="2642"/>
                  <a:ext cx="752" cy="327"/>
                </a:xfrm>
                <a:custGeom>
                  <a:avLst/>
                  <a:gdLst/>
                  <a:ahLst/>
                  <a:cxnLst/>
                  <a:rect l="l" t="t" r="r" b="b"/>
                  <a:pathLst>
                    <a:path w="752" h="327" extrusionOk="0">
                      <a:moveTo>
                        <a:pt x="293" y="0"/>
                      </a:moveTo>
                      <a:lnTo>
                        <a:pt x="752" y="124"/>
                      </a:lnTo>
                      <a:lnTo>
                        <a:pt x="470" y="327"/>
                      </a:lnTo>
                      <a:lnTo>
                        <a:pt x="0" y="183"/>
                      </a:lnTo>
                      <a:lnTo>
                        <a:pt x="293"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4165" name="Google Shape;4165;p18"/>
                <p:cNvSpPr/>
                <p:nvPr/>
              </p:nvSpPr>
              <p:spPr>
                <a:xfrm>
                  <a:off x="1754" y="2649"/>
                  <a:ext cx="726" cy="311"/>
                </a:xfrm>
                <a:custGeom>
                  <a:avLst/>
                  <a:gdLst/>
                  <a:ahLst/>
                  <a:cxnLst/>
                  <a:rect l="l" t="t" r="r" b="b"/>
                  <a:pathLst>
                    <a:path w="726" h="311" extrusionOk="0">
                      <a:moveTo>
                        <a:pt x="282" y="0"/>
                      </a:moveTo>
                      <a:lnTo>
                        <a:pt x="726" y="119"/>
                      </a:lnTo>
                      <a:lnTo>
                        <a:pt x="457" y="311"/>
                      </a:lnTo>
                      <a:lnTo>
                        <a:pt x="0" y="173"/>
                      </a:lnTo>
                      <a:lnTo>
                        <a:pt x="282" y="0"/>
                      </a:lnTo>
                      <a:close/>
                    </a:path>
                  </a:pathLst>
                </a:custGeom>
                <a:gradFill>
                  <a:gsLst>
                    <a:gs pos="0">
                      <a:srgbClr val="4D4D4D"/>
                    </a:gs>
                    <a:gs pos="100000">
                      <a:srgbClr val="DDDDDD"/>
                    </a:gs>
                  </a:gsLst>
                  <a:lin ang="189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4166" name="Google Shape;4166;p18"/>
                <p:cNvSpPr/>
                <p:nvPr/>
              </p:nvSpPr>
              <p:spPr>
                <a:xfrm>
                  <a:off x="1808" y="2770"/>
                  <a:ext cx="258" cy="100"/>
                </a:xfrm>
                <a:custGeom>
                  <a:avLst/>
                  <a:gdLst/>
                  <a:ahLst/>
                  <a:cxnLst/>
                  <a:rect l="l" t="t" r="r" b="b"/>
                  <a:pathLst>
                    <a:path w="258" h="100" extrusionOk="0">
                      <a:moveTo>
                        <a:pt x="0" y="44"/>
                      </a:moveTo>
                      <a:lnTo>
                        <a:pt x="75" y="0"/>
                      </a:lnTo>
                      <a:lnTo>
                        <a:pt x="258" y="50"/>
                      </a:lnTo>
                      <a:lnTo>
                        <a:pt x="183" y="100"/>
                      </a:lnTo>
                      <a:lnTo>
                        <a:pt x="0" y="44"/>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4167" name="Google Shape;4167;p18"/>
                <p:cNvSpPr/>
                <p:nvPr/>
              </p:nvSpPr>
              <p:spPr>
                <a:xfrm>
                  <a:off x="1799" y="2816"/>
                  <a:ext cx="194" cy="63"/>
                </a:xfrm>
                <a:custGeom>
                  <a:avLst/>
                  <a:gdLst/>
                  <a:ahLst/>
                  <a:cxnLst/>
                  <a:rect l="l" t="t" r="r" b="b"/>
                  <a:pathLst>
                    <a:path w="194" h="63" extrusionOk="0">
                      <a:moveTo>
                        <a:pt x="12" y="0"/>
                      </a:moveTo>
                      <a:lnTo>
                        <a:pt x="194" y="53"/>
                      </a:lnTo>
                      <a:lnTo>
                        <a:pt x="180" y="63"/>
                      </a:lnTo>
                      <a:lnTo>
                        <a:pt x="0" y="9"/>
                      </a:lnTo>
                      <a:lnTo>
                        <a:pt x="12"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4168" name="Google Shape;4168;p18"/>
                <p:cNvSpPr/>
                <p:nvPr/>
              </p:nvSpPr>
              <p:spPr>
                <a:xfrm>
                  <a:off x="2020" y="2834"/>
                  <a:ext cx="258" cy="102"/>
                </a:xfrm>
                <a:custGeom>
                  <a:avLst/>
                  <a:gdLst/>
                  <a:ahLst/>
                  <a:cxnLst/>
                  <a:rect l="l" t="t" r="r" b="b"/>
                  <a:pathLst>
                    <a:path w="258" h="102" extrusionOk="0">
                      <a:moveTo>
                        <a:pt x="0" y="46"/>
                      </a:moveTo>
                      <a:lnTo>
                        <a:pt x="71" y="0"/>
                      </a:lnTo>
                      <a:lnTo>
                        <a:pt x="258" y="52"/>
                      </a:lnTo>
                      <a:lnTo>
                        <a:pt x="183" y="102"/>
                      </a:lnTo>
                      <a:lnTo>
                        <a:pt x="0" y="46"/>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4169" name="Google Shape;4169;p18"/>
                <p:cNvSpPr/>
                <p:nvPr/>
              </p:nvSpPr>
              <p:spPr>
                <a:xfrm>
                  <a:off x="2011" y="2882"/>
                  <a:ext cx="194" cy="63"/>
                </a:xfrm>
                <a:custGeom>
                  <a:avLst/>
                  <a:gdLst/>
                  <a:ahLst/>
                  <a:cxnLst/>
                  <a:rect l="l" t="t" r="r" b="b"/>
                  <a:pathLst>
                    <a:path w="194" h="63" extrusionOk="0">
                      <a:moveTo>
                        <a:pt x="12" y="0"/>
                      </a:moveTo>
                      <a:lnTo>
                        <a:pt x="194" y="53"/>
                      </a:lnTo>
                      <a:lnTo>
                        <a:pt x="180" y="63"/>
                      </a:lnTo>
                      <a:lnTo>
                        <a:pt x="0" y="9"/>
                      </a:lnTo>
                      <a:lnTo>
                        <a:pt x="12"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sp>
            <p:nvSpPr>
              <p:cNvPr id="4170" name="Google Shape;4170;p18"/>
              <p:cNvSpPr/>
              <p:nvPr/>
            </p:nvSpPr>
            <p:spPr>
              <a:xfrm>
                <a:off x="2577" y="3043"/>
                <a:ext cx="614" cy="514"/>
              </a:xfrm>
              <a:custGeom>
                <a:avLst/>
                <a:gdLst/>
                <a:ahLst/>
                <a:cxnLst/>
                <a:rect l="l" t="t" r="r" b="b"/>
                <a:pathLst>
                  <a:path w="990" h="792" extrusionOk="0">
                    <a:moveTo>
                      <a:pt x="3" y="738"/>
                    </a:moveTo>
                    <a:lnTo>
                      <a:pt x="990" y="0"/>
                    </a:lnTo>
                    <a:lnTo>
                      <a:pt x="987" y="60"/>
                    </a:lnTo>
                    <a:lnTo>
                      <a:pt x="0" y="792"/>
                    </a:lnTo>
                    <a:lnTo>
                      <a:pt x="3" y="738"/>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4171" name="Google Shape;4171;p18"/>
              <p:cNvSpPr/>
              <p:nvPr/>
            </p:nvSpPr>
            <p:spPr>
              <a:xfrm>
                <a:off x="1010" y="3084"/>
                <a:ext cx="1571" cy="469"/>
              </a:xfrm>
              <a:custGeom>
                <a:avLst/>
                <a:gdLst/>
                <a:ahLst/>
                <a:cxnLst/>
                <a:rect l="l" t="t" r="r" b="b"/>
                <a:pathLst>
                  <a:path w="2532" h="723" extrusionOk="0">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4172" name="Google Shape;4172;p18"/>
              <p:cNvSpPr/>
              <p:nvPr/>
            </p:nvSpPr>
            <p:spPr>
              <a:xfrm>
                <a:off x="1011" y="2998"/>
                <a:ext cx="17" cy="95"/>
              </a:xfrm>
              <a:custGeom>
                <a:avLst/>
                <a:gdLst/>
                <a:ahLst/>
                <a:cxnLst/>
                <a:rect l="l" t="t" r="r" b="b"/>
                <a:pathLst>
                  <a:path w="26" h="147" extrusionOk="0">
                    <a:moveTo>
                      <a:pt x="26" y="10"/>
                    </a:moveTo>
                    <a:lnTo>
                      <a:pt x="23" y="147"/>
                    </a:lnTo>
                    <a:lnTo>
                      <a:pt x="0" y="144"/>
                    </a:lnTo>
                    <a:lnTo>
                      <a:pt x="3" y="0"/>
                    </a:lnTo>
                    <a:lnTo>
                      <a:pt x="26" y="1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4173" name="Google Shape;4173;p18"/>
              <p:cNvSpPr/>
              <p:nvPr/>
            </p:nvSpPr>
            <p:spPr>
              <a:xfrm>
                <a:off x="1012" y="2611"/>
                <a:ext cx="730" cy="393"/>
              </a:xfrm>
              <a:custGeom>
                <a:avLst/>
                <a:gdLst/>
                <a:ahLst/>
                <a:cxnLst/>
                <a:rect l="l" t="t" r="r" b="b"/>
                <a:pathLst>
                  <a:path w="1176" h="606" extrusionOk="0">
                    <a:moveTo>
                      <a:pt x="1170" y="0"/>
                    </a:moveTo>
                    <a:lnTo>
                      <a:pt x="0" y="597"/>
                    </a:lnTo>
                    <a:lnTo>
                      <a:pt x="30" y="606"/>
                    </a:lnTo>
                    <a:lnTo>
                      <a:pt x="1176" y="18"/>
                    </a:lnTo>
                    <a:lnTo>
                      <a:pt x="1170"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4174" name="Google Shape;4174;p18"/>
              <p:cNvSpPr/>
              <p:nvPr/>
            </p:nvSpPr>
            <p:spPr>
              <a:xfrm>
                <a:off x="1061" y="3018"/>
                <a:ext cx="1490" cy="451"/>
              </a:xfrm>
              <a:custGeom>
                <a:avLst/>
                <a:gdLst/>
                <a:ahLst/>
                <a:cxnLst/>
                <a:rect l="l" t="t" r="r" b="b"/>
                <a:pathLst>
                  <a:path w="2532" h="723" extrusionOk="0">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4175" name="Google Shape;4175;p18"/>
              <p:cNvSpPr/>
              <p:nvPr/>
            </p:nvSpPr>
            <p:spPr>
              <a:xfrm rot="10800000" flipH="1">
                <a:off x="2549" y="2986"/>
                <a:ext cx="608" cy="467"/>
              </a:xfrm>
              <a:custGeom>
                <a:avLst/>
                <a:gdLst/>
                <a:ahLst/>
                <a:cxnLst/>
                <a:rect l="l" t="t" r="r" b="b"/>
                <a:pathLst>
                  <a:path w="2532" h="723" extrusionOk="0">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sp>
          <p:nvSpPr>
            <p:cNvPr id="4176" name="Google Shape;4176;p18"/>
            <p:cNvSpPr txBox="1"/>
            <p:nvPr/>
          </p:nvSpPr>
          <p:spPr>
            <a:xfrm>
              <a:off x="3690431" y="6037217"/>
              <a:ext cx="1212850" cy="36671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Calibri"/>
                <a:buNone/>
              </a:pPr>
              <a:r>
                <a:rPr lang="en-US" sz="1800" b="0" i="1" u="none" strike="noStrike" cap="none">
                  <a:solidFill>
                    <a:srgbClr val="000000"/>
                  </a:solidFill>
                  <a:latin typeface="Calibri"/>
                  <a:ea typeface="Calibri"/>
                  <a:cs typeface="Calibri"/>
                  <a:sym typeface="Calibri"/>
                </a:rPr>
                <a:t>to Internet</a:t>
              </a:r>
              <a:endParaRPr/>
            </a:p>
          </p:txBody>
        </p:sp>
        <p:grpSp>
          <p:nvGrpSpPr>
            <p:cNvPr id="4177" name="Google Shape;4177;p18"/>
            <p:cNvGrpSpPr/>
            <p:nvPr/>
          </p:nvGrpSpPr>
          <p:grpSpPr>
            <a:xfrm>
              <a:off x="2828797" y="4912294"/>
              <a:ext cx="636588" cy="879475"/>
              <a:chOff x="5806938" y="3011924"/>
              <a:chExt cx="347997" cy="396620"/>
            </a:xfrm>
          </p:grpSpPr>
          <p:pic>
            <p:nvPicPr>
              <p:cNvPr id="4178" name="Google Shape;4178;p18" descr="fridge2.png"/>
              <p:cNvPicPr preferRelativeResize="0"/>
              <p:nvPr/>
            </p:nvPicPr>
            <p:blipFill rotWithShape="1">
              <a:blip r:embed="rId8">
                <a:alphaModFix/>
              </a:blip>
              <a:srcRect/>
              <a:stretch/>
            </p:blipFill>
            <p:spPr>
              <a:xfrm>
                <a:off x="5906702" y="3071517"/>
                <a:ext cx="189578" cy="337027"/>
              </a:xfrm>
              <a:prstGeom prst="rect">
                <a:avLst/>
              </a:prstGeom>
              <a:noFill/>
              <a:ln>
                <a:noFill/>
              </a:ln>
            </p:spPr>
          </p:pic>
          <p:pic>
            <p:nvPicPr>
              <p:cNvPr id="4179" name="Google Shape;4179;p18" descr="antenna_stylized"/>
              <p:cNvPicPr preferRelativeResize="0"/>
              <p:nvPr/>
            </p:nvPicPr>
            <p:blipFill rotWithShape="1">
              <a:blip r:embed="rId9">
                <a:alphaModFix/>
              </a:blip>
              <a:srcRect/>
              <a:stretch/>
            </p:blipFill>
            <p:spPr>
              <a:xfrm>
                <a:off x="5806938" y="3011924"/>
                <a:ext cx="347997" cy="167557"/>
              </a:xfrm>
              <a:prstGeom prst="rect">
                <a:avLst/>
              </a:prstGeom>
              <a:noFill/>
              <a:ln>
                <a:noFill/>
              </a:ln>
            </p:spPr>
          </p:pic>
        </p:grpSp>
        <p:grpSp>
          <p:nvGrpSpPr>
            <p:cNvPr id="4180" name="Google Shape;4180;p18"/>
            <p:cNvGrpSpPr/>
            <p:nvPr/>
          </p:nvGrpSpPr>
          <p:grpSpPr>
            <a:xfrm>
              <a:off x="2789999" y="5883655"/>
              <a:ext cx="686068" cy="362749"/>
              <a:chOff x="7493876" y="2774731"/>
              <a:chExt cx="1481958" cy="894622"/>
            </a:xfrm>
          </p:grpSpPr>
          <p:sp>
            <p:nvSpPr>
              <p:cNvPr id="4181" name="Google Shape;4181;p18"/>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4182" name="Google Shape;4182;p18"/>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4183" name="Google Shape;4183;p18"/>
              <p:cNvGrpSpPr/>
              <p:nvPr/>
            </p:nvGrpSpPr>
            <p:grpSpPr>
              <a:xfrm>
                <a:off x="7713663" y="2848339"/>
                <a:ext cx="1042107" cy="425543"/>
                <a:chOff x="7786941" y="2884917"/>
                <a:chExt cx="897649" cy="353919"/>
              </a:xfrm>
            </p:grpSpPr>
            <p:sp>
              <p:nvSpPr>
                <p:cNvPr id="4184" name="Google Shape;4184;p18"/>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4185" name="Google Shape;4185;p18"/>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4186" name="Google Shape;4186;p18"/>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4187" name="Google Shape;4187;p18"/>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grpSp>
        <p:nvGrpSpPr>
          <p:cNvPr id="4188" name="Google Shape;4188;p18"/>
          <p:cNvGrpSpPr/>
          <p:nvPr/>
        </p:nvGrpSpPr>
        <p:grpSpPr>
          <a:xfrm>
            <a:off x="6622327" y="1977830"/>
            <a:ext cx="5443549" cy="4198133"/>
            <a:chOff x="6622327" y="1977830"/>
            <a:chExt cx="5443549" cy="4198133"/>
          </a:xfrm>
        </p:grpSpPr>
        <p:sp>
          <p:nvSpPr>
            <p:cNvPr id="4189" name="Google Shape;4189;p18"/>
            <p:cNvSpPr/>
            <p:nvPr/>
          </p:nvSpPr>
          <p:spPr>
            <a:xfrm>
              <a:off x="6874928" y="4765952"/>
              <a:ext cx="2365994" cy="1410011"/>
            </a:xfrm>
            <a:custGeom>
              <a:avLst/>
              <a:gdLst/>
              <a:ahLst/>
              <a:cxnLst/>
              <a:rect l="l" t="t" r="r" b="b"/>
              <a:pathLst>
                <a:path w="1036" h="675" extrusionOk="0">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9CDFF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cxnSp>
          <p:nvCxnSpPr>
            <p:cNvPr id="4190" name="Google Shape;4190;p18"/>
            <p:cNvCxnSpPr/>
            <p:nvPr/>
          </p:nvCxnSpPr>
          <p:spPr>
            <a:xfrm>
              <a:off x="8360702" y="5771600"/>
              <a:ext cx="203294" cy="32537"/>
            </a:xfrm>
            <a:prstGeom prst="straightConnector1">
              <a:avLst/>
            </a:prstGeom>
            <a:noFill/>
            <a:ln w="9525" cap="flat" cmpd="sng">
              <a:solidFill>
                <a:schemeClr val="dk1"/>
              </a:solidFill>
              <a:prstDash val="solid"/>
              <a:round/>
              <a:headEnd type="none" w="med" len="med"/>
              <a:tailEnd type="none" w="med" len="med"/>
            </a:ln>
          </p:spPr>
        </p:cxnSp>
        <p:pic>
          <p:nvPicPr>
            <p:cNvPr id="4191" name="Google Shape;4191;p18" descr="car_icon_small"/>
            <p:cNvPicPr preferRelativeResize="0"/>
            <p:nvPr/>
          </p:nvPicPr>
          <p:blipFill rotWithShape="1">
            <a:blip r:embed="rId10">
              <a:alphaModFix/>
            </a:blip>
            <a:srcRect/>
            <a:stretch/>
          </p:blipFill>
          <p:spPr>
            <a:xfrm>
              <a:off x="8427747" y="4780575"/>
              <a:ext cx="1157044" cy="221424"/>
            </a:xfrm>
            <a:prstGeom prst="rect">
              <a:avLst/>
            </a:prstGeom>
            <a:noFill/>
            <a:ln>
              <a:noFill/>
            </a:ln>
          </p:spPr>
        </p:pic>
        <p:grpSp>
          <p:nvGrpSpPr>
            <p:cNvPr id="4192" name="Google Shape;4192;p18"/>
            <p:cNvGrpSpPr/>
            <p:nvPr/>
          </p:nvGrpSpPr>
          <p:grpSpPr>
            <a:xfrm>
              <a:off x="7435067" y="4550795"/>
              <a:ext cx="566627" cy="507604"/>
              <a:chOff x="2751" y="1851"/>
              <a:chExt cx="462" cy="478"/>
            </a:xfrm>
          </p:grpSpPr>
          <p:pic>
            <p:nvPicPr>
              <p:cNvPr id="4193" name="Google Shape;4193;p18" descr="iphone_stylized_small"/>
              <p:cNvPicPr preferRelativeResize="0"/>
              <p:nvPr/>
            </p:nvPicPr>
            <p:blipFill rotWithShape="1">
              <a:blip r:embed="rId11">
                <a:alphaModFix/>
              </a:blip>
              <a:srcRect/>
              <a:stretch/>
            </p:blipFill>
            <p:spPr>
              <a:xfrm>
                <a:off x="2928" y="1922"/>
                <a:ext cx="152" cy="407"/>
              </a:xfrm>
              <a:prstGeom prst="rect">
                <a:avLst/>
              </a:prstGeom>
              <a:noFill/>
              <a:ln>
                <a:noFill/>
              </a:ln>
            </p:spPr>
          </p:pic>
          <p:pic>
            <p:nvPicPr>
              <p:cNvPr id="4194" name="Google Shape;4194;p18" descr="antenna_radiation_stylized"/>
              <p:cNvPicPr preferRelativeResize="0"/>
              <p:nvPr/>
            </p:nvPicPr>
            <p:blipFill rotWithShape="1">
              <a:blip r:embed="rId12">
                <a:alphaModFix/>
              </a:blip>
              <a:srcRect/>
              <a:stretch/>
            </p:blipFill>
            <p:spPr>
              <a:xfrm>
                <a:off x="2751" y="1851"/>
                <a:ext cx="462" cy="110"/>
              </a:xfrm>
              <a:prstGeom prst="rect">
                <a:avLst/>
              </a:prstGeom>
              <a:noFill/>
              <a:ln>
                <a:noFill/>
              </a:ln>
            </p:spPr>
          </p:pic>
        </p:grpSp>
        <p:grpSp>
          <p:nvGrpSpPr>
            <p:cNvPr id="4195" name="Google Shape;4195;p18"/>
            <p:cNvGrpSpPr/>
            <p:nvPr/>
          </p:nvGrpSpPr>
          <p:grpSpPr>
            <a:xfrm>
              <a:off x="8044949" y="4943509"/>
              <a:ext cx="622858" cy="831384"/>
              <a:chOff x="742" y="2409"/>
              <a:chExt cx="576" cy="881"/>
            </a:xfrm>
          </p:grpSpPr>
          <p:grpSp>
            <p:nvGrpSpPr>
              <p:cNvPr id="4196" name="Google Shape;4196;p18"/>
              <p:cNvGrpSpPr/>
              <p:nvPr/>
            </p:nvGrpSpPr>
            <p:grpSpPr>
              <a:xfrm>
                <a:off x="832" y="2643"/>
                <a:ext cx="376" cy="647"/>
                <a:chOff x="3130" y="3288"/>
                <a:chExt cx="410" cy="742"/>
              </a:xfrm>
            </p:grpSpPr>
            <p:cxnSp>
              <p:nvCxnSpPr>
                <p:cNvPr id="4197" name="Google Shape;4197;p18"/>
                <p:cNvCxnSpPr/>
                <p:nvPr/>
              </p:nvCxnSpPr>
              <p:spPr>
                <a:xfrm flipH="1">
                  <a:off x="3130" y="3288"/>
                  <a:ext cx="205" cy="672"/>
                </a:xfrm>
                <a:prstGeom prst="straightConnector1">
                  <a:avLst/>
                </a:prstGeom>
                <a:noFill/>
                <a:ln w="19050" cap="flat" cmpd="sng">
                  <a:solidFill>
                    <a:schemeClr val="dk1"/>
                  </a:solidFill>
                  <a:prstDash val="solid"/>
                  <a:round/>
                  <a:headEnd type="none" w="med" len="med"/>
                  <a:tailEnd type="none" w="med" len="med"/>
                </a:ln>
              </p:spPr>
            </p:cxnSp>
            <p:cxnSp>
              <p:nvCxnSpPr>
                <p:cNvPr id="4198" name="Google Shape;4198;p18"/>
                <p:cNvCxnSpPr/>
                <p:nvPr/>
              </p:nvCxnSpPr>
              <p:spPr>
                <a:xfrm>
                  <a:off x="3335" y="3288"/>
                  <a:ext cx="205" cy="669"/>
                </a:xfrm>
                <a:prstGeom prst="straightConnector1">
                  <a:avLst/>
                </a:prstGeom>
                <a:noFill/>
                <a:ln w="19050" cap="flat" cmpd="sng">
                  <a:solidFill>
                    <a:schemeClr val="dk1"/>
                  </a:solidFill>
                  <a:prstDash val="solid"/>
                  <a:round/>
                  <a:headEnd type="none" w="med" len="med"/>
                  <a:tailEnd type="none" w="med" len="med"/>
                </a:ln>
              </p:spPr>
            </p:cxnSp>
            <p:cxnSp>
              <p:nvCxnSpPr>
                <p:cNvPr id="4199" name="Google Shape;4199;p18"/>
                <p:cNvCxnSpPr/>
                <p:nvPr/>
              </p:nvCxnSpPr>
              <p:spPr>
                <a:xfrm>
                  <a:off x="3130" y="3957"/>
                  <a:ext cx="205" cy="73"/>
                </a:xfrm>
                <a:prstGeom prst="straightConnector1">
                  <a:avLst/>
                </a:prstGeom>
                <a:noFill/>
                <a:ln w="19050" cap="flat" cmpd="sng">
                  <a:solidFill>
                    <a:schemeClr val="dk1"/>
                  </a:solidFill>
                  <a:prstDash val="solid"/>
                  <a:round/>
                  <a:headEnd type="none" w="med" len="med"/>
                  <a:tailEnd type="none" w="med" len="med"/>
                </a:ln>
              </p:spPr>
            </p:cxnSp>
            <p:cxnSp>
              <p:nvCxnSpPr>
                <p:cNvPr id="4200" name="Google Shape;4200;p18"/>
                <p:cNvCxnSpPr/>
                <p:nvPr/>
              </p:nvCxnSpPr>
              <p:spPr>
                <a:xfrm flipH="1">
                  <a:off x="3335" y="3957"/>
                  <a:ext cx="205" cy="73"/>
                </a:xfrm>
                <a:prstGeom prst="straightConnector1">
                  <a:avLst/>
                </a:prstGeom>
                <a:noFill/>
                <a:ln w="19050" cap="flat" cmpd="sng">
                  <a:solidFill>
                    <a:schemeClr val="dk1"/>
                  </a:solidFill>
                  <a:prstDash val="solid"/>
                  <a:round/>
                  <a:headEnd type="none" w="med" len="med"/>
                  <a:tailEnd type="none" w="med" len="med"/>
                </a:ln>
              </p:spPr>
            </p:cxnSp>
            <p:cxnSp>
              <p:nvCxnSpPr>
                <p:cNvPr id="4201" name="Google Shape;4201;p18"/>
                <p:cNvCxnSpPr/>
                <p:nvPr/>
              </p:nvCxnSpPr>
              <p:spPr>
                <a:xfrm>
                  <a:off x="3335" y="3303"/>
                  <a:ext cx="0" cy="727"/>
                </a:xfrm>
                <a:prstGeom prst="straightConnector1">
                  <a:avLst/>
                </a:prstGeom>
                <a:noFill/>
                <a:ln w="19050" cap="flat" cmpd="sng">
                  <a:solidFill>
                    <a:schemeClr val="dk1"/>
                  </a:solidFill>
                  <a:prstDash val="solid"/>
                  <a:round/>
                  <a:headEnd type="none" w="med" len="med"/>
                  <a:tailEnd type="none" w="med" len="med"/>
                </a:ln>
              </p:spPr>
            </p:cxnSp>
            <p:cxnSp>
              <p:nvCxnSpPr>
                <p:cNvPr id="4202" name="Google Shape;4202;p18"/>
                <p:cNvCxnSpPr/>
                <p:nvPr/>
              </p:nvCxnSpPr>
              <p:spPr>
                <a:xfrm rot="10800000" flipH="1">
                  <a:off x="3130" y="3888"/>
                  <a:ext cx="205" cy="72"/>
                </a:xfrm>
                <a:prstGeom prst="straightConnector1">
                  <a:avLst/>
                </a:prstGeom>
                <a:noFill/>
                <a:ln w="19050" cap="flat" cmpd="sng">
                  <a:solidFill>
                    <a:schemeClr val="dk1"/>
                  </a:solidFill>
                  <a:prstDash val="solid"/>
                  <a:round/>
                  <a:headEnd type="none" w="med" len="med"/>
                  <a:tailEnd type="none" w="med" len="med"/>
                </a:ln>
              </p:spPr>
            </p:cxnSp>
            <p:cxnSp>
              <p:nvCxnSpPr>
                <p:cNvPr id="4203" name="Google Shape;4203;p18"/>
                <p:cNvCxnSpPr/>
                <p:nvPr/>
              </p:nvCxnSpPr>
              <p:spPr>
                <a:xfrm rot="10800000">
                  <a:off x="3335" y="3888"/>
                  <a:ext cx="205" cy="69"/>
                </a:xfrm>
                <a:prstGeom prst="straightConnector1">
                  <a:avLst/>
                </a:prstGeom>
                <a:noFill/>
                <a:ln w="19050" cap="flat" cmpd="sng">
                  <a:solidFill>
                    <a:schemeClr val="dk1"/>
                  </a:solidFill>
                  <a:prstDash val="solid"/>
                  <a:round/>
                  <a:headEnd type="none" w="med" len="med"/>
                  <a:tailEnd type="none" w="med" len="med"/>
                </a:ln>
              </p:spPr>
            </p:cxnSp>
            <p:cxnSp>
              <p:nvCxnSpPr>
                <p:cNvPr id="4204" name="Google Shape;4204;p18"/>
                <p:cNvCxnSpPr/>
                <p:nvPr/>
              </p:nvCxnSpPr>
              <p:spPr>
                <a:xfrm>
                  <a:off x="3217" y="3668"/>
                  <a:ext cx="118" cy="55"/>
                </a:xfrm>
                <a:prstGeom prst="straightConnector1">
                  <a:avLst/>
                </a:prstGeom>
                <a:noFill/>
                <a:ln w="19050" cap="flat" cmpd="sng">
                  <a:solidFill>
                    <a:schemeClr val="dk1"/>
                  </a:solidFill>
                  <a:prstDash val="solid"/>
                  <a:round/>
                  <a:headEnd type="none" w="med" len="med"/>
                  <a:tailEnd type="none" w="med" len="med"/>
                </a:ln>
              </p:spPr>
            </p:cxnSp>
            <p:cxnSp>
              <p:nvCxnSpPr>
                <p:cNvPr id="4205" name="Google Shape;4205;p18"/>
                <p:cNvCxnSpPr/>
                <p:nvPr/>
              </p:nvCxnSpPr>
              <p:spPr>
                <a:xfrm rot="10800000" flipH="1">
                  <a:off x="3335" y="3668"/>
                  <a:ext cx="124" cy="55"/>
                </a:xfrm>
                <a:prstGeom prst="straightConnector1">
                  <a:avLst/>
                </a:prstGeom>
                <a:noFill/>
                <a:ln w="19050" cap="flat" cmpd="sng">
                  <a:solidFill>
                    <a:schemeClr val="dk1"/>
                  </a:solidFill>
                  <a:prstDash val="solid"/>
                  <a:round/>
                  <a:headEnd type="none" w="med" len="med"/>
                  <a:tailEnd type="none" w="med" len="med"/>
                </a:ln>
              </p:spPr>
            </p:cxnSp>
            <p:cxnSp>
              <p:nvCxnSpPr>
                <p:cNvPr id="4206" name="Google Shape;4206;p18"/>
                <p:cNvCxnSpPr/>
                <p:nvPr/>
              </p:nvCxnSpPr>
              <p:spPr>
                <a:xfrm>
                  <a:off x="3178" y="3766"/>
                  <a:ext cx="152" cy="75"/>
                </a:xfrm>
                <a:prstGeom prst="straightConnector1">
                  <a:avLst/>
                </a:prstGeom>
                <a:noFill/>
                <a:ln w="19050" cap="flat" cmpd="sng">
                  <a:solidFill>
                    <a:schemeClr val="dk1"/>
                  </a:solidFill>
                  <a:prstDash val="solid"/>
                  <a:round/>
                  <a:headEnd type="none" w="med" len="med"/>
                  <a:tailEnd type="none" w="med" len="med"/>
                </a:ln>
              </p:spPr>
            </p:cxnSp>
            <p:cxnSp>
              <p:nvCxnSpPr>
                <p:cNvPr id="4207" name="Google Shape;4207;p18"/>
                <p:cNvCxnSpPr/>
                <p:nvPr/>
              </p:nvCxnSpPr>
              <p:spPr>
                <a:xfrm rot="10800000" flipH="1">
                  <a:off x="3335" y="3781"/>
                  <a:ext cx="153" cy="66"/>
                </a:xfrm>
                <a:prstGeom prst="straightConnector1">
                  <a:avLst/>
                </a:prstGeom>
                <a:noFill/>
                <a:ln w="19050" cap="flat" cmpd="sng">
                  <a:solidFill>
                    <a:schemeClr val="dk1"/>
                  </a:solidFill>
                  <a:prstDash val="solid"/>
                  <a:round/>
                  <a:headEnd type="none" w="med" len="med"/>
                  <a:tailEnd type="none" w="med" len="med"/>
                </a:ln>
              </p:spPr>
            </p:cxnSp>
            <p:cxnSp>
              <p:nvCxnSpPr>
                <p:cNvPr id="4208" name="Google Shape;4208;p18"/>
                <p:cNvCxnSpPr/>
                <p:nvPr/>
              </p:nvCxnSpPr>
              <p:spPr>
                <a:xfrm rot="10800000" flipH="1">
                  <a:off x="3335" y="3567"/>
                  <a:ext cx="78" cy="27"/>
                </a:xfrm>
                <a:prstGeom prst="straightConnector1">
                  <a:avLst/>
                </a:prstGeom>
                <a:noFill/>
                <a:ln w="19050" cap="flat" cmpd="sng">
                  <a:solidFill>
                    <a:schemeClr val="dk1"/>
                  </a:solidFill>
                  <a:prstDash val="solid"/>
                  <a:round/>
                  <a:headEnd type="none" w="med" len="med"/>
                  <a:tailEnd type="none" w="med" len="med"/>
                </a:ln>
              </p:spPr>
            </p:cxnSp>
            <p:cxnSp>
              <p:nvCxnSpPr>
                <p:cNvPr id="4209" name="Google Shape;4209;p18"/>
                <p:cNvCxnSpPr/>
                <p:nvPr/>
              </p:nvCxnSpPr>
              <p:spPr>
                <a:xfrm rot="10800000" flipH="1">
                  <a:off x="3335" y="3428"/>
                  <a:ext cx="49" cy="21"/>
                </a:xfrm>
                <a:prstGeom prst="straightConnector1">
                  <a:avLst/>
                </a:prstGeom>
                <a:noFill/>
                <a:ln w="19050" cap="flat" cmpd="sng">
                  <a:solidFill>
                    <a:schemeClr val="dk1"/>
                  </a:solidFill>
                  <a:prstDash val="solid"/>
                  <a:round/>
                  <a:headEnd type="none" w="med" len="med"/>
                  <a:tailEnd type="none" w="med" len="med"/>
                </a:ln>
              </p:spPr>
            </p:cxnSp>
            <p:cxnSp>
              <p:nvCxnSpPr>
                <p:cNvPr id="4210" name="Google Shape;4210;p18"/>
                <p:cNvCxnSpPr/>
                <p:nvPr/>
              </p:nvCxnSpPr>
              <p:spPr>
                <a:xfrm>
                  <a:off x="3247" y="3558"/>
                  <a:ext cx="95" cy="36"/>
                </a:xfrm>
                <a:prstGeom prst="straightConnector1">
                  <a:avLst/>
                </a:prstGeom>
                <a:noFill/>
                <a:ln w="19050" cap="flat" cmpd="sng">
                  <a:solidFill>
                    <a:schemeClr val="dk1"/>
                  </a:solidFill>
                  <a:prstDash val="solid"/>
                  <a:round/>
                  <a:headEnd type="none" w="med" len="med"/>
                  <a:tailEnd type="none" w="med" len="med"/>
                </a:ln>
              </p:spPr>
            </p:cxnSp>
            <p:cxnSp>
              <p:nvCxnSpPr>
                <p:cNvPr id="4211" name="Google Shape;4211;p18"/>
                <p:cNvCxnSpPr/>
                <p:nvPr/>
              </p:nvCxnSpPr>
              <p:spPr>
                <a:xfrm>
                  <a:off x="3289" y="3422"/>
                  <a:ext cx="55" cy="36"/>
                </a:xfrm>
                <a:prstGeom prst="straightConnector1">
                  <a:avLst/>
                </a:prstGeom>
                <a:noFill/>
                <a:ln w="19050" cap="flat" cmpd="sng">
                  <a:solidFill>
                    <a:schemeClr val="dk1"/>
                  </a:solidFill>
                  <a:prstDash val="solid"/>
                  <a:round/>
                  <a:headEnd type="none" w="med" len="med"/>
                  <a:tailEnd type="none" w="med" len="med"/>
                </a:ln>
              </p:spPr>
            </p:cxnSp>
          </p:grpSp>
          <p:pic>
            <p:nvPicPr>
              <p:cNvPr id="4212" name="Google Shape;4212;p18" descr="cell_tower_radiation copy"/>
              <p:cNvPicPr preferRelativeResize="0"/>
              <p:nvPr/>
            </p:nvPicPr>
            <p:blipFill rotWithShape="1">
              <a:blip r:embed="rId13">
                <a:alphaModFix/>
              </a:blip>
              <a:srcRect/>
              <a:stretch/>
            </p:blipFill>
            <p:spPr>
              <a:xfrm>
                <a:off x="742" y="2409"/>
                <a:ext cx="576" cy="464"/>
              </a:xfrm>
              <a:prstGeom prst="rect">
                <a:avLst/>
              </a:prstGeom>
              <a:noFill/>
              <a:ln>
                <a:noFill/>
              </a:ln>
            </p:spPr>
          </p:pic>
          <p:sp>
            <p:nvSpPr>
              <p:cNvPr id="4213" name="Google Shape;4213;p18"/>
              <p:cNvSpPr/>
              <p:nvPr/>
            </p:nvSpPr>
            <p:spPr>
              <a:xfrm>
                <a:off x="986" y="2597"/>
                <a:ext cx="65" cy="67"/>
              </a:xfrm>
              <a:prstGeom prst="ellipse">
                <a:avLst/>
              </a:prstGeom>
              <a:solidFill>
                <a:schemeClr val="dk2"/>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Arial"/>
                  <a:ea typeface="Arial"/>
                  <a:cs typeface="Arial"/>
                  <a:sym typeface="Arial"/>
                </a:endParaRPr>
              </a:p>
            </p:txBody>
          </p:sp>
        </p:grpSp>
        <p:grpSp>
          <p:nvGrpSpPr>
            <p:cNvPr id="4214" name="Google Shape;4214;p18"/>
            <p:cNvGrpSpPr/>
            <p:nvPr/>
          </p:nvGrpSpPr>
          <p:grpSpPr>
            <a:xfrm>
              <a:off x="7011178" y="5204622"/>
              <a:ext cx="728830" cy="544174"/>
              <a:chOff x="877" y="1008"/>
              <a:chExt cx="2747" cy="2626"/>
            </a:xfrm>
          </p:grpSpPr>
          <p:pic>
            <p:nvPicPr>
              <p:cNvPr id="4215" name="Google Shape;4215;p18" descr="antenna_stylized"/>
              <p:cNvPicPr preferRelativeResize="0"/>
              <p:nvPr/>
            </p:nvPicPr>
            <p:blipFill rotWithShape="1">
              <a:blip r:embed="rId14">
                <a:alphaModFix/>
              </a:blip>
              <a:srcRect/>
              <a:stretch/>
            </p:blipFill>
            <p:spPr>
              <a:xfrm>
                <a:off x="877" y="1008"/>
                <a:ext cx="2725" cy="1421"/>
              </a:xfrm>
              <a:prstGeom prst="rect">
                <a:avLst/>
              </a:prstGeom>
              <a:noFill/>
              <a:ln>
                <a:noFill/>
              </a:ln>
            </p:spPr>
          </p:pic>
          <p:pic>
            <p:nvPicPr>
              <p:cNvPr id="4216" name="Google Shape;4216;p18" descr="laptop_keyboard"/>
              <p:cNvPicPr preferRelativeResize="0"/>
              <p:nvPr/>
            </p:nvPicPr>
            <p:blipFill rotWithShape="1">
              <a:blip r:embed="rId15">
                <a:alphaModFix/>
              </a:blip>
              <a:srcRect/>
              <a:stretch/>
            </p:blipFill>
            <p:spPr>
              <a:xfrm rot="109064" flipH="1">
                <a:off x="1009" y="2586"/>
                <a:ext cx="2245" cy="1013"/>
              </a:xfrm>
              <a:prstGeom prst="rect">
                <a:avLst/>
              </a:prstGeom>
              <a:noFill/>
              <a:ln>
                <a:noFill/>
              </a:ln>
            </p:spPr>
          </p:pic>
          <p:sp>
            <p:nvSpPr>
              <p:cNvPr id="4217" name="Google Shape;4217;p18"/>
              <p:cNvSpPr/>
              <p:nvPr/>
            </p:nvSpPr>
            <p:spPr>
              <a:xfrm>
                <a:off x="1753" y="1603"/>
                <a:ext cx="1807" cy="1322"/>
              </a:xfrm>
              <a:custGeom>
                <a:avLst/>
                <a:gdLst/>
                <a:ahLst/>
                <a:cxnLst/>
                <a:rect l="l" t="t" r="r" b="b"/>
                <a:pathLst>
                  <a:path w="2982" h="2442" extrusionOk="0">
                    <a:moveTo>
                      <a:pt x="540" y="0"/>
                    </a:moveTo>
                    <a:lnTo>
                      <a:pt x="0" y="1734"/>
                    </a:lnTo>
                    <a:lnTo>
                      <a:pt x="2394" y="2442"/>
                    </a:lnTo>
                    <a:lnTo>
                      <a:pt x="2982" y="318"/>
                    </a:lnTo>
                    <a:lnTo>
                      <a:pt x="54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pic>
            <p:nvPicPr>
              <p:cNvPr id="4218" name="Google Shape;4218;p18" descr="screen"/>
              <p:cNvPicPr preferRelativeResize="0"/>
              <p:nvPr/>
            </p:nvPicPr>
            <p:blipFill rotWithShape="1">
              <a:blip r:embed="rId16">
                <a:alphaModFix/>
              </a:blip>
              <a:srcRect/>
              <a:stretch/>
            </p:blipFill>
            <p:spPr>
              <a:xfrm>
                <a:off x="1842" y="1637"/>
                <a:ext cx="1642" cy="1203"/>
              </a:xfrm>
              <a:prstGeom prst="rect">
                <a:avLst/>
              </a:prstGeom>
              <a:noFill/>
              <a:ln>
                <a:noFill/>
              </a:ln>
            </p:spPr>
          </p:pic>
          <p:sp>
            <p:nvSpPr>
              <p:cNvPr id="4219" name="Google Shape;4219;p18"/>
              <p:cNvSpPr/>
              <p:nvPr/>
            </p:nvSpPr>
            <p:spPr>
              <a:xfrm>
                <a:off x="2082" y="1564"/>
                <a:ext cx="1531" cy="246"/>
              </a:xfrm>
              <a:custGeom>
                <a:avLst/>
                <a:gdLst/>
                <a:ahLst/>
                <a:cxnLst/>
                <a:rect l="l" t="t" r="r" b="b"/>
                <a:pathLst>
                  <a:path w="2528" h="455" extrusionOk="0">
                    <a:moveTo>
                      <a:pt x="14" y="0"/>
                    </a:moveTo>
                    <a:lnTo>
                      <a:pt x="2528" y="341"/>
                    </a:lnTo>
                    <a:lnTo>
                      <a:pt x="2480" y="455"/>
                    </a:lnTo>
                    <a:lnTo>
                      <a:pt x="0" y="86"/>
                    </a:lnTo>
                    <a:lnTo>
                      <a:pt x="14" y="0"/>
                    </a:lnTo>
                    <a:close/>
                  </a:path>
                </a:pathLst>
              </a:custGeom>
              <a:gradFill>
                <a:gsLst>
                  <a:gs pos="0">
                    <a:srgbClr val="000099"/>
                  </a:gs>
                  <a:gs pos="100000">
                    <a:srgbClr val="EAEAEA"/>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4220" name="Google Shape;4220;p18"/>
              <p:cNvSpPr/>
              <p:nvPr/>
            </p:nvSpPr>
            <p:spPr>
              <a:xfrm>
                <a:off x="1737" y="1562"/>
                <a:ext cx="425" cy="1024"/>
              </a:xfrm>
              <a:custGeom>
                <a:avLst/>
                <a:gdLst/>
                <a:ahLst/>
                <a:cxnLst/>
                <a:rect l="l" t="t" r="r" b="b"/>
                <a:pathLst>
                  <a:path w="702" h="1893" extrusionOk="0">
                    <a:moveTo>
                      <a:pt x="579" y="0"/>
                    </a:moveTo>
                    <a:lnTo>
                      <a:pt x="0" y="1869"/>
                    </a:lnTo>
                    <a:lnTo>
                      <a:pt x="114" y="1893"/>
                    </a:lnTo>
                    <a:lnTo>
                      <a:pt x="702" y="51"/>
                    </a:lnTo>
                    <a:lnTo>
                      <a:pt x="579"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4221" name="Google Shape;4221;p18"/>
              <p:cNvSpPr/>
              <p:nvPr/>
            </p:nvSpPr>
            <p:spPr>
              <a:xfrm>
                <a:off x="3144" y="1745"/>
                <a:ext cx="458" cy="1182"/>
              </a:xfrm>
              <a:custGeom>
                <a:avLst/>
                <a:gdLst/>
                <a:ahLst/>
                <a:cxnLst/>
                <a:rect l="l" t="t" r="r" b="b"/>
                <a:pathLst>
                  <a:path w="756" h="2184" extrusionOk="0">
                    <a:moveTo>
                      <a:pt x="756" y="0"/>
                    </a:moveTo>
                    <a:lnTo>
                      <a:pt x="138" y="2184"/>
                    </a:lnTo>
                    <a:lnTo>
                      <a:pt x="0" y="2148"/>
                    </a:lnTo>
                    <a:lnTo>
                      <a:pt x="606" y="78"/>
                    </a:lnTo>
                    <a:lnTo>
                      <a:pt x="756" y="0"/>
                    </a:lnTo>
                    <a:close/>
                  </a:path>
                </a:pathLst>
              </a:custGeom>
              <a:gradFill>
                <a:gsLst>
                  <a:gs pos="0">
                    <a:srgbClr val="DDDDDD"/>
                  </a:gs>
                  <a:gs pos="100000">
                    <a:schemeClr val="lt1"/>
                  </a:gs>
                </a:gsLst>
                <a:lin ang="54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4222" name="Google Shape;4222;p18"/>
              <p:cNvSpPr/>
              <p:nvPr/>
            </p:nvSpPr>
            <p:spPr>
              <a:xfrm>
                <a:off x="1732" y="2534"/>
                <a:ext cx="1680" cy="399"/>
              </a:xfrm>
              <a:custGeom>
                <a:avLst/>
                <a:gdLst/>
                <a:ahLst/>
                <a:cxnLst/>
                <a:rect l="l" t="t" r="r" b="b"/>
                <a:pathLst>
                  <a:path w="2773" h="738" extrusionOk="0">
                    <a:moveTo>
                      <a:pt x="33" y="0"/>
                    </a:moveTo>
                    <a:lnTo>
                      <a:pt x="0" y="99"/>
                    </a:lnTo>
                    <a:lnTo>
                      <a:pt x="2436" y="738"/>
                    </a:lnTo>
                    <a:cubicBezTo>
                      <a:pt x="2499" y="501"/>
                      <a:pt x="2773" y="727"/>
                      <a:pt x="2373" y="603"/>
                    </a:cubicBezTo>
                    <a:lnTo>
                      <a:pt x="33" y="0"/>
                    </a:lnTo>
                    <a:close/>
                  </a:path>
                </a:pathLst>
              </a:custGeom>
              <a:gradFill>
                <a:gsLst>
                  <a:gs pos="0">
                    <a:srgbClr val="0000CC"/>
                  </a:gs>
                  <a:gs pos="100000">
                    <a:schemeClr val="lt1"/>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4223" name="Google Shape;4223;p18"/>
              <p:cNvSpPr/>
              <p:nvPr/>
            </p:nvSpPr>
            <p:spPr>
              <a:xfrm>
                <a:off x="3195" y="1755"/>
                <a:ext cx="429" cy="1187"/>
              </a:xfrm>
              <a:custGeom>
                <a:avLst/>
                <a:gdLst/>
                <a:ahLst/>
                <a:cxnLst/>
                <a:rect l="l" t="t" r="r" b="b"/>
                <a:pathLst>
                  <a:path w="637" h="1659" extrusionOk="0">
                    <a:moveTo>
                      <a:pt x="615" y="0"/>
                    </a:moveTo>
                    <a:lnTo>
                      <a:pt x="637" y="0"/>
                    </a:lnTo>
                    <a:lnTo>
                      <a:pt x="68" y="1659"/>
                    </a:lnTo>
                    <a:lnTo>
                      <a:pt x="0" y="1647"/>
                    </a:lnTo>
                    <a:lnTo>
                      <a:pt x="615" y="0"/>
                    </a:lnTo>
                    <a:close/>
                  </a:path>
                </a:pathLst>
              </a:custGeom>
              <a:solidFill>
                <a:srgbClr val="4D4D4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4224" name="Google Shape;4224;p18"/>
              <p:cNvSpPr/>
              <p:nvPr/>
            </p:nvSpPr>
            <p:spPr>
              <a:xfrm>
                <a:off x="1734" y="2587"/>
                <a:ext cx="1494" cy="394"/>
              </a:xfrm>
              <a:custGeom>
                <a:avLst/>
                <a:gdLst/>
                <a:ahLst/>
                <a:cxnLst/>
                <a:rect l="l" t="t" r="r" b="b"/>
                <a:pathLst>
                  <a:path w="2216" h="550" extrusionOk="0">
                    <a:moveTo>
                      <a:pt x="0" y="0"/>
                    </a:moveTo>
                    <a:lnTo>
                      <a:pt x="9" y="57"/>
                    </a:lnTo>
                    <a:lnTo>
                      <a:pt x="2164" y="550"/>
                    </a:lnTo>
                    <a:lnTo>
                      <a:pt x="2216" y="496"/>
                    </a:lnTo>
                    <a:lnTo>
                      <a:pt x="0" y="0"/>
                    </a:lnTo>
                    <a:close/>
                  </a:path>
                </a:pathLst>
              </a:custGeom>
              <a:gradFill>
                <a:gsLst>
                  <a:gs pos="0">
                    <a:srgbClr val="000099"/>
                  </a:gs>
                  <a:gs pos="100000">
                    <a:srgbClr val="808080"/>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nvGrpSpPr>
              <p:cNvPr id="4225" name="Google Shape;4225;p18"/>
              <p:cNvGrpSpPr/>
              <p:nvPr/>
            </p:nvGrpSpPr>
            <p:grpSpPr>
              <a:xfrm>
                <a:off x="1709" y="3008"/>
                <a:ext cx="507" cy="234"/>
                <a:chOff x="1740" y="2642"/>
                <a:chExt cx="752" cy="327"/>
              </a:xfrm>
            </p:grpSpPr>
            <p:sp>
              <p:nvSpPr>
                <p:cNvPr id="4226" name="Google Shape;4226;p18"/>
                <p:cNvSpPr/>
                <p:nvPr/>
              </p:nvSpPr>
              <p:spPr>
                <a:xfrm>
                  <a:off x="1740" y="2642"/>
                  <a:ext cx="752" cy="327"/>
                </a:xfrm>
                <a:custGeom>
                  <a:avLst/>
                  <a:gdLst/>
                  <a:ahLst/>
                  <a:cxnLst/>
                  <a:rect l="l" t="t" r="r" b="b"/>
                  <a:pathLst>
                    <a:path w="752" h="327" extrusionOk="0">
                      <a:moveTo>
                        <a:pt x="293" y="0"/>
                      </a:moveTo>
                      <a:lnTo>
                        <a:pt x="752" y="124"/>
                      </a:lnTo>
                      <a:lnTo>
                        <a:pt x="470" y="327"/>
                      </a:lnTo>
                      <a:lnTo>
                        <a:pt x="0" y="183"/>
                      </a:lnTo>
                      <a:lnTo>
                        <a:pt x="293"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4227" name="Google Shape;4227;p18"/>
                <p:cNvSpPr/>
                <p:nvPr/>
              </p:nvSpPr>
              <p:spPr>
                <a:xfrm>
                  <a:off x="1754" y="2649"/>
                  <a:ext cx="726" cy="311"/>
                </a:xfrm>
                <a:custGeom>
                  <a:avLst/>
                  <a:gdLst/>
                  <a:ahLst/>
                  <a:cxnLst/>
                  <a:rect l="l" t="t" r="r" b="b"/>
                  <a:pathLst>
                    <a:path w="726" h="311" extrusionOk="0">
                      <a:moveTo>
                        <a:pt x="282" y="0"/>
                      </a:moveTo>
                      <a:lnTo>
                        <a:pt x="726" y="119"/>
                      </a:lnTo>
                      <a:lnTo>
                        <a:pt x="457" y="311"/>
                      </a:lnTo>
                      <a:lnTo>
                        <a:pt x="0" y="173"/>
                      </a:lnTo>
                      <a:lnTo>
                        <a:pt x="282" y="0"/>
                      </a:lnTo>
                      <a:close/>
                    </a:path>
                  </a:pathLst>
                </a:custGeom>
                <a:gradFill>
                  <a:gsLst>
                    <a:gs pos="0">
                      <a:srgbClr val="4D4D4D"/>
                    </a:gs>
                    <a:gs pos="100000">
                      <a:srgbClr val="DDDDDD"/>
                    </a:gs>
                  </a:gsLst>
                  <a:lin ang="189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4228" name="Google Shape;4228;p18"/>
                <p:cNvSpPr/>
                <p:nvPr/>
              </p:nvSpPr>
              <p:spPr>
                <a:xfrm>
                  <a:off x="1808" y="2770"/>
                  <a:ext cx="258" cy="100"/>
                </a:xfrm>
                <a:custGeom>
                  <a:avLst/>
                  <a:gdLst/>
                  <a:ahLst/>
                  <a:cxnLst/>
                  <a:rect l="l" t="t" r="r" b="b"/>
                  <a:pathLst>
                    <a:path w="258" h="100" extrusionOk="0">
                      <a:moveTo>
                        <a:pt x="0" y="44"/>
                      </a:moveTo>
                      <a:lnTo>
                        <a:pt x="75" y="0"/>
                      </a:lnTo>
                      <a:lnTo>
                        <a:pt x="258" y="50"/>
                      </a:lnTo>
                      <a:lnTo>
                        <a:pt x="183" y="100"/>
                      </a:lnTo>
                      <a:lnTo>
                        <a:pt x="0" y="44"/>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4229" name="Google Shape;4229;p18"/>
                <p:cNvSpPr/>
                <p:nvPr/>
              </p:nvSpPr>
              <p:spPr>
                <a:xfrm>
                  <a:off x="1799" y="2816"/>
                  <a:ext cx="194" cy="63"/>
                </a:xfrm>
                <a:custGeom>
                  <a:avLst/>
                  <a:gdLst/>
                  <a:ahLst/>
                  <a:cxnLst/>
                  <a:rect l="l" t="t" r="r" b="b"/>
                  <a:pathLst>
                    <a:path w="194" h="63" extrusionOk="0">
                      <a:moveTo>
                        <a:pt x="12" y="0"/>
                      </a:moveTo>
                      <a:lnTo>
                        <a:pt x="194" y="53"/>
                      </a:lnTo>
                      <a:lnTo>
                        <a:pt x="180" y="63"/>
                      </a:lnTo>
                      <a:lnTo>
                        <a:pt x="0" y="9"/>
                      </a:lnTo>
                      <a:lnTo>
                        <a:pt x="12"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4230" name="Google Shape;4230;p18"/>
                <p:cNvSpPr/>
                <p:nvPr/>
              </p:nvSpPr>
              <p:spPr>
                <a:xfrm>
                  <a:off x="2020" y="2834"/>
                  <a:ext cx="258" cy="102"/>
                </a:xfrm>
                <a:custGeom>
                  <a:avLst/>
                  <a:gdLst/>
                  <a:ahLst/>
                  <a:cxnLst/>
                  <a:rect l="l" t="t" r="r" b="b"/>
                  <a:pathLst>
                    <a:path w="258" h="102" extrusionOk="0">
                      <a:moveTo>
                        <a:pt x="0" y="46"/>
                      </a:moveTo>
                      <a:lnTo>
                        <a:pt x="71" y="0"/>
                      </a:lnTo>
                      <a:lnTo>
                        <a:pt x="258" y="52"/>
                      </a:lnTo>
                      <a:lnTo>
                        <a:pt x="183" y="102"/>
                      </a:lnTo>
                      <a:lnTo>
                        <a:pt x="0" y="46"/>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4231" name="Google Shape;4231;p18"/>
                <p:cNvSpPr/>
                <p:nvPr/>
              </p:nvSpPr>
              <p:spPr>
                <a:xfrm>
                  <a:off x="2011" y="2882"/>
                  <a:ext cx="194" cy="63"/>
                </a:xfrm>
                <a:custGeom>
                  <a:avLst/>
                  <a:gdLst/>
                  <a:ahLst/>
                  <a:cxnLst/>
                  <a:rect l="l" t="t" r="r" b="b"/>
                  <a:pathLst>
                    <a:path w="194" h="63" extrusionOk="0">
                      <a:moveTo>
                        <a:pt x="12" y="0"/>
                      </a:moveTo>
                      <a:lnTo>
                        <a:pt x="194" y="53"/>
                      </a:lnTo>
                      <a:lnTo>
                        <a:pt x="180" y="63"/>
                      </a:lnTo>
                      <a:lnTo>
                        <a:pt x="0" y="9"/>
                      </a:lnTo>
                      <a:lnTo>
                        <a:pt x="12"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sp>
            <p:nvSpPr>
              <p:cNvPr id="4232" name="Google Shape;4232;p18"/>
              <p:cNvSpPr/>
              <p:nvPr/>
            </p:nvSpPr>
            <p:spPr>
              <a:xfrm>
                <a:off x="2577" y="3043"/>
                <a:ext cx="614" cy="514"/>
              </a:xfrm>
              <a:custGeom>
                <a:avLst/>
                <a:gdLst/>
                <a:ahLst/>
                <a:cxnLst/>
                <a:rect l="l" t="t" r="r" b="b"/>
                <a:pathLst>
                  <a:path w="990" h="792" extrusionOk="0">
                    <a:moveTo>
                      <a:pt x="3" y="738"/>
                    </a:moveTo>
                    <a:lnTo>
                      <a:pt x="990" y="0"/>
                    </a:lnTo>
                    <a:lnTo>
                      <a:pt x="987" y="60"/>
                    </a:lnTo>
                    <a:lnTo>
                      <a:pt x="0" y="792"/>
                    </a:lnTo>
                    <a:lnTo>
                      <a:pt x="3" y="738"/>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4233" name="Google Shape;4233;p18"/>
              <p:cNvSpPr/>
              <p:nvPr/>
            </p:nvSpPr>
            <p:spPr>
              <a:xfrm>
                <a:off x="1010" y="3084"/>
                <a:ext cx="1571" cy="469"/>
              </a:xfrm>
              <a:custGeom>
                <a:avLst/>
                <a:gdLst/>
                <a:ahLst/>
                <a:cxnLst/>
                <a:rect l="l" t="t" r="r" b="b"/>
                <a:pathLst>
                  <a:path w="2532" h="723" extrusionOk="0">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4234" name="Google Shape;4234;p18"/>
              <p:cNvSpPr/>
              <p:nvPr/>
            </p:nvSpPr>
            <p:spPr>
              <a:xfrm>
                <a:off x="1011" y="2998"/>
                <a:ext cx="17" cy="95"/>
              </a:xfrm>
              <a:custGeom>
                <a:avLst/>
                <a:gdLst/>
                <a:ahLst/>
                <a:cxnLst/>
                <a:rect l="l" t="t" r="r" b="b"/>
                <a:pathLst>
                  <a:path w="26" h="147" extrusionOk="0">
                    <a:moveTo>
                      <a:pt x="26" y="10"/>
                    </a:moveTo>
                    <a:lnTo>
                      <a:pt x="23" y="147"/>
                    </a:lnTo>
                    <a:lnTo>
                      <a:pt x="0" y="144"/>
                    </a:lnTo>
                    <a:lnTo>
                      <a:pt x="3" y="0"/>
                    </a:lnTo>
                    <a:lnTo>
                      <a:pt x="26" y="1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4235" name="Google Shape;4235;p18"/>
              <p:cNvSpPr/>
              <p:nvPr/>
            </p:nvSpPr>
            <p:spPr>
              <a:xfrm>
                <a:off x="1012" y="2611"/>
                <a:ext cx="730" cy="393"/>
              </a:xfrm>
              <a:custGeom>
                <a:avLst/>
                <a:gdLst/>
                <a:ahLst/>
                <a:cxnLst/>
                <a:rect l="l" t="t" r="r" b="b"/>
                <a:pathLst>
                  <a:path w="1176" h="606" extrusionOk="0">
                    <a:moveTo>
                      <a:pt x="1170" y="0"/>
                    </a:moveTo>
                    <a:lnTo>
                      <a:pt x="0" y="597"/>
                    </a:lnTo>
                    <a:lnTo>
                      <a:pt x="30" y="606"/>
                    </a:lnTo>
                    <a:lnTo>
                      <a:pt x="1176" y="18"/>
                    </a:lnTo>
                    <a:lnTo>
                      <a:pt x="1170"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4236" name="Google Shape;4236;p18"/>
              <p:cNvSpPr/>
              <p:nvPr/>
            </p:nvSpPr>
            <p:spPr>
              <a:xfrm>
                <a:off x="1061" y="3018"/>
                <a:ext cx="1490" cy="451"/>
              </a:xfrm>
              <a:custGeom>
                <a:avLst/>
                <a:gdLst/>
                <a:ahLst/>
                <a:cxnLst/>
                <a:rect l="l" t="t" r="r" b="b"/>
                <a:pathLst>
                  <a:path w="2532" h="723" extrusionOk="0">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4237" name="Google Shape;4237;p18"/>
              <p:cNvSpPr/>
              <p:nvPr/>
            </p:nvSpPr>
            <p:spPr>
              <a:xfrm rot="10800000" flipH="1">
                <a:off x="2549" y="2986"/>
                <a:ext cx="608" cy="467"/>
              </a:xfrm>
              <a:custGeom>
                <a:avLst/>
                <a:gdLst/>
                <a:ahLst/>
                <a:cxnLst/>
                <a:rect l="l" t="t" r="r" b="b"/>
                <a:pathLst>
                  <a:path w="2532" h="723" extrusionOk="0">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cxnSp>
          <p:nvCxnSpPr>
            <p:cNvPr id="4238" name="Google Shape;4238;p18"/>
            <p:cNvCxnSpPr/>
            <p:nvPr/>
          </p:nvCxnSpPr>
          <p:spPr>
            <a:xfrm>
              <a:off x="8933050" y="5885917"/>
              <a:ext cx="629346" cy="0"/>
            </a:xfrm>
            <a:prstGeom prst="straightConnector1">
              <a:avLst/>
            </a:prstGeom>
            <a:noFill/>
            <a:ln w="9525" cap="flat" cmpd="sng">
              <a:solidFill>
                <a:schemeClr val="dk1"/>
              </a:solidFill>
              <a:prstDash val="solid"/>
              <a:round/>
              <a:headEnd type="none" w="med" len="med"/>
              <a:tailEnd type="none" w="med" len="med"/>
            </a:ln>
          </p:spPr>
        </p:cxnSp>
        <p:sp>
          <p:nvSpPr>
            <p:cNvPr id="4239" name="Google Shape;4239;p18"/>
            <p:cNvSpPr txBox="1"/>
            <p:nvPr/>
          </p:nvSpPr>
          <p:spPr>
            <a:xfrm>
              <a:off x="9277842" y="5809251"/>
              <a:ext cx="1212850" cy="36671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Calibri"/>
                <a:buNone/>
              </a:pPr>
              <a:r>
                <a:rPr lang="en-US" sz="1800" b="0" i="1" u="none" strike="noStrike" cap="none">
                  <a:solidFill>
                    <a:srgbClr val="000000"/>
                  </a:solidFill>
                  <a:latin typeface="Calibri"/>
                  <a:ea typeface="Calibri"/>
                  <a:cs typeface="Calibri"/>
                  <a:sym typeface="Calibri"/>
                </a:rPr>
                <a:t>to Internet</a:t>
              </a:r>
              <a:endParaRPr/>
            </a:p>
          </p:txBody>
        </p:sp>
        <p:sp>
          <p:nvSpPr>
            <p:cNvPr id="4240" name="Google Shape;4240;p18"/>
            <p:cNvSpPr/>
            <p:nvPr/>
          </p:nvSpPr>
          <p:spPr>
            <a:xfrm>
              <a:off x="6622327" y="1977830"/>
              <a:ext cx="5443549" cy="2625725"/>
            </a:xfrm>
            <a:prstGeom prst="rect">
              <a:avLst/>
            </a:prstGeom>
            <a:noFill/>
            <a:ln>
              <a:noFill/>
            </a:ln>
          </p:spPr>
          <p:txBody>
            <a:bodyPr spcFirstLastPara="1" wrap="square" lIns="91425" tIns="45700" rIns="91425" bIns="45700" anchor="t" anchorCtr="0">
              <a:noAutofit/>
            </a:bodyPr>
            <a:lstStyle/>
            <a:p>
              <a:pPr marL="342900" marR="0" lvl="0" indent="-243840" algn="l" rtl="0">
                <a:lnSpc>
                  <a:spcPct val="85000"/>
                </a:lnSpc>
                <a:spcBef>
                  <a:spcPts val="0"/>
                </a:spcBef>
                <a:spcAft>
                  <a:spcPts val="0"/>
                </a:spcAft>
                <a:buClr>
                  <a:srgbClr val="000099"/>
                </a:buClr>
                <a:buSzPts val="1560"/>
                <a:buFont typeface="Noto Sans Symbols"/>
                <a:buNone/>
              </a:pPr>
              <a:endParaRPr sz="2400" b="0" i="0" u="none" strike="noStrike" cap="none">
                <a:solidFill>
                  <a:srgbClr val="000000"/>
                </a:solidFill>
                <a:latin typeface="Gill Sans"/>
                <a:ea typeface="Gill Sans"/>
                <a:cs typeface="Gill Sans"/>
                <a:sym typeface="Gill Sans"/>
              </a:endParaRPr>
            </a:p>
            <a:p>
              <a:pPr marL="342900" marR="0" lvl="0" indent="-342900" algn="l" rtl="0">
                <a:lnSpc>
                  <a:spcPct val="85000"/>
                </a:lnSpc>
                <a:spcBef>
                  <a:spcPts val="560"/>
                </a:spcBef>
                <a:spcAft>
                  <a:spcPts val="0"/>
                </a:spcAft>
                <a:buClr>
                  <a:srgbClr val="000099"/>
                </a:buClr>
                <a:buSzPts val="1820"/>
                <a:buFont typeface="Noto Sans Symbols"/>
                <a:buNone/>
              </a:pPr>
              <a:r>
                <a:rPr lang="en-US" sz="2800" b="0" i="0" u="none" strike="noStrike" cap="none">
                  <a:solidFill>
                    <a:srgbClr val="CC0000"/>
                  </a:solidFill>
                  <a:latin typeface="Calibri"/>
                  <a:ea typeface="Calibri"/>
                  <a:cs typeface="Calibri"/>
                  <a:sym typeface="Calibri"/>
                </a:rPr>
                <a:t>Wide-area cellular access networks</a:t>
              </a:r>
              <a:endParaRPr/>
            </a:p>
            <a:p>
              <a:pPr marL="457200" marR="0" lvl="1" indent="-249238" algn="l" rtl="0">
                <a:lnSpc>
                  <a:spcPct val="85000"/>
                </a:lnSpc>
                <a:spcBef>
                  <a:spcPts val="480"/>
                </a:spcBef>
                <a:spcAft>
                  <a:spcPts val="0"/>
                </a:spcAft>
                <a:buClr>
                  <a:srgbClr val="000099"/>
                </a:buClr>
                <a:buSzPts val="2400"/>
                <a:buFont typeface="Noto Sans Symbols"/>
                <a:buChar char="▪"/>
              </a:pPr>
              <a:r>
                <a:rPr lang="en-US" sz="2400" b="0" i="0" u="none" strike="noStrike" cap="none">
                  <a:solidFill>
                    <a:srgbClr val="000000"/>
                  </a:solidFill>
                  <a:latin typeface="Calibri"/>
                  <a:ea typeface="Calibri"/>
                  <a:cs typeface="Calibri"/>
                  <a:sym typeface="Calibri"/>
                </a:rPr>
                <a:t>provided by mobile, cellular network operator (10’s km)</a:t>
              </a:r>
              <a:endParaRPr/>
            </a:p>
            <a:p>
              <a:pPr marL="457200" marR="0" lvl="1" indent="-249238" algn="l" rtl="0">
                <a:lnSpc>
                  <a:spcPct val="85000"/>
                </a:lnSpc>
                <a:spcBef>
                  <a:spcPts val="480"/>
                </a:spcBef>
                <a:spcAft>
                  <a:spcPts val="0"/>
                </a:spcAft>
                <a:buClr>
                  <a:srgbClr val="000099"/>
                </a:buClr>
                <a:buSzPts val="2400"/>
                <a:buFont typeface="Noto Sans Symbols"/>
                <a:buChar char="▪"/>
              </a:pPr>
              <a:r>
                <a:rPr lang="en-US" sz="2400" b="0" i="0" u="none" strike="noStrike" cap="none">
                  <a:solidFill>
                    <a:srgbClr val="000000"/>
                  </a:solidFill>
                  <a:latin typeface="Calibri"/>
                  <a:ea typeface="Calibri"/>
                  <a:cs typeface="Calibri"/>
                  <a:sym typeface="Calibri"/>
                </a:rPr>
                <a:t>10’s Mbps </a:t>
              </a:r>
              <a:endParaRPr/>
            </a:p>
            <a:p>
              <a:pPr marL="457200" marR="0" lvl="1" indent="-249238" algn="l" rtl="0">
                <a:lnSpc>
                  <a:spcPct val="85000"/>
                </a:lnSpc>
                <a:spcBef>
                  <a:spcPts val="480"/>
                </a:spcBef>
                <a:spcAft>
                  <a:spcPts val="0"/>
                </a:spcAft>
                <a:buClr>
                  <a:srgbClr val="000099"/>
                </a:buClr>
                <a:buSzPts val="2400"/>
                <a:buFont typeface="Noto Sans Symbols"/>
                <a:buChar char="▪"/>
              </a:pPr>
              <a:r>
                <a:rPr lang="en-US" sz="2400" b="0" i="0" u="none" strike="noStrike" cap="none">
                  <a:solidFill>
                    <a:srgbClr val="000000"/>
                  </a:solidFill>
                  <a:latin typeface="Calibri"/>
                  <a:ea typeface="Calibri"/>
                  <a:cs typeface="Calibri"/>
                  <a:sym typeface="Calibri"/>
                </a:rPr>
                <a:t>4G cellular networks (5G coming)</a:t>
              </a:r>
              <a:endParaRPr/>
            </a:p>
          </p:txBody>
        </p:sp>
        <p:grpSp>
          <p:nvGrpSpPr>
            <p:cNvPr id="4241" name="Google Shape;4241;p18"/>
            <p:cNvGrpSpPr/>
            <p:nvPr/>
          </p:nvGrpSpPr>
          <p:grpSpPr>
            <a:xfrm>
              <a:off x="8517156" y="5755545"/>
              <a:ext cx="499292" cy="246225"/>
              <a:chOff x="7493876" y="2774731"/>
              <a:chExt cx="1481958" cy="894622"/>
            </a:xfrm>
          </p:grpSpPr>
          <p:sp>
            <p:nvSpPr>
              <p:cNvPr id="4242" name="Google Shape;4242;p18"/>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4243" name="Google Shape;4243;p18"/>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4244" name="Google Shape;4244;p18"/>
              <p:cNvGrpSpPr/>
              <p:nvPr/>
            </p:nvGrpSpPr>
            <p:grpSpPr>
              <a:xfrm>
                <a:off x="7713663" y="2848339"/>
                <a:ext cx="1042107" cy="425543"/>
                <a:chOff x="7786941" y="2884917"/>
                <a:chExt cx="897649" cy="353919"/>
              </a:xfrm>
            </p:grpSpPr>
            <p:sp>
              <p:nvSpPr>
                <p:cNvPr id="4245" name="Google Shape;4245;p18"/>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4246" name="Google Shape;4246;p18"/>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4247" name="Google Shape;4247;p18"/>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4248" name="Google Shape;4248;p18"/>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sp>
        <p:nvSpPr>
          <p:cNvPr id="4249" name="Google Shape;4249;p18"/>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Introduction: 1-</a:t>
            </a:r>
            <a:fld id="{00000000-1234-1234-1234-123412341234}" type="slidenum">
              <a:rPr lang="en-US"/>
              <a:t>18</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188"/>
                                        </p:tgtEl>
                                        <p:attrNameLst>
                                          <p:attrName>style.visibility</p:attrName>
                                        </p:attrNameLst>
                                      </p:cBhvr>
                                      <p:to>
                                        <p:strVal val="visible"/>
                                      </p:to>
                                    </p:set>
                                    <p:animEffect transition="in" filter="fade">
                                      <p:cBhvr>
                                        <p:cTn id="7" dur="500"/>
                                        <p:tgtEl>
                                          <p:spTgt spid="4188"/>
                                        </p:tgtEl>
                                      </p:cBhvr>
                                    </p:animEffect>
                                  </p:childTnLst>
                                </p:cTn>
                              </p:par>
                              <p:par>
                                <p:cTn id="8" presetID="10" presetClass="exit" presetSubtype="0" fill="hold" nodeType="withEffect">
                                  <p:stCondLst>
                                    <p:cond delay="0"/>
                                  </p:stCondLst>
                                  <p:childTnLst>
                                    <p:animEffect transition="out" filter="fade">
                                      <p:cBhvr>
                                        <p:cTn id="9" dur="500"/>
                                        <p:tgtEl>
                                          <p:spTgt spid="4142"/>
                                        </p:tgtEl>
                                      </p:cBhvr>
                                    </p:animEffect>
                                    <p:set>
                                      <p:cBhvr>
                                        <p:cTn id="10" dur="1" fill="hold">
                                          <p:stCondLst>
                                            <p:cond delay="500"/>
                                          </p:stCondLst>
                                        </p:cTn>
                                        <p:tgtEl>
                                          <p:spTgt spid="414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254"/>
        <p:cNvGrpSpPr/>
        <p:nvPr/>
      </p:nvGrpSpPr>
      <p:grpSpPr>
        <a:xfrm>
          <a:off x="0" y="0"/>
          <a:ext cx="0" cy="0"/>
          <a:chOff x="0" y="0"/>
          <a:chExt cx="0" cy="0"/>
        </a:xfrm>
      </p:grpSpPr>
      <p:sp>
        <p:nvSpPr>
          <p:cNvPr id="4255" name="Google Shape;4255;p19"/>
          <p:cNvSpPr txBox="1">
            <a:spLocks noGrp="1"/>
          </p:cNvSpPr>
          <p:nvPr>
            <p:ph type="title"/>
          </p:nvPr>
        </p:nvSpPr>
        <p:spPr>
          <a:xfrm>
            <a:off x="848710" y="273146"/>
            <a:ext cx="10867040"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5400"/>
              <a:buFont typeface="Calibri"/>
              <a:buNone/>
            </a:pPr>
            <a:r>
              <a:rPr lang="en-US" sz="5400" b="0"/>
              <a:t>Access networks: enterprise networks</a:t>
            </a:r>
            <a:endParaRPr sz="5400" b="0"/>
          </a:p>
        </p:txBody>
      </p:sp>
      <p:sp>
        <p:nvSpPr>
          <p:cNvPr id="4256" name="Google Shape;4256;p19"/>
          <p:cNvSpPr txBox="1"/>
          <p:nvPr/>
        </p:nvSpPr>
        <p:spPr>
          <a:xfrm>
            <a:off x="1016188" y="3974373"/>
            <a:ext cx="10847590" cy="2401072"/>
          </a:xfrm>
          <a:prstGeom prst="rect">
            <a:avLst/>
          </a:prstGeom>
          <a:noFill/>
          <a:ln>
            <a:noFill/>
          </a:ln>
        </p:spPr>
        <p:txBody>
          <a:bodyPr spcFirstLastPara="1" wrap="square" lIns="91425" tIns="45700" rIns="91425" bIns="45700" anchor="t" anchorCtr="0">
            <a:normAutofit/>
          </a:bodyPr>
          <a:lstStyle/>
          <a:p>
            <a:pPr marL="287338" marR="0" lvl="0" indent="-287338" algn="l" rtl="0">
              <a:lnSpc>
                <a:spcPct val="90000"/>
              </a:lnSpc>
              <a:spcBef>
                <a:spcPts val="0"/>
              </a:spcBef>
              <a:spcAft>
                <a:spcPts val="0"/>
              </a:spcAft>
              <a:buClr>
                <a:srgbClr val="0000A3"/>
              </a:buClr>
              <a:buSzPts val="2800"/>
              <a:buFont typeface="Noto Sans Symbols"/>
              <a:buChar char="▪"/>
            </a:pPr>
            <a:r>
              <a:rPr lang="en-US" sz="2800" b="0" i="0" u="none" strike="noStrike" cap="none">
                <a:solidFill>
                  <a:srgbClr val="000000"/>
                </a:solidFill>
                <a:latin typeface="Calibri"/>
                <a:ea typeface="Calibri"/>
                <a:cs typeface="Calibri"/>
                <a:sym typeface="Calibri"/>
              </a:rPr>
              <a:t>companies, universities, etc.</a:t>
            </a:r>
            <a:endParaRPr/>
          </a:p>
          <a:p>
            <a:pPr marL="287338" marR="0" lvl="1" indent="-287338" algn="l" rtl="0">
              <a:lnSpc>
                <a:spcPct val="90000"/>
              </a:lnSpc>
              <a:spcBef>
                <a:spcPts val="500"/>
              </a:spcBef>
              <a:spcAft>
                <a:spcPts val="0"/>
              </a:spcAft>
              <a:buClr>
                <a:srgbClr val="0000A8"/>
              </a:buClr>
              <a:buSzPts val="2800"/>
              <a:buFont typeface="Noto Sans Symbols"/>
              <a:buChar char="▪"/>
            </a:pPr>
            <a:r>
              <a:rPr lang="en-US" sz="2800" b="0" i="0" u="none" strike="noStrike" cap="none">
                <a:solidFill>
                  <a:srgbClr val="000000"/>
                </a:solidFill>
                <a:latin typeface="Calibri"/>
                <a:ea typeface="Calibri"/>
                <a:cs typeface="Calibri"/>
                <a:sym typeface="Calibri"/>
              </a:rPr>
              <a:t>mix of wired, wireless link technologies, connecting a mix of switches and routers </a:t>
            </a:r>
            <a:r>
              <a:rPr lang="en-US" sz="2400" b="0" i="0" u="none" strike="noStrike" cap="none">
                <a:solidFill>
                  <a:srgbClr val="000000"/>
                </a:solidFill>
                <a:latin typeface="Calibri"/>
                <a:ea typeface="Calibri"/>
                <a:cs typeface="Calibri"/>
                <a:sym typeface="Calibri"/>
              </a:rPr>
              <a:t>(we’ll cover differences shortly)</a:t>
            </a:r>
            <a:endParaRPr sz="2800" b="0" i="0" u="none" strike="noStrike" cap="none">
              <a:solidFill>
                <a:srgbClr val="000000"/>
              </a:solidFill>
              <a:latin typeface="Calibri"/>
              <a:ea typeface="Calibri"/>
              <a:cs typeface="Calibri"/>
              <a:sym typeface="Calibri"/>
            </a:endParaRPr>
          </a:p>
          <a:p>
            <a:pPr marL="735013" marR="0" lvl="2" indent="-287338" algn="l" rtl="0">
              <a:lnSpc>
                <a:spcPct val="90000"/>
              </a:lnSpc>
              <a:spcBef>
                <a:spcPts val="500"/>
              </a:spcBef>
              <a:spcAft>
                <a:spcPts val="0"/>
              </a:spcAft>
              <a:buClr>
                <a:srgbClr val="0000A8"/>
              </a:buClr>
              <a:buSzPts val="2800"/>
              <a:buFont typeface="Noto Sans Symbols"/>
              <a:buChar char="▪"/>
            </a:pPr>
            <a:r>
              <a:rPr lang="en-US" sz="2800" b="0" i="0" u="none" strike="noStrike" cap="none">
                <a:solidFill>
                  <a:srgbClr val="000000"/>
                </a:solidFill>
                <a:latin typeface="Calibri"/>
                <a:ea typeface="Calibri"/>
                <a:cs typeface="Calibri"/>
                <a:sym typeface="Calibri"/>
              </a:rPr>
              <a:t>Ethernet: wired access at 100Mbps, 1Gbps, 10Gbps </a:t>
            </a:r>
            <a:endParaRPr/>
          </a:p>
          <a:p>
            <a:pPr marL="735013" marR="0" lvl="2" indent="-287338" algn="l" rtl="0">
              <a:lnSpc>
                <a:spcPct val="90000"/>
              </a:lnSpc>
              <a:spcBef>
                <a:spcPts val="500"/>
              </a:spcBef>
              <a:spcAft>
                <a:spcPts val="0"/>
              </a:spcAft>
              <a:buClr>
                <a:srgbClr val="0000A8"/>
              </a:buClr>
              <a:buSzPts val="2800"/>
              <a:buFont typeface="Noto Sans Symbols"/>
              <a:buChar char="▪"/>
            </a:pPr>
            <a:r>
              <a:rPr lang="en-US" sz="2800" b="0" i="0" u="none" strike="noStrike" cap="none">
                <a:solidFill>
                  <a:srgbClr val="000000"/>
                </a:solidFill>
                <a:latin typeface="Calibri"/>
                <a:ea typeface="Calibri"/>
                <a:cs typeface="Calibri"/>
                <a:sym typeface="Calibri"/>
              </a:rPr>
              <a:t>WiFi: wireless access points at 11, 54, 450 Mbps </a:t>
            </a:r>
            <a:endParaRPr sz="2800" b="0" i="0" u="none" strike="noStrike" cap="none">
              <a:solidFill>
                <a:srgbClr val="000000"/>
              </a:solidFill>
              <a:latin typeface="Calibri"/>
              <a:ea typeface="Calibri"/>
              <a:cs typeface="Calibri"/>
              <a:sym typeface="Calibri"/>
            </a:endParaRPr>
          </a:p>
        </p:txBody>
      </p:sp>
      <p:cxnSp>
        <p:nvCxnSpPr>
          <p:cNvPr id="4257" name="Google Shape;4257;p19"/>
          <p:cNvCxnSpPr/>
          <p:nvPr/>
        </p:nvCxnSpPr>
        <p:spPr>
          <a:xfrm>
            <a:off x="4170166" y="2675819"/>
            <a:ext cx="0" cy="306575"/>
          </a:xfrm>
          <a:prstGeom prst="straightConnector1">
            <a:avLst/>
          </a:prstGeom>
          <a:noFill/>
          <a:ln w="9525" cap="flat" cmpd="sng">
            <a:solidFill>
              <a:schemeClr val="dk1"/>
            </a:solidFill>
            <a:prstDash val="solid"/>
            <a:round/>
            <a:headEnd type="none" w="med" len="med"/>
            <a:tailEnd type="none" w="med" len="med"/>
          </a:ln>
        </p:spPr>
      </p:cxnSp>
      <p:cxnSp>
        <p:nvCxnSpPr>
          <p:cNvPr id="4258" name="Google Shape;4258;p19"/>
          <p:cNvCxnSpPr/>
          <p:nvPr/>
        </p:nvCxnSpPr>
        <p:spPr>
          <a:xfrm>
            <a:off x="4478096" y="2681014"/>
            <a:ext cx="0" cy="365812"/>
          </a:xfrm>
          <a:prstGeom prst="straightConnector1">
            <a:avLst/>
          </a:prstGeom>
          <a:noFill/>
          <a:ln w="9525" cap="flat" cmpd="sng">
            <a:solidFill>
              <a:schemeClr val="dk1"/>
            </a:solidFill>
            <a:prstDash val="solid"/>
            <a:round/>
            <a:headEnd type="none" w="med" len="med"/>
            <a:tailEnd type="none" w="med" len="med"/>
          </a:ln>
        </p:spPr>
      </p:cxnSp>
      <p:cxnSp>
        <p:nvCxnSpPr>
          <p:cNvPr id="4259" name="Google Shape;4259;p19"/>
          <p:cNvCxnSpPr/>
          <p:nvPr/>
        </p:nvCxnSpPr>
        <p:spPr>
          <a:xfrm rot="10800000">
            <a:off x="3726933" y="2663348"/>
            <a:ext cx="512050" cy="0"/>
          </a:xfrm>
          <a:prstGeom prst="straightConnector1">
            <a:avLst/>
          </a:prstGeom>
          <a:noFill/>
          <a:ln w="9525" cap="flat" cmpd="sng">
            <a:solidFill>
              <a:schemeClr val="dk1"/>
            </a:solidFill>
            <a:prstDash val="solid"/>
            <a:round/>
            <a:headEnd type="none" w="med" len="med"/>
            <a:tailEnd type="none" w="med" len="med"/>
          </a:ln>
        </p:spPr>
      </p:cxnSp>
      <p:cxnSp>
        <p:nvCxnSpPr>
          <p:cNvPr id="4260" name="Google Shape;4260;p19"/>
          <p:cNvCxnSpPr/>
          <p:nvPr/>
        </p:nvCxnSpPr>
        <p:spPr>
          <a:xfrm rot="10800000">
            <a:off x="3354851" y="2518893"/>
            <a:ext cx="780323" cy="0"/>
          </a:xfrm>
          <a:prstGeom prst="straightConnector1">
            <a:avLst/>
          </a:prstGeom>
          <a:noFill/>
          <a:ln w="9525" cap="flat" cmpd="sng">
            <a:solidFill>
              <a:schemeClr val="dk1"/>
            </a:solidFill>
            <a:prstDash val="solid"/>
            <a:round/>
            <a:headEnd type="none" w="med" len="med"/>
            <a:tailEnd type="none" w="med" len="med"/>
          </a:ln>
        </p:spPr>
      </p:cxnSp>
      <p:cxnSp>
        <p:nvCxnSpPr>
          <p:cNvPr id="4261" name="Google Shape;4261;p19"/>
          <p:cNvCxnSpPr/>
          <p:nvPr/>
        </p:nvCxnSpPr>
        <p:spPr>
          <a:xfrm rot="10800000">
            <a:off x="4296137" y="2114630"/>
            <a:ext cx="0" cy="351262"/>
          </a:xfrm>
          <a:prstGeom prst="straightConnector1">
            <a:avLst/>
          </a:prstGeom>
          <a:noFill/>
          <a:ln w="9525" cap="flat" cmpd="sng">
            <a:solidFill>
              <a:schemeClr val="dk1"/>
            </a:solidFill>
            <a:prstDash val="solid"/>
            <a:round/>
            <a:headEnd type="none" w="med" len="med"/>
            <a:tailEnd type="none" w="med" len="med"/>
          </a:ln>
        </p:spPr>
      </p:cxnSp>
      <p:grpSp>
        <p:nvGrpSpPr>
          <p:cNvPr id="4262" name="Google Shape;4262;p19"/>
          <p:cNvGrpSpPr/>
          <p:nvPr/>
        </p:nvGrpSpPr>
        <p:grpSpPr>
          <a:xfrm>
            <a:off x="4075687" y="1818447"/>
            <a:ext cx="641521" cy="410499"/>
            <a:chOff x="2967" y="478"/>
            <a:chExt cx="788" cy="625"/>
          </a:xfrm>
        </p:grpSpPr>
        <p:pic>
          <p:nvPicPr>
            <p:cNvPr id="4263" name="Google Shape;4263;p19" descr="access_point_stylized_small"/>
            <p:cNvPicPr preferRelativeResize="0"/>
            <p:nvPr/>
          </p:nvPicPr>
          <p:blipFill rotWithShape="1">
            <a:blip r:embed="rId3">
              <a:alphaModFix/>
            </a:blip>
            <a:srcRect/>
            <a:stretch/>
          </p:blipFill>
          <p:spPr>
            <a:xfrm>
              <a:off x="3012" y="559"/>
              <a:ext cx="576" cy="544"/>
            </a:xfrm>
            <a:prstGeom prst="rect">
              <a:avLst/>
            </a:prstGeom>
            <a:noFill/>
            <a:ln>
              <a:noFill/>
            </a:ln>
          </p:spPr>
        </p:pic>
        <p:pic>
          <p:nvPicPr>
            <p:cNvPr id="4264" name="Google Shape;4264;p19" descr="antenna_radiation_stylized"/>
            <p:cNvPicPr preferRelativeResize="0"/>
            <p:nvPr/>
          </p:nvPicPr>
          <p:blipFill rotWithShape="1">
            <a:blip r:embed="rId4">
              <a:alphaModFix/>
            </a:blip>
            <a:srcRect/>
            <a:stretch/>
          </p:blipFill>
          <p:spPr>
            <a:xfrm>
              <a:off x="2967" y="478"/>
              <a:ext cx="788" cy="188"/>
            </a:xfrm>
            <a:prstGeom prst="rect">
              <a:avLst/>
            </a:prstGeom>
            <a:noFill/>
            <a:ln>
              <a:noFill/>
            </a:ln>
          </p:spPr>
        </p:pic>
      </p:grpSp>
      <p:grpSp>
        <p:nvGrpSpPr>
          <p:cNvPr id="4265" name="Google Shape;4265;p19"/>
          <p:cNvGrpSpPr/>
          <p:nvPr/>
        </p:nvGrpSpPr>
        <p:grpSpPr>
          <a:xfrm>
            <a:off x="4558577" y="1396516"/>
            <a:ext cx="457229" cy="468771"/>
            <a:chOff x="877" y="1008"/>
            <a:chExt cx="2747" cy="2626"/>
          </a:xfrm>
        </p:grpSpPr>
        <p:pic>
          <p:nvPicPr>
            <p:cNvPr id="4266" name="Google Shape;4266;p19" descr="antenna_stylized"/>
            <p:cNvPicPr preferRelativeResize="0"/>
            <p:nvPr/>
          </p:nvPicPr>
          <p:blipFill rotWithShape="1">
            <a:blip r:embed="rId5">
              <a:alphaModFix/>
            </a:blip>
            <a:srcRect/>
            <a:stretch/>
          </p:blipFill>
          <p:spPr>
            <a:xfrm>
              <a:off x="877" y="1008"/>
              <a:ext cx="2725" cy="1421"/>
            </a:xfrm>
            <a:prstGeom prst="rect">
              <a:avLst/>
            </a:prstGeom>
            <a:noFill/>
            <a:ln>
              <a:noFill/>
            </a:ln>
          </p:spPr>
        </p:pic>
        <p:pic>
          <p:nvPicPr>
            <p:cNvPr id="4267" name="Google Shape;4267;p19" descr="laptop_keyboard"/>
            <p:cNvPicPr preferRelativeResize="0"/>
            <p:nvPr/>
          </p:nvPicPr>
          <p:blipFill rotWithShape="1">
            <a:blip r:embed="rId6">
              <a:alphaModFix/>
            </a:blip>
            <a:srcRect/>
            <a:stretch/>
          </p:blipFill>
          <p:spPr>
            <a:xfrm rot="109064" flipH="1">
              <a:off x="1009" y="2586"/>
              <a:ext cx="2245" cy="1013"/>
            </a:xfrm>
            <a:prstGeom prst="rect">
              <a:avLst/>
            </a:prstGeom>
            <a:noFill/>
            <a:ln>
              <a:noFill/>
            </a:ln>
          </p:spPr>
        </p:pic>
        <p:sp>
          <p:nvSpPr>
            <p:cNvPr id="4268" name="Google Shape;4268;p19"/>
            <p:cNvSpPr/>
            <p:nvPr/>
          </p:nvSpPr>
          <p:spPr>
            <a:xfrm>
              <a:off x="1753" y="1603"/>
              <a:ext cx="1807" cy="1322"/>
            </a:xfrm>
            <a:custGeom>
              <a:avLst/>
              <a:gdLst/>
              <a:ahLst/>
              <a:cxnLst/>
              <a:rect l="l" t="t" r="r" b="b"/>
              <a:pathLst>
                <a:path w="2982" h="2442" extrusionOk="0">
                  <a:moveTo>
                    <a:pt x="540" y="0"/>
                  </a:moveTo>
                  <a:lnTo>
                    <a:pt x="0" y="1734"/>
                  </a:lnTo>
                  <a:lnTo>
                    <a:pt x="2394" y="2442"/>
                  </a:lnTo>
                  <a:lnTo>
                    <a:pt x="2982" y="318"/>
                  </a:lnTo>
                  <a:lnTo>
                    <a:pt x="54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pic>
          <p:nvPicPr>
            <p:cNvPr id="4269" name="Google Shape;4269;p19" descr="screen"/>
            <p:cNvPicPr preferRelativeResize="0"/>
            <p:nvPr/>
          </p:nvPicPr>
          <p:blipFill rotWithShape="1">
            <a:blip r:embed="rId7">
              <a:alphaModFix/>
            </a:blip>
            <a:srcRect/>
            <a:stretch/>
          </p:blipFill>
          <p:spPr>
            <a:xfrm>
              <a:off x="1842" y="1637"/>
              <a:ext cx="1642" cy="1203"/>
            </a:xfrm>
            <a:prstGeom prst="rect">
              <a:avLst/>
            </a:prstGeom>
            <a:noFill/>
            <a:ln>
              <a:noFill/>
            </a:ln>
          </p:spPr>
        </p:pic>
        <p:sp>
          <p:nvSpPr>
            <p:cNvPr id="4270" name="Google Shape;4270;p19"/>
            <p:cNvSpPr/>
            <p:nvPr/>
          </p:nvSpPr>
          <p:spPr>
            <a:xfrm>
              <a:off x="2082" y="1564"/>
              <a:ext cx="1531" cy="246"/>
            </a:xfrm>
            <a:custGeom>
              <a:avLst/>
              <a:gdLst/>
              <a:ahLst/>
              <a:cxnLst/>
              <a:rect l="l" t="t" r="r" b="b"/>
              <a:pathLst>
                <a:path w="2528" h="455" extrusionOk="0">
                  <a:moveTo>
                    <a:pt x="14" y="0"/>
                  </a:moveTo>
                  <a:lnTo>
                    <a:pt x="2528" y="341"/>
                  </a:lnTo>
                  <a:lnTo>
                    <a:pt x="2480" y="455"/>
                  </a:lnTo>
                  <a:lnTo>
                    <a:pt x="0" y="86"/>
                  </a:lnTo>
                  <a:lnTo>
                    <a:pt x="14" y="0"/>
                  </a:lnTo>
                  <a:close/>
                </a:path>
              </a:pathLst>
            </a:custGeom>
            <a:gradFill>
              <a:gsLst>
                <a:gs pos="0">
                  <a:srgbClr val="000099"/>
                </a:gs>
                <a:gs pos="100000">
                  <a:srgbClr val="EAEAEA"/>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4271" name="Google Shape;4271;p19"/>
            <p:cNvSpPr/>
            <p:nvPr/>
          </p:nvSpPr>
          <p:spPr>
            <a:xfrm>
              <a:off x="1737" y="1562"/>
              <a:ext cx="425" cy="1024"/>
            </a:xfrm>
            <a:custGeom>
              <a:avLst/>
              <a:gdLst/>
              <a:ahLst/>
              <a:cxnLst/>
              <a:rect l="l" t="t" r="r" b="b"/>
              <a:pathLst>
                <a:path w="702" h="1893" extrusionOk="0">
                  <a:moveTo>
                    <a:pt x="579" y="0"/>
                  </a:moveTo>
                  <a:lnTo>
                    <a:pt x="0" y="1869"/>
                  </a:lnTo>
                  <a:lnTo>
                    <a:pt x="114" y="1893"/>
                  </a:lnTo>
                  <a:lnTo>
                    <a:pt x="702" y="51"/>
                  </a:lnTo>
                  <a:lnTo>
                    <a:pt x="579"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4272" name="Google Shape;4272;p19"/>
            <p:cNvSpPr/>
            <p:nvPr/>
          </p:nvSpPr>
          <p:spPr>
            <a:xfrm>
              <a:off x="3144" y="1745"/>
              <a:ext cx="458" cy="1182"/>
            </a:xfrm>
            <a:custGeom>
              <a:avLst/>
              <a:gdLst/>
              <a:ahLst/>
              <a:cxnLst/>
              <a:rect l="l" t="t" r="r" b="b"/>
              <a:pathLst>
                <a:path w="756" h="2184" extrusionOk="0">
                  <a:moveTo>
                    <a:pt x="756" y="0"/>
                  </a:moveTo>
                  <a:lnTo>
                    <a:pt x="138" y="2184"/>
                  </a:lnTo>
                  <a:lnTo>
                    <a:pt x="0" y="2148"/>
                  </a:lnTo>
                  <a:lnTo>
                    <a:pt x="606" y="78"/>
                  </a:lnTo>
                  <a:lnTo>
                    <a:pt x="756" y="0"/>
                  </a:lnTo>
                  <a:close/>
                </a:path>
              </a:pathLst>
            </a:custGeom>
            <a:gradFill>
              <a:gsLst>
                <a:gs pos="0">
                  <a:srgbClr val="DDDDDD"/>
                </a:gs>
                <a:gs pos="100000">
                  <a:schemeClr val="lt1"/>
                </a:gs>
              </a:gsLst>
              <a:lin ang="54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4273" name="Google Shape;4273;p19"/>
            <p:cNvSpPr/>
            <p:nvPr/>
          </p:nvSpPr>
          <p:spPr>
            <a:xfrm>
              <a:off x="1732" y="2534"/>
              <a:ext cx="1680" cy="399"/>
            </a:xfrm>
            <a:custGeom>
              <a:avLst/>
              <a:gdLst/>
              <a:ahLst/>
              <a:cxnLst/>
              <a:rect l="l" t="t" r="r" b="b"/>
              <a:pathLst>
                <a:path w="2773" h="738" extrusionOk="0">
                  <a:moveTo>
                    <a:pt x="33" y="0"/>
                  </a:moveTo>
                  <a:lnTo>
                    <a:pt x="0" y="99"/>
                  </a:lnTo>
                  <a:lnTo>
                    <a:pt x="2436" y="738"/>
                  </a:lnTo>
                  <a:cubicBezTo>
                    <a:pt x="2499" y="501"/>
                    <a:pt x="2773" y="727"/>
                    <a:pt x="2373" y="603"/>
                  </a:cubicBezTo>
                  <a:lnTo>
                    <a:pt x="33" y="0"/>
                  </a:lnTo>
                  <a:close/>
                </a:path>
              </a:pathLst>
            </a:custGeom>
            <a:gradFill>
              <a:gsLst>
                <a:gs pos="0">
                  <a:srgbClr val="0000CC"/>
                </a:gs>
                <a:gs pos="100000">
                  <a:schemeClr val="lt1"/>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4274" name="Google Shape;4274;p19"/>
            <p:cNvSpPr/>
            <p:nvPr/>
          </p:nvSpPr>
          <p:spPr>
            <a:xfrm>
              <a:off x="3195" y="1755"/>
              <a:ext cx="429" cy="1187"/>
            </a:xfrm>
            <a:custGeom>
              <a:avLst/>
              <a:gdLst/>
              <a:ahLst/>
              <a:cxnLst/>
              <a:rect l="l" t="t" r="r" b="b"/>
              <a:pathLst>
                <a:path w="637" h="1659" extrusionOk="0">
                  <a:moveTo>
                    <a:pt x="615" y="0"/>
                  </a:moveTo>
                  <a:lnTo>
                    <a:pt x="637" y="0"/>
                  </a:lnTo>
                  <a:lnTo>
                    <a:pt x="68" y="1659"/>
                  </a:lnTo>
                  <a:lnTo>
                    <a:pt x="0" y="1647"/>
                  </a:lnTo>
                  <a:lnTo>
                    <a:pt x="615" y="0"/>
                  </a:lnTo>
                  <a:close/>
                </a:path>
              </a:pathLst>
            </a:custGeom>
            <a:solidFill>
              <a:srgbClr val="4D4D4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4275" name="Google Shape;4275;p19"/>
            <p:cNvSpPr/>
            <p:nvPr/>
          </p:nvSpPr>
          <p:spPr>
            <a:xfrm>
              <a:off x="1734" y="2587"/>
              <a:ext cx="1494" cy="394"/>
            </a:xfrm>
            <a:custGeom>
              <a:avLst/>
              <a:gdLst/>
              <a:ahLst/>
              <a:cxnLst/>
              <a:rect l="l" t="t" r="r" b="b"/>
              <a:pathLst>
                <a:path w="2216" h="550" extrusionOk="0">
                  <a:moveTo>
                    <a:pt x="0" y="0"/>
                  </a:moveTo>
                  <a:lnTo>
                    <a:pt x="9" y="57"/>
                  </a:lnTo>
                  <a:lnTo>
                    <a:pt x="2164" y="550"/>
                  </a:lnTo>
                  <a:lnTo>
                    <a:pt x="2216" y="496"/>
                  </a:lnTo>
                  <a:lnTo>
                    <a:pt x="0" y="0"/>
                  </a:lnTo>
                  <a:close/>
                </a:path>
              </a:pathLst>
            </a:custGeom>
            <a:gradFill>
              <a:gsLst>
                <a:gs pos="0">
                  <a:srgbClr val="000099"/>
                </a:gs>
                <a:gs pos="100000">
                  <a:srgbClr val="808080"/>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grpSp>
          <p:nvGrpSpPr>
            <p:cNvPr id="4276" name="Google Shape;4276;p19"/>
            <p:cNvGrpSpPr/>
            <p:nvPr/>
          </p:nvGrpSpPr>
          <p:grpSpPr>
            <a:xfrm>
              <a:off x="1709" y="3008"/>
              <a:ext cx="507" cy="234"/>
              <a:chOff x="1740" y="2642"/>
              <a:chExt cx="752" cy="327"/>
            </a:xfrm>
          </p:grpSpPr>
          <p:sp>
            <p:nvSpPr>
              <p:cNvPr id="4277" name="Google Shape;4277;p19"/>
              <p:cNvSpPr/>
              <p:nvPr/>
            </p:nvSpPr>
            <p:spPr>
              <a:xfrm>
                <a:off x="1740" y="2642"/>
                <a:ext cx="752" cy="327"/>
              </a:xfrm>
              <a:custGeom>
                <a:avLst/>
                <a:gdLst/>
                <a:ahLst/>
                <a:cxnLst/>
                <a:rect l="l" t="t" r="r" b="b"/>
                <a:pathLst>
                  <a:path w="752" h="327" extrusionOk="0">
                    <a:moveTo>
                      <a:pt x="293" y="0"/>
                    </a:moveTo>
                    <a:lnTo>
                      <a:pt x="752" y="124"/>
                    </a:lnTo>
                    <a:lnTo>
                      <a:pt x="470" y="327"/>
                    </a:lnTo>
                    <a:lnTo>
                      <a:pt x="0" y="183"/>
                    </a:lnTo>
                    <a:lnTo>
                      <a:pt x="293"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4278" name="Google Shape;4278;p19"/>
              <p:cNvSpPr/>
              <p:nvPr/>
            </p:nvSpPr>
            <p:spPr>
              <a:xfrm>
                <a:off x="1754" y="2649"/>
                <a:ext cx="726" cy="311"/>
              </a:xfrm>
              <a:custGeom>
                <a:avLst/>
                <a:gdLst/>
                <a:ahLst/>
                <a:cxnLst/>
                <a:rect l="l" t="t" r="r" b="b"/>
                <a:pathLst>
                  <a:path w="726" h="311" extrusionOk="0">
                    <a:moveTo>
                      <a:pt x="282" y="0"/>
                    </a:moveTo>
                    <a:lnTo>
                      <a:pt x="726" y="119"/>
                    </a:lnTo>
                    <a:lnTo>
                      <a:pt x="457" y="311"/>
                    </a:lnTo>
                    <a:lnTo>
                      <a:pt x="0" y="173"/>
                    </a:lnTo>
                    <a:lnTo>
                      <a:pt x="282" y="0"/>
                    </a:lnTo>
                    <a:close/>
                  </a:path>
                </a:pathLst>
              </a:custGeom>
              <a:gradFill>
                <a:gsLst>
                  <a:gs pos="0">
                    <a:srgbClr val="4D4D4D"/>
                  </a:gs>
                  <a:gs pos="100000">
                    <a:srgbClr val="DDDDDD"/>
                  </a:gs>
                </a:gsLst>
                <a:lin ang="189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4279" name="Google Shape;4279;p19"/>
              <p:cNvSpPr/>
              <p:nvPr/>
            </p:nvSpPr>
            <p:spPr>
              <a:xfrm>
                <a:off x="1808" y="2770"/>
                <a:ext cx="258" cy="100"/>
              </a:xfrm>
              <a:custGeom>
                <a:avLst/>
                <a:gdLst/>
                <a:ahLst/>
                <a:cxnLst/>
                <a:rect l="l" t="t" r="r" b="b"/>
                <a:pathLst>
                  <a:path w="258" h="100" extrusionOk="0">
                    <a:moveTo>
                      <a:pt x="0" y="44"/>
                    </a:moveTo>
                    <a:lnTo>
                      <a:pt x="75" y="0"/>
                    </a:lnTo>
                    <a:lnTo>
                      <a:pt x="258" y="50"/>
                    </a:lnTo>
                    <a:lnTo>
                      <a:pt x="183" y="100"/>
                    </a:lnTo>
                    <a:lnTo>
                      <a:pt x="0" y="44"/>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4280" name="Google Shape;4280;p19"/>
              <p:cNvSpPr/>
              <p:nvPr/>
            </p:nvSpPr>
            <p:spPr>
              <a:xfrm>
                <a:off x="1799" y="2816"/>
                <a:ext cx="194" cy="63"/>
              </a:xfrm>
              <a:custGeom>
                <a:avLst/>
                <a:gdLst/>
                <a:ahLst/>
                <a:cxnLst/>
                <a:rect l="l" t="t" r="r" b="b"/>
                <a:pathLst>
                  <a:path w="194" h="63" extrusionOk="0">
                    <a:moveTo>
                      <a:pt x="12" y="0"/>
                    </a:moveTo>
                    <a:lnTo>
                      <a:pt x="194" y="53"/>
                    </a:lnTo>
                    <a:lnTo>
                      <a:pt x="180" y="63"/>
                    </a:lnTo>
                    <a:lnTo>
                      <a:pt x="0" y="9"/>
                    </a:lnTo>
                    <a:lnTo>
                      <a:pt x="12"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4281" name="Google Shape;4281;p19"/>
              <p:cNvSpPr/>
              <p:nvPr/>
            </p:nvSpPr>
            <p:spPr>
              <a:xfrm>
                <a:off x="2020" y="2834"/>
                <a:ext cx="258" cy="102"/>
              </a:xfrm>
              <a:custGeom>
                <a:avLst/>
                <a:gdLst/>
                <a:ahLst/>
                <a:cxnLst/>
                <a:rect l="l" t="t" r="r" b="b"/>
                <a:pathLst>
                  <a:path w="258" h="102" extrusionOk="0">
                    <a:moveTo>
                      <a:pt x="0" y="46"/>
                    </a:moveTo>
                    <a:lnTo>
                      <a:pt x="71" y="0"/>
                    </a:lnTo>
                    <a:lnTo>
                      <a:pt x="258" y="52"/>
                    </a:lnTo>
                    <a:lnTo>
                      <a:pt x="183" y="102"/>
                    </a:lnTo>
                    <a:lnTo>
                      <a:pt x="0" y="46"/>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4282" name="Google Shape;4282;p19"/>
              <p:cNvSpPr/>
              <p:nvPr/>
            </p:nvSpPr>
            <p:spPr>
              <a:xfrm>
                <a:off x="2011" y="2882"/>
                <a:ext cx="194" cy="63"/>
              </a:xfrm>
              <a:custGeom>
                <a:avLst/>
                <a:gdLst/>
                <a:ahLst/>
                <a:cxnLst/>
                <a:rect l="l" t="t" r="r" b="b"/>
                <a:pathLst>
                  <a:path w="194" h="63" extrusionOk="0">
                    <a:moveTo>
                      <a:pt x="12" y="0"/>
                    </a:moveTo>
                    <a:lnTo>
                      <a:pt x="194" y="53"/>
                    </a:lnTo>
                    <a:lnTo>
                      <a:pt x="180" y="63"/>
                    </a:lnTo>
                    <a:lnTo>
                      <a:pt x="0" y="9"/>
                    </a:lnTo>
                    <a:lnTo>
                      <a:pt x="12"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grpSp>
        <p:sp>
          <p:nvSpPr>
            <p:cNvPr id="4283" name="Google Shape;4283;p19"/>
            <p:cNvSpPr/>
            <p:nvPr/>
          </p:nvSpPr>
          <p:spPr>
            <a:xfrm>
              <a:off x="2577" y="3043"/>
              <a:ext cx="614" cy="514"/>
            </a:xfrm>
            <a:custGeom>
              <a:avLst/>
              <a:gdLst/>
              <a:ahLst/>
              <a:cxnLst/>
              <a:rect l="l" t="t" r="r" b="b"/>
              <a:pathLst>
                <a:path w="990" h="792" extrusionOk="0">
                  <a:moveTo>
                    <a:pt x="3" y="738"/>
                  </a:moveTo>
                  <a:lnTo>
                    <a:pt x="990" y="0"/>
                  </a:lnTo>
                  <a:lnTo>
                    <a:pt x="987" y="60"/>
                  </a:lnTo>
                  <a:lnTo>
                    <a:pt x="0" y="792"/>
                  </a:lnTo>
                  <a:lnTo>
                    <a:pt x="3" y="738"/>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4284" name="Google Shape;4284;p19"/>
            <p:cNvSpPr/>
            <p:nvPr/>
          </p:nvSpPr>
          <p:spPr>
            <a:xfrm>
              <a:off x="1010" y="3084"/>
              <a:ext cx="1571" cy="469"/>
            </a:xfrm>
            <a:custGeom>
              <a:avLst/>
              <a:gdLst/>
              <a:ahLst/>
              <a:cxnLst/>
              <a:rect l="l" t="t" r="r" b="b"/>
              <a:pathLst>
                <a:path w="2532" h="723" extrusionOk="0">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4285" name="Google Shape;4285;p19"/>
            <p:cNvSpPr/>
            <p:nvPr/>
          </p:nvSpPr>
          <p:spPr>
            <a:xfrm>
              <a:off x="1011" y="2998"/>
              <a:ext cx="17" cy="95"/>
            </a:xfrm>
            <a:custGeom>
              <a:avLst/>
              <a:gdLst/>
              <a:ahLst/>
              <a:cxnLst/>
              <a:rect l="l" t="t" r="r" b="b"/>
              <a:pathLst>
                <a:path w="26" h="147" extrusionOk="0">
                  <a:moveTo>
                    <a:pt x="26" y="10"/>
                  </a:moveTo>
                  <a:lnTo>
                    <a:pt x="23" y="147"/>
                  </a:lnTo>
                  <a:lnTo>
                    <a:pt x="0" y="144"/>
                  </a:lnTo>
                  <a:lnTo>
                    <a:pt x="3" y="0"/>
                  </a:lnTo>
                  <a:lnTo>
                    <a:pt x="26" y="1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4286" name="Google Shape;4286;p19"/>
            <p:cNvSpPr/>
            <p:nvPr/>
          </p:nvSpPr>
          <p:spPr>
            <a:xfrm>
              <a:off x="1012" y="2611"/>
              <a:ext cx="730" cy="393"/>
            </a:xfrm>
            <a:custGeom>
              <a:avLst/>
              <a:gdLst/>
              <a:ahLst/>
              <a:cxnLst/>
              <a:rect l="l" t="t" r="r" b="b"/>
              <a:pathLst>
                <a:path w="1176" h="606" extrusionOk="0">
                  <a:moveTo>
                    <a:pt x="1170" y="0"/>
                  </a:moveTo>
                  <a:lnTo>
                    <a:pt x="0" y="597"/>
                  </a:lnTo>
                  <a:lnTo>
                    <a:pt x="30" y="606"/>
                  </a:lnTo>
                  <a:lnTo>
                    <a:pt x="1176" y="18"/>
                  </a:lnTo>
                  <a:lnTo>
                    <a:pt x="1170"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4287" name="Google Shape;4287;p19"/>
            <p:cNvSpPr/>
            <p:nvPr/>
          </p:nvSpPr>
          <p:spPr>
            <a:xfrm>
              <a:off x="1061" y="3018"/>
              <a:ext cx="1490" cy="451"/>
            </a:xfrm>
            <a:custGeom>
              <a:avLst/>
              <a:gdLst/>
              <a:ahLst/>
              <a:cxnLst/>
              <a:rect l="l" t="t" r="r" b="b"/>
              <a:pathLst>
                <a:path w="2532" h="723" extrusionOk="0">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4288" name="Google Shape;4288;p19"/>
            <p:cNvSpPr/>
            <p:nvPr/>
          </p:nvSpPr>
          <p:spPr>
            <a:xfrm rot="10800000" flipH="1">
              <a:off x="2549" y="2986"/>
              <a:ext cx="608" cy="467"/>
            </a:xfrm>
            <a:custGeom>
              <a:avLst/>
              <a:gdLst/>
              <a:ahLst/>
              <a:cxnLst/>
              <a:rect l="l" t="t" r="r" b="b"/>
              <a:pathLst>
                <a:path w="2532" h="723" extrusionOk="0">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grpSp>
      <p:grpSp>
        <p:nvGrpSpPr>
          <p:cNvPr id="4289" name="Google Shape;4289;p19"/>
          <p:cNvGrpSpPr/>
          <p:nvPr/>
        </p:nvGrpSpPr>
        <p:grpSpPr>
          <a:xfrm>
            <a:off x="3434166" y="1579422"/>
            <a:ext cx="416406" cy="415047"/>
            <a:chOff x="877" y="1008"/>
            <a:chExt cx="2747" cy="2626"/>
          </a:xfrm>
        </p:grpSpPr>
        <p:pic>
          <p:nvPicPr>
            <p:cNvPr id="4290" name="Google Shape;4290;p19" descr="antenna_stylized"/>
            <p:cNvPicPr preferRelativeResize="0"/>
            <p:nvPr/>
          </p:nvPicPr>
          <p:blipFill rotWithShape="1">
            <a:blip r:embed="rId8">
              <a:alphaModFix/>
            </a:blip>
            <a:srcRect/>
            <a:stretch/>
          </p:blipFill>
          <p:spPr>
            <a:xfrm>
              <a:off x="877" y="1008"/>
              <a:ext cx="2725" cy="1421"/>
            </a:xfrm>
            <a:prstGeom prst="rect">
              <a:avLst/>
            </a:prstGeom>
            <a:noFill/>
            <a:ln>
              <a:noFill/>
            </a:ln>
          </p:spPr>
        </p:pic>
        <p:pic>
          <p:nvPicPr>
            <p:cNvPr id="4291" name="Google Shape;4291;p19" descr="laptop_keyboard"/>
            <p:cNvPicPr preferRelativeResize="0"/>
            <p:nvPr/>
          </p:nvPicPr>
          <p:blipFill rotWithShape="1">
            <a:blip r:embed="rId9">
              <a:alphaModFix/>
            </a:blip>
            <a:srcRect/>
            <a:stretch/>
          </p:blipFill>
          <p:spPr>
            <a:xfrm rot="109064" flipH="1">
              <a:off x="1009" y="2586"/>
              <a:ext cx="2245" cy="1013"/>
            </a:xfrm>
            <a:prstGeom prst="rect">
              <a:avLst/>
            </a:prstGeom>
            <a:noFill/>
            <a:ln>
              <a:noFill/>
            </a:ln>
          </p:spPr>
        </p:pic>
        <p:sp>
          <p:nvSpPr>
            <p:cNvPr id="4292" name="Google Shape;4292;p19"/>
            <p:cNvSpPr/>
            <p:nvPr/>
          </p:nvSpPr>
          <p:spPr>
            <a:xfrm>
              <a:off x="1753" y="1603"/>
              <a:ext cx="1807" cy="1322"/>
            </a:xfrm>
            <a:custGeom>
              <a:avLst/>
              <a:gdLst/>
              <a:ahLst/>
              <a:cxnLst/>
              <a:rect l="l" t="t" r="r" b="b"/>
              <a:pathLst>
                <a:path w="2982" h="2442" extrusionOk="0">
                  <a:moveTo>
                    <a:pt x="540" y="0"/>
                  </a:moveTo>
                  <a:lnTo>
                    <a:pt x="0" y="1734"/>
                  </a:lnTo>
                  <a:lnTo>
                    <a:pt x="2394" y="2442"/>
                  </a:lnTo>
                  <a:lnTo>
                    <a:pt x="2982" y="318"/>
                  </a:lnTo>
                  <a:lnTo>
                    <a:pt x="54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pic>
          <p:nvPicPr>
            <p:cNvPr id="4293" name="Google Shape;4293;p19" descr="screen"/>
            <p:cNvPicPr preferRelativeResize="0"/>
            <p:nvPr/>
          </p:nvPicPr>
          <p:blipFill rotWithShape="1">
            <a:blip r:embed="rId10">
              <a:alphaModFix/>
            </a:blip>
            <a:srcRect/>
            <a:stretch/>
          </p:blipFill>
          <p:spPr>
            <a:xfrm>
              <a:off x="1842" y="1637"/>
              <a:ext cx="1642" cy="1203"/>
            </a:xfrm>
            <a:prstGeom prst="rect">
              <a:avLst/>
            </a:prstGeom>
            <a:noFill/>
            <a:ln>
              <a:noFill/>
            </a:ln>
          </p:spPr>
        </p:pic>
        <p:sp>
          <p:nvSpPr>
            <p:cNvPr id="4294" name="Google Shape;4294;p19"/>
            <p:cNvSpPr/>
            <p:nvPr/>
          </p:nvSpPr>
          <p:spPr>
            <a:xfrm>
              <a:off x="2082" y="1564"/>
              <a:ext cx="1531" cy="246"/>
            </a:xfrm>
            <a:custGeom>
              <a:avLst/>
              <a:gdLst/>
              <a:ahLst/>
              <a:cxnLst/>
              <a:rect l="l" t="t" r="r" b="b"/>
              <a:pathLst>
                <a:path w="2528" h="455" extrusionOk="0">
                  <a:moveTo>
                    <a:pt x="14" y="0"/>
                  </a:moveTo>
                  <a:lnTo>
                    <a:pt x="2528" y="341"/>
                  </a:lnTo>
                  <a:lnTo>
                    <a:pt x="2480" y="455"/>
                  </a:lnTo>
                  <a:lnTo>
                    <a:pt x="0" y="86"/>
                  </a:lnTo>
                  <a:lnTo>
                    <a:pt x="14" y="0"/>
                  </a:lnTo>
                  <a:close/>
                </a:path>
              </a:pathLst>
            </a:custGeom>
            <a:gradFill>
              <a:gsLst>
                <a:gs pos="0">
                  <a:srgbClr val="000099"/>
                </a:gs>
                <a:gs pos="100000">
                  <a:srgbClr val="EAEAEA"/>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4295" name="Google Shape;4295;p19"/>
            <p:cNvSpPr/>
            <p:nvPr/>
          </p:nvSpPr>
          <p:spPr>
            <a:xfrm>
              <a:off x="1737" y="1562"/>
              <a:ext cx="425" cy="1024"/>
            </a:xfrm>
            <a:custGeom>
              <a:avLst/>
              <a:gdLst/>
              <a:ahLst/>
              <a:cxnLst/>
              <a:rect l="l" t="t" r="r" b="b"/>
              <a:pathLst>
                <a:path w="702" h="1893" extrusionOk="0">
                  <a:moveTo>
                    <a:pt x="579" y="0"/>
                  </a:moveTo>
                  <a:lnTo>
                    <a:pt x="0" y="1869"/>
                  </a:lnTo>
                  <a:lnTo>
                    <a:pt x="114" y="1893"/>
                  </a:lnTo>
                  <a:lnTo>
                    <a:pt x="702" y="51"/>
                  </a:lnTo>
                  <a:lnTo>
                    <a:pt x="579"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4296" name="Google Shape;4296;p19"/>
            <p:cNvSpPr/>
            <p:nvPr/>
          </p:nvSpPr>
          <p:spPr>
            <a:xfrm>
              <a:off x="3144" y="1745"/>
              <a:ext cx="458" cy="1182"/>
            </a:xfrm>
            <a:custGeom>
              <a:avLst/>
              <a:gdLst/>
              <a:ahLst/>
              <a:cxnLst/>
              <a:rect l="l" t="t" r="r" b="b"/>
              <a:pathLst>
                <a:path w="756" h="2184" extrusionOk="0">
                  <a:moveTo>
                    <a:pt x="756" y="0"/>
                  </a:moveTo>
                  <a:lnTo>
                    <a:pt x="138" y="2184"/>
                  </a:lnTo>
                  <a:lnTo>
                    <a:pt x="0" y="2148"/>
                  </a:lnTo>
                  <a:lnTo>
                    <a:pt x="606" y="78"/>
                  </a:lnTo>
                  <a:lnTo>
                    <a:pt x="756" y="0"/>
                  </a:lnTo>
                  <a:close/>
                </a:path>
              </a:pathLst>
            </a:custGeom>
            <a:gradFill>
              <a:gsLst>
                <a:gs pos="0">
                  <a:srgbClr val="DDDDDD"/>
                </a:gs>
                <a:gs pos="100000">
                  <a:schemeClr val="lt1"/>
                </a:gs>
              </a:gsLst>
              <a:lin ang="54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4297" name="Google Shape;4297;p19"/>
            <p:cNvSpPr/>
            <p:nvPr/>
          </p:nvSpPr>
          <p:spPr>
            <a:xfrm>
              <a:off x="1732" y="2534"/>
              <a:ext cx="1680" cy="399"/>
            </a:xfrm>
            <a:custGeom>
              <a:avLst/>
              <a:gdLst/>
              <a:ahLst/>
              <a:cxnLst/>
              <a:rect l="l" t="t" r="r" b="b"/>
              <a:pathLst>
                <a:path w="2773" h="738" extrusionOk="0">
                  <a:moveTo>
                    <a:pt x="33" y="0"/>
                  </a:moveTo>
                  <a:lnTo>
                    <a:pt x="0" y="99"/>
                  </a:lnTo>
                  <a:lnTo>
                    <a:pt x="2436" y="738"/>
                  </a:lnTo>
                  <a:cubicBezTo>
                    <a:pt x="2499" y="501"/>
                    <a:pt x="2773" y="727"/>
                    <a:pt x="2373" y="603"/>
                  </a:cubicBezTo>
                  <a:lnTo>
                    <a:pt x="33" y="0"/>
                  </a:lnTo>
                  <a:close/>
                </a:path>
              </a:pathLst>
            </a:custGeom>
            <a:gradFill>
              <a:gsLst>
                <a:gs pos="0">
                  <a:srgbClr val="0000CC"/>
                </a:gs>
                <a:gs pos="100000">
                  <a:schemeClr val="lt1"/>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4298" name="Google Shape;4298;p19"/>
            <p:cNvSpPr/>
            <p:nvPr/>
          </p:nvSpPr>
          <p:spPr>
            <a:xfrm>
              <a:off x="3195" y="1755"/>
              <a:ext cx="429" cy="1187"/>
            </a:xfrm>
            <a:custGeom>
              <a:avLst/>
              <a:gdLst/>
              <a:ahLst/>
              <a:cxnLst/>
              <a:rect l="l" t="t" r="r" b="b"/>
              <a:pathLst>
                <a:path w="637" h="1659" extrusionOk="0">
                  <a:moveTo>
                    <a:pt x="615" y="0"/>
                  </a:moveTo>
                  <a:lnTo>
                    <a:pt x="637" y="0"/>
                  </a:lnTo>
                  <a:lnTo>
                    <a:pt x="68" y="1659"/>
                  </a:lnTo>
                  <a:lnTo>
                    <a:pt x="0" y="1647"/>
                  </a:lnTo>
                  <a:lnTo>
                    <a:pt x="615" y="0"/>
                  </a:lnTo>
                  <a:close/>
                </a:path>
              </a:pathLst>
            </a:custGeom>
            <a:solidFill>
              <a:srgbClr val="4D4D4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4299" name="Google Shape;4299;p19"/>
            <p:cNvSpPr/>
            <p:nvPr/>
          </p:nvSpPr>
          <p:spPr>
            <a:xfrm>
              <a:off x="1734" y="2587"/>
              <a:ext cx="1494" cy="394"/>
            </a:xfrm>
            <a:custGeom>
              <a:avLst/>
              <a:gdLst/>
              <a:ahLst/>
              <a:cxnLst/>
              <a:rect l="l" t="t" r="r" b="b"/>
              <a:pathLst>
                <a:path w="2216" h="550" extrusionOk="0">
                  <a:moveTo>
                    <a:pt x="0" y="0"/>
                  </a:moveTo>
                  <a:lnTo>
                    <a:pt x="9" y="57"/>
                  </a:lnTo>
                  <a:lnTo>
                    <a:pt x="2164" y="550"/>
                  </a:lnTo>
                  <a:lnTo>
                    <a:pt x="2216" y="496"/>
                  </a:lnTo>
                  <a:lnTo>
                    <a:pt x="0" y="0"/>
                  </a:lnTo>
                  <a:close/>
                </a:path>
              </a:pathLst>
            </a:custGeom>
            <a:gradFill>
              <a:gsLst>
                <a:gs pos="0">
                  <a:srgbClr val="000099"/>
                </a:gs>
                <a:gs pos="100000">
                  <a:srgbClr val="808080"/>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grpSp>
          <p:nvGrpSpPr>
            <p:cNvPr id="4300" name="Google Shape;4300;p19"/>
            <p:cNvGrpSpPr/>
            <p:nvPr/>
          </p:nvGrpSpPr>
          <p:grpSpPr>
            <a:xfrm>
              <a:off x="1709" y="3008"/>
              <a:ext cx="507" cy="234"/>
              <a:chOff x="1740" y="2642"/>
              <a:chExt cx="752" cy="327"/>
            </a:xfrm>
          </p:grpSpPr>
          <p:sp>
            <p:nvSpPr>
              <p:cNvPr id="4301" name="Google Shape;4301;p19"/>
              <p:cNvSpPr/>
              <p:nvPr/>
            </p:nvSpPr>
            <p:spPr>
              <a:xfrm>
                <a:off x="1740" y="2642"/>
                <a:ext cx="752" cy="327"/>
              </a:xfrm>
              <a:custGeom>
                <a:avLst/>
                <a:gdLst/>
                <a:ahLst/>
                <a:cxnLst/>
                <a:rect l="l" t="t" r="r" b="b"/>
                <a:pathLst>
                  <a:path w="752" h="327" extrusionOk="0">
                    <a:moveTo>
                      <a:pt x="293" y="0"/>
                    </a:moveTo>
                    <a:lnTo>
                      <a:pt x="752" y="124"/>
                    </a:lnTo>
                    <a:lnTo>
                      <a:pt x="470" y="327"/>
                    </a:lnTo>
                    <a:lnTo>
                      <a:pt x="0" y="183"/>
                    </a:lnTo>
                    <a:lnTo>
                      <a:pt x="293"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4302" name="Google Shape;4302;p19"/>
              <p:cNvSpPr/>
              <p:nvPr/>
            </p:nvSpPr>
            <p:spPr>
              <a:xfrm>
                <a:off x="1754" y="2649"/>
                <a:ext cx="726" cy="311"/>
              </a:xfrm>
              <a:custGeom>
                <a:avLst/>
                <a:gdLst/>
                <a:ahLst/>
                <a:cxnLst/>
                <a:rect l="l" t="t" r="r" b="b"/>
                <a:pathLst>
                  <a:path w="726" h="311" extrusionOk="0">
                    <a:moveTo>
                      <a:pt x="282" y="0"/>
                    </a:moveTo>
                    <a:lnTo>
                      <a:pt x="726" y="119"/>
                    </a:lnTo>
                    <a:lnTo>
                      <a:pt x="457" y="311"/>
                    </a:lnTo>
                    <a:lnTo>
                      <a:pt x="0" y="173"/>
                    </a:lnTo>
                    <a:lnTo>
                      <a:pt x="282" y="0"/>
                    </a:lnTo>
                    <a:close/>
                  </a:path>
                </a:pathLst>
              </a:custGeom>
              <a:gradFill>
                <a:gsLst>
                  <a:gs pos="0">
                    <a:srgbClr val="4D4D4D"/>
                  </a:gs>
                  <a:gs pos="100000">
                    <a:srgbClr val="DDDDDD"/>
                  </a:gs>
                </a:gsLst>
                <a:lin ang="189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4303" name="Google Shape;4303;p19"/>
              <p:cNvSpPr/>
              <p:nvPr/>
            </p:nvSpPr>
            <p:spPr>
              <a:xfrm>
                <a:off x="1808" y="2770"/>
                <a:ext cx="258" cy="100"/>
              </a:xfrm>
              <a:custGeom>
                <a:avLst/>
                <a:gdLst/>
                <a:ahLst/>
                <a:cxnLst/>
                <a:rect l="l" t="t" r="r" b="b"/>
                <a:pathLst>
                  <a:path w="258" h="100" extrusionOk="0">
                    <a:moveTo>
                      <a:pt x="0" y="44"/>
                    </a:moveTo>
                    <a:lnTo>
                      <a:pt x="75" y="0"/>
                    </a:lnTo>
                    <a:lnTo>
                      <a:pt x="258" y="50"/>
                    </a:lnTo>
                    <a:lnTo>
                      <a:pt x="183" y="100"/>
                    </a:lnTo>
                    <a:lnTo>
                      <a:pt x="0" y="44"/>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4304" name="Google Shape;4304;p19"/>
              <p:cNvSpPr/>
              <p:nvPr/>
            </p:nvSpPr>
            <p:spPr>
              <a:xfrm>
                <a:off x="1799" y="2816"/>
                <a:ext cx="194" cy="63"/>
              </a:xfrm>
              <a:custGeom>
                <a:avLst/>
                <a:gdLst/>
                <a:ahLst/>
                <a:cxnLst/>
                <a:rect l="l" t="t" r="r" b="b"/>
                <a:pathLst>
                  <a:path w="194" h="63" extrusionOk="0">
                    <a:moveTo>
                      <a:pt x="12" y="0"/>
                    </a:moveTo>
                    <a:lnTo>
                      <a:pt x="194" y="53"/>
                    </a:lnTo>
                    <a:lnTo>
                      <a:pt x="180" y="63"/>
                    </a:lnTo>
                    <a:lnTo>
                      <a:pt x="0" y="9"/>
                    </a:lnTo>
                    <a:lnTo>
                      <a:pt x="12"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4305" name="Google Shape;4305;p19"/>
              <p:cNvSpPr/>
              <p:nvPr/>
            </p:nvSpPr>
            <p:spPr>
              <a:xfrm>
                <a:off x="2020" y="2834"/>
                <a:ext cx="258" cy="102"/>
              </a:xfrm>
              <a:custGeom>
                <a:avLst/>
                <a:gdLst/>
                <a:ahLst/>
                <a:cxnLst/>
                <a:rect l="l" t="t" r="r" b="b"/>
                <a:pathLst>
                  <a:path w="258" h="102" extrusionOk="0">
                    <a:moveTo>
                      <a:pt x="0" y="46"/>
                    </a:moveTo>
                    <a:lnTo>
                      <a:pt x="71" y="0"/>
                    </a:lnTo>
                    <a:lnTo>
                      <a:pt x="258" y="52"/>
                    </a:lnTo>
                    <a:lnTo>
                      <a:pt x="183" y="102"/>
                    </a:lnTo>
                    <a:lnTo>
                      <a:pt x="0" y="46"/>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4306" name="Google Shape;4306;p19"/>
              <p:cNvSpPr/>
              <p:nvPr/>
            </p:nvSpPr>
            <p:spPr>
              <a:xfrm>
                <a:off x="2011" y="2882"/>
                <a:ext cx="194" cy="63"/>
              </a:xfrm>
              <a:custGeom>
                <a:avLst/>
                <a:gdLst/>
                <a:ahLst/>
                <a:cxnLst/>
                <a:rect l="l" t="t" r="r" b="b"/>
                <a:pathLst>
                  <a:path w="194" h="63" extrusionOk="0">
                    <a:moveTo>
                      <a:pt x="12" y="0"/>
                    </a:moveTo>
                    <a:lnTo>
                      <a:pt x="194" y="53"/>
                    </a:lnTo>
                    <a:lnTo>
                      <a:pt x="180" y="63"/>
                    </a:lnTo>
                    <a:lnTo>
                      <a:pt x="0" y="9"/>
                    </a:lnTo>
                    <a:lnTo>
                      <a:pt x="12"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grpSp>
        <p:sp>
          <p:nvSpPr>
            <p:cNvPr id="4307" name="Google Shape;4307;p19"/>
            <p:cNvSpPr/>
            <p:nvPr/>
          </p:nvSpPr>
          <p:spPr>
            <a:xfrm>
              <a:off x="2577" y="3043"/>
              <a:ext cx="614" cy="514"/>
            </a:xfrm>
            <a:custGeom>
              <a:avLst/>
              <a:gdLst/>
              <a:ahLst/>
              <a:cxnLst/>
              <a:rect l="l" t="t" r="r" b="b"/>
              <a:pathLst>
                <a:path w="990" h="792" extrusionOk="0">
                  <a:moveTo>
                    <a:pt x="3" y="738"/>
                  </a:moveTo>
                  <a:lnTo>
                    <a:pt x="990" y="0"/>
                  </a:lnTo>
                  <a:lnTo>
                    <a:pt x="987" y="60"/>
                  </a:lnTo>
                  <a:lnTo>
                    <a:pt x="0" y="792"/>
                  </a:lnTo>
                  <a:lnTo>
                    <a:pt x="3" y="738"/>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4308" name="Google Shape;4308;p19"/>
            <p:cNvSpPr/>
            <p:nvPr/>
          </p:nvSpPr>
          <p:spPr>
            <a:xfrm>
              <a:off x="1010" y="3084"/>
              <a:ext cx="1571" cy="469"/>
            </a:xfrm>
            <a:custGeom>
              <a:avLst/>
              <a:gdLst/>
              <a:ahLst/>
              <a:cxnLst/>
              <a:rect l="l" t="t" r="r" b="b"/>
              <a:pathLst>
                <a:path w="2532" h="723" extrusionOk="0">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4309" name="Google Shape;4309;p19"/>
            <p:cNvSpPr/>
            <p:nvPr/>
          </p:nvSpPr>
          <p:spPr>
            <a:xfrm>
              <a:off x="1011" y="2998"/>
              <a:ext cx="17" cy="95"/>
            </a:xfrm>
            <a:custGeom>
              <a:avLst/>
              <a:gdLst/>
              <a:ahLst/>
              <a:cxnLst/>
              <a:rect l="l" t="t" r="r" b="b"/>
              <a:pathLst>
                <a:path w="26" h="147" extrusionOk="0">
                  <a:moveTo>
                    <a:pt x="26" y="10"/>
                  </a:moveTo>
                  <a:lnTo>
                    <a:pt x="23" y="147"/>
                  </a:lnTo>
                  <a:lnTo>
                    <a:pt x="0" y="144"/>
                  </a:lnTo>
                  <a:lnTo>
                    <a:pt x="3" y="0"/>
                  </a:lnTo>
                  <a:lnTo>
                    <a:pt x="26" y="1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4310" name="Google Shape;4310;p19"/>
            <p:cNvSpPr/>
            <p:nvPr/>
          </p:nvSpPr>
          <p:spPr>
            <a:xfrm>
              <a:off x="1012" y="2611"/>
              <a:ext cx="730" cy="393"/>
            </a:xfrm>
            <a:custGeom>
              <a:avLst/>
              <a:gdLst/>
              <a:ahLst/>
              <a:cxnLst/>
              <a:rect l="l" t="t" r="r" b="b"/>
              <a:pathLst>
                <a:path w="1176" h="606" extrusionOk="0">
                  <a:moveTo>
                    <a:pt x="1170" y="0"/>
                  </a:moveTo>
                  <a:lnTo>
                    <a:pt x="0" y="597"/>
                  </a:lnTo>
                  <a:lnTo>
                    <a:pt x="30" y="606"/>
                  </a:lnTo>
                  <a:lnTo>
                    <a:pt x="1176" y="18"/>
                  </a:lnTo>
                  <a:lnTo>
                    <a:pt x="1170"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4311" name="Google Shape;4311;p19"/>
            <p:cNvSpPr/>
            <p:nvPr/>
          </p:nvSpPr>
          <p:spPr>
            <a:xfrm>
              <a:off x="1061" y="3018"/>
              <a:ext cx="1490" cy="451"/>
            </a:xfrm>
            <a:custGeom>
              <a:avLst/>
              <a:gdLst/>
              <a:ahLst/>
              <a:cxnLst/>
              <a:rect l="l" t="t" r="r" b="b"/>
              <a:pathLst>
                <a:path w="2532" h="723" extrusionOk="0">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4312" name="Google Shape;4312;p19"/>
            <p:cNvSpPr/>
            <p:nvPr/>
          </p:nvSpPr>
          <p:spPr>
            <a:xfrm rot="10800000" flipH="1">
              <a:off x="2549" y="2986"/>
              <a:ext cx="608" cy="467"/>
            </a:xfrm>
            <a:custGeom>
              <a:avLst/>
              <a:gdLst/>
              <a:ahLst/>
              <a:cxnLst/>
              <a:rect l="l" t="t" r="r" b="b"/>
              <a:pathLst>
                <a:path w="2532" h="723" extrusionOk="0">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grpSp>
      <p:grpSp>
        <p:nvGrpSpPr>
          <p:cNvPr id="4313" name="Google Shape;4313;p19"/>
          <p:cNvGrpSpPr/>
          <p:nvPr/>
        </p:nvGrpSpPr>
        <p:grpSpPr>
          <a:xfrm>
            <a:off x="3983542" y="1377810"/>
            <a:ext cx="466561" cy="408725"/>
            <a:chOff x="877" y="1008"/>
            <a:chExt cx="2747" cy="2626"/>
          </a:xfrm>
        </p:grpSpPr>
        <p:pic>
          <p:nvPicPr>
            <p:cNvPr id="4314" name="Google Shape;4314;p19" descr="antenna_stylized"/>
            <p:cNvPicPr preferRelativeResize="0"/>
            <p:nvPr/>
          </p:nvPicPr>
          <p:blipFill rotWithShape="1">
            <a:blip r:embed="rId11">
              <a:alphaModFix/>
            </a:blip>
            <a:srcRect/>
            <a:stretch/>
          </p:blipFill>
          <p:spPr>
            <a:xfrm>
              <a:off x="877" y="1008"/>
              <a:ext cx="2725" cy="1421"/>
            </a:xfrm>
            <a:prstGeom prst="rect">
              <a:avLst/>
            </a:prstGeom>
            <a:noFill/>
            <a:ln>
              <a:noFill/>
            </a:ln>
          </p:spPr>
        </p:pic>
        <p:pic>
          <p:nvPicPr>
            <p:cNvPr id="4315" name="Google Shape;4315;p19" descr="laptop_keyboard"/>
            <p:cNvPicPr preferRelativeResize="0"/>
            <p:nvPr/>
          </p:nvPicPr>
          <p:blipFill rotWithShape="1">
            <a:blip r:embed="rId12">
              <a:alphaModFix/>
            </a:blip>
            <a:srcRect/>
            <a:stretch/>
          </p:blipFill>
          <p:spPr>
            <a:xfrm rot="109064" flipH="1">
              <a:off x="1009" y="2586"/>
              <a:ext cx="2245" cy="1013"/>
            </a:xfrm>
            <a:prstGeom prst="rect">
              <a:avLst/>
            </a:prstGeom>
            <a:noFill/>
            <a:ln>
              <a:noFill/>
            </a:ln>
          </p:spPr>
        </p:pic>
        <p:sp>
          <p:nvSpPr>
            <p:cNvPr id="4316" name="Google Shape;4316;p19"/>
            <p:cNvSpPr/>
            <p:nvPr/>
          </p:nvSpPr>
          <p:spPr>
            <a:xfrm>
              <a:off x="1753" y="1603"/>
              <a:ext cx="1807" cy="1322"/>
            </a:xfrm>
            <a:custGeom>
              <a:avLst/>
              <a:gdLst/>
              <a:ahLst/>
              <a:cxnLst/>
              <a:rect l="l" t="t" r="r" b="b"/>
              <a:pathLst>
                <a:path w="2982" h="2442" extrusionOk="0">
                  <a:moveTo>
                    <a:pt x="540" y="0"/>
                  </a:moveTo>
                  <a:lnTo>
                    <a:pt x="0" y="1734"/>
                  </a:lnTo>
                  <a:lnTo>
                    <a:pt x="2394" y="2442"/>
                  </a:lnTo>
                  <a:lnTo>
                    <a:pt x="2982" y="318"/>
                  </a:lnTo>
                  <a:lnTo>
                    <a:pt x="54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pic>
          <p:nvPicPr>
            <p:cNvPr id="4317" name="Google Shape;4317;p19" descr="screen"/>
            <p:cNvPicPr preferRelativeResize="0"/>
            <p:nvPr/>
          </p:nvPicPr>
          <p:blipFill rotWithShape="1">
            <a:blip r:embed="rId13">
              <a:alphaModFix/>
            </a:blip>
            <a:srcRect/>
            <a:stretch/>
          </p:blipFill>
          <p:spPr>
            <a:xfrm>
              <a:off x="1842" y="1637"/>
              <a:ext cx="1642" cy="1203"/>
            </a:xfrm>
            <a:prstGeom prst="rect">
              <a:avLst/>
            </a:prstGeom>
            <a:noFill/>
            <a:ln>
              <a:noFill/>
            </a:ln>
          </p:spPr>
        </p:pic>
        <p:sp>
          <p:nvSpPr>
            <p:cNvPr id="4318" name="Google Shape;4318;p19"/>
            <p:cNvSpPr/>
            <p:nvPr/>
          </p:nvSpPr>
          <p:spPr>
            <a:xfrm>
              <a:off x="2082" y="1564"/>
              <a:ext cx="1531" cy="246"/>
            </a:xfrm>
            <a:custGeom>
              <a:avLst/>
              <a:gdLst/>
              <a:ahLst/>
              <a:cxnLst/>
              <a:rect l="l" t="t" r="r" b="b"/>
              <a:pathLst>
                <a:path w="2528" h="455" extrusionOk="0">
                  <a:moveTo>
                    <a:pt x="14" y="0"/>
                  </a:moveTo>
                  <a:lnTo>
                    <a:pt x="2528" y="341"/>
                  </a:lnTo>
                  <a:lnTo>
                    <a:pt x="2480" y="455"/>
                  </a:lnTo>
                  <a:lnTo>
                    <a:pt x="0" y="86"/>
                  </a:lnTo>
                  <a:lnTo>
                    <a:pt x="14" y="0"/>
                  </a:lnTo>
                  <a:close/>
                </a:path>
              </a:pathLst>
            </a:custGeom>
            <a:gradFill>
              <a:gsLst>
                <a:gs pos="0">
                  <a:srgbClr val="000099"/>
                </a:gs>
                <a:gs pos="100000">
                  <a:srgbClr val="EAEAEA"/>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4319" name="Google Shape;4319;p19"/>
            <p:cNvSpPr/>
            <p:nvPr/>
          </p:nvSpPr>
          <p:spPr>
            <a:xfrm>
              <a:off x="1737" y="1562"/>
              <a:ext cx="425" cy="1024"/>
            </a:xfrm>
            <a:custGeom>
              <a:avLst/>
              <a:gdLst/>
              <a:ahLst/>
              <a:cxnLst/>
              <a:rect l="l" t="t" r="r" b="b"/>
              <a:pathLst>
                <a:path w="702" h="1893" extrusionOk="0">
                  <a:moveTo>
                    <a:pt x="579" y="0"/>
                  </a:moveTo>
                  <a:lnTo>
                    <a:pt x="0" y="1869"/>
                  </a:lnTo>
                  <a:lnTo>
                    <a:pt x="114" y="1893"/>
                  </a:lnTo>
                  <a:lnTo>
                    <a:pt x="702" y="51"/>
                  </a:lnTo>
                  <a:lnTo>
                    <a:pt x="579"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4320" name="Google Shape;4320;p19"/>
            <p:cNvSpPr/>
            <p:nvPr/>
          </p:nvSpPr>
          <p:spPr>
            <a:xfrm>
              <a:off x="3144" y="1745"/>
              <a:ext cx="458" cy="1182"/>
            </a:xfrm>
            <a:custGeom>
              <a:avLst/>
              <a:gdLst/>
              <a:ahLst/>
              <a:cxnLst/>
              <a:rect l="l" t="t" r="r" b="b"/>
              <a:pathLst>
                <a:path w="756" h="2184" extrusionOk="0">
                  <a:moveTo>
                    <a:pt x="756" y="0"/>
                  </a:moveTo>
                  <a:lnTo>
                    <a:pt x="138" y="2184"/>
                  </a:lnTo>
                  <a:lnTo>
                    <a:pt x="0" y="2148"/>
                  </a:lnTo>
                  <a:lnTo>
                    <a:pt x="606" y="78"/>
                  </a:lnTo>
                  <a:lnTo>
                    <a:pt x="756" y="0"/>
                  </a:lnTo>
                  <a:close/>
                </a:path>
              </a:pathLst>
            </a:custGeom>
            <a:gradFill>
              <a:gsLst>
                <a:gs pos="0">
                  <a:srgbClr val="DDDDDD"/>
                </a:gs>
                <a:gs pos="100000">
                  <a:schemeClr val="lt1"/>
                </a:gs>
              </a:gsLst>
              <a:lin ang="54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4321" name="Google Shape;4321;p19"/>
            <p:cNvSpPr/>
            <p:nvPr/>
          </p:nvSpPr>
          <p:spPr>
            <a:xfrm>
              <a:off x="1732" y="2534"/>
              <a:ext cx="1680" cy="399"/>
            </a:xfrm>
            <a:custGeom>
              <a:avLst/>
              <a:gdLst/>
              <a:ahLst/>
              <a:cxnLst/>
              <a:rect l="l" t="t" r="r" b="b"/>
              <a:pathLst>
                <a:path w="2773" h="738" extrusionOk="0">
                  <a:moveTo>
                    <a:pt x="33" y="0"/>
                  </a:moveTo>
                  <a:lnTo>
                    <a:pt x="0" y="99"/>
                  </a:lnTo>
                  <a:lnTo>
                    <a:pt x="2436" y="738"/>
                  </a:lnTo>
                  <a:cubicBezTo>
                    <a:pt x="2499" y="501"/>
                    <a:pt x="2773" y="727"/>
                    <a:pt x="2373" y="603"/>
                  </a:cubicBezTo>
                  <a:lnTo>
                    <a:pt x="33" y="0"/>
                  </a:lnTo>
                  <a:close/>
                </a:path>
              </a:pathLst>
            </a:custGeom>
            <a:gradFill>
              <a:gsLst>
                <a:gs pos="0">
                  <a:srgbClr val="0000CC"/>
                </a:gs>
                <a:gs pos="100000">
                  <a:schemeClr val="lt1"/>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4322" name="Google Shape;4322;p19"/>
            <p:cNvSpPr/>
            <p:nvPr/>
          </p:nvSpPr>
          <p:spPr>
            <a:xfrm>
              <a:off x="3195" y="1755"/>
              <a:ext cx="429" cy="1187"/>
            </a:xfrm>
            <a:custGeom>
              <a:avLst/>
              <a:gdLst/>
              <a:ahLst/>
              <a:cxnLst/>
              <a:rect l="l" t="t" r="r" b="b"/>
              <a:pathLst>
                <a:path w="637" h="1659" extrusionOk="0">
                  <a:moveTo>
                    <a:pt x="615" y="0"/>
                  </a:moveTo>
                  <a:lnTo>
                    <a:pt x="637" y="0"/>
                  </a:lnTo>
                  <a:lnTo>
                    <a:pt x="68" y="1659"/>
                  </a:lnTo>
                  <a:lnTo>
                    <a:pt x="0" y="1647"/>
                  </a:lnTo>
                  <a:lnTo>
                    <a:pt x="615" y="0"/>
                  </a:lnTo>
                  <a:close/>
                </a:path>
              </a:pathLst>
            </a:custGeom>
            <a:solidFill>
              <a:srgbClr val="4D4D4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4323" name="Google Shape;4323;p19"/>
            <p:cNvSpPr/>
            <p:nvPr/>
          </p:nvSpPr>
          <p:spPr>
            <a:xfrm>
              <a:off x="1734" y="2587"/>
              <a:ext cx="1494" cy="394"/>
            </a:xfrm>
            <a:custGeom>
              <a:avLst/>
              <a:gdLst/>
              <a:ahLst/>
              <a:cxnLst/>
              <a:rect l="l" t="t" r="r" b="b"/>
              <a:pathLst>
                <a:path w="2216" h="550" extrusionOk="0">
                  <a:moveTo>
                    <a:pt x="0" y="0"/>
                  </a:moveTo>
                  <a:lnTo>
                    <a:pt x="9" y="57"/>
                  </a:lnTo>
                  <a:lnTo>
                    <a:pt x="2164" y="550"/>
                  </a:lnTo>
                  <a:lnTo>
                    <a:pt x="2216" y="496"/>
                  </a:lnTo>
                  <a:lnTo>
                    <a:pt x="0" y="0"/>
                  </a:lnTo>
                  <a:close/>
                </a:path>
              </a:pathLst>
            </a:custGeom>
            <a:gradFill>
              <a:gsLst>
                <a:gs pos="0">
                  <a:srgbClr val="000099"/>
                </a:gs>
                <a:gs pos="100000">
                  <a:srgbClr val="808080"/>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grpSp>
          <p:nvGrpSpPr>
            <p:cNvPr id="4324" name="Google Shape;4324;p19"/>
            <p:cNvGrpSpPr/>
            <p:nvPr/>
          </p:nvGrpSpPr>
          <p:grpSpPr>
            <a:xfrm>
              <a:off x="1709" y="3008"/>
              <a:ext cx="507" cy="234"/>
              <a:chOff x="1740" y="2642"/>
              <a:chExt cx="752" cy="327"/>
            </a:xfrm>
          </p:grpSpPr>
          <p:sp>
            <p:nvSpPr>
              <p:cNvPr id="4325" name="Google Shape;4325;p19"/>
              <p:cNvSpPr/>
              <p:nvPr/>
            </p:nvSpPr>
            <p:spPr>
              <a:xfrm>
                <a:off x="1740" y="2642"/>
                <a:ext cx="752" cy="327"/>
              </a:xfrm>
              <a:custGeom>
                <a:avLst/>
                <a:gdLst/>
                <a:ahLst/>
                <a:cxnLst/>
                <a:rect l="l" t="t" r="r" b="b"/>
                <a:pathLst>
                  <a:path w="752" h="327" extrusionOk="0">
                    <a:moveTo>
                      <a:pt x="293" y="0"/>
                    </a:moveTo>
                    <a:lnTo>
                      <a:pt x="752" y="124"/>
                    </a:lnTo>
                    <a:lnTo>
                      <a:pt x="470" y="327"/>
                    </a:lnTo>
                    <a:lnTo>
                      <a:pt x="0" y="183"/>
                    </a:lnTo>
                    <a:lnTo>
                      <a:pt x="293"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4326" name="Google Shape;4326;p19"/>
              <p:cNvSpPr/>
              <p:nvPr/>
            </p:nvSpPr>
            <p:spPr>
              <a:xfrm>
                <a:off x="1754" y="2649"/>
                <a:ext cx="726" cy="311"/>
              </a:xfrm>
              <a:custGeom>
                <a:avLst/>
                <a:gdLst/>
                <a:ahLst/>
                <a:cxnLst/>
                <a:rect l="l" t="t" r="r" b="b"/>
                <a:pathLst>
                  <a:path w="726" h="311" extrusionOk="0">
                    <a:moveTo>
                      <a:pt x="282" y="0"/>
                    </a:moveTo>
                    <a:lnTo>
                      <a:pt x="726" y="119"/>
                    </a:lnTo>
                    <a:lnTo>
                      <a:pt x="457" y="311"/>
                    </a:lnTo>
                    <a:lnTo>
                      <a:pt x="0" y="173"/>
                    </a:lnTo>
                    <a:lnTo>
                      <a:pt x="282" y="0"/>
                    </a:lnTo>
                    <a:close/>
                  </a:path>
                </a:pathLst>
              </a:custGeom>
              <a:gradFill>
                <a:gsLst>
                  <a:gs pos="0">
                    <a:srgbClr val="4D4D4D"/>
                  </a:gs>
                  <a:gs pos="100000">
                    <a:srgbClr val="DDDDDD"/>
                  </a:gs>
                </a:gsLst>
                <a:lin ang="189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4327" name="Google Shape;4327;p19"/>
              <p:cNvSpPr/>
              <p:nvPr/>
            </p:nvSpPr>
            <p:spPr>
              <a:xfrm>
                <a:off x="1808" y="2770"/>
                <a:ext cx="258" cy="100"/>
              </a:xfrm>
              <a:custGeom>
                <a:avLst/>
                <a:gdLst/>
                <a:ahLst/>
                <a:cxnLst/>
                <a:rect l="l" t="t" r="r" b="b"/>
                <a:pathLst>
                  <a:path w="258" h="100" extrusionOk="0">
                    <a:moveTo>
                      <a:pt x="0" y="44"/>
                    </a:moveTo>
                    <a:lnTo>
                      <a:pt x="75" y="0"/>
                    </a:lnTo>
                    <a:lnTo>
                      <a:pt x="258" y="50"/>
                    </a:lnTo>
                    <a:lnTo>
                      <a:pt x="183" y="100"/>
                    </a:lnTo>
                    <a:lnTo>
                      <a:pt x="0" y="44"/>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4328" name="Google Shape;4328;p19"/>
              <p:cNvSpPr/>
              <p:nvPr/>
            </p:nvSpPr>
            <p:spPr>
              <a:xfrm>
                <a:off x="1799" y="2816"/>
                <a:ext cx="194" cy="63"/>
              </a:xfrm>
              <a:custGeom>
                <a:avLst/>
                <a:gdLst/>
                <a:ahLst/>
                <a:cxnLst/>
                <a:rect l="l" t="t" r="r" b="b"/>
                <a:pathLst>
                  <a:path w="194" h="63" extrusionOk="0">
                    <a:moveTo>
                      <a:pt x="12" y="0"/>
                    </a:moveTo>
                    <a:lnTo>
                      <a:pt x="194" y="53"/>
                    </a:lnTo>
                    <a:lnTo>
                      <a:pt x="180" y="63"/>
                    </a:lnTo>
                    <a:lnTo>
                      <a:pt x="0" y="9"/>
                    </a:lnTo>
                    <a:lnTo>
                      <a:pt x="12"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4329" name="Google Shape;4329;p19"/>
              <p:cNvSpPr/>
              <p:nvPr/>
            </p:nvSpPr>
            <p:spPr>
              <a:xfrm>
                <a:off x="2020" y="2834"/>
                <a:ext cx="258" cy="102"/>
              </a:xfrm>
              <a:custGeom>
                <a:avLst/>
                <a:gdLst/>
                <a:ahLst/>
                <a:cxnLst/>
                <a:rect l="l" t="t" r="r" b="b"/>
                <a:pathLst>
                  <a:path w="258" h="102" extrusionOk="0">
                    <a:moveTo>
                      <a:pt x="0" y="46"/>
                    </a:moveTo>
                    <a:lnTo>
                      <a:pt x="71" y="0"/>
                    </a:lnTo>
                    <a:lnTo>
                      <a:pt x="258" y="52"/>
                    </a:lnTo>
                    <a:lnTo>
                      <a:pt x="183" y="102"/>
                    </a:lnTo>
                    <a:lnTo>
                      <a:pt x="0" y="46"/>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4330" name="Google Shape;4330;p19"/>
              <p:cNvSpPr/>
              <p:nvPr/>
            </p:nvSpPr>
            <p:spPr>
              <a:xfrm>
                <a:off x="2011" y="2882"/>
                <a:ext cx="194" cy="63"/>
              </a:xfrm>
              <a:custGeom>
                <a:avLst/>
                <a:gdLst/>
                <a:ahLst/>
                <a:cxnLst/>
                <a:rect l="l" t="t" r="r" b="b"/>
                <a:pathLst>
                  <a:path w="194" h="63" extrusionOk="0">
                    <a:moveTo>
                      <a:pt x="12" y="0"/>
                    </a:moveTo>
                    <a:lnTo>
                      <a:pt x="194" y="53"/>
                    </a:lnTo>
                    <a:lnTo>
                      <a:pt x="180" y="63"/>
                    </a:lnTo>
                    <a:lnTo>
                      <a:pt x="0" y="9"/>
                    </a:lnTo>
                    <a:lnTo>
                      <a:pt x="12"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grpSp>
        <p:sp>
          <p:nvSpPr>
            <p:cNvPr id="4331" name="Google Shape;4331;p19"/>
            <p:cNvSpPr/>
            <p:nvPr/>
          </p:nvSpPr>
          <p:spPr>
            <a:xfrm>
              <a:off x="2577" y="3043"/>
              <a:ext cx="614" cy="514"/>
            </a:xfrm>
            <a:custGeom>
              <a:avLst/>
              <a:gdLst/>
              <a:ahLst/>
              <a:cxnLst/>
              <a:rect l="l" t="t" r="r" b="b"/>
              <a:pathLst>
                <a:path w="990" h="792" extrusionOk="0">
                  <a:moveTo>
                    <a:pt x="3" y="738"/>
                  </a:moveTo>
                  <a:lnTo>
                    <a:pt x="990" y="0"/>
                  </a:lnTo>
                  <a:lnTo>
                    <a:pt x="987" y="60"/>
                  </a:lnTo>
                  <a:lnTo>
                    <a:pt x="0" y="792"/>
                  </a:lnTo>
                  <a:lnTo>
                    <a:pt x="3" y="738"/>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4332" name="Google Shape;4332;p19"/>
            <p:cNvSpPr/>
            <p:nvPr/>
          </p:nvSpPr>
          <p:spPr>
            <a:xfrm>
              <a:off x="1010" y="3084"/>
              <a:ext cx="1571" cy="469"/>
            </a:xfrm>
            <a:custGeom>
              <a:avLst/>
              <a:gdLst/>
              <a:ahLst/>
              <a:cxnLst/>
              <a:rect l="l" t="t" r="r" b="b"/>
              <a:pathLst>
                <a:path w="2532" h="723" extrusionOk="0">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4333" name="Google Shape;4333;p19"/>
            <p:cNvSpPr/>
            <p:nvPr/>
          </p:nvSpPr>
          <p:spPr>
            <a:xfrm>
              <a:off x="1011" y="2998"/>
              <a:ext cx="17" cy="95"/>
            </a:xfrm>
            <a:custGeom>
              <a:avLst/>
              <a:gdLst/>
              <a:ahLst/>
              <a:cxnLst/>
              <a:rect l="l" t="t" r="r" b="b"/>
              <a:pathLst>
                <a:path w="26" h="147" extrusionOk="0">
                  <a:moveTo>
                    <a:pt x="26" y="10"/>
                  </a:moveTo>
                  <a:lnTo>
                    <a:pt x="23" y="147"/>
                  </a:lnTo>
                  <a:lnTo>
                    <a:pt x="0" y="144"/>
                  </a:lnTo>
                  <a:lnTo>
                    <a:pt x="3" y="0"/>
                  </a:lnTo>
                  <a:lnTo>
                    <a:pt x="26" y="1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4334" name="Google Shape;4334;p19"/>
            <p:cNvSpPr/>
            <p:nvPr/>
          </p:nvSpPr>
          <p:spPr>
            <a:xfrm>
              <a:off x="1012" y="2611"/>
              <a:ext cx="730" cy="393"/>
            </a:xfrm>
            <a:custGeom>
              <a:avLst/>
              <a:gdLst/>
              <a:ahLst/>
              <a:cxnLst/>
              <a:rect l="l" t="t" r="r" b="b"/>
              <a:pathLst>
                <a:path w="1176" h="606" extrusionOk="0">
                  <a:moveTo>
                    <a:pt x="1170" y="0"/>
                  </a:moveTo>
                  <a:lnTo>
                    <a:pt x="0" y="597"/>
                  </a:lnTo>
                  <a:lnTo>
                    <a:pt x="30" y="606"/>
                  </a:lnTo>
                  <a:lnTo>
                    <a:pt x="1176" y="18"/>
                  </a:lnTo>
                  <a:lnTo>
                    <a:pt x="1170"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4335" name="Google Shape;4335;p19"/>
            <p:cNvSpPr/>
            <p:nvPr/>
          </p:nvSpPr>
          <p:spPr>
            <a:xfrm>
              <a:off x="1061" y="3018"/>
              <a:ext cx="1490" cy="451"/>
            </a:xfrm>
            <a:custGeom>
              <a:avLst/>
              <a:gdLst/>
              <a:ahLst/>
              <a:cxnLst/>
              <a:rect l="l" t="t" r="r" b="b"/>
              <a:pathLst>
                <a:path w="2532" h="723" extrusionOk="0">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4336" name="Google Shape;4336;p19"/>
            <p:cNvSpPr/>
            <p:nvPr/>
          </p:nvSpPr>
          <p:spPr>
            <a:xfrm rot="10800000" flipH="1">
              <a:off x="2549" y="2986"/>
              <a:ext cx="608" cy="467"/>
            </a:xfrm>
            <a:custGeom>
              <a:avLst/>
              <a:gdLst/>
              <a:ahLst/>
              <a:cxnLst/>
              <a:rect l="l" t="t" r="r" b="b"/>
              <a:pathLst>
                <a:path w="2532" h="723" extrusionOk="0">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grpSp>
      <p:cxnSp>
        <p:nvCxnSpPr>
          <p:cNvPr id="4337" name="Google Shape;4337;p19"/>
          <p:cNvCxnSpPr/>
          <p:nvPr/>
        </p:nvCxnSpPr>
        <p:spPr>
          <a:xfrm rot="10800000" flipH="1">
            <a:off x="4581905" y="1972254"/>
            <a:ext cx="1225888" cy="501952"/>
          </a:xfrm>
          <a:prstGeom prst="straightConnector1">
            <a:avLst/>
          </a:prstGeom>
          <a:noFill/>
          <a:ln w="28575" cap="flat" cmpd="sng">
            <a:solidFill>
              <a:schemeClr val="dk1"/>
            </a:solidFill>
            <a:prstDash val="solid"/>
            <a:round/>
            <a:headEnd type="none" w="med" len="med"/>
            <a:tailEnd type="none" w="med" len="med"/>
          </a:ln>
        </p:spPr>
      </p:cxnSp>
      <p:cxnSp>
        <p:nvCxnSpPr>
          <p:cNvPr id="4338" name="Google Shape;4338;p19"/>
          <p:cNvCxnSpPr/>
          <p:nvPr/>
        </p:nvCxnSpPr>
        <p:spPr>
          <a:xfrm>
            <a:off x="5916269" y="2557345"/>
            <a:ext cx="0" cy="427126"/>
          </a:xfrm>
          <a:prstGeom prst="straightConnector1">
            <a:avLst/>
          </a:prstGeom>
          <a:noFill/>
          <a:ln w="28575" cap="flat" cmpd="sng">
            <a:solidFill>
              <a:schemeClr val="dk1"/>
            </a:solidFill>
            <a:prstDash val="solid"/>
            <a:round/>
            <a:headEnd type="none" w="med" len="med"/>
            <a:tailEnd type="none" w="med" len="med"/>
          </a:ln>
        </p:spPr>
      </p:cxnSp>
      <p:cxnSp>
        <p:nvCxnSpPr>
          <p:cNvPr id="4339" name="Google Shape;4339;p19"/>
          <p:cNvCxnSpPr/>
          <p:nvPr/>
        </p:nvCxnSpPr>
        <p:spPr>
          <a:xfrm>
            <a:off x="6196205" y="2552149"/>
            <a:ext cx="0" cy="427127"/>
          </a:xfrm>
          <a:prstGeom prst="straightConnector1">
            <a:avLst/>
          </a:prstGeom>
          <a:noFill/>
          <a:ln w="28575" cap="flat" cmpd="sng">
            <a:solidFill>
              <a:schemeClr val="dk1"/>
            </a:solidFill>
            <a:prstDash val="solid"/>
            <a:round/>
            <a:headEnd type="none" w="med" len="med"/>
            <a:tailEnd type="none" w="med" len="med"/>
          </a:ln>
        </p:spPr>
      </p:cxnSp>
      <p:grpSp>
        <p:nvGrpSpPr>
          <p:cNvPr id="4340" name="Google Shape;4340;p19"/>
          <p:cNvGrpSpPr/>
          <p:nvPr/>
        </p:nvGrpSpPr>
        <p:grpSpPr>
          <a:xfrm>
            <a:off x="5797296" y="2957452"/>
            <a:ext cx="268272" cy="501952"/>
            <a:chOff x="4140" y="429"/>
            <a:chExt cx="1425" cy="2396"/>
          </a:xfrm>
        </p:grpSpPr>
        <p:sp>
          <p:nvSpPr>
            <p:cNvPr id="4341" name="Google Shape;4341;p19"/>
            <p:cNvSpPr/>
            <p:nvPr/>
          </p:nvSpPr>
          <p:spPr>
            <a:xfrm>
              <a:off x="5268" y="433"/>
              <a:ext cx="283" cy="2286"/>
            </a:xfrm>
            <a:custGeom>
              <a:avLst/>
              <a:gdLst/>
              <a:ahLst/>
              <a:cxnLst/>
              <a:rect l="l" t="t" r="r" b="b"/>
              <a:pathLst>
                <a:path w="354" h="2742" extrusionOk="0">
                  <a:moveTo>
                    <a:pt x="63" y="0"/>
                  </a:moveTo>
                  <a:lnTo>
                    <a:pt x="354" y="339"/>
                  </a:lnTo>
                  <a:lnTo>
                    <a:pt x="346" y="2624"/>
                  </a:lnTo>
                  <a:lnTo>
                    <a:pt x="0" y="2742"/>
                  </a:lnTo>
                  <a:lnTo>
                    <a:pt x="63" y="0"/>
                  </a:lnTo>
                  <a:close/>
                </a:path>
              </a:pathLst>
            </a:custGeom>
            <a:gradFill>
              <a:gsLst>
                <a:gs pos="0">
                  <a:srgbClr val="DDDDDD"/>
                </a:gs>
                <a:gs pos="100000">
                  <a:srgbClr val="333333"/>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4342" name="Google Shape;4342;p19"/>
            <p:cNvSpPr/>
            <p:nvPr/>
          </p:nvSpPr>
          <p:spPr>
            <a:xfrm>
              <a:off x="4208" y="429"/>
              <a:ext cx="1047" cy="2282"/>
            </a:xfrm>
            <a:prstGeom prst="rect">
              <a:avLst/>
            </a:prstGeom>
            <a:gradFill>
              <a:gsLst>
                <a:gs pos="0">
                  <a:srgbClr val="292929"/>
                </a:gs>
                <a:gs pos="100000">
                  <a:srgbClr val="808080"/>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Arial"/>
                <a:ea typeface="Arial"/>
                <a:cs typeface="Arial"/>
                <a:sym typeface="Arial"/>
              </a:endParaRPr>
            </a:p>
          </p:txBody>
        </p:sp>
        <p:sp>
          <p:nvSpPr>
            <p:cNvPr id="4343" name="Google Shape;4343;p19"/>
            <p:cNvSpPr/>
            <p:nvPr/>
          </p:nvSpPr>
          <p:spPr>
            <a:xfrm>
              <a:off x="5321" y="570"/>
              <a:ext cx="169" cy="2115"/>
            </a:xfrm>
            <a:custGeom>
              <a:avLst/>
              <a:gdLst/>
              <a:ahLst/>
              <a:cxnLst/>
              <a:rect l="l" t="t" r="r" b="b"/>
              <a:pathLst>
                <a:path w="211" h="2537" extrusionOk="0">
                  <a:moveTo>
                    <a:pt x="7" y="0"/>
                  </a:moveTo>
                  <a:cubicBezTo>
                    <a:pt x="7" y="0"/>
                    <a:pt x="57" y="28"/>
                    <a:pt x="211" y="218"/>
                  </a:cubicBezTo>
                  <a:cubicBezTo>
                    <a:pt x="0" y="1229"/>
                    <a:pt x="41" y="2537"/>
                    <a:pt x="7" y="2501"/>
                  </a:cubicBezTo>
                  <a:lnTo>
                    <a:pt x="7" y="0"/>
                  </a:lnTo>
                  <a:close/>
                </a:path>
              </a:pathLst>
            </a:custGeom>
            <a:gradFill>
              <a:gsLst>
                <a:gs pos="0">
                  <a:srgbClr val="808080"/>
                </a:gs>
                <a:gs pos="100000">
                  <a:srgbClr val="F8F8F8"/>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4344" name="Google Shape;4344;p19"/>
            <p:cNvSpPr/>
            <p:nvPr/>
          </p:nvSpPr>
          <p:spPr>
            <a:xfrm>
              <a:off x="5284" y="1640"/>
              <a:ext cx="263" cy="189"/>
            </a:xfrm>
            <a:custGeom>
              <a:avLst/>
              <a:gdLst/>
              <a:ahLst/>
              <a:cxnLst/>
              <a:rect l="l" t="t" r="r" b="b"/>
              <a:pathLst>
                <a:path w="328" h="226" extrusionOk="0">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4345" name="Google Shape;4345;p19"/>
            <p:cNvSpPr/>
            <p:nvPr/>
          </p:nvSpPr>
          <p:spPr>
            <a:xfrm>
              <a:off x="4214" y="692"/>
              <a:ext cx="595" cy="50"/>
            </a:xfrm>
            <a:prstGeom prst="rect">
              <a:avLst/>
            </a:prstGeom>
            <a:solidFill>
              <a:schemeClr val="dk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Arial"/>
                <a:ea typeface="Arial"/>
                <a:cs typeface="Arial"/>
                <a:sym typeface="Arial"/>
              </a:endParaRPr>
            </a:p>
          </p:txBody>
        </p:sp>
        <p:grpSp>
          <p:nvGrpSpPr>
            <p:cNvPr id="4346" name="Google Shape;4346;p19"/>
            <p:cNvGrpSpPr/>
            <p:nvPr/>
          </p:nvGrpSpPr>
          <p:grpSpPr>
            <a:xfrm>
              <a:off x="4747" y="667"/>
              <a:ext cx="583" cy="144"/>
              <a:chOff x="612" y="2567"/>
              <a:chExt cx="727" cy="138"/>
            </a:xfrm>
          </p:grpSpPr>
          <p:sp>
            <p:nvSpPr>
              <p:cNvPr id="4347" name="Google Shape;4347;p19"/>
              <p:cNvSpPr/>
              <p:nvPr/>
            </p:nvSpPr>
            <p:spPr>
              <a:xfrm>
                <a:off x="612" y="2567"/>
                <a:ext cx="727" cy="138"/>
              </a:xfrm>
              <a:prstGeom prst="roundRect">
                <a:avLst>
                  <a:gd name="adj" fmla="val 50000"/>
                </a:avLst>
              </a:pr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Arial"/>
                  <a:ea typeface="Arial"/>
                  <a:cs typeface="Arial"/>
                  <a:sym typeface="Arial"/>
                </a:endParaRPr>
              </a:p>
            </p:txBody>
          </p:sp>
          <p:sp>
            <p:nvSpPr>
              <p:cNvPr id="4348" name="Google Shape;4348;p19"/>
              <p:cNvSpPr/>
              <p:nvPr/>
            </p:nvSpPr>
            <p:spPr>
              <a:xfrm>
                <a:off x="627" y="2581"/>
                <a:ext cx="696" cy="105"/>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Arial"/>
                  <a:ea typeface="Arial"/>
                  <a:cs typeface="Arial"/>
                  <a:sym typeface="Arial"/>
                </a:endParaRPr>
              </a:p>
            </p:txBody>
          </p:sp>
        </p:grpSp>
        <p:sp>
          <p:nvSpPr>
            <p:cNvPr id="4349" name="Google Shape;4349;p19"/>
            <p:cNvSpPr/>
            <p:nvPr/>
          </p:nvSpPr>
          <p:spPr>
            <a:xfrm>
              <a:off x="4227" y="1019"/>
              <a:ext cx="595" cy="45"/>
            </a:xfrm>
            <a:prstGeom prst="rect">
              <a:avLst/>
            </a:prstGeom>
            <a:solidFill>
              <a:schemeClr val="dk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Arial"/>
                <a:ea typeface="Arial"/>
                <a:cs typeface="Arial"/>
                <a:sym typeface="Arial"/>
              </a:endParaRPr>
            </a:p>
          </p:txBody>
        </p:sp>
        <p:grpSp>
          <p:nvGrpSpPr>
            <p:cNvPr id="4350" name="Google Shape;4350;p19"/>
            <p:cNvGrpSpPr/>
            <p:nvPr/>
          </p:nvGrpSpPr>
          <p:grpSpPr>
            <a:xfrm>
              <a:off x="4747" y="995"/>
              <a:ext cx="583" cy="134"/>
              <a:chOff x="614" y="2569"/>
              <a:chExt cx="727" cy="139"/>
            </a:xfrm>
          </p:grpSpPr>
          <p:sp>
            <p:nvSpPr>
              <p:cNvPr id="4351" name="Google Shape;4351;p19"/>
              <p:cNvSpPr/>
              <p:nvPr/>
            </p:nvSpPr>
            <p:spPr>
              <a:xfrm>
                <a:off x="614" y="2569"/>
                <a:ext cx="727" cy="139"/>
              </a:xfrm>
              <a:prstGeom prst="roundRect">
                <a:avLst>
                  <a:gd name="adj" fmla="val 50000"/>
                </a:avLst>
              </a:pr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Arial"/>
                  <a:ea typeface="Arial"/>
                  <a:cs typeface="Arial"/>
                  <a:sym typeface="Arial"/>
                </a:endParaRPr>
              </a:p>
            </p:txBody>
          </p:sp>
          <p:sp>
            <p:nvSpPr>
              <p:cNvPr id="4352" name="Google Shape;4352;p19"/>
              <p:cNvSpPr/>
              <p:nvPr/>
            </p:nvSpPr>
            <p:spPr>
              <a:xfrm>
                <a:off x="630" y="2584"/>
                <a:ext cx="696" cy="108"/>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Arial"/>
                  <a:ea typeface="Arial"/>
                  <a:cs typeface="Arial"/>
                  <a:sym typeface="Arial"/>
                </a:endParaRPr>
              </a:p>
            </p:txBody>
          </p:sp>
        </p:grpSp>
        <p:sp>
          <p:nvSpPr>
            <p:cNvPr id="4353" name="Google Shape;4353;p19"/>
            <p:cNvSpPr/>
            <p:nvPr/>
          </p:nvSpPr>
          <p:spPr>
            <a:xfrm>
              <a:off x="4214" y="1357"/>
              <a:ext cx="601" cy="50"/>
            </a:xfrm>
            <a:prstGeom prst="rect">
              <a:avLst/>
            </a:prstGeom>
            <a:solidFill>
              <a:schemeClr val="dk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Arial"/>
                <a:ea typeface="Arial"/>
                <a:cs typeface="Arial"/>
                <a:sym typeface="Arial"/>
              </a:endParaRPr>
            </a:p>
          </p:txBody>
        </p:sp>
        <p:sp>
          <p:nvSpPr>
            <p:cNvPr id="4354" name="Google Shape;4354;p19"/>
            <p:cNvSpPr/>
            <p:nvPr/>
          </p:nvSpPr>
          <p:spPr>
            <a:xfrm>
              <a:off x="4227" y="1654"/>
              <a:ext cx="595" cy="50"/>
            </a:xfrm>
            <a:prstGeom prst="rect">
              <a:avLst/>
            </a:prstGeom>
            <a:solidFill>
              <a:schemeClr val="dk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Arial"/>
                <a:ea typeface="Arial"/>
                <a:cs typeface="Arial"/>
                <a:sym typeface="Arial"/>
              </a:endParaRPr>
            </a:p>
          </p:txBody>
        </p:sp>
        <p:grpSp>
          <p:nvGrpSpPr>
            <p:cNvPr id="4355" name="Google Shape;4355;p19"/>
            <p:cNvGrpSpPr/>
            <p:nvPr/>
          </p:nvGrpSpPr>
          <p:grpSpPr>
            <a:xfrm>
              <a:off x="4735" y="1629"/>
              <a:ext cx="582" cy="149"/>
              <a:chOff x="614" y="2570"/>
              <a:chExt cx="725" cy="137"/>
            </a:xfrm>
          </p:grpSpPr>
          <p:sp>
            <p:nvSpPr>
              <p:cNvPr id="4356" name="Google Shape;4356;p19"/>
              <p:cNvSpPr/>
              <p:nvPr/>
            </p:nvSpPr>
            <p:spPr>
              <a:xfrm>
                <a:off x="614" y="2570"/>
                <a:ext cx="725" cy="137"/>
              </a:xfrm>
              <a:prstGeom prst="roundRect">
                <a:avLst>
                  <a:gd name="adj" fmla="val 50000"/>
                </a:avLst>
              </a:pr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Arial"/>
                  <a:ea typeface="Arial"/>
                  <a:cs typeface="Arial"/>
                  <a:sym typeface="Arial"/>
                </a:endParaRPr>
              </a:p>
            </p:txBody>
          </p:sp>
          <p:sp>
            <p:nvSpPr>
              <p:cNvPr id="4357" name="Google Shape;4357;p19"/>
              <p:cNvSpPr/>
              <p:nvPr/>
            </p:nvSpPr>
            <p:spPr>
              <a:xfrm>
                <a:off x="629" y="2584"/>
                <a:ext cx="695" cy="105"/>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Arial"/>
                  <a:ea typeface="Arial"/>
                  <a:cs typeface="Arial"/>
                  <a:sym typeface="Arial"/>
                </a:endParaRPr>
              </a:p>
            </p:txBody>
          </p:sp>
        </p:grpSp>
        <p:sp>
          <p:nvSpPr>
            <p:cNvPr id="4358" name="Google Shape;4358;p19"/>
            <p:cNvSpPr/>
            <p:nvPr/>
          </p:nvSpPr>
          <p:spPr>
            <a:xfrm>
              <a:off x="5288" y="1354"/>
              <a:ext cx="263" cy="188"/>
            </a:xfrm>
            <a:custGeom>
              <a:avLst/>
              <a:gdLst/>
              <a:ahLst/>
              <a:cxnLst/>
              <a:rect l="l" t="t" r="r" b="b"/>
              <a:pathLst>
                <a:path w="328" h="226" extrusionOk="0">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grpSp>
          <p:nvGrpSpPr>
            <p:cNvPr id="4359" name="Google Shape;4359;p19"/>
            <p:cNvGrpSpPr/>
            <p:nvPr/>
          </p:nvGrpSpPr>
          <p:grpSpPr>
            <a:xfrm>
              <a:off x="4741" y="1327"/>
              <a:ext cx="582" cy="139"/>
              <a:chOff x="616" y="2568"/>
              <a:chExt cx="725" cy="139"/>
            </a:xfrm>
          </p:grpSpPr>
          <p:sp>
            <p:nvSpPr>
              <p:cNvPr id="4360" name="Google Shape;4360;p19"/>
              <p:cNvSpPr/>
              <p:nvPr/>
            </p:nvSpPr>
            <p:spPr>
              <a:xfrm>
                <a:off x="616" y="2568"/>
                <a:ext cx="725" cy="139"/>
              </a:xfrm>
              <a:prstGeom prst="roundRect">
                <a:avLst>
                  <a:gd name="adj" fmla="val 50000"/>
                </a:avLst>
              </a:pr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Arial"/>
                  <a:ea typeface="Arial"/>
                  <a:cs typeface="Arial"/>
                  <a:sym typeface="Arial"/>
                </a:endParaRPr>
              </a:p>
            </p:txBody>
          </p:sp>
          <p:sp>
            <p:nvSpPr>
              <p:cNvPr id="4361" name="Google Shape;4361;p19"/>
              <p:cNvSpPr/>
              <p:nvPr/>
            </p:nvSpPr>
            <p:spPr>
              <a:xfrm>
                <a:off x="632" y="2583"/>
                <a:ext cx="695" cy="109"/>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Arial"/>
                  <a:ea typeface="Arial"/>
                  <a:cs typeface="Arial"/>
                  <a:sym typeface="Arial"/>
                </a:endParaRPr>
              </a:p>
            </p:txBody>
          </p:sp>
        </p:grpSp>
        <p:sp>
          <p:nvSpPr>
            <p:cNvPr id="4362" name="Google Shape;4362;p19"/>
            <p:cNvSpPr/>
            <p:nvPr/>
          </p:nvSpPr>
          <p:spPr>
            <a:xfrm>
              <a:off x="5249" y="429"/>
              <a:ext cx="68" cy="2287"/>
            </a:xfrm>
            <a:prstGeom prst="rect">
              <a:avLst/>
            </a:prstGeom>
            <a:gradFill>
              <a:gsLst>
                <a:gs pos="0">
                  <a:srgbClr val="333333"/>
                </a:gs>
                <a:gs pos="50000">
                  <a:srgbClr val="DDDDDD"/>
                </a:gs>
                <a:gs pos="100000">
                  <a:srgbClr val="333333"/>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Arial"/>
                <a:ea typeface="Arial"/>
                <a:cs typeface="Arial"/>
                <a:sym typeface="Arial"/>
              </a:endParaRPr>
            </a:p>
          </p:txBody>
        </p:sp>
        <p:sp>
          <p:nvSpPr>
            <p:cNvPr id="4363" name="Google Shape;4363;p19"/>
            <p:cNvSpPr/>
            <p:nvPr/>
          </p:nvSpPr>
          <p:spPr>
            <a:xfrm>
              <a:off x="5312" y="1007"/>
              <a:ext cx="237" cy="213"/>
            </a:xfrm>
            <a:custGeom>
              <a:avLst/>
              <a:gdLst/>
              <a:ahLst/>
              <a:cxnLst/>
              <a:rect l="l" t="t" r="r" b="b"/>
              <a:pathLst>
                <a:path w="296" h="256" extrusionOk="0">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4364" name="Google Shape;4364;p19"/>
            <p:cNvSpPr/>
            <p:nvPr/>
          </p:nvSpPr>
          <p:spPr>
            <a:xfrm>
              <a:off x="5315" y="680"/>
              <a:ext cx="244" cy="240"/>
            </a:xfrm>
            <a:custGeom>
              <a:avLst/>
              <a:gdLst/>
              <a:ahLst/>
              <a:cxnLst/>
              <a:rect l="l" t="t" r="r" b="b"/>
              <a:pathLst>
                <a:path w="304" h="288" extrusionOk="0">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4365" name="Google Shape;4365;p19"/>
            <p:cNvSpPr/>
            <p:nvPr/>
          </p:nvSpPr>
          <p:spPr>
            <a:xfrm>
              <a:off x="5515" y="2612"/>
              <a:ext cx="50" cy="94"/>
            </a:xfrm>
            <a:prstGeom prst="ellipse">
              <a:avLst/>
            </a:prstGeom>
            <a:solidFill>
              <a:srgbClr val="33333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Arial"/>
                <a:ea typeface="Arial"/>
                <a:cs typeface="Arial"/>
                <a:sym typeface="Arial"/>
              </a:endParaRPr>
            </a:p>
          </p:txBody>
        </p:sp>
        <p:sp>
          <p:nvSpPr>
            <p:cNvPr id="4366" name="Google Shape;4366;p19"/>
            <p:cNvSpPr/>
            <p:nvPr/>
          </p:nvSpPr>
          <p:spPr>
            <a:xfrm>
              <a:off x="5302" y="2614"/>
              <a:ext cx="245" cy="200"/>
            </a:xfrm>
            <a:custGeom>
              <a:avLst/>
              <a:gdLst/>
              <a:ahLst/>
              <a:cxnLst/>
              <a:rect l="l" t="t" r="r" b="b"/>
              <a:pathLst>
                <a:path w="306" h="240" extrusionOk="0">
                  <a:moveTo>
                    <a:pt x="0" y="106"/>
                  </a:moveTo>
                  <a:lnTo>
                    <a:pt x="2" y="240"/>
                  </a:lnTo>
                  <a:lnTo>
                    <a:pt x="306" y="110"/>
                  </a:lnTo>
                  <a:lnTo>
                    <a:pt x="300" y="0"/>
                  </a:lnTo>
                  <a:lnTo>
                    <a:pt x="0" y="106"/>
                  </a:lnTo>
                  <a:close/>
                </a:path>
              </a:pathLst>
            </a:custGeom>
            <a:solidFill>
              <a:srgbClr val="33333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4367" name="Google Shape;4367;p19"/>
            <p:cNvSpPr/>
            <p:nvPr/>
          </p:nvSpPr>
          <p:spPr>
            <a:xfrm>
              <a:off x="4140" y="2676"/>
              <a:ext cx="1202" cy="149"/>
            </a:xfrm>
            <a:prstGeom prst="roundRect">
              <a:avLst>
                <a:gd name="adj" fmla="val 50000"/>
              </a:avLst>
            </a:prstGeom>
            <a:solidFill>
              <a:srgbClr val="DDDDDD"/>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Arial"/>
                <a:ea typeface="Arial"/>
                <a:cs typeface="Arial"/>
                <a:sym typeface="Arial"/>
              </a:endParaRPr>
            </a:p>
          </p:txBody>
        </p:sp>
        <p:sp>
          <p:nvSpPr>
            <p:cNvPr id="4368" name="Google Shape;4368;p19"/>
            <p:cNvSpPr/>
            <p:nvPr/>
          </p:nvSpPr>
          <p:spPr>
            <a:xfrm>
              <a:off x="4208" y="2711"/>
              <a:ext cx="1066" cy="84"/>
            </a:xfrm>
            <a:prstGeom prst="roundRect">
              <a:avLst>
                <a:gd name="adj" fmla="val 50000"/>
              </a:avLst>
            </a:prstGeom>
            <a:gradFill>
              <a:gsLst>
                <a:gs pos="0">
                  <a:schemeClr val="dk2"/>
                </a:gs>
                <a:gs pos="100000">
                  <a:schemeClr val="lt2"/>
                </a:gs>
              </a:gsLst>
              <a:lin ang="0" scaled="0"/>
            </a:gra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Arial"/>
                <a:ea typeface="Arial"/>
                <a:cs typeface="Arial"/>
                <a:sym typeface="Arial"/>
              </a:endParaRPr>
            </a:p>
          </p:txBody>
        </p:sp>
        <p:sp>
          <p:nvSpPr>
            <p:cNvPr id="4369" name="Google Shape;4369;p19"/>
            <p:cNvSpPr/>
            <p:nvPr/>
          </p:nvSpPr>
          <p:spPr>
            <a:xfrm>
              <a:off x="4307" y="2383"/>
              <a:ext cx="161" cy="144"/>
            </a:xfrm>
            <a:prstGeom prst="ellipse">
              <a:avLst/>
            </a:prstGeom>
            <a:solidFill>
              <a:srgbClr val="33CC3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Arial"/>
                <a:ea typeface="Arial"/>
                <a:cs typeface="Arial"/>
                <a:sym typeface="Arial"/>
              </a:endParaRPr>
            </a:p>
          </p:txBody>
        </p:sp>
        <p:sp>
          <p:nvSpPr>
            <p:cNvPr id="4370" name="Google Shape;4370;p19"/>
            <p:cNvSpPr/>
            <p:nvPr/>
          </p:nvSpPr>
          <p:spPr>
            <a:xfrm>
              <a:off x="4487" y="2383"/>
              <a:ext cx="161" cy="144"/>
            </a:xfrm>
            <a:prstGeom prst="ellipse">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Arial"/>
                <a:buNone/>
              </a:pPr>
              <a:endParaRPr sz="1600" b="0" i="0" u="none" strike="noStrike" cap="none">
                <a:solidFill>
                  <a:srgbClr val="FF0000"/>
                </a:solidFill>
                <a:latin typeface="Arial"/>
                <a:ea typeface="Arial"/>
                <a:cs typeface="Arial"/>
                <a:sym typeface="Arial"/>
              </a:endParaRPr>
            </a:p>
          </p:txBody>
        </p:sp>
        <p:sp>
          <p:nvSpPr>
            <p:cNvPr id="4371" name="Google Shape;4371;p19"/>
            <p:cNvSpPr/>
            <p:nvPr/>
          </p:nvSpPr>
          <p:spPr>
            <a:xfrm>
              <a:off x="4660" y="2379"/>
              <a:ext cx="161" cy="144"/>
            </a:xfrm>
            <a:prstGeom prst="ellipse">
              <a:avLst/>
            </a:prstGeom>
            <a:solidFill>
              <a:srgbClr val="33CC3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Arial"/>
                <a:ea typeface="Arial"/>
                <a:cs typeface="Arial"/>
                <a:sym typeface="Arial"/>
              </a:endParaRPr>
            </a:p>
          </p:txBody>
        </p:sp>
        <p:sp>
          <p:nvSpPr>
            <p:cNvPr id="4372" name="Google Shape;4372;p19"/>
            <p:cNvSpPr/>
            <p:nvPr/>
          </p:nvSpPr>
          <p:spPr>
            <a:xfrm>
              <a:off x="5063" y="1833"/>
              <a:ext cx="87" cy="764"/>
            </a:xfrm>
            <a:prstGeom prst="rect">
              <a:avLst/>
            </a:prstGeom>
            <a:solidFill>
              <a:srgbClr val="29292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Arial"/>
                <a:ea typeface="Arial"/>
                <a:cs typeface="Arial"/>
                <a:sym typeface="Arial"/>
              </a:endParaRPr>
            </a:p>
          </p:txBody>
        </p:sp>
      </p:grpSp>
      <p:sp>
        <p:nvSpPr>
          <p:cNvPr id="4373" name="Google Shape;4373;p19"/>
          <p:cNvSpPr txBox="1"/>
          <p:nvPr/>
        </p:nvSpPr>
        <p:spPr>
          <a:xfrm>
            <a:off x="4764388" y="2906529"/>
            <a:ext cx="927409" cy="462430"/>
          </a:xfrm>
          <a:prstGeom prst="rect">
            <a:avLst/>
          </a:prstGeom>
          <a:noFill/>
          <a:ln>
            <a:noFill/>
          </a:ln>
        </p:spPr>
        <p:txBody>
          <a:bodyPr spcFirstLastPara="1" wrap="square" lIns="91425" tIns="45700" rIns="91425" bIns="45700" anchor="t" anchorCtr="0">
            <a:spAutoFit/>
          </a:bodyPr>
          <a:lstStyle/>
          <a:p>
            <a:pPr marL="0" marR="0" lvl="0" indent="0" algn="ctr" rtl="0">
              <a:lnSpc>
                <a:spcPct val="85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Ethernet </a:t>
            </a:r>
            <a:endParaRPr/>
          </a:p>
          <a:p>
            <a:pPr marL="0" marR="0" lvl="0" indent="0" algn="ctr" rtl="0">
              <a:lnSpc>
                <a:spcPct val="85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switch</a:t>
            </a:r>
            <a:endParaRPr/>
          </a:p>
        </p:txBody>
      </p:sp>
      <p:cxnSp>
        <p:nvCxnSpPr>
          <p:cNvPr id="4374" name="Google Shape;4374;p19"/>
          <p:cNvCxnSpPr/>
          <p:nvPr/>
        </p:nvCxnSpPr>
        <p:spPr>
          <a:xfrm>
            <a:off x="6439983" y="3178810"/>
            <a:ext cx="386079" cy="0"/>
          </a:xfrm>
          <a:prstGeom prst="straightConnector1">
            <a:avLst/>
          </a:prstGeom>
          <a:noFill/>
          <a:ln w="9525" cap="flat" cmpd="sng">
            <a:solidFill>
              <a:srgbClr val="CC0000"/>
            </a:solidFill>
            <a:prstDash val="solid"/>
            <a:round/>
            <a:headEnd type="none" w="med" len="med"/>
            <a:tailEnd type="none" w="med" len="med"/>
          </a:ln>
        </p:spPr>
      </p:cxnSp>
      <p:sp>
        <p:nvSpPr>
          <p:cNvPr id="4375" name="Google Shape;4375;p19"/>
          <p:cNvSpPr txBox="1"/>
          <p:nvPr/>
        </p:nvSpPr>
        <p:spPr>
          <a:xfrm>
            <a:off x="6660355" y="2915882"/>
            <a:ext cx="1603958" cy="462430"/>
          </a:xfrm>
          <a:prstGeom prst="rect">
            <a:avLst/>
          </a:prstGeom>
          <a:noFill/>
          <a:ln>
            <a:noFill/>
          </a:ln>
        </p:spPr>
        <p:txBody>
          <a:bodyPr spcFirstLastPara="1" wrap="square" lIns="91425" tIns="45700" rIns="91425" bIns="45700" anchor="t" anchorCtr="0">
            <a:spAutoFit/>
          </a:bodyPr>
          <a:lstStyle/>
          <a:p>
            <a:pPr marL="0" marR="0" lvl="0" indent="0" algn="ctr" rtl="0">
              <a:lnSpc>
                <a:spcPct val="85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institutional mail,</a:t>
            </a:r>
            <a:endParaRPr/>
          </a:p>
          <a:p>
            <a:pPr marL="0" marR="0" lvl="0" indent="0" algn="ctr" rtl="0">
              <a:lnSpc>
                <a:spcPct val="85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web servers</a:t>
            </a:r>
            <a:endParaRPr/>
          </a:p>
        </p:txBody>
      </p:sp>
      <p:sp>
        <p:nvSpPr>
          <p:cNvPr id="4376" name="Google Shape;4376;p19"/>
          <p:cNvSpPr txBox="1"/>
          <p:nvPr/>
        </p:nvSpPr>
        <p:spPr>
          <a:xfrm>
            <a:off x="7268479" y="2511682"/>
            <a:ext cx="1719743" cy="269821"/>
          </a:xfrm>
          <a:prstGeom prst="rect">
            <a:avLst/>
          </a:prstGeom>
          <a:noFill/>
          <a:ln>
            <a:noFill/>
          </a:ln>
        </p:spPr>
        <p:txBody>
          <a:bodyPr spcFirstLastPara="1" wrap="square" lIns="91425" tIns="45700" rIns="91425" bIns="45700" anchor="t" anchorCtr="0">
            <a:spAutoFit/>
          </a:bodyPr>
          <a:lstStyle/>
          <a:p>
            <a:pPr marL="0" marR="0" lvl="0" indent="0" algn="ctr" rtl="0">
              <a:lnSpc>
                <a:spcPct val="85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institutional router</a:t>
            </a:r>
            <a:endParaRPr/>
          </a:p>
        </p:txBody>
      </p:sp>
      <p:cxnSp>
        <p:nvCxnSpPr>
          <p:cNvPr id="4377" name="Google Shape;4377;p19"/>
          <p:cNvCxnSpPr/>
          <p:nvPr/>
        </p:nvCxnSpPr>
        <p:spPr>
          <a:xfrm>
            <a:off x="6585783" y="2140611"/>
            <a:ext cx="739499" cy="434401"/>
          </a:xfrm>
          <a:prstGeom prst="straightConnector1">
            <a:avLst/>
          </a:prstGeom>
          <a:noFill/>
          <a:ln w="9525" cap="flat" cmpd="sng">
            <a:solidFill>
              <a:srgbClr val="CC0000"/>
            </a:solidFill>
            <a:prstDash val="solid"/>
            <a:round/>
            <a:headEnd type="none" w="med" len="med"/>
            <a:tailEnd type="none" w="med" len="med"/>
          </a:ln>
        </p:spPr>
      </p:cxnSp>
      <p:cxnSp>
        <p:nvCxnSpPr>
          <p:cNvPr id="4378" name="Google Shape;4378;p19"/>
          <p:cNvCxnSpPr/>
          <p:nvPr/>
        </p:nvCxnSpPr>
        <p:spPr>
          <a:xfrm>
            <a:off x="6639438" y="1920292"/>
            <a:ext cx="713838" cy="0"/>
          </a:xfrm>
          <a:prstGeom prst="straightConnector1">
            <a:avLst/>
          </a:prstGeom>
          <a:noFill/>
          <a:ln w="28575" cap="flat" cmpd="sng">
            <a:solidFill>
              <a:schemeClr val="dk1"/>
            </a:solidFill>
            <a:prstDash val="solid"/>
            <a:round/>
            <a:headEnd type="none" w="med" len="med"/>
            <a:tailEnd type="none" w="med" len="med"/>
          </a:ln>
        </p:spPr>
      </p:cxnSp>
      <p:cxnSp>
        <p:nvCxnSpPr>
          <p:cNvPr id="4379" name="Google Shape;4379;p19"/>
          <p:cNvCxnSpPr/>
          <p:nvPr/>
        </p:nvCxnSpPr>
        <p:spPr>
          <a:xfrm>
            <a:off x="7396433" y="1918214"/>
            <a:ext cx="713838" cy="0"/>
          </a:xfrm>
          <a:prstGeom prst="straightConnector1">
            <a:avLst/>
          </a:prstGeom>
          <a:noFill/>
          <a:ln w="28575" cap="flat" cmpd="sng">
            <a:solidFill>
              <a:schemeClr val="dk1"/>
            </a:solidFill>
            <a:prstDash val="dash"/>
            <a:round/>
            <a:headEnd type="none" w="med" len="med"/>
            <a:tailEnd type="none" w="med" len="med"/>
          </a:ln>
        </p:spPr>
      </p:cxnSp>
      <p:cxnSp>
        <p:nvCxnSpPr>
          <p:cNvPr id="4380" name="Google Shape;4380;p19"/>
          <p:cNvCxnSpPr/>
          <p:nvPr/>
        </p:nvCxnSpPr>
        <p:spPr>
          <a:xfrm>
            <a:off x="6948534" y="1976411"/>
            <a:ext cx="369749" cy="217201"/>
          </a:xfrm>
          <a:prstGeom prst="straightConnector1">
            <a:avLst/>
          </a:prstGeom>
          <a:noFill/>
          <a:ln w="9525" cap="flat" cmpd="sng">
            <a:solidFill>
              <a:srgbClr val="CC0000"/>
            </a:solidFill>
            <a:prstDash val="solid"/>
            <a:round/>
            <a:headEnd type="none" w="med" len="med"/>
            <a:tailEnd type="none" w="med" len="med"/>
          </a:ln>
        </p:spPr>
      </p:cxnSp>
      <p:sp>
        <p:nvSpPr>
          <p:cNvPr id="4381" name="Google Shape;4381;p19"/>
          <p:cNvSpPr txBox="1"/>
          <p:nvPr/>
        </p:nvSpPr>
        <p:spPr>
          <a:xfrm>
            <a:off x="7321915" y="2109434"/>
            <a:ext cx="1612869" cy="655039"/>
          </a:xfrm>
          <a:prstGeom prst="rect">
            <a:avLst/>
          </a:prstGeom>
          <a:noFill/>
          <a:ln>
            <a:noFill/>
          </a:ln>
        </p:spPr>
        <p:txBody>
          <a:bodyPr spcFirstLastPara="1" wrap="square" lIns="91425" tIns="45700" rIns="91425" bIns="45700" anchor="t" anchorCtr="0">
            <a:spAutoFit/>
          </a:bodyPr>
          <a:lstStyle/>
          <a:p>
            <a:pPr marL="0" marR="0" lvl="0" indent="0" algn="ctr" rtl="0">
              <a:lnSpc>
                <a:spcPct val="85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Enterprise link to </a:t>
            </a:r>
            <a:endParaRPr/>
          </a:p>
          <a:p>
            <a:pPr marL="0" marR="0" lvl="0" indent="0" algn="ctr" rtl="0">
              <a:lnSpc>
                <a:spcPct val="85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ISP (Internet)</a:t>
            </a:r>
            <a:endParaRPr/>
          </a:p>
          <a:p>
            <a:pPr marL="0" marR="0" lvl="0" indent="0" algn="ctr" rtl="0">
              <a:lnSpc>
                <a:spcPct val="85000"/>
              </a:lnSpc>
              <a:spcBef>
                <a:spcPts val="0"/>
              </a:spcBef>
              <a:spcAft>
                <a:spcPts val="0"/>
              </a:spcAft>
              <a:buClr>
                <a:schemeClr val="dk1"/>
              </a:buClr>
              <a:buSzPts val="1800"/>
              <a:buFont typeface="Arial"/>
              <a:buNone/>
            </a:pPr>
            <a:endParaRPr sz="1800" b="0" i="0" u="none" strike="noStrike" cap="none">
              <a:solidFill>
                <a:srgbClr val="000000"/>
              </a:solidFill>
              <a:latin typeface="Calibri"/>
              <a:ea typeface="Calibri"/>
              <a:cs typeface="Calibri"/>
              <a:sym typeface="Calibri"/>
            </a:endParaRPr>
          </a:p>
        </p:txBody>
      </p:sp>
      <p:cxnSp>
        <p:nvCxnSpPr>
          <p:cNvPr id="4382" name="Google Shape;4382;p19"/>
          <p:cNvCxnSpPr/>
          <p:nvPr/>
        </p:nvCxnSpPr>
        <p:spPr>
          <a:xfrm>
            <a:off x="6202037" y="2116709"/>
            <a:ext cx="0" cy="194337"/>
          </a:xfrm>
          <a:prstGeom prst="straightConnector1">
            <a:avLst/>
          </a:prstGeom>
          <a:noFill/>
          <a:ln w="28575" cap="flat" cmpd="sng">
            <a:solidFill>
              <a:schemeClr val="dk1"/>
            </a:solidFill>
            <a:prstDash val="solid"/>
            <a:round/>
            <a:headEnd type="none" w="med" len="med"/>
            <a:tailEnd type="none" w="med" len="med"/>
          </a:ln>
        </p:spPr>
      </p:cxnSp>
      <p:grpSp>
        <p:nvGrpSpPr>
          <p:cNvPr id="4383" name="Google Shape;4383;p19"/>
          <p:cNvGrpSpPr/>
          <p:nvPr/>
        </p:nvGrpSpPr>
        <p:grpSpPr>
          <a:xfrm>
            <a:off x="6120389" y="2953295"/>
            <a:ext cx="268272" cy="501952"/>
            <a:chOff x="4140" y="429"/>
            <a:chExt cx="1425" cy="2396"/>
          </a:xfrm>
        </p:grpSpPr>
        <p:sp>
          <p:nvSpPr>
            <p:cNvPr id="4384" name="Google Shape;4384;p19"/>
            <p:cNvSpPr/>
            <p:nvPr/>
          </p:nvSpPr>
          <p:spPr>
            <a:xfrm>
              <a:off x="5268" y="433"/>
              <a:ext cx="283" cy="2286"/>
            </a:xfrm>
            <a:custGeom>
              <a:avLst/>
              <a:gdLst/>
              <a:ahLst/>
              <a:cxnLst/>
              <a:rect l="l" t="t" r="r" b="b"/>
              <a:pathLst>
                <a:path w="354" h="2742" extrusionOk="0">
                  <a:moveTo>
                    <a:pt x="63" y="0"/>
                  </a:moveTo>
                  <a:lnTo>
                    <a:pt x="354" y="339"/>
                  </a:lnTo>
                  <a:lnTo>
                    <a:pt x="346" y="2624"/>
                  </a:lnTo>
                  <a:lnTo>
                    <a:pt x="0" y="2742"/>
                  </a:lnTo>
                  <a:lnTo>
                    <a:pt x="63" y="0"/>
                  </a:lnTo>
                  <a:close/>
                </a:path>
              </a:pathLst>
            </a:custGeom>
            <a:gradFill>
              <a:gsLst>
                <a:gs pos="0">
                  <a:srgbClr val="DDDDDD"/>
                </a:gs>
                <a:gs pos="100000">
                  <a:srgbClr val="333333"/>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4385" name="Google Shape;4385;p19"/>
            <p:cNvSpPr/>
            <p:nvPr/>
          </p:nvSpPr>
          <p:spPr>
            <a:xfrm>
              <a:off x="4208" y="429"/>
              <a:ext cx="1047" cy="2282"/>
            </a:xfrm>
            <a:prstGeom prst="rect">
              <a:avLst/>
            </a:prstGeom>
            <a:gradFill>
              <a:gsLst>
                <a:gs pos="0">
                  <a:srgbClr val="292929"/>
                </a:gs>
                <a:gs pos="100000">
                  <a:srgbClr val="808080"/>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Arial"/>
                <a:ea typeface="Arial"/>
                <a:cs typeface="Arial"/>
                <a:sym typeface="Arial"/>
              </a:endParaRPr>
            </a:p>
          </p:txBody>
        </p:sp>
        <p:sp>
          <p:nvSpPr>
            <p:cNvPr id="4386" name="Google Shape;4386;p19"/>
            <p:cNvSpPr/>
            <p:nvPr/>
          </p:nvSpPr>
          <p:spPr>
            <a:xfrm>
              <a:off x="5321" y="570"/>
              <a:ext cx="169" cy="2115"/>
            </a:xfrm>
            <a:custGeom>
              <a:avLst/>
              <a:gdLst/>
              <a:ahLst/>
              <a:cxnLst/>
              <a:rect l="l" t="t" r="r" b="b"/>
              <a:pathLst>
                <a:path w="211" h="2537" extrusionOk="0">
                  <a:moveTo>
                    <a:pt x="7" y="0"/>
                  </a:moveTo>
                  <a:cubicBezTo>
                    <a:pt x="7" y="0"/>
                    <a:pt x="57" y="28"/>
                    <a:pt x="211" y="218"/>
                  </a:cubicBezTo>
                  <a:cubicBezTo>
                    <a:pt x="0" y="1229"/>
                    <a:pt x="41" y="2537"/>
                    <a:pt x="7" y="2501"/>
                  </a:cubicBezTo>
                  <a:lnTo>
                    <a:pt x="7" y="0"/>
                  </a:lnTo>
                  <a:close/>
                </a:path>
              </a:pathLst>
            </a:custGeom>
            <a:gradFill>
              <a:gsLst>
                <a:gs pos="0">
                  <a:srgbClr val="808080"/>
                </a:gs>
                <a:gs pos="100000">
                  <a:srgbClr val="F8F8F8"/>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4387" name="Google Shape;4387;p19"/>
            <p:cNvSpPr/>
            <p:nvPr/>
          </p:nvSpPr>
          <p:spPr>
            <a:xfrm>
              <a:off x="5284" y="1640"/>
              <a:ext cx="263" cy="189"/>
            </a:xfrm>
            <a:custGeom>
              <a:avLst/>
              <a:gdLst/>
              <a:ahLst/>
              <a:cxnLst/>
              <a:rect l="l" t="t" r="r" b="b"/>
              <a:pathLst>
                <a:path w="328" h="226" extrusionOk="0">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4388" name="Google Shape;4388;p19"/>
            <p:cNvSpPr/>
            <p:nvPr/>
          </p:nvSpPr>
          <p:spPr>
            <a:xfrm>
              <a:off x="4214" y="692"/>
              <a:ext cx="595" cy="50"/>
            </a:xfrm>
            <a:prstGeom prst="rect">
              <a:avLst/>
            </a:prstGeom>
            <a:solidFill>
              <a:schemeClr val="dk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Arial"/>
                <a:ea typeface="Arial"/>
                <a:cs typeface="Arial"/>
                <a:sym typeface="Arial"/>
              </a:endParaRPr>
            </a:p>
          </p:txBody>
        </p:sp>
        <p:grpSp>
          <p:nvGrpSpPr>
            <p:cNvPr id="4389" name="Google Shape;4389;p19"/>
            <p:cNvGrpSpPr/>
            <p:nvPr/>
          </p:nvGrpSpPr>
          <p:grpSpPr>
            <a:xfrm>
              <a:off x="4747" y="667"/>
              <a:ext cx="583" cy="144"/>
              <a:chOff x="612" y="2567"/>
              <a:chExt cx="727" cy="138"/>
            </a:xfrm>
          </p:grpSpPr>
          <p:sp>
            <p:nvSpPr>
              <p:cNvPr id="4390" name="Google Shape;4390;p19"/>
              <p:cNvSpPr/>
              <p:nvPr/>
            </p:nvSpPr>
            <p:spPr>
              <a:xfrm>
                <a:off x="612" y="2567"/>
                <a:ext cx="727" cy="138"/>
              </a:xfrm>
              <a:prstGeom prst="roundRect">
                <a:avLst>
                  <a:gd name="adj" fmla="val 50000"/>
                </a:avLst>
              </a:pr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Arial"/>
                  <a:ea typeface="Arial"/>
                  <a:cs typeface="Arial"/>
                  <a:sym typeface="Arial"/>
                </a:endParaRPr>
              </a:p>
            </p:txBody>
          </p:sp>
          <p:sp>
            <p:nvSpPr>
              <p:cNvPr id="4391" name="Google Shape;4391;p19"/>
              <p:cNvSpPr/>
              <p:nvPr/>
            </p:nvSpPr>
            <p:spPr>
              <a:xfrm>
                <a:off x="627" y="2581"/>
                <a:ext cx="696" cy="105"/>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Arial"/>
                  <a:ea typeface="Arial"/>
                  <a:cs typeface="Arial"/>
                  <a:sym typeface="Arial"/>
                </a:endParaRPr>
              </a:p>
            </p:txBody>
          </p:sp>
        </p:grpSp>
        <p:sp>
          <p:nvSpPr>
            <p:cNvPr id="4392" name="Google Shape;4392;p19"/>
            <p:cNvSpPr/>
            <p:nvPr/>
          </p:nvSpPr>
          <p:spPr>
            <a:xfrm>
              <a:off x="4227" y="1019"/>
              <a:ext cx="595" cy="45"/>
            </a:xfrm>
            <a:prstGeom prst="rect">
              <a:avLst/>
            </a:prstGeom>
            <a:solidFill>
              <a:schemeClr val="dk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Arial"/>
                <a:ea typeface="Arial"/>
                <a:cs typeface="Arial"/>
                <a:sym typeface="Arial"/>
              </a:endParaRPr>
            </a:p>
          </p:txBody>
        </p:sp>
        <p:grpSp>
          <p:nvGrpSpPr>
            <p:cNvPr id="4393" name="Google Shape;4393;p19"/>
            <p:cNvGrpSpPr/>
            <p:nvPr/>
          </p:nvGrpSpPr>
          <p:grpSpPr>
            <a:xfrm>
              <a:off x="4747" y="995"/>
              <a:ext cx="583" cy="134"/>
              <a:chOff x="614" y="2569"/>
              <a:chExt cx="727" cy="139"/>
            </a:xfrm>
          </p:grpSpPr>
          <p:sp>
            <p:nvSpPr>
              <p:cNvPr id="4394" name="Google Shape;4394;p19"/>
              <p:cNvSpPr/>
              <p:nvPr/>
            </p:nvSpPr>
            <p:spPr>
              <a:xfrm>
                <a:off x="614" y="2569"/>
                <a:ext cx="727" cy="139"/>
              </a:xfrm>
              <a:prstGeom prst="roundRect">
                <a:avLst>
                  <a:gd name="adj" fmla="val 50000"/>
                </a:avLst>
              </a:pr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Arial"/>
                  <a:ea typeface="Arial"/>
                  <a:cs typeface="Arial"/>
                  <a:sym typeface="Arial"/>
                </a:endParaRPr>
              </a:p>
            </p:txBody>
          </p:sp>
          <p:sp>
            <p:nvSpPr>
              <p:cNvPr id="4395" name="Google Shape;4395;p19"/>
              <p:cNvSpPr/>
              <p:nvPr/>
            </p:nvSpPr>
            <p:spPr>
              <a:xfrm>
                <a:off x="630" y="2584"/>
                <a:ext cx="696" cy="108"/>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Arial"/>
                  <a:ea typeface="Arial"/>
                  <a:cs typeface="Arial"/>
                  <a:sym typeface="Arial"/>
                </a:endParaRPr>
              </a:p>
            </p:txBody>
          </p:sp>
        </p:grpSp>
        <p:sp>
          <p:nvSpPr>
            <p:cNvPr id="4396" name="Google Shape;4396;p19"/>
            <p:cNvSpPr/>
            <p:nvPr/>
          </p:nvSpPr>
          <p:spPr>
            <a:xfrm>
              <a:off x="4214" y="1357"/>
              <a:ext cx="601" cy="50"/>
            </a:xfrm>
            <a:prstGeom prst="rect">
              <a:avLst/>
            </a:prstGeom>
            <a:solidFill>
              <a:schemeClr val="dk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Arial"/>
                <a:ea typeface="Arial"/>
                <a:cs typeface="Arial"/>
                <a:sym typeface="Arial"/>
              </a:endParaRPr>
            </a:p>
          </p:txBody>
        </p:sp>
        <p:sp>
          <p:nvSpPr>
            <p:cNvPr id="4397" name="Google Shape;4397;p19"/>
            <p:cNvSpPr/>
            <p:nvPr/>
          </p:nvSpPr>
          <p:spPr>
            <a:xfrm>
              <a:off x="4227" y="1654"/>
              <a:ext cx="595" cy="50"/>
            </a:xfrm>
            <a:prstGeom prst="rect">
              <a:avLst/>
            </a:prstGeom>
            <a:solidFill>
              <a:schemeClr val="dk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Arial"/>
                <a:ea typeface="Arial"/>
                <a:cs typeface="Arial"/>
                <a:sym typeface="Arial"/>
              </a:endParaRPr>
            </a:p>
          </p:txBody>
        </p:sp>
        <p:grpSp>
          <p:nvGrpSpPr>
            <p:cNvPr id="4398" name="Google Shape;4398;p19"/>
            <p:cNvGrpSpPr/>
            <p:nvPr/>
          </p:nvGrpSpPr>
          <p:grpSpPr>
            <a:xfrm>
              <a:off x="4735" y="1629"/>
              <a:ext cx="582" cy="149"/>
              <a:chOff x="614" y="2570"/>
              <a:chExt cx="725" cy="137"/>
            </a:xfrm>
          </p:grpSpPr>
          <p:sp>
            <p:nvSpPr>
              <p:cNvPr id="4399" name="Google Shape;4399;p19"/>
              <p:cNvSpPr/>
              <p:nvPr/>
            </p:nvSpPr>
            <p:spPr>
              <a:xfrm>
                <a:off x="614" y="2570"/>
                <a:ext cx="725" cy="137"/>
              </a:xfrm>
              <a:prstGeom prst="roundRect">
                <a:avLst>
                  <a:gd name="adj" fmla="val 50000"/>
                </a:avLst>
              </a:pr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Arial"/>
                  <a:ea typeface="Arial"/>
                  <a:cs typeface="Arial"/>
                  <a:sym typeface="Arial"/>
                </a:endParaRPr>
              </a:p>
            </p:txBody>
          </p:sp>
          <p:sp>
            <p:nvSpPr>
              <p:cNvPr id="4400" name="Google Shape;4400;p19"/>
              <p:cNvSpPr/>
              <p:nvPr/>
            </p:nvSpPr>
            <p:spPr>
              <a:xfrm>
                <a:off x="629" y="2584"/>
                <a:ext cx="695" cy="105"/>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Arial"/>
                  <a:ea typeface="Arial"/>
                  <a:cs typeface="Arial"/>
                  <a:sym typeface="Arial"/>
                </a:endParaRPr>
              </a:p>
            </p:txBody>
          </p:sp>
        </p:grpSp>
        <p:sp>
          <p:nvSpPr>
            <p:cNvPr id="4401" name="Google Shape;4401;p19"/>
            <p:cNvSpPr/>
            <p:nvPr/>
          </p:nvSpPr>
          <p:spPr>
            <a:xfrm>
              <a:off x="5288" y="1354"/>
              <a:ext cx="263" cy="188"/>
            </a:xfrm>
            <a:custGeom>
              <a:avLst/>
              <a:gdLst/>
              <a:ahLst/>
              <a:cxnLst/>
              <a:rect l="l" t="t" r="r" b="b"/>
              <a:pathLst>
                <a:path w="328" h="226" extrusionOk="0">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grpSp>
          <p:nvGrpSpPr>
            <p:cNvPr id="4402" name="Google Shape;4402;p19"/>
            <p:cNvGrpSpPr/>
            <p:nvPr/>
          </p:nvGrpSpPr>
          <p:grpSpPr>
            <a:xfrm>
              <a:off x="4741" y="1327"/>
              <a:ext cx="582" cy="139"/>
              <a:chOff x="616" y="2568"/>
              <a:chExt cx="725" cy="139"/>
            </a:xfrm>
          </p:grpSpPr>
          <p:sp>
            <p:nvSpPr>
              <p:cNvPr id="4403" name="Google Shape;4403;p19"/>
              <p:cNvSpPr/>
              <p:nvPr/>
            </p:nvSpPr>
            <p:spPr>
              <a:xfrm>
                <a:off x="616" y="2568"/>
                <a:ext cx="725" cy="139"/>
              </a:xfrm>
              <a:prstGeom prst="roundRect">
                <a:avLst>
                  <a:gd name="adj" fmla="val 50000"/>
                </a:avLst>
              </a:pr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Arial"/>
                  <a:ea typeface="Arial"/>
                  <a:cs typeface="Arial"/>
                  <a:sym typeface="Arial"/>
                </a:endParaRPr>
              </a:p>
            </p:txBody>
          </p:sp>
          <p:sp>
            <p:nvSpPr>
              <p:cNvPr id="4404" name="Google Shape;4404;p19"/>
              <p:cNvSpPr/>
              <p:nvPr/>
            </p:nvSpPr>
            <p:spPr>
              <a:xfrm>
                <a:off x="632" y="2583"/>
                <a:ext cx="695" cy="109"/>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Arial"/>
                  <a:ea typeface="Arial"/>
                  <a:cs typeface="Arial"/>
                  <a:sym typeface="Arial"/>
                </a:endParaRPr>
              </a:p>
            </p:txBody>
          </p:sp>
        </p:grpSp>
        <p:sp>
          <p:nvSpPr>
            <p:cNvPr id="4405" name="Google Shape;4405;p19"/>
            <p:cNvSpPr/>
            <p:nvPr/>
          </p:nvSpPr>
          <p:spPr>
            <a:xfrm>
              <a:off x="5249" y="429"/>
              <a:ext cx="68" cy="2287"/>
            </a:xfrm>
            <a:prstGeom prst="rect">
              <a:avLst/>
            </a:prstGeom>
            <a:gradFill>
              <a:gsLst>
                <a:gs pos="0">
                  <a:srgbClr val="333333"/>
                </a:gs>
                <a:gs pos="50000">
                  <a:srgbClr val="DDDDDD"/>
                </a:gs>
                <a:gs pos="100000">
                  <a:srgbClr val="333333"/>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Arial"/>
                <a:ea typeface="Arial"/>
                <a:cs typeface="Arial"/>
                <a:sym typeface="Arial"/>
              </a:endParaRPr>
            </a:p>
          </p:txBody>
        </p:sp>
        <p:sp>
          <p:nvSpPr>
            <p:cNvPr id="4406" name="Google Shape;4406;p19"/>
            <p:cNvSpPr/>
            <p:nvPr/>
          </p:nvSpPr>
          <p:spPr>
            <a:xfrm>
              <a:off x="5312" y="1007"/>
              <a:ext cx="237" cy="213"/>
            </a:xfrm>
            <a:custGeom>
              <a:avLst/>
              <a:gdLst/>
              <a:ahLst/>
              <a:cxnLst/>
              <a:rect l="l" t="t" r="r" b="b"/>
              <a:pathLst>
                <a:path w="296" h="256" extrusionOk="0">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4407" name="Google Shape;4407;p19"/>
            <p:cNvSpPr/>
            <p:nvPr/>
          </p:nvSpPr>
          <p:spPr>
            <a:xfrm>
              <a:off x="5315" y="680"/>
              <a:ext cx="244" cy="240"/>
            </a:xfrm>
            <a:custGeom>
              <a:avLst/>
              <a:gdLst/>
              <a:ahLst/>
              <a:cxnLst/>
              <a:rect l="l" t="t" r="r" b="b"/>
              <a:pathLst>
                <a:path w="304" h="288" extrusionOk="0">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4408" name="Google Shape;4408;p19"/>
            <p:cNvSpPr/>
            <p:nvPr/>
          </p:nvSpPr>
          <p:spPr>
            <a:xfrm>
              <a:off x="5515" y="2612"/>
              <a:ext cx="50" cy="94"/>
            </a:xfrm>
            <a:prstGeom prst="ellipse">
              <a:avLst/>
            </a:prstGeom>
            <a:solidFill>
              <a:srgbClr val="33333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Arial"/>
                <a:ea typeface="Arial"/>
                <a:cs typeface="Arial"/>
                <a:sym typeface="Arial"/>
              </a:endParaRPr>
            </a:p>
          </p:txBody>
        </p:sp>
        <p:sp>
          <p:nvSpPr>
            <p:cNvPr id="4409" name="Google Shape;4409;p19"/>
            <p:cNvSpPr/>
            <p:nvPr/>
          </p:nvSpPr>
          <p:spPr>
            <a:xfrm>
              <a:off x="5302" y="2614"/>
              <a:ext cx="245" cy="200"/>
            </a:xfrm>
            <a:custGeom>
              <a:avLst/>
              <a:gdLst/>
              <a:ahLst/>
              <a:cxnLst/>
              <a:rect l="l" t="t" r="r" b="b"/>
              <a:pathLst>
                <a:path w="306" h="240" extrusionOk="0">
                  <a:moveTo>
                    <a:pt x="0" y="106"/>
                  </a:moveTo>
                  <a:lnTo>
                    <a:pt x="2" y="240"/>
                  </a:lnTo>
                  <a:lnTo>
                    <a:pt x="306" y="110"/>
                  </a:lnTo>
                  <a:lnTo>
                    <a:pt x="300" y="0"/>
                  </a:lnTo>
                  <a:lnTo>
                    <a:pt x="0" y="106"/>
                  </a:lnTo>
                  <a:close/>
                </a:path>
              </a:pathLst>
            </a:custGeom>
            <a:solidFill>
              <a:srgbClr val="33333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sp>
          <p:nvSpPr>
            <p:cNvPr id="4410" name="Google Shape;4410;p19"/>
            <p:cNvSpPr/>
            <p:nvPr/>
          </p:nvSpPr>
          <p:spPr>
            <a:xfrm>
              <a:off x="4140" y="2676"/>
              <a:ext cx="1202" cy="149"/>
            </a:xfrm>
            <a:prstGeom prst="roundRect">
              <a:avLst>
                <a:gd name="adj" fmla="val 50000"/>
              </a:avLst>
            </a:prstGeom>
            <a:solidFill>
              <a:srgbClr val="DDDDDD"/>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Arial"/>
                <a:ea typeface="Arial"/>
                <a:cs typeface="Arial"/>
                <a:sym typeface="Arial"/>
              </a:endParaRPr>
            </a:p>
          </p:txBody>
        </p:sp>
        <p:sp>
          <p:nvSpPr>
            <p:cNvPr id="4411" name="Google Shape;4411;p19"/>
            <p:cNvSpPr/>
            <p:nvPr/>
          </p:nvSpPr>
          <p:spPr>
            <a:xfrm>
              <a:off x="4208" y="2711"/>
              <a:ext cx="1066" cy="84"/>
            </a:xfrm>
            <a:prstGeom prst="roundRect">
              <a:avLst>
                <a:gd name="adj" fmla="val 50000"/>
              </a:avLst>
            </a:prstGeom>
            <a:gradFill>
              <a:gsLst>
                <a:gs pos="0">
                  <a:schemeClr val="dk2"/>
                </a:gs>
                <a:gs pos="100000">
                  <a:schemeClr val="lt2"/>
                </a:gs>
              </a:gsLst>
              <a:lin ang="0" scaled="0"/>
            </a:gra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Arial"/>
                <a:ea typeface="Arial"/>
                <a:cs typeface="Arial"/>
                <a:sym typeface="Arial"/>
              </a:endParaRPr>
            </a:p>
          </p:txBody>
        </p:sp>
        <p:sp>
          <p:nvSpPr>
            <p:cNvPr id="4412" name="Google Shape;4412;p19"/>
            <p:cNvSpPr/>
            <p:nvPr/>
          </p:nvSpPr>
          <p:spPr>
            <a:xfrm>
              <a:off x="4307" y="2383"/>
              <a:ext cx="161" cy="144"/>
            </a:xfrm>
            <a:prstGeom prst="ellipse">
              <a:avLst/>
            </a:prstGeom>
            <a:solidFill>
              <a:srgbClr val="33CC3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Arial"/>
                <a:ea typeface="Arial"/>
                <a:cs typeface="Arial"/>
                <a:sym typeface="Arial"/>
              </a:endParaRPr>
            </a:p>
          </p:txBody>
        </p:sp>
        <p:sp>
          <p:nvSpPr>
            <p:cNvPr id="4413" name="Google Shape;4413;p19"/>
            <p:cNvSpPr/>
            <p:nvPr/>
          </p:nvSpPr>
          <p:spPr>
            <a:xfrm>
              <a:off x="4487" y="2383"/>
              <a:ext cx="161" cy="144"/>
            </a:xfrm>
            <a:prstGeom prst="ellipse">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Arial"/>
                <a:buNone/>
              </a:pPr>
              <a:endParaRPr sz="1600" b="0" i="0" u="none" strike="noStrike" cap="none">
                <a:solidFill>
                  <a:srgbClr val="FF0000"/>
                </a:solidFill>
                <a:latin typeface="Arial"/>
                <a:ea typeface="Arial"/>
                <a:cs typeface="Arial"/>
                <a:sym typeface="Arial"/>
              </a:endParaRPr>
            </a:p>
          </p:txBody>
        </p:sp>
        <p:sp>
          <p:nvSpPr>
            <p:cNvPr id="4414" name="Google Shape;4414;p19"/>
            <p:cNvSpPr/>
            <p:nvPr/>
          </p:nvSpPr>
          <p:spPr>
            <a:xfrm>
              <a:off x="4660" y="2379"/>
              <a:ext cx="161" cy="144"/>
            </a:xfrm>
            <a:prstGeom prst="ellipse">
              <a:avLst/>
            </a:prstGeom>
            <a:solidFill>
              <a:srgbClr val="33CC3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Arial"/>
                <a:ea typeface="Arial"/>
                <a:cs typeface="Arial"/>
                <a:sym typeface="Arial"/>
              </a:endParaRPr>
            </a:p>
          </p:txBody>
        </p:sp>
        <p:sp>
          <p:nvSpPr>
            <p:cNvPr id="4415" name="Google Shape;4415;p19"/>
            <p:cNvSpPr/>
            <p:nvPr/>
          </p:nvSpPr>
          <p:spPr>
            <a:xfrm>
              <a:off x="5063" y="1833"/>
              <a:ext cx="87" cy="764"/>
            </a:xfrm>
            <a:prstGeom prst="rect">
              <a:avLst/>
            </a:prstGeom>
            <a:solidFill>
              <a:srgbClr val="29292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000"/>
                <a:buFont typeface="Arial"/>
                <a:buNone/>
              </a:pPr>
              <a:endParaRPr sz="2000" b="0" i="0" u="none" strike="noStrike" cap="none">
                <a:solidFill>
                  <a:srgbClr val="000000"/>
                </a:solidFill>
                <a:latin typeface="Arial"/>
                <a:ea typeface="Arial"/>
                <a:cs typeface="Arial"/>
                <a:sym typeface="Arial"/>
              </a:endParaRPr>
            </a:p>
          </p:txBody>
        </p:sp>
      </p:grpSp>
      <p:grpSp>
        <p:nvGrpSpPr>
          <p:cNvPr id="4416" name="Google Shape;4416;p19"/>
          <p:cNvGrpSpPr/>
          <p:nvPr/>
        </p:nvGrpSpPr>
        <p:grpSpPr>
          <a:xfrm>
            <a:off x="2986268" y="2270516"/>
            <a:ext cx="531879" cy="435440"/>
            <a:chOff x="-44" y="1473"/>
            <a:chExt cx="981" cy="1105"/>
          </a:xfrm>
        </p:grpSpPr>
        <p:pic>
          <p:nvPicPr>
            <p:cNvPr id="4417" name="Google Shape;4417;p19" descr="desktop_computer_stylized_medium"/>
            <p:cNvPicPr preferRelativeResize="0"/>
            <p:nvPr/>
          </p:nvPicPr>
          <p:blipFill rotWithShape="1">
            <a:blip r:embed="rId14">
              <a:alphaModFix/>
            </a:blip>
            <a:srcRect/>
            <a:stretch/>
          </p:blipFill>
          <p:spPr>
            <a:xfrm flipH="1">
              <a:off x="-44" y="1473"/>
              <a:ext cx="981" cy="1105"/>
            </a:xfrm>
            <a:prstGeom prst="rect">
              <a:avLst/>
            </a:prstGeom>
            <a:noFill/>
            <a:ln>
              <a:noFill/>
            </a:ln>
          </p:spPr>
        </p:pic>
        <p:sp>
          <p:nvSpPr>
            <p:cNvPr id="4418" name="Google Shape;4418;p19"/>
            <p:cNvSpPr/>
            <p:nvPr/>
          </p:nvSpPr>
          <p:spPr>
            <a:xfrm flipH="1">
              <a:off x="374" y="1579"/>
              <a:ext cx="477" cy="506"/>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grpSp>
      <p:grpSp>
        <p:nvGrpSpPr>
          <p:cNvPr id="4419" name="Google Shape;4419;p19"/>
          <p:cNvGrpSpPr/>
          <p:nvPr/>
        </p:nvGrpSpPr>
        <p:grpSpPr>
          <a:xfrm>
            <a:off x="3275536" y="2564620"/>
            <a:ext cx="531879" cy="435441"/>
            <a:chOff x="-44" y="1473"/>
            <a:chExt cx="981" cy="1105"/>
          </a:xfrm>
        </p:grpSpPr>
        <p:pic>
          <p:nvPicPr>
            <p:cNvPr id="4420" name="Google Shape;4420;p19" descr="desktop_computer_stylized_medium"/>
            <p:cNvPicPr preferRelativeResize="0"/>
            <p:nvPr/>
          </p:nvPicPr>
          <p:blipFill rotWithShape="1">
            <a:blip r:embed="rId14">
              <a:alphaModFix/>
            </a:blip>
            <a:srcRect/>
            <a:stretch/>
          </p:blipFill>
          <p:spPr>
            <a:xfrm flipH="1">
              <a:off x="-44" y="1473"/>
              <a:ext cx="981" cy="1105"/>
            </a:xfrm>
            <a:prstGeom prst="rect">
              <a:avLst/>
            </a:prstGeom>
            <a:noFill/>
            <a:ln>
              <a:noFill/>
            </a:ln>
          </p:spPr>
        </p:pic>
        <p:sp>
          <p:nvSpPr>
            <p:cNvPr id="4421" name="Google Shape;4421;p19"/>
            <p:cNvSpPr/>
            <p:nvPr/>
          </p:nvSpPr>
          <p:spPr>
            <a:xfrm flipH="1">
              <a:off x="374" y="1579"/>
              <a:ext cx="477" cy="506"/>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grpSp>
      <p:grpSp>
        <p:nvGrpSpPr>
          <p:cNvPr id="4422" name="Google Shape;4422;p19"/>
          <p:cNvGrpSpPr/>
          <p:nvPr/>
        </p:nvGrpSpPr>
        <p:grpSpPr>
          <a:xfrm>
            <a:off x="3724601" y="2941863"/>
            <a:ext cx="531879" cy="435440"/>
            <a:chOff x="-44" y="1473"/>
            <a:chExt cx="981" cy="1105"/>
          </a:xfrm>
        </p:grpSpPr>
        <p:pic>
          <p:nvPicPr>
            <p:cNvPr id="4423" name="Google Shape;4423;p19" descr="desktop_computer_stylized_medium"/>
            <p:cNvPicPr preferRelativeResize="0"/>
            <p:nvPr/>
          </p:nvPicPr>
          <p:blipFill rotWithShape="1">
            <a:blip r:embed="rId14">
              <a:alphaModFix/>
            </a:blip>
            <a:srcRect/>
            <a:stretch/>
          </p:blipFill>
          <p:spPr>
            <a:xfrm flipH="1">
              <a:off x="-44" y="1473"/>
              <a:ext cx="981" cy="1105"/>
            </a:xfrm>
            <a:prstGeom prst="rect">
              <a:avLst/>
            </a:prstGeom>
            <a:noFill/>
            <a:ln>
              <a:noFill/>
            </a:ln>
          </p:spPr>
        </p:pic>
        <p:sp>
          <p:nvSpPr>
            <p:cNvPr id="4424" name="Google Shape;4424;p19"/>
            <p:cNvSpPr/>
            <p:nvPr/>
          </p:nvSpPr>
          <p:spPr>
            <a:xfrm flipH="1">
              <a:off x="374" y="1579"/>
              <a:ext cx="477" cy="506"/>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grpSp>
      <p:grpSp>
        <p:nvGrpSpPr>
          <p:cNvPr id="4425" name="Google Shape;4425;p19"/>
          <p:cNvGrpSpPr/>
          <p:nvPr/>
        </p:nvGrpSpPr>
        <p:grpSpPr>
          <a:xfrm>
            <a:off x="4145671" y="2951216"/>
            <a:ext cx="531879" cy="435441"/>
            <a:chOff x="-44" y="1473"/>
            <a:chExt cx="981" cy="1105"/>
          </a:xfrm>
        </p:grpSpPr>
        <p:pic>
          <p:nvPicPr>
            <p:cNvPr id="4426" name="Google Shape;4426;p19" descr="desktop_computer_stylized_medium"/>
            <p:cNvPicPr preferRelativeResize="0"/>
            <p:nvPr/>
          </p:nvPicPr>
          <p:blipFill rotWithShape="1">
            <a:blip r:embed="rId14">
              <a:alphaModFix/>
            </a:blip>
            <a:srcRect/>
            <a:stretch/>
          </p:blipFill>
          <p:spPr>
            <a:xfrm flipH="1">
              <a:off x="-44" y="1473"/>
              <a:ext cx="981" cy="1105"/>
            </a:xfrm>
            <a:prstGeom prst="rect">
              <a:avLst/>
            </a:prstGeom>
            <a:noFill/>
            <a:ln>
              <a:noFill/>
            </a:ln>
          </p:spPr>
        </p:pic>
        <p:sp>
          <p:nvSpPr>
            <p:cNvPr id="4427" name="Google Shape;4427;p19"/>
            <p:cNvSpPr/>
            <p:nvPr/>
          </p:nvSpPr>
          <p:spPr>
            <a:xfrm flipH="1">
              <a:off x="374" y="1579"/>
              <a:ext cx="477" cy="506"/>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grpSp>
      <p:grpSp>
        <p:nvGrpSpPr>
          <p:cNvPr id="4428" name="Google Shape;4428;p19"/>
          <p:cNvGrpSpPr/>
          <p:nvPr/>
        </p:nvGrpSpPr>
        <p:grpSpPr>
          <a:xfrm>
            <a:off x="5763477" y="1758396"/>
            <a:ext cx="875961" cy="382215"/>
            <a:chOff x="7493876" y="2774731"/>
            <a:chExt cx="1481958" cy="894622"/>
          </a:xfrm>
        </p:grpSpPr>
        <p:sp>
          <p:nvSpPr>
            <p:cNvPr id="4429" name="Google Shape;4429;p19"/>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600"/>
                <a:buFont typeface="Calibri"/>
                <a:buNone/>
              </a:pPr>
              <a:r>
                <a:rPr lang="en-US" sz="1600" b="0" i="0" u="none" strike="noStrike" cap="none">
                  <a:solidFill>
                    <a:srgbClr val="FFFFFF"/>
                  </a:solidFill>
                  <a:latin typeface="Calibri"/>
                  <a:ea typeface="Calibri"/>
                  <a:cs typeface="Calibri"/>
                  <a:sym typeface="Calibri"/>
                </a:rPr>
                <a:t>                   </a:t>
              </a:r>
              <a:endParaRPr/>
            </a:p>
          </p:txBody>
        </p:sp>
        <p:sp>
          <p:nvSpPr>
            <p:cNvPr id="4430" name="Google Shape;4430;p19"/>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600"/>
                <a:buFont typeface="Calibri"/>
                <a:buNone/>
              </a:pPr>
              <a:r>
                <a:rPr lang="en-US" sz="1600" b="0" i="0" u="none" strike="noStrike" cap="none">
                  <a:solidFill>
                    <a:srgbClr val="FFFFFF"/>
                  </a:solidFill>
                  <a:latin typeface="Calibri"/>
                  <a:ea typeface="Calibri"/>
                  <a:cs typeface="Calibri"/>
                  <a:sym typeface="Calibri"/>
                </a:rPr>
                <a:t>              </a:t>
              </a:r>
              <a:endParaRPr/>
            </a:p>
          </p:txBody>
        </p:sp>
        <p:grpSp>
          <p:nvGrpSpPr>
            <p:cNvPr id="4431" name="Google Shape;4431;p19"/>
            <p:cNvGrpSpPr/>
            <p:nvPr/>
          </p:nvGrpSpPr>
          <p:grpSpPr>
            <a:xfrm>
              <a:off x="7713663" y="2848339"/>
              <a:ext cx="1042107" cy="425543"/>
              <a:chOff x="7786941" y="2884917"/>
              <a:chExt cx="897649" cy="353919"/>
            </a:xfrm>
          </p:grpSpPr>
          <p:sp>
            <p:nvSpPr>
              <p:cNvPr id="4432" name="Google Shape;4432;p19"/>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Calibri"/>
                  <a:buNone/>
                </a:pPr>
                <a:endParaRPr sz="1600" b="0" i="0" u="none" strike="noStrike" cap="none">
                  <a:solidFill>
                    <a:srgbClr val="FFFFFF"/>
                  </a:solidFill>
                  <a:latin typeface="Calibri"/>
                  <a:ea typeface="Calibri"/>
                  <a:cs typeface="Calibri"/>
                  <a:sym typeface="Calibri"/>
                </a:endParaRPr>
              </a:p>
            </p:txBody>
          </p:sp>
          <p:sp>
            <p:nvSpPr>
              <p:cNvPr id="4433" name="Google Shape;4433;p19"/>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Calibri"/>
                  <a:buNone/>
                </a:pPr>
                <a:endParaRPr sz="1600" b="0" i="0" u="none" strike="noStrike" cap="none">
                  <a:solidFill>
                    <a:srgbClr val="FFFFFF"/>
                  </a:solidFill>
                  <a:latin typeface="Calibri"/>
                  <a:ea typeface="Calibri"/>
                  <a:cs typeface="Calibri"/>
                  <a:sym typeface="Calibri"/>
                </a:endParaRPr>
              </a:p>
            </p:txBody>
          </p:sp>
          <p:sp>
            <p:nvSpPr>
              <p:cNvPr id="4434" name="Google Shape;4434;p19"/>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Calibri"/>
                  <a:buNone/>
                </a:pPr>
                <a:endParaRPr sz="1600" b="0" i="0" u="none" strike="noStrike" cap="none">
                  <a:solidFill>
                    <a:srgbClr val="FFFFFF"/>
                  </a:solidFill>
                  <a:latin typeface="Calibri"/>
                  <a:ea typeface="Calibri"/>
                  <a:cs typeface="Calibri"/>
                  <a:sym typeface="Calibri"/>
                </a:endParaRPr>
              </a:p>
            </p:txBody>
          </p:sp>
          <p:sp>
            <p:nvSpPr>
              <p:cNvPr id="4435" name="Google Shape;4435;p19"/>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Calibri"/>
                  <a:buNone/>
                </a:pPr>
                <a:endParaRPr sz="1600" b="0" i="0" u="none" strike="noStrike" cap="none">
                  <a:solidFill>
                    <a:srgbClr val="FFFFFF"/>
                  </a:solidFill>
                  <a:latin typeface="Calibri"/>
                  <a:ea typeface="Calibri"/>
                  <a:cs typeface="Calibri"/>
                  <a:sym typeface="Calibri"/>
                </a:endParaRPr>
              </a:p>
            </p:txBody>
          </p:sp>
        </p:grpSp>
      </p:grpSp>
      <p:grpSp>
        <p:nvGrpSpPr>
          <p:cNvPr id="4436" name="Google Shape;4436;p19"/>
          <p:cNvGrpSpPr/>
          <p:nvPr/>
        </p:nvGrpSpPr>
        <p:grpSpPr>
          <a:xfrm>
            <a:off x="5810083" y="2299755"/>
            <a:ext cx="881870" cy="312528"/>
            <a:chOff x="3668110" y="2448910"/>
            <a:chExt cx="3794234" cy="2165130"/>
          </a:xfrm>
        </p:grpSpPr>
        <p:sp>
          <p:nvSpPr>
            <p:cNvPr id="4437" name="Google Shape;4437;p19"/>
            <p:cNvSpPr/>
            <p:nvPr/>
          </p:nvSpPr>
          <p:spPr>
            <a:xfrm>
              <a:off x="3668110" y="3741409"/>
              <a:ext cx="3780587" cy="872631"/>
            </a:xfrm>
            <a:prstGeom prst="rect">
              <a:avLst/>
            </a:prstGeom>
            <a:gradFill>
              <a:gsLst>
                <a:gs pos="0">
                  <a:srgbClr val="B8C2C9"/>
                </a:gs>
                <a:gs pos="21000">
                  <a:schemeClr val="lt1"/>
                </a:gs>
                <a:gs pos="60000">
                  <a:srgbClr val="D6DCE0"/>
                </a:gs>
                <a:gs pos="100000">
                  <a:srgbClr val="B8C2C9"/>
                </a:gs>
              </a:gsLst>
              <a:lin ang="0" scaled="0"/>
            </a:gradFill>
            <a:ln w="9525"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Calibri"/>
                <a:buNone/>
              </a:pPr>
              <a:endParaRPr sz="1600" b="0" i="0" u="none" strike="noStrike" cap="none">
                <a:solidFill>
                  <a:srgbClr val="FFFFFF"/>
                </a:solidFill>
                <a:latin typeface="Calibri"/>
                <a:ea typeface="Calibri"/>
                <a:cs typeface="Calibri"/>
                <a:sym typeface="Calibri"/>
              </a:endParaRPr>
            </a:p>
          </p:txBody>
        </p:sp>
        <p:sp>
          <p:nvSpPr>
            <p:cNvPr id="4438" name="Google Shape;4438;p19"/>
            <p:cNvSpPr/>
            <p:nvPr/>
          </p:nvSpPr>
          <p:spPr>
            <a:xfrm>
              <a:off x="3678620" y="2448910"/>
              <a:ext cx="3783724" cy="1324303"/>
            </a:xfrm>
            <a:custGeom>
              <a:avLst/>
              <a:gdLst/>
              <a:ahLst/>
              <a:cxnLst/>
              <a:rect l="l" t="t" r="r" b="b"/>
              <a:pathLst>
                <a:path w="3783724" h="1324303" extrusionOk="0">
                  <a:moveTo>
                    <a:pt x="0" y="1313793"/>
                  </a:moveTo>
                  <a:lnTo>
                    <a:pt x="0" y="1313793"/>
                  </a:lnTo>
                  <a:lnTo>
                    <a:pt x="252248" y="0"/>
                  </a:lnTo>
                  <a:lnTo>
                    <a:pt x="3415862" y="21020"/>
                  </a:lnTo>
                  <a:lnTo>
                    <a:pt x="3783724" y="1324303"/>
                  </a:lnTo>
                  <a:lnTo>
                    <a:pt x="0" y="1313793"/>
                  </a:lnTo>
                  <a:close/>
                </a:path>
              </a:pathLst>
            </a:cu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Calibri"/>
                <a:buNone/>
              </a:pPr>
              <a:endParaRPr sz="1600" b="0" i="0" u="none" strike="noStrike" cap="none">
                <a:solidFill>
                  <a:srgbClr val="FFFFFF"/>
                </a:solidFill>
                <a:latin typeface="Calibri"/>
                <a:ea typeface="Calibri"/>
                <a:cs typeface="Calibri"/>
                <a:sym typeface="Calibri"/>
              </a:endParaRPr>
            </a:p>
          </p:txBody>
        </p:sp>
        <p:grpSp>
          <p:nvGrpSpPr>
            <p:cNvPr id="4439" name="Google Shape;4439;p19"/>
            <p:cNvGrpSpPr/>
            <p:nvPr/>
          </p:nvGrpSpPr>
          <p:grpSpPr>
            <a:xfrm>
              <a:off x="3941378" y="2603243"/>
              <a:ext cx="3202061" cy="1066110"/>
              <a:chOff x="7939341" y="3037317"/>
              <a:chExt cx="897649" cy="353919"/>
            </a:xfrm>
          </p:grpSpPr>
          <p:sp>
            <p:nvSpPr>
              <p:cNvPr id="4440" name="Google Shape;4440;p19"/>
              <p:cNvSpPr/>
              <p:nvPr/>
            </p:nvSpPr>
            <p:spPr>
              <a:xfrm>
                <a:off x="7964170" y="30373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Calibri"/>
                  <a:buNone/>
                </a:pPr>
                <a:endParaRPr sz="1600" b="0" i="0" u="none" strike="noStrike" cap="none">
                  <a:solidFill>
                    <a:srgbClr val="FFFFFF"/>
                  </a:solidFill>
                  <a:latin typeface="Calibri"/>
                  <a:ea typeface="Calibri"/>
                  <a:cs typeface="Calibri"/>
                  <a:sym typeface="Calibri"/>
                </a:endParaRPr>
              </a:p>
            </p:txBody>
          </p:sp>
          <p:sp>
            <p:nvSpPr>
              <p:cNvPr id="4441" name="Google Shape;4441;p19"/>
              <p:cNvSpPr/>
              <p:nvPr/>
            </p:nvSpPr>
            <p:spPr>
              <a:xfrm>
                <a:off x="8519948" y="32067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Calibri"/>
                  <a:buNone/>
                </a:pPr>
                <a:endParaRPr sz="1600" b="0" i="0" u="none" strike="noStrike" cap="none">
                  <a:solidFill>
                    <a:srgbClr val="FFFFFF"/>
                  </a:solidFill>
                  <a:latin typeface="Calibri"/>
                  <a:ea typeface="Calibri"/>
                  <a:cs typeface="Calibri"/>
                  <a:sym typeface="Calibri"/>
                </a:endParaRPr>
              </a:p>
            </p:txBody>
          </p:sp>
          <p:sp>
            <p:nvSpPr>
              <p:cNvPr id="4442" name="Google Shape;4442;p19"/>
              <p:cNvSpPr/>
              <p:nvPr/>
            </p:nvSpPr>
            <p:spPr>
              <a:xfrm>
                <a:off x="7939341" y="32067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Calibri"/>
                  <a:buNone/>
                </a:pPr>
                <a:endParaRPr sz="1600" b="0" i="0" u="none" strike="noStrike" cap="none">
                  <a:solidFill>
                    <a:srgbClr val="FFFFFF"/>
                  </a:solidFill>
                  <a:latin typeface="Calibri"/>
                  <a:ea typeface="Calibri"/>
                  <a:cs typeface="Calibri"/>
                  <a:sym typeface="Calibri"/>
                </a:endParaRPr>
              </a:p>
            </p:txBody>
          </p:sp>
          <p:sp>
            <p:nvSpPr>
              <p:cNvPr id="4443" name="Google Shape;4443;p19"/>
              <p:cNvSpPr/>
              <p:nvPr/>
            </p:nvSpPr>
            <p:spPr>
              <a:xfrm>
                <a:off x="8047413" y="31234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Calibri"/>
                  <a:buNone/>
                </a:pPr>
                <a:endParaRPr sz="1600" b="0" i="0" u="none" strike="noStrike" cap="none">
                  <a:solidFill>
                    <a:srgbClr val="FFFFFF"/>
                  </a:solidFill>
                  <a:latin typeface="Calibri"/>
                  <a:ea typeface="Calibri"/>
                  <a:cs typeface="Calibri"/>
                  <a:sym typeface="Calibri"/>
                </a:endParaRPr>
              </a:p>
            </p:txBody>
          </p:sp>
        </p:grpSp>
      </p:grpSp>
      <p:cxnSp>
        <p:nvCxnSpPr>
          <p:cNvPr id="4444" name="Google Shape;4444;p19"/>
          <p:cNvCxnSpPr/>
          <p:nvPr/>
        </p:nvCxnSpPr>
        <p:spPr>
          <a:xfrm>
            <a:off x="4758032" y="2690368"/>
            <a:ext cx="369749" cy="217200"/>
          </a:xfrm>
          <a:prstGeom prst="straightConnector1">
            <a:avLst/>
          </a:prstGeom>
          <a:noFill/>
          <a:ln w="9525" cap="flat" cmpd="sng">
            <a:solidFill>
              <a:srgbClr val="CC0000"/>
            </a:solidFill>
            <a:prstDash val="solid"/>
            <a:round/>
            <a:headEnd type="none" w="med" len="med"/>
            <a:tailEnd type="none" w="med" len="med"/>
          </a:ln>
        </p:spPr>
      </p:cxnSp>
      <p:cxnSp>
        <p:nvCxnSpPr>
          <p:cNvPr id="4445" name="Google Shape;4445;p19"/>
          <p:cNvCxnSpPr/>
          <p:nvPr/>
        </p:nvCxnSpPr>
        <p:spPr>
          <a:xfrm flipH="1">
            <a:off x="5214095" y="2587483"/>
            <a:ext cx="579702" cy="329439"/>
          </a:xfrm>
          <a:prstGeom prst="straightConnector1">
            <a:avLst/>
          </a:prstGeom>
          <a:noFill/>
          <a:ln w="9525" cap="flat" cmpd="sng">
            <a:solidFill>
              <a:srgbClr val="CC0000"/>
            </a:solidFill>
            <a:prstDash val="solid"/>
            <a:round/>
            <a:headEnd type="none" w="med" len="med"/>
            <a:tailEnd type="none" w="med" len="med"/>
          </a:ln>
        </p:spPr>
      </p:cxnSp>
      <p:grpSp>
        <p:nvGrpSpPr>
          <p:cNvPr id="4446" name="Google Shape;4446;p19"/>
          <p:cNvGrpSpPr/>
          <p:nvPr/>
        </p:nvGrpSpPr>
        <p:grpSpPr>
          <a:xfrm>
            <a:off x="4009167" y="2420866"/>
            <a:ext cx="881870" cy="312528"/>
            <a:chOff x="3668110" y="2448910"/>
            <a:chExt cx="3794234" cy="2165130"/>
          </a:xfrm>
        </p:grpSpPr>
        <p:sp>
          <p:nvSpPr>
            <p:cNvPr id="4447" name="Google Shape;4447;p19"/>
            <p:cNvSpPr/>
            <p:nvPr/>
          </p:nvSpPr>
          <p:spPr>
            <a:xfrm>
              <a:off x="3668110" y="3741409"/>
              <a:ext cx="3780587" cy="872631"/>
            </a:xfrm>
            <a:prstGeom prst="rect">
              <a:avLst/>
            </a:prstGeom>
            <a:gradFill>
              <a:gsLst>
                <a:gs pos="0">
                  <a:srgbClr val="B8C2C9"/>
                </a:gs>
                <a:gs pos="21000">
                  <a:schemeClr val="lt1"/>
                </a:gs>
                <a:gs pos="60000">
                  <a:srgbClr val="D6DCE0"/>
                </a:gs>
                <a:gs pos="100000">
                  <a:srgbClr val="B8C2C9"/>
                </a:gs>
              </a:gsLst>
              <a:lin ang="0" scaled="0"/>
            </a:gradFill>
            <a:ln w="9525"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Calibri"/>
                <a:buNone/>
              </a:pPr>
              <a:endParaRPr sz="1600" b="0" i="0" u="none" strike="noStrike" cap="none">
                <a:solidFill>
                  <a:srgbClr val="FFFFFF"/>
                </a:solidFill>
                <a:latin typeface="Calibri"/>
                <a:ea typeface="Calibri"/>
                <a:cs typeface="Calibri"/>
                <a:sym typeface="Calibri"/>
              </a:endParaRPr>
            </a:p>
          </p:txBody>
        </p:sp>
        <p:sp>
          <p:nvSpPr>
            <p:cNvPr id="4448" name="Google Shape;4448;p19"/>
            <p:cNvSpPr/>
            <p:nvPr/>
          </p:nvSpPr>
          <p:spPr>
            <a:xfrm>
              <a:off x="3678620" y="2448910"/>
              <a:ext cx="3783724" cy="1324303"/>
            </a:xfrm>
            <a:custGeom>
              <a:avLst/>
              <a:gdLst/>
              <a:ahLst/>
              <a:cxnLst/>
              <a:rect l="l" t="t" r="r" b="b"/>
              <a:pathLst>
                <a:path w="3783724" h="1324303" extrusionOk="0">
                  <a:moveTo>
                    <a:pt x="0" y="1313793"/>
                  </a:moveTo>
                  <a:lnTo>
                    <a:pt x="0" y="1313793"/>
                  </a:lnTo>
                  <a:lnTo>
                    <a:pt x="252248" y="0"/>
                  </a:lnTo>
                  <a:lnTo>
                    <a:pt x="3415862" y="21020"/>
                  </a:lnTo>
                  <a:lnTo>
                    <a:pt x="3783724" y="1324303"/>
                  </a:lnTo>
                  <a:lnTo>
                    <a:pt x="0" y="1313793"/>
                  </a:lnTo>
                  <a:close/>
                </a:path>
              </a:pathLst>
            </a:cu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Calibri"/>
                <a:buNone/>
              </a:pPr>
              <a:endParaRPr sz="1600" b="0" i="0" u="none" strike="noStrike" cap="none">
                <a:solidFill>
                  <a:srgbClr val="FFFFFF"/>
                </a:solidFill>
                <a:latin typeface="Calibri"/>
                <a:ea typeface="Calibri"/>
                <a:cs typeface="Calibri"/>
                <a:sym typeface="Calibri"/>
              </a:endParaRPr>
            </a:p>
          </p:txBody>
        </p:sp>
        <p:grpSp>
          <p:nvGrpSpPr>
            <p:cNvPr id="4449" name="Google Shape;4449;p19"/>
            <p:cNvGrpSpPr/>
            <p:nvPr/>
          </p:nvGrpSpPr>
          <p:grpSpPr>
            <a:xfrm>
              <a:off x="3941378" y="2603243"/>
              <a:ext cx="3202061" cy="1066110"/>
              <a:chOff x="7939341" y="3037317"/>
              <a:chExt cx="897649" cy="353919"/>
            </a:xfrm>
          </p:grpSpPr>
          <p:sp>
            <p:nvSpPr>
              <p:cNvPr id="4450" name="Google Shape;4450;p19"/>
              <p:cNvSpPr/>
              <p:nvPr/>
            </p:nvSpPr>
            <p:spPr>
              <a:xfrm>
                <a:off x="7964170" y="30373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Calibri"/>
                  <a:buNone/>
                </a:pPr>
                <a:endParaRPr sz="1600" b="0" i="0" u="none" strike="noStrike" cap="none">
                  <a:solidFill>
                    <a:srgbClr val="FFFFFF"/>
                  </a:solidFill>
                  <a:latin typeface="Calibri"/>
                  <a:ea typeface="Calibri"/>
                  <a:cs typeface="Calibri"/>
                  <a:sym typeface="Calibri"/>
                </a:endParaRPr>
              </a:p>
            </p:txBody>
          </p:sp>
          <p:sp>
            <p:nvSpPr>
              <p:cNvPr id="4451" name="Google Shape;4451;p19"/>
              <p:cNvSpPr/>
              <p:nvPr/>
            </p:nvSpPr>
            <p:spPr>
              <a:xfrm>
                <a:off x="8519948" y="32067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Calibri"/>
                  <a:buNone/>
                </a:pPr>
                <a:endParaRPr sz="1600" b="0" i="0" u="none" strike="noStrike" cap="none">
                  <a:solidFill>
                    <a:srgbClr val="FFFFFF"/>
                  </a:solidFill>
                  <a:latin typeface="Calibri"/>
                  <a:ea typeface="Calibri"/>
                  <a:cs typeface="Calibri"/>
                  <a:sym typeface="Calibri"/>
                </a:endParaRPr>
              </a:p>
            </p:txBody>
          </p:sp>
          <p:sp>
            <p:nvSpPr>
              <p:cNvPr id="4452" name="Google Shape;4452;p19"/>
              <p:cNvSpPr/>
              <p:nvPr/>
            </p:nvSpPr>
            <p:spPr>
              <a:xfrm>
                <a:off x="7939341" y="32067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Calibri"/>
                  <a:buNone/>
                </a:pPr>
                <a:endParaRPr sz="1600" b="0" i="0" u="none" strike="noStrike" cap="none">
                  <a:solidFill>
                    <a:srgbClr val="FFFFFF"/>
                  </a:solidFill>
                  <a:latin typeface="Calibri"/>
                  <a:ea typeface="Calibri"/>
                  <a:cs typeface="Calibri"/>
                  <a:sym typeface="Calibri"/>
                </a:endParaRPr>
              </a:p>
            </p:txBody>
          </p:sp>
          <p:sp>
            <p:nvSpPr>
              <p:cNvPr id="4453" name="Google Shape;4453;p19"/>
              <p:cNvSpPr/>
              <p:nvPr/>
            </p:nvSpPr>
            <p:spPr>
              <a:xfrm>
                <a:off x="8047413" y="31234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Calibri"/>
                  <a:buNone/>
                </a:pPr>
                <a:endParaRPr sz="1600" b="0" i="0" u="none" strike="noStrike" cap="none">
                  <a:solidFill>
                    <a:srgbClr val="FFFFFF"/>
                  </a:solidFill>
                  <a:latin typeface="Calibri"/>
                  <a:ea typeface="Calibri"/>
                  <a:cs typeface="Calibri"/>
                  <a:sym typeface="Calibri"/>
                </a:endParaRPr>
              </a:p>
            </p:txBody>
          </p:sp>
        </p:grpSp>
      </p:grpSp>
      <p:sp>
        <p:nvSpPr>
          <p:cNvPr id="4454" name="Google Shape;4454;p19"/>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Introduction: 1-</a:t>
            </a:r>
            <a:fld id="{00000000-1234-1234-1234-123412341234}" type="slidenum">
              <a:rPr lang="en-US"/>
              <a:t>19</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sp>
        <p:nvSpPr>
          <p:cNvPr id="51" name="Google Shape;51;p2"/>
          <p:cNvSpPr txBox="1">
            <a:spLocks noGrp="1"/>
          </p:cNvSpPr>
          <p:nvPr>
            <p:ph type="title"/>
          </p:nvPr>
        </p:nvSpPr>
        <p:spPr>
          <a:xfrm>
            <a:off x="798691" y="289325"/>
            <a:ext cx="10515600"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4400"/>
              <a:buFont typeface="Calibri"/>
              <a:buNone/>
            </a:pPr>
            <a:r>
              <a:rPr lang="en-US">
                <a:latin typeface="Calibri"/>
                <a:ea typeface="Calibri"/>
                <a:cs typeface="Calibri"/>
                <a:sym typeface="Calibri"/>
              </a:rPr>
              <a:t>Chapter 1: introduction</a:t>
            </a:r>
            <a:endParaRPr>
              <a:latin typeface="Calibri"/>
              <a:ea typeface="Calibri"/>
              <a:cs typeface="Calibri"/>
              <a:sym typeface="Calibri"/>
            </a:endParaRPr>
          </a:p>
        </p:txBody>
      </p:sp>
      <p:sp>
        <p:nvSpPr>
          <p:cNvPr id="52" name="Google Shape;52;p2"/>
          <p:cNvSpPr txBox="1">
            <a:spLocks noGrp="1"/>
          </p:cNvSpPr>
          <p:nvPr>
            <p:ph type="body" idx="1"/>
          </p:nvPr>
        </p:nvSpPr>
        <p:spPr>
          <a:xfrm>
            <a:off x="786816" y="1375384"/>
            <a:ext cx="4842088" cy="4351338"/>
          </a:xfrm>
          <a:prstGeom prst="rect">
            <a:avLst/>
          </a:prstGeom>
          <a:noFill/>
          <a:ln>
            <a:noFill/>
          </a:ln>
        </p:spPr>
        <p:txBody>
          <a:bodyPr spcFirstLastPara="1" wrap="square" lIns="91425" tIns="45700" rIns="91425" bIns="45700" anchor="t" anchorCtr="0">
            <a:noAutofit/>
          </a:bodyPr>
          <a:lstStyle/>
          <a:p>
            <a:pPr marL="352425" lvl="0" indent="-222250" algn="l" rtl="0">
              <a:lnSpc>
                <a:spcPct val="90000"/>
              </a:lnSpc>
              <a:spcBef>
                <a:spcPts val="0"/>
              </a:spcBef>
              <a:spcAft>
                <a:spcPts val="0"/>
              </a:spcAft>
              <a:buSzPts val="3200"/>
              <a:buNone/>
            </a:pPr>
            <a:r>
              <a:rPr lang="en-US" sz="3200" i="1">
                <a:solidFill>
                  <a:srgbClr val="CC0000"/>
                </a:solidFill>
                <a:latin typeface="Calibri"/>
                <a:ea typeface="Calibri"/>
                <a:cs typeface="Calibri"/>
                <a:sym typeface="Calibri"/>
              </a:rPr>
              <a:t>Chapter goal:</a:t>
            </a:r>
            <a:r>
              <a:rPr lang="en-US" sz="3200" i="1">
                <a:latin typeface="Calibri"/>
                <a:ea typeface="Calibri"/>
                <a:cs typeface="Calibri"/>
                <a:sym typeface="Calibri"/>
              </a:rPr>
              <a:t> </a:t>
            </a:r>
            <a:endParaRPr/>
          </a:p>
          <a:p>
            <a:pPr marL="342900" lvl="0" indent="-225425" algn="l" rtl="0">
              <a:lnSpc>
                <a:spcPct val="90000"/>
              </a:lnSpc>
              <a:spcBef>
                <a:spcPts val="600"/>
              </a:spcBef>
              <a:spcAft>
                <a:spcPts val="0"/>
              </a:spcAft>
              <a:buSzPts val="2800"/>
              <a:buChar char="▪"/>
            </a:pPr>
            <a:r>
              <a:rPr lang="en-US">
                <a:latin typeface="Calibri"/>
                <a:ea typeface="Calibri"/>
                <a:cs typeface="Calibri"/>
                <a:sym typeface="Calibri"/>
              </a:rPr>
              <a:t>Get “feel,” “big picture,” introduction to terminology</a:t>
            </a:r>
            <a:endParaRPr/>
          </a:p>
          <a:p>
            <a:pPr marL="800100" lvl="1" indent="-225425" algn="l" rtl="0">
              <a:lnSpc>
                <a:spcPct val="90000"/>
              </a:lnSpc>
              <a:spcBef>
                <a:spcPts val="600"/>
              </a:spcBef>
              <a:spcAft>
                <a:spcPts val="0"/>
              </a:spcAft>
              <a:buSzPts val="2800"/>
              <a:buChar char="•"/>
            </a:pPr>
            <a:r>
              <a:rPr lang="en-US" sz="2800">
                <a:latin typeface="Calibri"/>
                <a:ea typeface="Calibri"/>
                <a:cs typeface="Calibri"/>
                <a:sym typeface="Calibri"/>
              </a:rPr>
              <a:t>more depth, detail </a:t>
            </a:r>
            <a:r>
              <a:rPr lang="en-US" sz="2800" i="1">
                <a:latin typeface="Calibri"/>
                <a:ea typeface="Calibri"/>
                <a:cs typeface="Calibri"/>
                <a:sym typeface="Calibri"/>
              </a:rPr>
              <a:t>later</a:t>
            </a:r>
            <a:r>
              <a:rPr lang="en-US" sz="2800">
                <a:latin typeface="Calibri"/>
                <a:ea typeface="Calibri"/>
                <a:cs typeface="Calibri"/>
                <a:sym typeface="Calibri"/>
              </a:rPr>
              <a:t> in course</a:t>
            </a:r>
            <a:endParaRPr/>
          </a:p>
        </p:txBody>
      </p:sp>
      <p:sp>
        <p:nvSpPr>
          <p:cNvPr id="53" name="Google Shape;53;p2"/>
          <p:cNvSpPr txBox="1">
            <a:spLocks noGrp="1"/>
          </p:cNvSpPr>
          <p:nvPr>
            <p:ph type="body" idx="2"/>
          </p:nvPr>
        </p:nvSpPr>
        <p:spPr>
          <a:xfrm>
            <a:off x="5968416" y="1422888"/>
            <a:ext cx="5994400" cy="4799013"/>
          </a:xfrm>
          <a:prstGeom prst="rect">
            <a:avLst/>
          </a:prstGeom>
          <a:noFill/>
          <a:ln>
            <a:noFill/>
          </a:ln>
        </p:spPr>
        <p:txBody>
          <a:bodyPr spcFirstLastPara="1" wrap="square" lIns="91425" tIns="45700" rIns="91425" bIns="45700" anchor="t" anchorCtr="0">
            <a:normAutofit lnSpcReduction="10000"/>
          </a:bodyPr>
          <a:lstStyle/>
          <a:p>
            <a:pPr marL="352425" lvl="0" indent="-222250" algn="l" rtl="0">
              <a:lnSpc>
                <a:spcPct val="90000"/>
              </a:lnSpc>
              <a:spcBef>
                <a:spcPts val="0"/>
              </a:spcBef>
              <a:spcAft>
                <a:spcPts val="0"/>
              </a:spcAft>
              <a:buSzPts val="3200"/>
              <a:buFont typeface="Noto Sans Symbols"/>
              <a:buNone/>
            </a:pPr>
            <a:r>
              <a:rPr lang="en-US" sz="3200" i="1">
                <a:solidFill>
                  <a:srgbClr val="CC0000"/>
                </a:solidFill>
                <a:latin typeface="Calibri"/>
                <a:ea typeface="Calibri"/>
                <a:cs typeface="Calibri"/>
                <a:sym typeface="Calibri"/>
              </a:rPr>
              <a:t>Overview/roadmap:</a:t>
            </a:r>
            <a:endParaRPr/>
          </a:p>
          <a:p>
            <a:pPr marL="403225" lvl="0" indent="-285750" algn="l" rtl="0">
              <a:lnSpc>
                <a:spcPct val="90000"/>
              </a:lnSpc>
              <a:spcBef>
                <a:spcPts val="800"/>
              </a:spcBef>
              <a:spcAft>
                <a:spcPts val="0"/>
              </a:spcAft>
              <a:buSzPts val="2600"/>
              <a:buChar char="▪"/>
            </a:pPr>
            <a:r>
              <a:rPr lang="en-US" sz="2600">
                <a:latin typeface="Calibri"/>
                <a:ea typeface="Calibri"/>
                <a:cs typeface="Calibri"/>
                <a:sym typeface="Calibri"/>
              </a:rPr>
              <a:t>What </a:t>
            </a:r>
            <a:r>
              <a:rPr lang="en-US" sz="2600" i="1">
                <a:latin typeface="Calibri"/>
                <a:ea typeface="Calibri"/>
                <a:cs typeface="Calibri"/>
                <a:sym typeface="Calibri"/>
              </a:rPr>
              <a:t>is</a:t>
            </a:r>
            <a:r>
              <a:rPr lang="en-US" sz="2600">
                <a:latin typeface="Calibri"/>
                <a:ea typeface="Calibri"/>
                <a:cs typeface="Calibri"/>
                <a:sym typeface="Calibri"/>
              </a:rPr>
              <a:t> the Internet? What</a:t>
            </a:r>
            <a:r>
              <a:rPr lang="en-US" sz="2600" i="1">
                <a:latin typeface="Calibri"/>
                <a:ea typeface="Calibri"/>
                <a:cs typeface="Calibri"/>
                <a:sym typeface="Calibri"/>
              </a:rPr>
              <a:t> is </a:t>
            </a:r>
            <a:r>
              <a:rPr lang="en-US" sz="2600">
                <a:latin typeface="Calibri"/>
                <a:ea typeface="Calibri"/>
                <a:cs typeface="Calibri"/>
                <a:sym typeface="Calibri"/>
              </a:rPr>
              <a:t>a protocol?</a:t>
            </a:r>
            <a:endParaRPr/>
          </a:p>
          <a:p>
            <a:pPr marL="403225" lvl="0" indent="-285750" algn="l" rtl="0">
              <a:lnSpc>
                <a:spcPct val="90000"/>
              </a:lnSpc>
              <a:spcBef>
                <a:spcPts val="800"/>
              </a:spcBef>
              <a:spcAft>
                <a:spcPts val="0"/>
              </a:spcAft>
              <a:buSzPts val="2600"/>
              <a:buChar char="▪"/>
            </a:pPr>
            <a:r>
              <a:rPr lang="en-US" sz="2600">
                <a:solidFill>
                  <a:srgbClr val="0000A8"/>
                </a:solidFill>
                <a:latin typeface="Calibri"/>
                <a:ea typeface="Calibri"/>
                <a:cs typeface="Calibri"/>
                <a:sym typeface="Calibri"/>
              </a:rPr>
              <a:t>Network edge: </a:t>
            </a:r>
            <a:r>
              <a:rPr lang="en-US" sz="2600">
                <a:latin typeface="Calibri"/>
                <a:ea typeface="Calibri"/>
                <a:cs typeface="Calibri"/>
                <a:sym typeface="Calibri"/>
              </a:rPr>
              <a:t>hosts, access network, physical media</a:t>
            </a:r>
            <a:endParaRPr/>
          </a:p>
          <a:p>
            <a:pPr marL="403225" lvl="0" indent="-285750" algn="l" rtl="0">
              <a:lnSpc>
                <a:spcPct val="90000"/>
              </a:lnSpc>
              <a:spcBef>
                <a:spcPts val="800"/>
              </a:spcBef>
              <a:spcAft>
                <a:spcPts val="0"/>
              </a:spcAft>
              <a:buSzPts val="2600"/>
              <a:buChar char="▪"/>
            </a:pPr>
            <a:r>
              <a:rPr lang="en-US" sz="2600">
                <a:solidFill>
                  <a:srgbClr val="0000A8"/>
                </a:solidFill>
                <a:latin typeface="Calibri"/>
                <a:ea typeface="Calibri"/>
                <a:cs typeface="Calibri"/>
                <a:sym typeface="Calibri"/>
              </a:rPr>
              <a:t>Network core: </a:t>
            </a:r>
            <a:r>
              <a:rPr lang="en-US" sz="2600">
                <a:latin typeface="Calibri"/>
                <a:ea typeface="Calibri"/>
                <a:cs typeface="Calibri"/>
                <a:sym typeface="Calibri"/>
              </a:rPr>
              <a:t>packet/circuit switching, internet structure</a:t>
            </a:r>
            <a:endParaRPr/>
          </a:p>
          <a:p>
            <a:pPr marL="403225" lvl="0" indent="-285750" algn="l" rtl="0">
              <a:lnSpc>
                <a:spcPct val="90000"/>
              </a:lnSpc>
              <a:spcBef>
                <a:spcPts val="800"/>
              </a:spcBef>
              <a:spcAft>
                <a:spcPts val="0"/>
              </a:spcAft>
              <a:buSzPts val="2600"/>
              <a:buChar char="▪"/>
            </a:pPr>
            <a:r>
              <a:rPr lang="en-US" sz="2600">
                <a:solidFill>
                  <a:srgbClr val="0000A8"/>
                </a:solidFill>
                <a:latin typeface="Calibri"/>
                <a:ea typeface="Calibri"/>
                <a:cs typeface="Calibri"/>
                <a:sym typeface="Calibri"/>
              </a:rPr>
              <a:t>Performance: </a:t>
            </a:r>
            <a:r>
              <a:rPr lang="en-US" sz="2600">
                <a:latin typeface="Calibri"/>
                <a:ea typeface="Calibri"/>
                <a:cs typeface="Calibri"/>
                <a:sym typeface="Calibri"/>
              </a:rPr>
              <a:t>loss, delay, throughput</a:t>
            </a:r>
            <a:endParaRPr/>
          </a:p>
          <a:p>
            <a:pPr marL="403225" lvl="0" indent="-285750" algn="l" rtl="0">
              <a:lnSpc>
                <a:spcPct val="90000"/>
              </a:lnSpc>
              <a:spcBef>
                <a:spcPts val="800"/>
              </a:spcBef>
              <a:spcAft>
                <a:spcPts val="0"/>
              </a:spcAft>
              <a:buSzPts val="2600"/>
              <a:buChar char="▪"/>
            </a:pPr>
            <a:r>
              <a:rPr lang="en-US" sz="2600">
                <a:latin typeface="Calibri"/>
                <a:ea typeface="Calibri"/>
                <a:cs typeface="Calibri"/>
                <a:sym typeface="Calibri"/>
              </a:rPr>
              <a:t>Protocol layers, service models</a:t>
            </a:r>
            <a:endParaRPr/>
          </a:p>
          <a:p>
            <a:pPr marL="403225" lvl="0" indent="-285750" algn="l" rtl="0">
              <a:lnSpc>
                <a:spcPct val="90000"/>
              </a:lnSpc>
              <a:spcBef>
                <a:spcPts val="800"/>
              </a:spcBef>
              <a:spcAft>
                <a:spcPts val="0"/>
              </a:spcAft>
              <a:buSzPts val="2600"/>
              <a:buChar char="▪"/>
            </a:pPr>
            <a:r>
              <a:rPr lang="en-US" sz="2600">
                <a:latin typeface="Calibri"/>
                <a:ea typeface="Calibri"/>
                <a:cs typeface="Calibri"/>
                <a:sym typeface="Calibri"/>
              </a:rPr>
              <a:t>Security</a:t>
            </a:r>
            <a:endParaRPr/>
          </a:p>
          <a:p>
            <a:pPr marL="403225" lvl="0" indent="-285750" algn="l" rtl="0">
              <a:lnSpc>
                <a:spcPct val="90000"/>
              </a:lnSpc>
              <a:spcBef>
                <a:spcPts val="800"/>
              </a:spcBef>
              <a:spcAft>
                <a:spcPts val="0"/>
              </a:spcAft>
              <a:buSzPts val="2600"/>
              <a:buChar char="▪"/>
            </a:pPr>
            <a:r>
              <a:rPr lang="en-US" sz="2600">
                <a:latin typeface="Calibri"/>
                <a:ea typeface="Calibri"/>
                <a:cs typeface="Calibri"/>
                <a:sym typeface="Calibri"/>
              </a:rPr>
              <a:t>History</a:t>
            </a:r>
            <a:endParaRPr/>
          </a:p>
          <a:p>
            <a:pPr marL="352425" lvl="0" indent="-222250" algn="l" rtl="0">
              <a:lnSpc>
                <a:spcPct val="90000"/>
              </a:lnSpc>
              <a:spcBef>
                <a:spcPts val="1000"/>
              </a:spcBef>
              <a:spcAft>
                <a:spcPts val="0"/>
              </a:spcAft>
              <a:buSzPts val="2400"/>
              <a:buFont typeface="Noto Sans Symbols"/>
              <a:buNone/>
            </a:pPr>
            <a:endParaRPr sz="2400"/>
          </a:p>
        </p:txBody>
      </p:sp>
      <p:pic>
        <p:nvPicPr>
          <p:cNvPr id="54" name="Google Shape;54;p2" descr="Kurose&amp;Ross 8th ed cover picture"/>
          <p:cNvPicPr preferRelativeResize="0"/>
          <p:nvPr/>
        </p:nvPicPr>
        <p:blipFill rotWithShape="1">
          <a:blip r:embed="rId3">
            <a:alphaModFix/>
          </a:blip>
          <a:srcRect/>
          <a:stretch/>
        </p:blipFill>
        <p:spPr>
          <a:xfrm>
            <a:off x="1121833" y="4034454"/>
            <a:ext cx="2745129" cy="2058847"/>
          </a:xfrm>
          <a:prstGeom prst="rect">
            <a:avLst/>
          </a:prstGeom>
          <a:noFill/>
          <a:ln>
            <a:noFill/>
          </a:ln>
        </p:spPr>
      </p:pic>
      <p:sp>
        <p:nvSpPr>
          <p:cNvPr id="55" name="Google Shape;55;p2"/>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Introduction: 1-</a:t>
            </a:r>
            <a:fld id="{00000000-1234-1234-1234-123412341234}" type="slidenum">
              <a:rPr lang="en-US"/>
              <a:t>2</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3">
                                            <p:txEl>
                                              <p:pRg st="0" end="0"/>
                                            </p:txEl>
                                          </p:spTgt>
                                        </p:tgtEl>
                                        <p:attrNameLst>
                                          <p:attrName>style.visibility</p:attrName>
                                        </p:attrNameLst>
                                      </p:cBhvr>
                                      <p:to>
                                        <p:strVal val="visible"/>
                                      </p:to>
                                    </p:set>
                                    <p:animEffect transition="in" filter="fade">
                                      <p:cBhvr>
                                        <p:cTn id="7" dur="500"/>
                                        <p:tgtEl>
                                          <p:spTgt spid="5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3">
                                            <p:txEl>
                                              <p:pRg st="1" end="1"/>
                                            </p:txEl>
                                          </p:spTgt>
                                        </p:tgtEl>
                                        <p:attrNameLst>
                                          <p:attrName>style.visibility</p:attrName>
                                        </p:attrNameLst>
                                      </p:cBhvr>
                                      <p:to>
                                        <p:strVal val="visible"/>
                                      </p:to>
                                    </p:set>
                                    <p:animEffect transition="in" filter="fade">
                                      <p:cBhvr>
                                        <p:cTn id="12" dur="500"/>
                                        <p:tgtEl>
                                          <p:spTgt spid="5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3">
                                            <p:txEl>
                                              <p:pRg st="2" end="2"/>
                                            </p:txEl>
                                          </p:spTgt>
                                        </p:tgtEl>
                                        <p:attrNameLst>
                                          <p:attrName>style.visibility</p:attrName>
                                        </p:attrNameLst>
                                      </p:cBhvr>
                                      <p:to>
                                        <p:strVal val="visible"/>
                                      </p:to>
                                    </p:set>
                                    <p:animEffect transition="in" filter="fade">
                                      <p:cBhvr>
                                        <p:cTn id="17" dur="500"/>
                                        <p:tgtEl>
                                          <p:spTgt spid="5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3">
                                            <p:txEl>
                                              <p:pRg st="3" end="3"/>
                                            </p:txEl>
                                          </p:spTgt>
                                        </p:tgtEl>
                                        <p:attrNameLst>
                                          <p:attrName>style.visibility</p:attrName>
                                        </p:attrNameLst>
                                      </p:cBhvr>
                                      <p:to>
                                        <p:strVal val="visible"/>
                                      </p:to>
                                    </p:set>
                                    <p:animEffect transition="in" filter="fade">
                                      <p:cBhvr>
                                        <p:cTn id="22" dur="500"/>
                                        <p:tgtEl>
                                          <p:spTgt spid="5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3">
                                            <p:txEl>
                                              <p:pRg st="4" end="4"/>
                                            </p:txEl>
                                          </p:spTgt>
                                        </p:tgtEl>
                                        <p:attrNameLst>
                                          <p:attrName>style.visibility</p:attrName>
                                        </p:attrNameLst>
                                      </p:cBhvr>
                                      <p:to>
                                        <p:strVal val="visible"/>
                                      </p:to>
                                    </p:set>
                                    <p:animEffect transition="in" filter="fade">
                                      <p:cBhvr>
                                        <p:cTn id="27" dur="500"/>
                                        <p:tgtEl>
                                          <p:spTgt spid="5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3">
                                            <p:txEl>
                                              <p:pRg st="5" end="5"/>
                                            </p:txEl>
                                          </p:spTgt>
                                        </p:tgtEl>
                                        <p:attrNameLst>
                                          <p:attrName>style.visibility</p:attrName>
                                        </p:attrNameLst>
                                      </p:cBhvr>
                                      <p:to>
                                        <p:strVal val="visible"/>
                                      </p:to>
                                    </p:set>
                                    <p:animEffect transition="in" filter="fade">
                                      <p:cBhvr>
                                        <p:cTn id="32" dur="500"/>
                                        <p:tgtEl>
                                          <p:spTgt spid="5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53">
                                            <p:txEl>
                                              <p:pRg st="6" end="6"/>
                                            </p:txEl>
                                          </p:spTgt>
                                        </p:tgtEl>
                                        <p:attrNameLst>
                                          <p:attrName>style.visibility</p:attrName>
                                        </p:attrNameLst>
                                      </p:cBhvr>
                                      <p:to>
                                        <p:strVal val="visible"/>
                                      </p:to>
                                    </p:set>
                                    <p:animEffect transition="in" filter="fade">
                                      <p:cBhvr>
                                        <p:cTn id="37" dur="500"/>
                                        <p:tgtEl>
                                          <p:spTgt spid="5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53">
                                            <p:txEl>
                                              <p:pRg st="7" end="7"/>
                                            </p:txEl>
                                          </p:spTgt>
                                        </p:tgtEl>
                                        <p:attrNameLst>
                                          <p:attrName>style.visibility</p:attrName>
                                        </p:attrNameLst>
                                      </p:cBhvr>
                                      <p:to>
                                        <p:strVal val="visible"/>
                                      </p:to>
                                    </p:set>
                                    <p:animEffect transition="in" filter="fade">
                                      <p:cBhvr>
                                        <p:cTn id="42" dur="500"/>
                                        <p:tgtEl>
                                          <p:spTgt spid="5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53">
                                            <p:txEl>
                                              <p:pRg st="8" end="8"/>
                                            </p:txEl>
                                          </p:spTgt>
                                        </p:tgtEl>
                                        <p:attrNameLst>
                                          <p:attrName>style.visibility</p:attrName>
                                        </p:attrNameLst>
                                      </p:cBhvr>
                                      <p:to>
                                        <p:strVal val="visible"/>
                                      </p:to>
                                    </p:set>
                                    <p:animEffect transition="in" filter="fade">
                                      <p:cBhvr>
                                        <p:cTn id="47" dur="500"/>
                                        <p:tgtEl>
                                          <p:spTgt spid="5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459"/>
        <p:cNvGrpSpPr/>
        <p:nvPr/>
      </p:nvGrpSpPr>
      <p:grpSpPr>
        <a:xfrm>
          <a:off x="0" y="0"/>
          <a:ext cx="0" cy="0"/>
          <a:chOff x="0" y="0"/>
          <a:chExt cx="0" cy="0"/>
        </a:xfrm>
      </p:grpSpPr>
      <p:sp>
        <p:nvSpPr>
          <p:cNvPr id="4460" name="Google Shape;4460;p20"/>
          <p:cNvSpPr txBox="1">
            <a:spLocks noGrp="1"/>
          </p:cNvSpPr>
          <p:nvPr>
            <p:ph type="title"/>
          </p:nvPr>
        </p:nvSpPr>
        <p:spPr>
          <a:xfrm>
            <a:off x="848710" y="273146"/>
            <a:ext cx="10867040" cy="894622"/>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rgbClr val="0000A3"/>
              </a:buClr>
              <a:buSzPct val="100000"/>
              <a:buFont typeface="Calibri"/>
              <a:buNone/>
            </a:pPr>
            <a:r>
              <a:rPr lang="en-US" sz="5400" b="0"/>
              <a:t>Access networks: data center networks</a:t>
            </a:r>
            <a:endParaRPr sz="5400" b="0"/>
          </a:p>
        </p:txBody>
      </p:sp>
      <p:sp>
        <p:nvSpPr>
          <p:cNvPr id="4461" name="Google Shape;4461;p20"/>
          <p:cNvSpPr txBox="1"/>
          <p:nvPr/>
        </p:nvSpPr>
        <p:spPr>
          <a:xfrm>
            <a:off x="698688" y="1650273"/>
            <a:ext cx="6238140" cy="1297879"/>
          </a:xfrm>
          <a:prstGeom prst="rect">
            <a:avLst/>
          </a:prstGeom>
          <a:noFill/>
          <a:ln>
            <a:noFill/>
          </a:ln>
        </p:spPr>
        <p:txBody>
          <a:bodyPr spcFirstLastPara="1" wrap="square" lIns="91425" tIns="45700" rIns="91425" bIns="45700" anchor="t" anchorCtr="0">
            <a:normAutofit/>
          </a:bodyPr>
          <a:lstStyle/>
          <a:p>
            <a:pPr marL="287338" marR="0" lvl="0" indent="-287338" algn="l" rtl="0">
              <a:lnSpc>
                <a:spcPct val="90000"/>
              </a:lnSpc>
              <a:spcBef>
                <a:spcPts val="0"/>
              </a:spcBef>
              <a:spcAft>
                <a:spcPts val="0"/>
              </a:spcAft>
              <a:buClr>
                <a:srgbClr val="0000A3"/>
              </a:buClr>
              <a:buSzPts val="2800"/>
              <a:buFont typeface="Noto Sans Symbols"/>
              <a:buChar char="▪"/>
            </a:pPr>
            <a:r>
              <a:rPr lang="en-US" sz="2800" b="0" i="0" u="none" strike="noStrike" cap="none">
                <a:solidFill>
                  <a:srgbClr val="000000"/>
                </a:solidFill>
                <a:latin typeface="Calibri"/>
                <a:ea typeface="Calibri"/>
                <a:cs typeface="Calibri"/>
                <a:sym typeface="Calibri"/>
              </a:rPr>
              <a:t>high-bandwidth links (10s to 100s Gbps) connect hundreds to thousands of servers together, and to Internet</a:t>
            </a:r>
            <a:endParaRPr/>
          </a:p>
        </p:txBody>
      </p:sp>
      <p:sp>
        <p:nvSpPr>
          <p:cNvPr id="4462" name="Google Shape;4462;p20"/>
          <p:cNvSpPr/>
          <p:nvPr/>
        </p:nvSpPr>
        <p:spPr>
          <a:xfrm>
            <a:off x="7439074" y="3553079"/>
            <a:ext cx="986999" cy="669622"/>
          </a:xfrm>
          <a:prstGeom prst="rect">
            <a:avLst/>
          </a:prstGeom>
          <a:solidFill>
            <a:srgbClr val="9CDFF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4463" name="Google Shape;4463;p20"/>
          <p:cNvSpPr/>
          <p:nvPr/>
        </p:nvSpPr>
        <p:spPr>
          <a:xfrm>
            <a:off x="8985188" y="3065778"/>
            <a:ext cx="1124807" cy="1337915"/>
          </a:xfrm>
          <a:custGeom>
            <a:avLst/>
            <a:gdLst/>
            <a:ahLst/>
            <a:cxnLst/>
            <a:rect l="l" t="t" r="r" b="b"/>
            <a:pathLst>
              <a:path w="1549812" h="1800235" extrusionOk="0">
                <a:moveTo>
                  <a:pt x="343858" y="616342"/>
                </a:moveTo>
                <a:cubicBezTo>
                  <a:pt x="219011" y="776579"/>
                  <a:pt x="109545" y="812281"/>
                  <a:pt x="71474" y="993617"/>
                </a:cubicBezTo>
                <a:cubicBezTo>
                  <a:pt x="33403" y="1174953"/>
                  <a:pt x="-89757" y="1561356"/>
                  <a:pt x="115432" y="1704358"/>
                </a:cubicBezTo>
                <a:cubicBezTo>
                  <a:pt x="320621" y="1847360"/>
                  <a:pt x="1156371" y="1810039"/>
                  <a:pt x="1389496" y="1724347"/>
                </a:cubicBezTo>
                <a:cubicBezTo>
                  <a:pt x="1622621" y="1638655"/>
                  <a:pt x="1540497" y="1322590"/>
                  <a:pt x="1514186" y="1190207"/>
                </a:cubicBezTo>
                <a:cubicBezTo>
                  <a:pt x="1487875" y="1057824"/>
                  <a:pt x="1240336" y="1148914"/>
                  <a:pt x="1231629" y="930051"/>
                </a:cubicBezTo>
                <a:cubicBezTo>
                  <a:pt x="1248292" y="693847"/>
                  <a:pt x="1498710" y="656286"/>
                  <a:pt x="1509771" y="523246"/>
                </a:cubicBezTo>
                <a:cubicBezTo>
                  <a:pt x="1520832" y="390206"/>
                  <a:pt x="1431655" y="305130"/>
                  <a:pt x="1297997" y="131808"/>
                </a:cubicBezTo>
                <a:cubicBezTo>
                  <a:pt x="1189251" y="36824"/>
                  <a:pt x="979579" y="-48562"/>
                  <a:pt x="820556" y="32194"/>
                </a:cubicBezTo>
                <a:cubicBezTo>
                  <a:pt x="661533" y="112950"/>
                  <a:pt x="468705" y="456105"/>
                  <a:pt x="343858" y="616342"/>
                </a:cubicBezTo>
                <a:close/>
              </a:path>
            </a:pathLst>
          </a:custGeom>
          <a:solidFill>
            <a:srgbClr val="9CDFF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4464" name="Google Shape;4464;p20"/>
          <p:cNvSpPr/>
          <p:nvPr/>
        </p:nvSpPr>
        <p:spPr>
          <a:xfrm>
            <a:off x="7274076" y="1826035"/>
            <a:ext cx="1736725" cy="1317704"/>
          </a:xfrm>
          <a:custGeom>
            <a:avLst/>
            <a:gdLst/>
            <a:ahLst/>
            <a:cxnLst/>
            <a:rect l="l" t="t" r="r" b="b"/>
            <a:pathLst>
              <a:path w="1036" h="675" extrusionOk="0">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9CDFF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4465" name="Google Shape;4465;p20"/>
          <p:cNvSpPr/>
          <p:nvPr/>
        </p:nvSpPr>
        <p:spPr>
          <a:xfrm>
            <a:off x="7205350" y="3289251"/>
            <a:ext cx="1458912" cy="317850"/>
          </a:xfrm>
          <a:prstGeom prst="triangle">
            <a:avLst>
              <a:gd name="adj" fmla="val 50000"/>
            </a:avLst>
          </a:prstGeom>
          <a:solidFill>
            <a:srgbClr val="9CDFF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Noto Sans Symbols"/>
              <a:buNone/>
            </a:pPr>
            <a:endParaRPr sz="2400" b="0" i="0" u="none" strike="noStrike" cap="none">
              <a:solidFill>
                <a:srgbClr val="00CCFF"/>
              </a:solidFill>
              <a:latin typeface="Arial"/>
              <a:ea typeface="Arial"/>
              <a:cs typeface="Arial"/>
              <a:sym typeface="Arial"/>
            </a:endParaRPr>
          </a:p>
        </p:txBody>
      </p:sp>
      <p:sp>
        <p:nvSpPr>
          <p:cNvPr id="4466" name="Google Shape;4466;p20"/>
          <p:cNvSpPr/>
          <p:nvPr/>
        </p:nvSpPr>
        <p:spPr>
          <a:xfrm>
            <a:off x="7712401" y="4683134"/>
            <a:ext cx="3079750" cy="1665288"/>
          </a:xfrm>
          <a:custGeom>
            <a:avLst/>
            <a:gdLst/>
            <a:ahLst/>
            <a:cxnLst/>
            <a:rect l="l" t="t" r="r" b="b"/>
            <a:pathLst>
              <a:path w="1940" h="1049" extrusionOk="0">
                <a:moveTo>
                  <a:pt x="952" y="26"/>
                </a:moveTo>
                <a:cubicBezTo>
                  <a:pt x="867" y="45"/>
                  <a:pt x="832" y="118"/>
                  <a:pt x="755" y="125"/>
                </a:cubicBezTo>
                <a:cubicBezTo>
                  <a:pt x="678" y="132"/>
                  <a:pt x="587" y="72"/>
                  <a:pt x="488" y="68"/>
                </a:cubicBezTo>
                <a:cubicBezTo>
                  <a:pt x="389" y="64"/>
                  <a:pt x="237" y="48"/>
                  <a:pt x="158" y="101"/>
                </a:cubicBezTo>
                <a:cubicBezTo>
                  <a:pt x="79" y="154"/>
                  <a:pt x="28" y="298"/>
                  <a:pt x="14" y="389"/>
                </a:cubicBezTo>
                <a:cubicBezTo>
                  <a:pt x="0" y="480"/>
                  <a:pt x="25" y="595"/>
                  <a:pt x="71" y="648"/>
                </a:cubicBezTo>
                <a:cubicBezTo>
                  <a:pt x="117" y="701"/>
                  <a:pt x="205" y="665"/>
                  <a:pt x="288" y="706"/>
                </a:cubicBezTo>
                <a:cubicBezTo>
                  <a:pt x="371" y="747"/>
                  <a:pt x="450" y="842"/>
                  <a:pt x="568" y="893"/>
                </a:cubicBezTo>
                <a:cubicBezTo>
                  <a:pt x="686" y="944"/>
                  <a:pt x="852" y="991"/>
                  <a:pt x="996" y="1014"/>
                </a:cubicBezTo>
                <a:cubicBezTo>
                  <a:pt x="1140" y="1036"/>
                  <a:pt x="1309" y="1049"/>
                  <a:pt x="1433" y="1031"/>
                </a:cubicBezTo>
                <a:cubicBezTo>
                  <a:pt x="1557" y="1012"/>
                  <a:pt x="1657" y="960"/>
                  <a:pt x="1739" y="907"/>
                </a:cubicBezTo>
                <a:cubicBezTo>
                  <a:pt x="1821" y="855"/>
                  <a:pt x="1906" y="824"/>
                  <a:pt x="1923" y="714"/>
                </a:cubicBezTo>
                <a:cubicBezTo>
                  <a:pt x="1940" y="604"/>
                  <a:pt x="1898" y="350"/>
                  <a:pt x="1839" y="251"/>
                </a:cubicBezTo>
                <a:cubicBezTo>
                  <a:pt x="1780" y="151"/>
                  <a:pt x="1662" y="153"/>
                  <a:pt x="1566" y="114"/>
                </a:cubicBezTo>
                <a:cubicBezTo>
                  <a:pt x="1470" y="76"/>
                  <a:pt x="1365" y="30"/>
                  <a:pt x="1263" y="15"/>
                </a:cubicBezTo>
                <a:cubicBezTo>
                  <a:pt x="1161" y="0"/>
                  <a:pt x="1037" y="8"/>
                  <a:pt x="952" y="26"/>
                </a:cubicBezTo>
                <a:close/>
              </a:path>
            </a:pathLst>
          </a:custGeom>
          <a:solidFill>
            <a:srgbClr val="9CDFF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4467" name="Google Shape;4467;p20"/>
          <p:cNvSpPr txBox="1"/>
          <p:nvPr/>
        </p:nvSpPr>
        <p:spPr>
          <a:xfrm>
            <a:off x="7679274" y="1488461"/>
            <a:ext cx="1339406"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Noto Sans Symbols"/>
              <a:buNone/>
            </a:pPr>
            <a:r>
              <a:rPr lang="en-US" sz="1400" b="0" i="0" u="none" strike="noStrike" cap="none">
                <a:solidFill>
                  <a:srgbClr val="000000"/>
                </a:solidFill>
                <a:latin typeface="Calibri"/>
                <a:ea typeface="Calibri"/>
                <a:cs typeface="Calibri"/>
                <a:sym typeface="Calibri"/>
              </a:rPr>
              <a:t>mobile network</a:t>
            </a:r>
            <a:endParaRPr/>
          </a:p>
        </p:txBody>
      </p:sp>
      <p:sp>
        <p:nvSpPr>
          <p:cNvPr id="4468" name="Google Shape;4468;p20"/>
          <p:cNvSpPr txBox="1"/>
          <p:nvPr/>
        </p:nvSpPr>
        <p:spPr>
          <a:xfrm>
            <a:off x="7330835" y="4191922"/>
            <a:ext cx="1955646" cy="268920"/>
          </a:xfrm>
          <a:prstGeom prst="rect">
            <a:avLst/>
          </a:prstGeom>
          <a:noFill/>
          <a:ln>
            <a:noFill/>
          </a:ln>
        </p:spPr>
        <p:txBody>
          <a:bodyPr spcFirstLastPara="1" wrap="square" lIns="91425" tIns="45700" rIns="91425" bIns="45700" anchor="t" anchorCtr="0">
            <a:spAutoFit/>
          </a:bodyPr>
          <a:lstStyle/>
          <a:p>
            <a:pPr marL="0" marR="0" lvl="0" indent="0" algn="l" rtl="0">
              <a:lnSpc>
                <a:spcPct val="80000"/>
              </a:lnSpc>
              <a:spcBef>
                <a:spcPts val="0"/>
              </a:spcBef>
              <a:spcAft>
                <a:spcPts val="0"/>
              </a:spcAft>
              <a:buClr>
                <a:srgbClr val="000000"/>
              </a:buClr>
              <a:buSzPts val="1400"/>
              <a:buFont typeface="Noto Sans Symbols"/>
              <a:buNone/>
            </a:pPr>
            <a:r>
              <a:rPr lang="en-US" sz="1400" b="0" i="0" u="none" strike="noStrike" cap="none">
                <a:solidFill>
                  <a:srgbClr val="000000"/>
                </a:solidFill>
                <a:latin typeface="Calibri"/>
                <a:ea typeface="Calibri"/>
                <a:cs typeface="Calibri"/>
                <a:sym typeface="Calibri"/>
              </a:rPr>
              <a:t>home network</a:t>
            </a:r>
            <a:endParaRPr/>
          </a:p>
        </p:txBody>
      </p:sp>
      <p:sp>
        <p:nvSpPr>
          <p:cNvPr id="4469" name="Google Shape;4469;p20"/>
          <p:cNvSpPr txBox="1"/>
          <p:nvPr/>
        </p:nvSpPr>
        <p:spPr>
          <a:xfrm>
            <a:off x="7306908" y="5779775"/>
            <a:ext cx="1195135" cy="441275"/>
          </a:xfrm>
          <a:prstGeom prst="rect">
            <a:avLst/>
          </a:prstGeom>
          <a:noFill/>
          <a:ln>
            <a:noFill/>
          </a:ln>
        </p:spPr>
        <p:txBody>
          <a:bodyPr spcFirstLastPara="1" wrap="square" lIns="91425" tIns="45700" rIns="91425" bIns="45700" anchor="t" anchorCtr="0">
            <a:spAutoFit/>
          </a:bodyPr>
          <a:lstStyle/>
          <a:p>
            <a:pPr marL="0" marR="0" lvl="0" indent="0" algn="l" rtl="0">
              <a:lnSpc>
                <a:spcPct val="80000"/>
              </a:lnSpc>
              <a:spcBef>
                <a:spcPts val="0"/>
              </a:spcBef>
              <a:spcAft>
                <a:spcPts val="0"/>
              </a:spcAft>
              <a:buClr>
                <a:srgbClr val="000000"/>
              </a:buClr>
              <a:buSzPts val="1400"/>
              <a:buFont typeface="Noto Sans Symbols"/>
              <a:buNone/>
            </a:pPr>
            <a:r>
              <a:rPr lang="en-US" sz="1400" b="0" i="0" u="none" strike="noStrike" cap="none">
                <a:solidFill>
                  <a:srgbClr val="000000"/>
                </a:solidFill>
                <a:latin typeface="Calibri"/>
                <a:ea typeface="Calibri"/>
                <a:cs typeface="Calibri"/>
                <a:sym typeface="Calibri"/>
              </a:rPr>
              <a:t>enterprise</a:t>
            </a:r>
            <a:endParaRPr/>
          </a:p>
          <a:p>
            <a:pPr marL="0" marR="0" lvl="0" indent="0" algn="l" rtl="0">
              <a:lnSpc>
                <a:spcPct val="80000"/>
              </a:lnSpc>
              <a:spcBef>
                <a:spcPts val="0"/>
              </a:spcBef>
              <a:spcAft>
                <a:spcPts val="0"/>
              </a:spcAft>
              <a:buClr>
                <a:srgbClr val="000000"/>
              </a:buClr>
              <a:buSzPts val="1400"/>
              <a:buFont typeface="Noto Sans Symbols"/>
              <a:buNone/>
            </a:pPr>
            <a:r>
              <a:rPr lang="en-US" sz="1400" b="0" i="0" u="none" strike="noStrike" cap="none">
                <a:solidFill>
                  <a:srgbClr val="000000"/>
                </a:solidFill>
                <a:latin typeface="Calibri"/>
                <a:ea typeface="Calibri"/>
                <a:cs typeface="Calibri"/>
                <a:sym typeface="Calibri"/>
              </a:rPr>
              <a:t>          network</a:t>
            </a:r>
            <a:endParaRPr/>
          </a:p>
        </p:txBody>
      </p:sp>
      <p:sp>
        <p:nvSpPr>
          <p:cNvPr id="4470" name="Google Shape;4470;p20"/>
          <p:cNvSpPr/>
          <p:nvPr/>
        </p:nvSpPr>
        <p:spPr>
          <a:xfrm>
            <a:off x="10222146" y="3179540"/>
            <a:ext cx="1273167" cy="1935748"/>
          </a:xfrm>
          <a:custGeom>
            <a:avLst/>
            <a:gdLst/>
            <a:ahLst/>
            <a:cxnLst/>
            <a:rect l="l" t="t" r="r" b="b"/>
            <a:pathLst>
              <a:path w="1447873" h="1952840" extrusionOk="0">
                <a:moveTo>
                  <a:pt x="35803" y="439993"/>
                </a:moveTo>
                <a:cubicBezTo>
                  <a:pt x="-891" y="618304"/>
                  <a:pt x="-14075" y="936031"/>
                  <a:pt x="18740" y="1122579"/>
                </a:cubicBezTo>
                <a:cubicBezTo>
                  <a:pt x="51555" y="1309127"/>
                  <a:pt x="47344" y="1425517"/>
                  <a:pt x="232695" y="1559284"/>
                </a:cubicBezTo>
                <a:cubicBezTo>
                  <a:pt x="418046" y="1693051"/>
                  <a:pt x="930426" y="1882091"/>
                  <a:pt x="1130848" y="1925181"/>
                </a:cubicBezTo>
                <a:cubicBezTo>
                  <a:pt x="1331270" y="1968271"/>
                  <a:pt x="1391533" y="1979726"/>
                  <a:pt x="1435226" y="1817827"/>
                </a:cubicBezTo>
                <a:cubicBezTo>
                  <a:pt x="1478919" y="1655928"/>
                  <a:pt x="1395587" y="1244347"/>
                  <a:pt x="1393007" y="953785"/>
                </a:cubicBezTo>
                <a:cubicBezTo>
                  <a:pt x="1390427" y="663223"/>
                  <a:pt x="1458740" y="183063"/>
                  <a:pt x="1419747" y="74455"/>
                </a:cubicBezTo>
                <a:cubicBezTo>
                  <a:pt x="1380754" y="-34153"/>
                  <a:pt x="469560" y="-8212"/>
                  <a:pt x="238903" y="52711"/>
                </a:cubicBezTo>
                <a:cubicBezTo>
                  <a:pt x="8246" y="113634"/>
                  <a:pt x="72497" y="261682"/>
                  <a:pt x="35803" y="439993"/>
                </a:cubicBezTo>
                <a:close/>
              </a:path>
            </a:pathLst>
          </a:custGeom>
          <a:gradFill>
            <a:gsLst>
              <a:gs pos="0">
                <a:srgbClr val="9CDFF9"/>
              </a:gs>
              <a:gs pos="58999">
                <a:srgbClr val="DDEAF6"/>
              </a:gs>
              <a:gs pos="100000">
                <a:schemeClr val="lt1"/>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nvGrpSpPr>
          <p:cNvPr id="4471" name="Google Shape;4471;p20"/>
          <p:cNvGrpSpPr/>
          <p:nvPr/>
        </p:nvGrpSpPr>
        <p:grpSpPr>
          <a:xfrm>
            <a:off x="10837700" y="3928050"/>
            <a:ext cx="687393" cy="721548"/>
            <a:chOff x="5203089" y="1751190"/>
            <a:chExt cx="858331" cy="662414"/>
          </a:xfrm>
        </p:grpSpPr>
        <p:sp>
          <p:nvSpPr>
            <p:cNvPr id="4472" name="Google Shape;4472;p20"/>
            <p:cNvSpPr/>
            <p:nvPr/>
          </p:nvSpPr>
          <p:spPr>
            <a:xfrm>
              <a:off x="5536769" y="1751190"/>
              <a:ext cx="524651" cy="662124"/>
            </a:xfrm>
            <a:custGeom>
              <a:avLst/>
              <a:gdLst/>
              <a:ahLst/>
              <a:cxnLst/>
              <a:rect l="l" t="t" r="r" b="b"/>
              <a:pathLst>
                <a:path w="524651" h="662124" extrusionOk="0">
                  <a:moveTo>
                    <a:pt x="10856" y="658506"/>
                  </a:moveTo>
                  <a:cubicBezTo>
                    <a:pt x="8443" y="463125"/>
                    <a:pt x="2413" y="278598"/>
                    <a:pt x="0" y="83217"/>
                  </a:cubicBezTo>
                  <a:lnTo>
                    <a:pt x="249661" y="0"/>
                  </a:lnTo>
                  <a:lnTo>
                    <a:pt x="521033" y="68746"/>
                  </a:lnTo>
                  <a:lnTo>
                    <a:pt x="524651" y="662124"/>
                  </a:lnTo>
                  <a:lnTo>
                    <a:pt x="10856" y="658506"/>
                  </a:lnTo>
                  <a:close/>
                </a:path>
              </a:pathLst>
            </a:custGeom>
            <a:solidFill>
              <a:srgbClr val="E0EBF1"/>
            </a:solidFill>
            <a:ln w="12700" cap="flat" cmpd="sng">
              <a:solidFill>
                <a:srgbClr val="0000A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4473" name="Google Shape;4473;p20"/>
            <p:cNvSpPr/>
            <p:nvPr/>
          </p:nvSpPr>
          <p:spPr>
            <a:xfrm>
              <a:off x="5203089" y="1921244"/>
              <a:ext cx="651290" cy="492070"/>
            </a:xfrm>
            <a:custGeom>
              <a:avLst/>
              <a:gdLst/>
              <a:ahLst/>
              <a:cxnLst/>
              <a:rect l="l" t="t" r="r" b="b"/>
              <a:pathLst>
                <a:path w="651290" h="492070" extrusionOk="0">
                  <a:moveTo>
                    <a:pt x="3618" y="492070"/>
                  </a:moveTo>
                  <a:lnTo>
                    <a:pt x="0" y="141108"/>
                  </a:lnTo>
                  <a:lnTo>
                    <a:pt x="423338" y="0"/>
                  </a:lnTo>
                  <a:lnTo>
                    <a:pt x="647672" y="57891"/>
                  </a:lnTo>
                  <a:lnTo>
                    <a:pt x="651290" y="492070"/>
                  </a:lnTo>
                  <a:lnTo>
                    <a:pt x="3618" y="492070"/>
                  </a:lnTo>
                  <a:close/>
                </a:path>
              </a:pathLst>
            </a:custGeom>
            <a:solidFill>
              <a:srgbClr val="E0EBF1"/>
            </a:solidFill>
            <a:ln w="12700" cap="flat" cmpd="sng">
              <a:solidFill>
                <a:srgbClr val="0000A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cxnSp>
          <p:nvCxnSpPr>
            <p:cNvPr id="4474" name="Google Shape;4474;p20"/>
            <p:cNvCxnSpPr/>
            <p:nvPr/>
          </p:nvCxnSpPr>
          <p:spPr>
            <a:xfrm rot="10800000" flipH="1">
              <a:off x="5270526" y="2029553"/>
              <a:ext cx="295249" cy="73468"/>
            </a:xfrm>
            <a:prstGeom prst="straightConnector1">
              <a:avLst/>
            </a:prstGeom>
            <a:noFill/>
            <a:ln w="44450" cap="flat" cmpd="sng">
              <a:solidFill>
                <a:schemeClr val="lt1"/>
              </a:solidFill>
              <a:prstDash val="solid"/>
              <a:miter lim="800000"/>
              <a:headEnd type="none" w="sm" len="sm"/>
              <a:tailEnd type="none" w="sm" len="sm"/>
            </a:ln>
          </p:spPr>
        </p:cxnSp>
        <p:cxnSp>
          <p:nvCxnSpPr>
            <p:cNvPr id="4475" name="Google Shape;4475;p20"/>
            <p:cNvCxnSpPr/>
            <p:nvPr/>
          </p:nvCxnSpPr>
          <p:spPr>
            <a:xfrm rot="10800000" flipH="1">
              <a:off x="5275406" y="2261710"/>
              <a:ext cx="290369" cy="16752"/>
            </a:xfrm>
            <a:prstGeom prst="straightConnector1">
              <a:avLst/>
            </a:prstGeom>
            <a:noFill/>
            <a:ln w="44450" cap="flat" cmpd="sng">
              <a:solidFill>
                <a:schemeClr val="lt1"/>
              </a:solidFill>
              <a:prstDash val="solid"/>
              <a:miter lim="800000"/>
              <a:headEnd type="none" w="sm" len="sm"/>
              <a:tailEnd type="none" w="sm" len="sm"/>
            </a:ln>
          </p:spPr>
        </p:cxnSp>
        <p:cxnSp>
          <p:nvCxnSpPr>
            <p:cNvPr id="4476" name="Google Shape;4476;p20"/>
            <p:cNvCxnSpPr/>
            <p:nvPr/>
          </p:nvCxnSpPr>
          <p:spPr>
            <a:xfrm rot="10800000" flipH="1">
              <a:off x="5275406" y="2151772"/>
              <a:ext cx="290369" cy="48402"/>
            </a:xfrm>
            <a:prstGeom prst="straightConnector1">
              <a:avLst/>
            </a:prstGeom>
            <a:noFill/>
            <a:ln w="44450" cap="flat" cmpd="sng">
              <a:solidFill>
                <a:schemeClr val="lt1"/>
              </a:solidFill>
              <a:prstDash val="solid"/>
              <a:miter lim="800000"/>
              <a:headEnd type="none" w="sm" len="sm"/>
              <a:tailEnd type="none" w="sm" len="sm"/>
            </a:ln>
          </p:spPr>
        </p:cxnSp>
        <p:cxnSp>
          <p:nvCxnSpPr>
            <p:cNvPr id="4477" name="Google Shape;4477;p20"/>
            <p:cNvCxnSpPr/>
            <p:nvPr/>
          </p:nvCxnSpPr>
          <p:spPr>
            <a:xfrm>
              <a:off x="5270094" y="2354086"/>
              <a:ext cx="295681" cy="0"/>
            </a:xfrm>
            <a:prstGeom prst="straightConnector1">
              <a:avLst/>
            </a:prstGeom>
            <a:noFill/>
            <a:ln w="44450" cap="flat" cmpd="sng">
              <a:solidFill>
                <a:schemeClr val="lt1"/>
              </a:solidFill>
              <a:prstDash val="solid"/>
              <a:miter lim="800000"/>
              <a:headEnd type="none" w="sm" len="sm"/>
              <a:tailEnd type="none" w="sm" len="sm"/>
            </a:ln>
          </p:spPr>
        </p:cxnSp>
        <p:cxnSp>
          <p:nvCxnSpPr>
            <p:cNvPr id="4478" name="Google Shape;4478;p20"/>
            <p:cNvCxnSpPr/>
            <p:nvPr/>
          </p:nvCxnSpPr>
          <p:spPr>
            <a:xfrm rot="10800000">
              <a:off x="5950242" y="1866900"/>
              <a:ext cx="0" cy="465273"/>
            </a:xfrm>
            <a:prstGeom prst="straightConnector1">
              <a:avLst/>
            </a:prstGeom>
            <a:noFill/>
            <a:ln w="44450" cap="flat" cmpd="sng">
              <a:solidFill>
                <a:schemeClr val="lt1"/>
              </a:solidFill>
              <a:prstDash val="dash"/>
              <a:miter lim="800000"/>
              <a:headEnd type="none" w="sm" len="sm"/>
              <a:tailEnd type="none" w="sm" len="sm"/>
            </a:ln>
          </p:spPr>
        </p:cxnSp>
        <p:cxnSp>
          <p:nvCxnSpPr>
            <p:cNvPr id="4479" name="Google Shape;4479;p20"/>
            <p:cNvCxnSpPr/>
            <p:nvPr/>
          </p:nvCxnSpPr>
          <p:spPr>
            <a:xfrm>
              <a:off x="5628589" y="1936750"/>
              <a:ext cx="0" cy="476854"/>
            </a:xfrm>
            <a:prstGeom prst="straightConnector1">
              <a:avLst/>
            </a:prstGeom>
            <a:noFill/>
            <a:ln w="15875" cap="flat" cmpd="sng">
              <a:solidFill>
                <a:srgbClr val="0000A8"/>
              </a:solidFill>
              <a:prstDash val="solid"/>
              <a:miter lim="800000"/>
              <a:headEnd type="none" w="sm" len="sm"/>
              <a:tailEnd type="none" w="sm" len="sm"/>
            </a:ln>
          </p:spPr>
        </p:cxnSp>
      </p:grpSp>
      <p:grpSp>
        <p:nvGrpSpPr>
          <p:cNvPr id="4480" name="Google Shape;4480;p20"/>
          <p:cNvGrpSpPr/>
          <p:nvPr/>
        </p:nvGrpSpPr>
        <p:grpSpPr>
          <a:xfrm>
            <a:off x="10771171" y="3194171"/>
            <a:ext cx="594613" cy="648336"/>
            <a:chOff x="5203089" y="1751190"/>
            <a:chExt cx="858331" cy="662414"/>
          </a:xfrm>
        </p:grpSpPr>
        <p:sp>
          <p:nvSpPr>
            <p:cNvPr id="4481" name="Google Shape;4481;p20"/>
            <p:cNvSpPr/>
            <p:nvPr/>
          </p:nvSpPr>
          <p:spPr>
            <a:xfrm>
              <a:off x="5536769" y="1751190"/>
              <a:ext cx="524651" cy="662124"/>
            </a:xfrm>
            <a:custGeom>
              <a:avLst/>
              <a:gdLst/>
              <a:ahLst/>
              <a:cxnLst/>
              <a:rect l="l" t="t" r="r" b="b"/>
              <a:pathLst>
                <a:path w="524651" h="662124" extrusionOk="0">
                  <a:moveTo>
                    <a:pt x="10856" y="658506"/>
                  </a:moveTo>
                  <a:cubicBezTo>
                    <a:pt x="8443" y="463125"/>
                    <a:pt x="2413" y="278598"/>
                    <a:pt x="0" y="83217"/>
                  </a:cubicBezTo>
                  <a:lnTo>
                    <a:pt x="249661" y="0"/>
                  </a:lnTo>
                  <a:lnTo>
                    <a:pt x="521033" y="68746"/>
                  </a:lnTo>
                  <a:lnTo>
                    <a:pt x="524651" y="662124"/>
                  </a:lnTo>
                  <a:lnTo>
                    <a:pt x="10856" y="658506"/>
                  </a:lnTo>
                  <a:close/>
                </a:path>
              </a:pathLst>
            </a:custGeom>
            <a:solidFill>
              <a:srgbClr val="E0EBF1"/>
            </a:solidFill>
            <a:ln w="12700" cap="flat" cmpd="sng">
              <a:solidFill>
                <a:srgbClr val="0000A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4482" name="Google Shape;4482;p20"/>
            <p:cNvSpPr/>
            <p:nvPr/>
          </p:nvSpPr>
          <p:spPr>
            <a:xfrm>
              <a:off x="5203089" y="1921244"/>
              <a:ext cx="651290" cy="492070"/>
            </a:xfrm>
            <a:custGeom>
              <a:avLst/>
              <a:gdLst/>
              <a:ahLst/>
              <a:cxnLst/>
              <a:rect l="l" t="t" r="r" b="b"/>
              <a:pathLst>
                <a:path w="651290" h="492070" extrusionOk="0">
                  <a:moveTo>
                    <a:pt x="3618" y="492070"/>
                  </a:moveTo>
                  <a:lnTo>
                    <a:pt x="0" y="141108"/>
                  </a:lnTo>
                  <a:lnTo>
                    <a:pt x="423338" y="0"/>
                  </a:lnTo>
                  <a:lnTo>
                    <a:pt x="647672" y="57891"/>
                  </a:lnTo>
                  <a:lnTo>
                    <a:pt x="651290" y="492070"/>
                  </a:lnTo>
                  <a:lnTo>
                    <a:pt x="3618" y="492070"/>
                  </a:lnTo>
                  <a:close/>
                </a:path>
              </a:pathLst>
            </a:custGeom>
            <a:solidFill>
              <a:srgbClr val="E0EBF1"/>
            </a:solidFill>
            <a:ln w="12700" cap="flat" cmpd="sng">
              <a:solidFill>
                <a:srgbClr val="0000A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cxnSp>
          <p:nvCxnSpPr>
            <p:cNvPr id="4483" name="Google Shape;4483;p20"/>
            <p:cNvCxnSpPr/>
            <p:nvPr/>
          </p:nvCxnSpPr>
          <p:spPr>
            <a:xfrm rot="10800000" flipH="1">
              <a:off x="5270526" y="2029553"/>
              <a:ext cx="295249" cy="73468"/>
            </a:xfrm>
            <a:prstGeom prst="straightConnector1">
              <a:avLst/>
            </a:prstGeom>
            <a:noFill/>
            <a:ln w="44450" cap="flat" cmpd="sng">
              <a:solidFill>
                <a:schemeClr val="lt1"/>
              </a:solidFill>
              <a:prstDash val="solid"/>
              <a:miter lim="800000"/>
              <a:headEnd type="none" w="sm" len="sm"/>
              <a:tailEnd type="none" w="sm" len="sm"/>
            </a:ln>
          </p:spPr>
        </p:cxnSp>
        <p:cxnSp>
          <p:nvCxnSpPr>
            <p:cNvPr id="4484" name="Google Shape;4484;p20"/>
            <p:cNvCxnSpPr/>
            <p:nvPr/>
          </p:nvCxnSpPr>
          <p:spPr>
            <a:xfrm rot="10800000" flipH="1">
              <a:off x="5275406" y="2261710"/>
              <a:ext cx="290369" cy="16752"/>
            </a:xfrm>
            <a:prstGeom prst="straightConnector1">
              <a:avLst/>
            </a:prstGeom>
            <a:noFill/>
            <a:ln w="44450" cap="flat" cmpd="sng">
              <a:solidFill>
                <a:schemeClr val="lt1"/>
              </a:solidFill>
              <a:prstDash val="solid"/>
              <a:miter lim="800000"/>
              <a:headEnd type="none" w="sm" len="sm"/>
              <a:tailEnd type="none" w="sm" len="sm"/>
            </a:ln>
          </p:spPr>
        </p:cxnSp>
        <p:cxnSp>
          <p:nvCxnSpPr>
            <p:cNvPr id="4485" name="Google Shape;4485;p20"/>
            <p:cNvCxnSpPr/>
            <p:nvPr/>
          </p:nvCxnSpPr>
          <p:spPr>
            <a:xfrm rot="10800000" flipH="1">
              <a:off x="5275406" y="2151772"/>
              <a:ext cx="290369" cy="48402"/>
            </a:xfrm>
            <a:prstGeom prst="straightConnector1">
              <a:avLst/>
            </a:prstGeom>
            <a:noFill/>
            <a:ln w="44450" cap="flat" cmpd="sng">
              <a:solidFill>
                <a:schemeClr val="lt1"/>
              </a:solidFill>
              <a:prstDash val="solid"/>
              <a:miter lim="800000"/>
              <a:headEnd type="none" w="sm" len="sm"/>
              <a:tailEnd type="none" w="sm" len="sm"/>
            </a:ln>
          </p:spPr>
        </p:cxnSp>
        <p:cxnSp>
          <p:nvCxnSpPr>
            <p:cNvPr id="4486" name="Google Shape;4486;p20"/>
            <p:cNvCxnSpPr/>
            <p:nvPr/>
          </p:nvCxnSpPr>
          <p:spPr>
            <a:xfrm>
              <a:off x="5270094" y="2354086"/>
              <a:ext cx="295681" cy="0"/>
            </a:xfrm>
            <a:prstGeom prst="straightConnector1">
              <a:avLst/>
            </a:prstGeom>
            <a:noFill/>
            <a:ln w="44450" cap="flat" cmpd="sng">
              <a:solidFill>
                <a:schemeClr val="lt1"/>
              </a:solidFill>
              <a:prstDash val="solid"/>
              <a:miter lim="800000"/>
              <a:headEnd type="none" w="sm" len="sm"/>
              <a:tailEnd type="none" w="sm" len="sm"/>
            </a:ln>
          </p:spPr>
        </p:cxnSp>
        <p:cxnSp>
          <p:nvCxnSpPr>
            <p:cNvPr id="4487" name="Google Shape;4487;p20"/>
            <p:cNvCxnSpPr/>
            <p:nvPr/>
          </p:nvCxnSpPr>
          <p:spPr>
            <a:xfrm rot="10800000">
              <a:off x="5950242" y="1866900"/>
              <a:ext cx="0" cy="465273"/>
            </a:xfrm>
            <a:prstGeom prst="straightConnector1">
              <a:avLst/>
            </a:prstGeom>
            <a:noFill/>
            <a:ln w="44450" cap="flat" cmpd="sng">
              <a:solidFill>
                <a:schemeClr val="lt1"/>
              </a:solidFill>
              <a:prstDash val="dash"/>
              <a:miter lim="800000"/>
              <a:headEnd type="none" w="sm" len="sm"/>
              <a:tailEnd type="none" w="sm" len="sm"/>
            </a:ln>
          </p:spPr>
        </p:cxnSp>
        <p:cxnSp>
          <p:nvCxnSpPr>
            <p:cNvPr id="4488" name="Google Shape;4488;p20"/>
            <p:cNvCxnSpPr/>
            <p:nvPr/>
          </p:nvCxnSpPr>
          <p:spPr>
            <a:xfrm>
              <a:off x="5628589" y="1936750"/>
              <a:ext cx="0" cy="476854"/>
            </a:xfrm>
            <a:prstGeom prst="straightConnector1">
              <a:avLst/>
            </a:prstGeom>
            <a:noFill/>
            <a:ln w="15875" cap="flat" cmpd="sng">
              <a:solidFill>
                <a:srgbClr val="0000A8"/>
              </a:solidFill>
              <a:prstDash val="solid"/>
              <a:miter lim="800000"/>
              <a:headEnd type="none" w="sm" len="sm"/>
              <a:tailEnd type="none" w="sm" len="sm"/>
            </a:ln>
          </p:spPr>
        </p:cxnSp>
      </p:grpSp>
      <p:sp>
        <p:nvSpPr>
          <p:cNvPr id="4489" name="Google Shape;4489;p20"/>
          <p:cNvSpPr/>
          <p:nvPr/>
        </p:nvSpPr>
        <p:spPr>
          <a:xfrm>
            <a:off x="9540813" y="1782042"/>
            <a:ext cx="1497864" cy="1386455"/>
          </a:xfrm>
          <a:custGeom>
            <a:avLst/>
            <a:gdLst/>
            <a:ahLst/>
            <a:cxnLst/>
            <a:rect l="l" t="t" r="r" b="b"/>
            <a:pathLst>
              <a:path w="1634267" h="1796376" extrusionOk="0">
                <a:moveTo>
                  <a:pt x="147252" y="113266"/>
                </a:moveTo>
                <a:cubicBezTo>
                  <a:pt x="-139307" y="245497"/>
                  <a:pt x="69849" y="655289"/>
                  <a:pt x="131452" y="927943"/>
                </a:cubicBezTo>
                <a:cubicBezTo>
                  <a:pt x="193055" y="1200597"/>
                  <a:pt x="345759" y="1645108"/>
                  <a:pt x="516868" y="1749191"/>
                </a:cubicBezTo>
                <a:cubicBezTo>
                  <a:pt x="687977" y="1853274"/>
                  <a:pt x="1013294" y="1784070"/>
                  <a:pt x="1158108" y="1552442"/>
                </a:cubicBezTo>
                <a:cubicBezTo>
                  <a:pt x="1302922" y="1320814"/>
                  <a:pt x="1525272" y="1647197"/>
                  <a:pt x="1598914" y="1498556"/>
                </a:cubicBezTo>
                <a:cubicBezTo>
                  <a:pt x="1672556" y="1349916"/>
                  <a:pt x="1609877" y="897136"/>
                  <a:pt x="1599962" y="660599"/>
                </a:cubicBezTo>
                <a:cubicBezTo>
                  <a:pt x="1590047" y="424062"/>
                  <a:pt x="1578419" y="187943"/>
                  <a:pt x="1539426" y="79335"/>
                </a:cubicBezTo>
                <a:cubicBezTo>
                  <a:pt x="1500433" y="-29273"/>
                  <a:pt x="1202565" y="3293"/>
                  <a:pt x="970536" y="8948"/>
                </a:cubicBezTo>
                <a:cubicBezTo>
                  <a:pt x="738507" y="14603"/>
                  <a:pt x="433811" y="-18965"/>
                  <a:pt x="147252" y="113266"/>
                </a:cubicBezTo>
                <a:close/>
              </a:path>
            </a:pathLst>
          </a:custGeom>
          <a:gradFill>
            <a:gsLst>
              <a:gs pos="0">
                <a:srgbClr val="9CDFF9"/>
              </a:gs>
              <a:gs pos="57000">
                <a:srgbClr val="DDEAF6"/>
              </a:gs>
              <a:gs pos="100000">
                <a:schemeClr val="lt1"/>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4490" name="Google Shape;4490;p20"/>
          <p:cNvSpPr txBox="1"/>
          <p:nvPr/>
        </p:nvSpPr>
        <p:spPr>
          <a:xfrm>
            <a:off x="9427201" y="1851195"/>
            <a:ext cx="1725088" cy="286232"/>
          </a:xfrm>
          <a:prstGeom prst="rect">
            <a:avLst/>
          </a:prstGeom>
          <a:no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Clr>
                <a:srgbClr val="000000"/>
              </a:buClr>
              <a:buSzPts val="1400"/>
              <a:buFont typeface="Calibri"/>
              <a:buNone/>
            </a:pPr>
            <a:r>
              <a:rPr lang="en-US" sz="1400" b="0" i="0" u="none" strike="noStrike" cap="none">
                <a:solidFill>
                  <a:srgbClr val="000000"/>
                </a:solidFill>
                <a:latin typeface="Calibri"/>
                <a:ea typeface="Calibri"/>
                <a:cs typeface="Calibri"/>
                <a:sym typeface="Calibri"/>
              </a:rPr>
              <a:t>national or global ISP</a:t>
            </a:r>
            <a:endParaRPr/>
          </a:p>
        </p:txBody>
      </p:sp>
      <p:sp>
        <p:nvSpPr>
          <p:cNvPr id="4491" name="Google Shape;4491;p20"/>
          <p:cNvSpPr/>
          <p:nvPr/>
        </p:nvSpPr>
        <p:spPr>
          <a:xfrm>
            <a:off x="9279068" y="3677908"/>
            <a:ext cx="305749" cy="197847"/>
          </a:xfrm>
          <a:prstGeom prst="rect">
            <a:avLst/>
          </a:prstGeom>
          <a:solidFill>
            <a:srgbClr val="9CDFF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4492" name="Google Shape;4492;p20"/>
          <p:cNvSpPr txBox="1"/>
          <p:nvPr/>
        </p:nvSpPr>
        <p:spPr>
          <a:xfrm>
            <a:off x="8766162" y="3447919"/>
            <a:ext cx="1040639" cy="480131"/>
          </a:xfrm>
          <a:prstGeom prst="rect">
            <a:avLst/>
          </a:prstGeom>
          <a:no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Clr>
                <a:srgbClr val="000000"/>
              </a:buClr>
              <a:buSzPts val="1400"/>
              <a:buFont typeface="Calibri"/>
              <a:buNone/>
            </a:pPr>
            <a:r>
              <a:rPr lang="en-US" sz="1400" b="0" i="0" u="none" strike="noStrike" cap="none">
                <a:solidFill>
                  <a:srgbClr val="000000"/>
                </a:solidFill>
                <a:latin typeface="Calibri"/>
                <a:ea typeface="Calibri"/>
                <a:cs typeface="Calibri"/>
                <a:sym typeface="Calibri"/>
              </a:rPr>
              <a:t>local or regional ISP</a:t>
            </a:r>
            <a:endParaRPr/>
          </a:p>
        </p:txBody>
      </p:sp>
      <p:sp>
        <p:nvSpPr>
          <p:cNvPr id="4493" name="Google Shape;4493;p20"/>
          <p:cNvSpPr txBox="1"/>
          <p:nvPr/>
        </p:nvSpPr>
        <p:spPr>
          <a:xfrm>
            <a:off x="10917767" y="4677937"/>
            <a:ext cx="813043" cy="383182"/>
          </a:xfrm>
          <a:prstGeom prst="rect">
            <a:avLst/>
          </a:prstGeom>
          <a:no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Clr>
                <a:srgbClr val="000000"/>
              </a:buClr>
              <a:buSzPts val="1050"/>
              <a:buFont typeface="Calibri"/>
              <a:buNone/>
            </a:pPr>
            <a:r>
              <a:rPr lang="en-US" sz="1050" b="0" i="0" u="none" strike="noStrike" cap="none">
                <a:solidFill>
                  <a:srgbClr val="000000"/>
                </a:solidFill>
                <a:latin typeface="Calibri"/>
                <a:ea typeface="Calibri"/>
                <a:cs typeface="Calibri"/>
                <a:sym typeface="Calibri"/>
              </a:rPr>
              <a:t>datacenter </a:t>
            </a:r>
            <a:endParaRPr/>
          </a:p>
          <a:p>
            <a:pPr marL="0" marR="0" lvl="0" indent="0" algn="l" rtl="0">
              <a:lnSpc>
                <a:spcPct val="90000"/>
              </a:lnSpc>
              <a:spcBef>
                <a:spcPts val="0"/>
              </a:spcBef>
              <a:spcAft>
                <a:spcPts val="0"/>
              </a:spcAft>
              <a:buClr>
                <a:srgbClr val="000000"/>
              </a:buClr>
              <a:buSzPts val="1050"/>
              <a:buFont typeface="Calibri"/>
              <a:buNone/>
            </a:pPr>
            <a:r>
              <a:rPr lang="en-US" sz="1050" b="0" i="0" u="none" strike="noStrike" cap="none">
                <a:solidFill>
                  <a:srgbClr val="000000"/>
                </a:solidFill>
                <a:latin typeface="Calibri"/>
                <a:ea typeface="Calibri"/>
                <a:cs typeface="Calibri"/>
                <a:sym typeface="Calibri"/>
              </a:rPr>
              <a:t>network</a:t>
            </a:r>
            <a:endParaRPr/>
          </a:p>
        </p:txBody>
      </p:sp>
      <p:sp>
        <p:nvSpPr>
          <p:cNvPr id="4494" name="Google Shape;4494;p20"/>
          <p:cNvSpPr txBox="1"/>
          <p:nvPr/>
        </p:nvSpPr>
        <p:spPr>
          <a:xfrm>
            <a:off x="10063018" y="4228248"/>
            <a:ext cx="843051" cy="674031"/>
          </a:xfrm>
          <a:prstGeom prst="rect">
            <a:avLst/>
          </a:prstGeom>
          <a:no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Clr>
                <a:srgbClr val="000000"/>
              </a:buClr>
              <a:buSzPts val="1400"/>
              <a:buFont typeface="Calibri"/>
              <a:buNone/>
            </a:pPr>
            <a:r>
              <a:rPr lang="en-US" sz="1400" b="0" i="0" u="none" strike="noStrike" cap="none">
                <a:solidFill>
                  <a:srgbClr val="000000"/>
                </a:solidFill>
                <a:latin typeface="Calibri"/>
                <a:ea typeface="Calibri"/>
                <a:cs typeface="Calibri"/>
                <a:sym typeface="Calibri"/>
              </a:rPr>
              <a:t>content </a:t>
            </a:r>
            <a:endParaRPr/>
          </a:p>
          <a:p>
            <a:pPr marL="0" marR="0" lvl="0" indent="0" algn="l" rtl="0">
              <a:lnSpc>
                <a:spcPct val="90000"/>
              </a:lnSpc>
              <a:spcBef>
                <a:spcPts val="0"/>
              </a:spcBef>
              <a:spcAft>
                <a:spcPts val="0"/>
              </a:spcAft>
              <a:buClr>
                <a:srgbClr val="000000"/>
              </a:buClr>
              <a:buSzPts val="1400"/>
              <a:buFont typeface="Calibri"/>
              <a:buNone/>
            </a:pPr>
            <a:r>
              <a:rPr lang="en-US" sz="1400" b="0" i="0" u="none" strike="noStrike" cap="none">
                <a:solidFill>
                  <a:srgbClr val="000000"/>
                </a:solidFill>
                <a:latin typeface="Calibri"/>
                <a:ea typeface="Calibri"/>
                <a:cs typeface="Calibri"/>
                <a:sym typeface="Calibri"/>
              </a:rPr>
              <a:t>provider </a:t>
            </a:r>
            <a:endParaRPr/>
          </a:p>
          <a:p>
            <a:pPr marL="0" marR="0" lvl="0" indent="0" algn="l" rtl="0">
              <a:lnSpc>
                <a:spcPct val="90000"/>
              </a:lnSpc>
              <a:spcBef>
                <a:spcPts val="0"/>
              </a:spcBef>
              <a:spcAft>
                <a:spcPts val="0"/>
              </a:spcAft>
              <a:buClr>
                <a:srgbClr val="000000"/>
              </a:buClr>
              <a:buSzPts val="1400"/>
              <a:buFont typeface="Calibri"/>
              <a:buNone/>
            </a:pPr>
            <a:r>
              <a:rPr lang="en-US" sz="1400" b="0" i="0" u="none" strike="noStrike" cap="none">
                <a:solidFill>
                  <a:srgbClr val="000000"/>
                </a:solidFill>
                <a:latin typeface="Calibri"/>
                <a:ea typeface="Calibri"/>
                <a:cs typeface="Calibri"/>
                <a:sym typeface="Calibri"/>
              </a:rPr>
              <a:t>network</a:t>
            </a:r>
            <a:endParaRPr sz="1000" b="0" i="0" u="none" strike="noStrike" cap="none">
              <a:solidFill>
                <a:srgbClr val="000000"/>
              </a:solidFill>
              <a:latin typeface="Calibri"/>
              <a:ea typeface="Calibri"/>
              <a:cs typeface="Calibri"/>
              <a:sym typeface="Calibri"/>
            </a:endParaRPr>
          </a:p>
        </p:txBody>
      </p:sp>
      <p:cxnSp>
        <p:nvCxnSpPr>
          <p:cNvPr id="4495" name="Google Shape;4495;p20"/>
          <p:cNvCxnSpPr/>
          <p:nvPr/>
        </p:nvCxnSpPr>
        <p:spPr>
          <a:xfrm rot="10800000">
            <a:off x="10559920" y="3580125"/>
            <a:ext cx="412964" cy="63712"/>
          </a:xfrm>
          <a:prstGeom prst="straightConnector1">
            <a:avLst/>
          </a:prstGeom>
          <a:noFill/>
          <a:ln w="9525" cap="flat" cmpd="sng">
            <a:solidFill>
              <a:schemeClr val="dk1"/>
            </a:solidFill>
            <a:prstDash val="solid"/>
            <a:miter lim="800000"/>
            <a:headEnd type="none" w="sm" len="sm"/>
            <a:tailEnd type="none" w="sm" len="sm"/>
          </a:ln>
        </p:spPr>
      </p:cxnSp>
      <p:cxnSp>
        <p:nvCxnSpPr>
          <p:cNvPr id="4496" name="Google Shape;4496;p20"/>
          <p:cNvCxnSpPr/>
          <p:nvPr/>
        </p:nvCxnSpPr>
        <p:spPr>
          <a:xfrm rot="10800000">
            <a:off x="10660835" y="3640684"/>
            <a:ext cx="345866" cy="738975"/>
          </a:xfrm>
          <a:prstGeom prst="straightConnector1">
            <a:avLst/>
          </a:prstGeom>
          <a:noFill/>
          <a:ln w="9525" cap="flat" cmpd="sng">
            <a:solidFill>
              <a:schemeClr val="dk1"/>
            </a:solidFill>
            <a:prstDash val="solid"/>
            <a:miter lim="800000"/>
            <a:headEnd type="none" w="sm" len="sm"/>
            <a:tailEnd type="none" w="sm" len="sm"/>
          </a:ln>
        </p:spPr>
      </p:cxnSp>
      <p:cxnSp>
        <p:nvCxnSpPr>
          <p:cNvPr id="4497" name="Google Shape;4497;p20"/>
          <p:cNvCxnSpPr/>
          <p:nvPr/>
        </p:nvCxnSpPr>
        <p:spPr>
          <a:xfrm rot="10800000" flipH="1">
            <a:off x="10636897" y="3633421"/>
            <a:ext cx="335987" cy="395340"/>
          </a:xfrm>
          <a:prstGeom prst="straightConnector1">
            <a:avLst/>
          </a:prstGeom>
          <a:noFill/>
          <a:ln w="9525" cap="flat" cmpd="sng">
            <a:solidFill>
              <a:schemeClr val="dk1"/>
            </a:solidFill>
            <a:prstDash val="solid"/>
            <a:miter lim="800000"/>
            <a:headEnd type="none" w="sm" len="sm"/>
            <a:tailEnd type="none" w="sm" len="sm"/>
          </a:ln>
        </p:spPr>
      </p:cxnSp>
      <p:cxnSp>
        <p:nvCxnSpPr>
          <p:cNvPr id="4498" name="Google Shape;4498;p20"/>
          <p:cNvCxnSpPr/>
          <p:nvPr/>
        </p:nvCxnSpPr>
        <p:spPr>
          <a:xfrm rot="10800000">
            <a:off x="10570774" y="3594896"/>
            <a:ext cx="1" cy="485748"/>
          </a:xfrm>
          <a:prstGeom prst="straightConnector1">
            <a:avLst/>
          </a:prstGeom>
          <a:noFill/>
          <a:ln w="9525" cap="flat" cmpd="sng">
            <a:solidFill>
              <a:schemeClr val="dk1"/>
            </a:solidFill>
            <a:prstDash val="solid"/>
            <a:miter lim="800000"/>
            <a:headEnd type="none" w="sm" len="sm"/>
            <a:tailEnd type="none" w="sm" len="sm"/>
          </a:ln>
        </p:spPr>
      </p:cxnSp>
      <p:cxnSp>
        <p:nvCxnSpPr>
          <p:cNvPr id="4499" name="Google Shape;4499;p20"/>
          <p:cNvCxnSpPr/>
          <p:nvPr/>
        </p:nvCxnSpPr>
        <p:spPr>
          <a:xfrm rot="10800000">
            <a:off x="10550620" y="4071642"/>
            <a:ext cx="508543" cy="348647"/>
          </a:xfrm>
          <a:prstGeom prst="straightConnector1">
            <a:avLst/>
          </a:prstGeom>
          <a:noFill/>
          <a:ln w="9525" cap="flat" cmpd="sng">
            <a:solidFill>
              <a:schemeClr val="dk1"/>
            </a:solidFill>
            <a:prstDash val="solid"/>
            <a:miter lim="800000"/>
            <a:headEnd type="none" w="sm" len="sm"/>
            <a:tailEnd type="none" w="sm" len="sm"/>
          </a:ln>
        </p:spPr>
      </p:cxnSp>
      <p:cxnSp>
        <p:nvCxnSpPr>
          <p:cNvPr id="4500" name="Google Shape;4500;p20"/>
          <p:cNvCxnSpPr/>
          <p:nvPr/>
        </p:nvCxnSpPr>
        <p:spPr>
          <a:xfrm rot="10800000">
            <a:off x="9895195" y="4087742"/>
            <a:ext cx="655425" cy="0"/>
          </a:xfrm>
          <a:prstGeom prst="straightConnector1">
            <a:avLst/>
          </a:prstGeom>
          <a:noFill/>
          <a:ln w="9525" cap="flat" cmpd="sng">
            <a:solidFill>
              <a:schemeClr val="dk1"/>
            </a:solidFill>
            <a:prstDash val="solid"/>
            <a:miter lim="800000"/>
            <a:headEnd type="none" w="sm" len="sm"/>
            <a:tailEnd type="none" w="sm" len="sm"/>
          </a:ln>
        </p:spPr>
      </p:cxnSp>
      <p:cxnSp>
        <p:nvCxnSpPr>
          <p:cNvPr id="4501" name="Google Shape;4501;p20"/>
          <p:cNvCxnSpPr/>
          <p:nvPr/>
        </p:nvCxnSpPr>
        <p:spPr>
          <a:xfrm rot="10800000">
            <a:off x="9219616" y="4087742"/>
            <a:ext cx="655425" cy="0"/>
          </a:xfrm>
          <a:prstGeom prst="straightConnector1">
            <a:avLst/>
          </a:prstGeom>
          <a:noFill/>
          <a:ln w="9525" cap="flat" cmpd="sng">
            <a:solidFill>
              <a:schemeClr val="dk1"/>
            </a:solidFill>
            <a:prstDash val="solid"/>
            <a:miter lim="800000"/>
            <a:headEnd type="none" w="sm" len="sm"/>
            <a:tailEnd type="none" w="sm" len="sm"/>
          </a:ln>
        </p:spPr>
      </p:cxnSp>
      <p:cxnSp>
        <p:nvCxnSpPr>
          <p:cNvPr id="4502" name="Google Shape;4502;p20"/>
          <p:cNvCxnSpPr/>
          <p:nvPr/>
        </p:nvCxnSpPr>
        <p:spPr>
          <a:xfrm flipH="1">
            <a:off x="9276868" y="3507672"/>
            <a:ext cx="382424" cy="517050"/>
          </a:xfrm>
          <a:prstGeom prst="straightConnector1">
            <a:avLst/>
          </a:prstGeom>
          <a:noFill/>
          <a:ln w="9525" cap="flat" cmpd="sng">
            <a:solidFill>
              <a:schemeClr val="dk1"/>
            </a:solidFill>
            <a:prstDash val="solid"/>
            <a:miter lim="800000"/>
            <a:headEnd type="none" w="sm" len="sm"/>
            <a:tailEnd type="none" w="sm" len="sm"/>
          </a:ln>
        </p:spPr>
      </p:cxnSp>
      <p:cxnSp>
        <p:nvCxnSpPr>
          <p:cNvPr id="4503" name="Google Shape;4503;p20"/>
          <p:cNvCxnSpPr/>
          <p:nvPr/>
        </p:nvCxnSpPr>
        <p:spPr>
          <a:xfrm>
            <a:off x="9733069" y="3507672"/>
            <a:ext cx="0" cy="540294"/>
          </a:xfrm>
          <a:prstGeom prst="straightConnector1">
            <a:avLst/>
          </a:prstGeom>
          <a:noFill/>
          <a:ln w="9525" cap="flat" cmpd="sng">
            <a:solidFill>
              <a:schemeClr val="dk1"/>
            </a:solidFill>
            <a:prstDash val="solid"/>
            <a:miter lim="800000"/>
            <a:headEnd type="none" w="sm" len="sm"/>
            <a:tailEnd type="none" w="sm" len="sm"/>
          </a:ln>
        </p:spPr>
      </p:cxnSp>
      <p:cxnSp>
        <p:nvCxnSpPr>
          <p:cNvPr id="4504" name="Google Shape;4504;p20"/>
          <p:cNvCxnSpPr/>
          <p:nvPr/>
        </p:nvCxnSpPr>
        <p:spPr>
          <a:xfrm>
            <a:off x="10137668" y="2754692"/>
            <a:ext cx="488174" cy="839333"/>
          </a:xfrm>
          <a:prstGeom prst="straightConnector1">
            <a:avLst/>
          </a:prstGeom>
          <a:noFill/>
          <a:ln w="9525" cap="flat" cmpd="sng">
            <a:solidFill>
              <a:schemeClr val="dk1"/>
            </a:solidFill>
            <a:prstDash val="solid"/>
            <a:miter lim="800000"/>
            <a:headEnd type="none" w="sm" len="sm"/>
            <a:tailEnd type="none" w="sm" len="sm"/>
          </a:ln>
        </p:spPr>
      </p:cxnSp>
      <p:cxnSp>
        <p:nvCxnSpPr>
          <p:cNvPr id="4505" name="Google Shape;4505;p20"/>
          <p:cNvCxnSpPr/>
          <p:nvPr/>
        </p:nvCxnSpPr>
        <p:spPr>
          <a:xfrm flipH="1">
            <a:off x="9798719" y="2695013"/>
            <a:ext cx="380432" cy="694807"/>
          </a:xfrm>
          <a:prstGeom prst="straightConnector1">
            <a:avLst/>
          </a:prstGeom>
          <a:noFill/>
          <a:ln w="12700" cap="flat" cmpd="sng">
            <a:solidFill>
              <a:schemeClr val="dk1"/>
            </a:solidFill>
            <a:prstDash val="solid"/>
            <a:miter lim="800000"/>
            <a:headEnd type="none" w="sm" len="sm"/>
            <a:tailEnd type="none" w="sm" len="sm"/>
          </a:ln>
        </p:spPr>
      </p:cxnSp>
      <p:cxnSp>
        <p:nvCxnSpPr>
          <p:cNvPr id="4506" name="Google Shape;4506;p20"/>
          <p:cNvCxnSpPr/>
          <p:nvPr/>
        </p:nvCxnSpPr>
        <p:spPr>
          <a:xfrm flipH="1">
            <a:off x="10100635" y="2169432"/>
            <a:ext cx="761467" cy="577355"/>
          </a:xfrm>
          <a:prstGeom prst="straightConnector1">
            <a:avLst/>
          </a:prstGeom>
          <a:noFill/>
          <a:ln w="12700" cap="flat" cmpd="sng">
            <a:solidFill>
              <a:schemeClr val="dk1"/>
            </a:solidFill>
            <a:prstDash val="solid"/>
            <a:miter lim="800000"/>
            <a:headEnd type="none" w="sm" len="sm"/>
            <a:tailEnd type="none" w="sm" len="sm"/>
          </a:ln>
        </p:spPr>
      </p:cxnSp>
      <p:cxnSp>
        <p:nvCxnSpPr>
          <p:cNvPr id="4507" name="Google Shape;4507;p20"/>
          <p:cNvCxnSpPr/>
          <p:nvPr/>
        </p:nvCxnSpPr>
        <p:spPr>
          <a:xfrm flipH="1">
            <a:off x="10100635" y="2268313"/>
            <a:ext cx="3970" cy="518461"/>
          </a:xfrm>
          <a:prstGeom prst="straightConnector1">
            <a:avLst/>
          </a:prstGeom>
          <a:noFill/>
          <a:ln w="12700" cap="flat" cmpd="sng">
            <a:solidFill>
              <a:schemeClr val="dk1"/>
            </a:solidFill>
            <a:prstDash val="solid"/>
            <a:miter lim="800000"/>
            <a:headEnd type="none" w="sm" len="sm"/>
            <a:tailEnd type="none" w="sm" len="sm"/>
          </a:ln>
        </p:spPr>
      </p:cxnSp>
      <p:cxnSp>
        <p:nvCxnSpPr>
          <p:cNvPr id="4508" name="Google Shape;4508;p20"/>
          <p:cNvCxnSpPr/>
          <p:nvPr/>
        </p:nvCxnSpPr>
        <p:spPr>
          <a:xfrm flipH="1">
            <a:off x="10672135" y="2200506"/>
            <a:ext cx="149360" cy="518461"/>
          </a:xfrm>
          <a:prstGeom prst="straightConnector1">
            <a:avLst/>
          </a:prstGeom>
          <a:noFill/>
          <a:ln w="12700" cap="flat" cmpd="sng">
            <a:solidFill>
              <a:schemeClr val="dk1"/>
            </a:solidFill>
            <a:prstDash val="solid"/>
            <a:miter lim="800000"/>
            <a:headEnd type="none" w="sm" len="sm"/>
            <a:tailEnd type="none" w="sm" len="sm"/>
          </a:ln>
        </p:spPr>
      </p:cxnSp>
      <p:cxnSp>
        <p:nvCxnSpPr>
          <p:cNvPr id="4509" name="Google Shape;4509;p20"/>
          <p:cNvCxnSpPr/>
          <p:nvPr/>
        </p:nvCxnSpPr>
        <p:spPr>
          <a:xfrm flipH="1">
            <a:off x="10142166" y="2718967"/>
            <a:ext cx="574283" cy="27820"/>
          </a:xfrm>
          <a:prstGeom prst="straightConnector1">
            <a:avLst/>
          </a:prstGeom>
          <a:noFill/>
          <a:ln w="12700" cap="flat" cmpd="sng">
            <a:solidFill>
              <a:schemeClr val="dk1"/>
            </a:solidFill>
            <a:prstDash val="solid"/>
            <a:miter lim="800000"/>
            <a:headEnd type="none" w="sm" len="sm"/>
            <a:tailEnd type="none" w="sm" len="sm"/>
          </a:ln>
        </p:spPr>
      </p:cxnSp>
      <p:cxnSp>
        <p:nvCxnSpPr>
          <p:cNvPr id="4510" name="Google Shape;4510;p20"/>
          <p:cNvCxnSpPr/>
          <p:nvPr/>
        </p:nvCxnSpPr>
        <p:spPr>
          <a:xfrm flipH="1">
            <a:off x="10069542" y="2169432"/>
            <a:ext cx="788589" cy="98881"/>
          </a:xfrm>
          <a:prstGeom prst="straightConnector1">
            <a:avLst/>
          </a:prstGeom>
          <a:noFill/>
          <a:ln w="12700" cap="flat" cmpd="sng">
            <a:solidFill>
              <a:schemeClr val="dk1"/>
            </a:solidFill>
            <a:prstDash val="solid"/>
            <a:miter lim="800000"/>
            <a:headEnd type="none" w="sm" len="sm"/>
            <a:tailEnd type="none" w="sm" len="sm"/>
          </a:ln>
        </p:spPr>
      </p:cxnSp>
      <p:cxnSp>
        <p:nvCxnSpPr>
          <p:cNvPr id="4511" name="Google Shape;4511;p20"/>
          <p:cNvCxnSpPr/>
          <p:nvPr/>
        </p:nvCxnSpPr>
        <p:spPr>
          <a:xfrm flipH="1">
            <a:off x="10862103" y="2127325"/>
            <a:ext cx="279002" cy="42107"/>
          </a:xfrm>
          <a:prstGeom prst="straightConnector1">
            <a:avLst/>
          </a:prstGeom>
          <a:noFill/>
          <a:ln w="12700" cap="flat" cmpd="sng">
            <a:solidFill>
              <a:schemeClr val="dk1"/>
            </a:solidFill>
            <a:prstDash val="solid"/>
            <a:miter lim="800000"/>
            <a:headEnd type="none" w="sm" len="sm"/>
            <a:tailEnd type="none" w="sm" len="sm"/>
          </a:ln>
        </p:spPr>
      </p:cxnSp>
      <p:cxnSp>
        <p:nvCxnSpPr>
          <p:cNvPr id="4512" name="Google Shape;4512;p20"/>
          <p:cNvCxnSpPr/>
          <p:nvPr/>
        </p:nvCxnSpPr>
        <p:spPr>
          <a:xfrm rot="10800000">
            <a:off x="10681994" y="2718967"/>
            <a:ext cx="353541" cy="67807"/>
          </a:xfrm>
          <a:prstGeom prst="straightConnector1">
            <a:avLst/>
          </a:prstGeom>
          <a:noFill/>
          <a:ln w="12700" cap="flat" cmpd="sng">
            <a:solidFill>
              <a:schemeClr val="dk1"/>
            </a:solidFill>
            <a:prstDash val="solid"/>
            <a:miter lim="800000"/>
            <a:headEnd type="none" w="sm" len="sm"/>
            <a:tailEnd type="none" w="sm" len="sm"/>
          </a:ln>
        </p:spPr>
      </p:cxnSp>
      <p:cxnSp>
        <p:nvCxnSpPr>
          <p:cNvPr id="4513" name="Google Shape;4513;p20"/>
          <p:cNvCxnSpPr/>
          <p:nvPr/>
        </p:nvCxnSpPr>
        <p:spPr>
          <a:xfrm flipH="1">
            <a:off x="8769223" y="2268313"/>
            <a:ext cx="1300319" cy="606622"/>
          </a:xfrm>
          <a:prstGeom prst="straightConnector1">
            <a:avLst/>
          </a:prstGeom>
          <a:noFill/>
          <a:ln w="12700" cap="flat" cmpd="sng">
            <a:solidFill>
              <a:schemeClr val="dk1"/>
            </a:solidFill>
            <a:prstDash val="solid"/>
            <a:miter lim="800000"/>
            <a:headEnd type="none" w="sm" len="sm"/>
            <a:tailEnd type="none" w="sm" len="sm"/>
          </a:ln>
        </p:spPr>
      </p:cxnSp>
      <p:cxnSp>
        <p:nvCxnSpPr>
          <p:cNvPr id="4514" name="Google Shape;4514;p20"/>
          <p:cNvCxnSpPr/>
          <p:nvPr/>
        </p:nvCxnSpPr>
        <p:spPr>
          <a:xfrm rot="10800000" flipH="1">
            <a:off x="9378705" y="4113379"/>
            <a:ext cx="429324" cy="705603"/>
          </a:xfrm>
          <a:prstGeom prst="straightConnector1">
            <a:avLst/>
          </a:prstGeom>
          <a:noFill/>
          <a:ln w="9525" cap="flat" cmpd="sng">
            <a:solidFill>
              <a:schemeClr val="dk1"/>
            </a:solidFill>
            <a:prstDash val="solid"/>
            <a:round/>
            <a:headEnd type="none" w="med" len="med"/>
            <a:tailEnd type="none" w="med" len="med"/>
          </a:ln>
        </p:spPr>
      </p:cxnSp>
      <p:cxnSp>
        <p:nvCxnSpPr>
          <p:cNvPr id="4515" name="Google Shape;4515;p20"/>
          <p:cNvCxnSpPr/>
          <p:nvPr/>
        </p:nvCxnSpPr>
        <p:spPr>
          <a:xfrm rot="10800000" flipH="1">
            <a:off x="8244554" y="4047456"/>
            <a:ext cx="969051" cy="3175"/>
          </a:xfrm>
          <a:prstGeom prst="straightConnector1">
            <a:avLst/>
          </a:prstGeom>
          <a:noFill/>
          <a:ln w="9525" cap="flat" cmpd="sng">
            <a:solidFill>
              <a:schemeClr val="dk1"/>
            </a:solidFill>
            <a:prstDash val="solid"/>
            <a:round/>
            <a:headEnd type="none" w="med" len="med"/>
            <a:tailEnd type="none" w="med" len="med"/>
          </a:ln>
        </p:spPr>
      </p:cxnSp>
      <p:sp>
        <p:nvSpPr>
          <p:cNvPr id="4516" name="Google Shape;4516;p20"/>
          <p:cNvSpPr/>
          <p:nvPr/>
        </p:nvSpPr>
        <p:spPr>
          <a:xfrm>
            <a:off x="8174541" y="2292995"/>
            <a:ext cx="52388" cy="49485"/>
          </a:xfrm>
          <a:prstGeom prst="ellipse">
            <a:avLst/>
          </a:prstGeom>
          <a:solidFill>
            <a:schemeClr val="dk2"/>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grpSp>
        <p:nvGrpSpPr>
          <p:cNvPr id="4517" name="Google Shape;4517;p20"/>
          <p:cNvGrpSpPr/>
          <p:nvPr/>
        </p:nvGrpSpPr>
        <p:grpSpPr>
          <a:xfrm>
            <a:off x="10410609" y="3496138"/>
            <a:ext cx="353678" cy="198344"/>
            <a:chOff x="7493876" y="2774731"/>
            <a:chExt cx="1481958" cy="894622"/>
          </a:xfrm>
        </p:grpSpPr>
        <p:sp>
          <p:nvSpPr>
            <p:cNvPr id="4518" name="Google Shape;4518;p20"/>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4519" name="Google Shape;4519;p20"/>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4520" name="Google Shape;4520;p20"/>
            <p:cNvGrpSpPr/>
            <p:nvPr/>
          </p:nvGrpSpPr>
          <p:grpSpPr>
            <a:xfrm>
              <a:off x="7713663" y="2848339"/>
              <a:ext cx="1042107" cy="425543"/>
              <a:chOff x="7786941" y="2884917"/>
              <a:chExt cx="897649" cy="353919"/>
            </a:xfrm>
          </p:grpSpPr>
          <p:sp>
            <p:nvSpPr>
              <p:cNvPr id="4521" name="Google Shape;4521;p20"/>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4522" name="Google Shape;4522;p20"/>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4523" name="Google Shape;4523;p20"/>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4524" name="Google Shape;4524;p20"/>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nvGrpSpPr>
          <p:cNvPr id="4525" name="Google Shape;4525;p20"/>
          <p:cNvGrpSpPr/>
          <p:nvPr/>
        </p:nvGrpSpPr>
        <p:grpSpPr>
          <a:xfrm>
            <a:off x="9948724" y="2202292"/>
            <a:ext cx="353678" cy="198344"/>
            <a:chOff x="7493876" y="2774731"/>
            <a:chExt cx="1481958" cy="894622"/>
          </a:xfrm>
        </p:grpSpPr>
        <p:sp>
          <p:nvSpPr>
            <p:cNvPr id="4526" name="Google Shape;4526;p20"/>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4527" name="Google Shape;4527;p20"/>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4528" name="Google Shape;4528;p20"/>
            <p:cNvGrpSpPr/>
            <p:nvPr/>
          </p:nvGrpSpPr>
          <p:grpSpPr>
            <a:xfrm>
              <a:off x="7713663" y="2848339"/>
              <a:ext cx="1042107" cy="425543"/>
              <a:chOff x="7786941" y="2884917"/>
              <a:chExt cx="897649" cy="353919"/>
            </a:xfrm>
          </p:grpSpPr>
          <p:sp>
            <p:nvSpPr>
              <p:cNvPr id="4529" name="Google Shape;4529;p20"/>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4530" name="Google Shape;4530;p20"/>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4531" name="Google Shape;4531;p20"/>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4532" name="Google Shape;4532;p20"/>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nvGrpSpPr>
          <p:cNvPr id="4533" name="Google Shape;4533;p20"/>
          <p:cNvGrpSpPr/>
          <p:nvPr/>
        </p:nvGrpSpPr>
        <p:grpSpPr>
          <a:xfrm>
            <a:off x="10527214" y="2613367"/>
            <a:ext cx="353678" cy="198344"/>
            <a:chOff x="7493876" y="2774731"/>
            <a:chExt cx="1481958" cy="894622"/>
          </a:xfrm>
        </p:grpSpPr>
        <p:sp>
          <p:nvSpPr>
            <p:cNvPr id="4534" name="Google Shape;4534;p20"/>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4535" name="Google Shape;4535;p20"/>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4536" name="Google Shape;4536;p20"/>
            <p:cNvGrpSpPr/>
            <p:nvPr/>
          </p:nvGrpSpPr>
          <p:grpSpPr>
            <a:xfrm>
              <a:off x="7713663" y="2848339"/>
              <a:ext cx="1042107" cy="425543"/>
              <a:chOff x="7786941" y="2884917"/>
              <a:chExt cx="897649" cy="353919"/>
            </a:xfrm>
          </p:grpSpPr>
          <p:sp>
            <p:nvSpPr>
              <p:cNvPr id="4537" name="Google Shape;4537;p20"/>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4538" name="Google Shape;4538;p20"/>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4539" name="Google Shape;4539;p20"/>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4540" name="Google Shape;4540;p20"/>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nvGrpSpPr>
          <p:cNvPr id="4541" name="Google Shape;4541;p20"/>
          <p:cNvGrpSpPr/>
          <p:nvPr/>
        </p:nvGrpSpPr>
        <p:grpSpPr>
          <a:xfrm>
            <a:off x="10643825" y="2107963"/>
            <a:ext cx="353678" cy="198344"/>
            <a:chOff x="7493876" y="2774731"/>
            <a:chExt cx="1481958" cy="894622"/>
          </a:xfrm>
        </p:grpSpPr>
        <p:sp>
          <p:nvSpPr>
            <p:cNvPr id="4542" name="Google Shape;4542;p20"/>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4543" name="Google Shape;4543;p20"/>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4544" name="Google Shape;4544;p20"/>
            <p:cNvGrpSpPr/>
            <p:nvPr/>
          </p:nvGrpSpPr>
          <p:grpSpPr>
            <a:xfrm>
              <a:off x="7713663" y="2848339"/>
              <a:ext cx="1042107" cy="425543"/>
              <a:chOff x="7786941" y="2884917"/>
              <a:chExt cx="897649" cy="353919"/>
            </a:xfrm>
          </p:grpSpPr>
          <p:sp>
            <p:nvSpPr>
              <p:cNvPr id="4545" name="Google Shape;4545;p20"/>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4546" name="Google Shape;4546;p20"/>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4547" name="Google Shape;4547;p20"/>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4548" name="Google Shape;4548;p20"/>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nvGrpSpPr>
          <p:cNvPr id="4549" name="Google Shape;4549;p20"/>
          <p:cNvGrpSpPr/>
          <p:nvPr/>
        </p:nvGrpSpPr>
        <p:grpSpPr>
          <a:xfrm>
            <a:off x="9098788" y="3956624"/>
            <a:ext cx="367224" cy="240304"/>
            <a:chOff x="7493876" y="2774731"/>
            <a:chExt cx="1481958" cy="894622"/>
          </a:xfrm>
        </p:grpSpPr>
        <p:sp>
          <p:nvSpPr>
            <p:cNvPr id="4550" name="Google Shape;4550;p20"/>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4551" name="Google Shape;4551;p20"/>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4552" name="Google Shape;4552;p20"/>
            <p:cNvGrpSpPr/>
            <p:nvPr/>
          </p:nvGrpSpPr>
          <p:grpSpPr>
            <a:xfrm>
              <a:off x="7713663" y="2848339"/>
              <a:ext cx="1042107" cy="425543"/>
              <a:chOff x="7786941" y="2884917"/>
              <a:chExt cx="897649" cy="353919"/>
            </a:xfrm>
          </p:grpSpPr>
          <p:sp>
            <p:nvSpPr>
              <p:cNvPr id="4553" name="Google Shape;4553;p20"/>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4554" name="Google Shape;4554;p20"/>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4555" name="Google Shape;4555;p20"/>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4556" name="Google Shape;4556;p20"/>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nvGrpSpPr>
          <p:cNvPr id="4557" name="Google Shape;4557;p20"/>
          <p:cNvGrpSpPr/>
          <p:nvPr/>
        </p:nvGrpSpPr>
        <p:grpSpPr>
          <a:xfrm>
            <a:off x="9980126" y="2661565"/>
            <a:ext cx="353678" cy="198344"/>
            <a:chOff x="7493876" y="2774731"/>
            <a:chExt cx="1481958" cy="894622"/>
          </a:xfrm>
        </p:grpSpPr>
        <p:sp>
          <p:nvSpPr>
            <p:cNvPr id="4558" name="Google Shape;4558;p20"/>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4559" name="Google Shape;4559;p20"/>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4560" name="Google Shape;4560;p20"/>
            <p:cNvGrpSpPr/>
            <p:nvPr/>
          </p:nvGrpSpPr>
          <p:grpSpPr>
            <a:xfrm>
              <a:off x="7713663" y="2848339"/>
              <a:ext cx="1042107" cy="425543"/>
              <a:chOff x="7786941" y="2884917"/>
              <a:chExt cx="897649" cy="353919"/>
            </a:xfrm>
          </p:grpSpPr>
          <p:sp>
            <p:nvSpPr>
              <p:cNvPr id="4561" name="Google Shape;4561;p20"/>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4562" name="Google Shape;4562;p20"/>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4563" name="Google Shape;4563;p20"/>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4564" name="Google Shape;4564;p20"/>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nvGrpSpPr>
          <p:cNvPr id="4565" name="Google Shape;4565;p20"/>
          <p:cNvGrpSpPr/>
          <p:nvPr/>
        </p:nvGrpSpPr>
        <p:grpSpPr>
          <a:xfrm>
            <a:off x="9497138" y="3394032"/>
            <a:ext cx="367224" cy="240304"/>
            <a:chOff x="7493876" y="2774731"/>
            <a:chExt cx="1481958" cy="894622"/>
          </a:xfrm>
        </p:grpSpPr>
        <p:sp>
          <p:nvSpPr>
            <p:cNvPr id="4566" name="Google Shape;4566;p20"/>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4567" name="Google Shape;4567;p20"/>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4568" name="Google Shape;4568;p20"/>
            <p:cNvGrpSpPr/>
            <p:nvPr/>
          </p:nvGrpSpPr>
          <p:grpSpPr>
            <a:xfrm>
              <a:off x="7713663" y="2848339"/>
              <a:ext cx="1042107" cy="425543"/>
              <a:chOff x="7786941" y="2884917"/>
              <a:chExt cx="897649" cy="353919"/>
            </a:xfrm>
          </p:grpSpPr>
          <p:sp>
            <p:nvSpPr>
              <p:cNvPr id="4569" name="Google Shape;4569;p20"/>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4570" name="Google Shape;4570;p20"/>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4571" name="Google Shape;4571;p20"/>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4572" name="Google Shape;4572;p20"/>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nvGrpSpPr>
          <p:cNvPr id="4573" name="Google Shape;4573;p20"/>
          <p:cNvGrpSpPr/>
          <p:nvPr/>
        </p:nvGrpSpPr>
        <p:grpSpPr>
          <a:xfrm>
            <a:off x="9601554" y="3999763"/>
            <a:ext cx="367224" cy="240304"/>
            <a:chOff x="7493876" y="2774731"/>
            <a:chExt cx="1481958" cy="894622"/>
          </a:xfrm>
        </p:grpSpPr>
        <p:sp>
          <p:nvSpPr>
            <p:cNvPr id="4574" name="Google Shape;4574;p20"/>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4575" name="Google Shape;4575;p20"/>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4576" name="Google Shape;4576;p20"/>
            <p:cNvGrpSpPr/>
            <p:nvPr/>
          </p:nvGrpSpPr>
          <p:grpSpPr>
            <a:xfrm>
              <a:off x="7713663" y="2848339"/>
              <a:ext cx="1042107" cy="425543"/>
              <a:chOff x="7786941" y="2884917"/>
              <a:chExt cx="897649" cy="353919"/>
            </a:xfrm>
          </p:grpSpPr>
          <p:sp>
            <p:nvSpPr>
              <p:cNvPr id="4577" name="Google Shape;4577;p20"/>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4578" name="Google Shape;4578;p20"/>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4579" name="Google Shape;4579;p20"/>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4580" name="Google Shape;4580;p20"/>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nvGrpSpPr>
          <p:cNvPr id="4581" name="Google Shape;4581;p20"/>
          <p:cNvGrpSpPr/>
          <p:nvPr/>
        </p:nvGrpSpPr>
        <p:grpSpPr>
          <a:xfrm>
            <a:off x="10375259" y="3992325"/>
            <a:ext cx="353678" cy="198344"/>
            <a:chOff x="7493876" y="2774731"/>
            <a:chExt cx="1481958" cy="894622"/>
          </a:xfrm>
        </p:grpSpPr>
        <p:sp>
          <p:nvSpPr>
            <p:cNvPr id="4582" name="Google Shape;4582;p20"/>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4583" name="Google Shape;4583;p20"/>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4584" name="Google Shape;4584;p20"/>
            <p:cNvGrpSpPr/>
            <p:nvPr/>
          </p:nvGrpSpPr>
          <p:grpSpPr>
            <a:xfrm>
              <a:off x="7713663" y="2848339"/>
              <a:ext cx="1042107" cy="425543"/>
              <a:chOff x="7786941" y="2884917"/>
              <a:chExt cx="897649" cy="353919"/>
            </a:xfrm>
          </p:grpSpPr>
          <p:sp>
            <p:nvSpPr>
              <p:cNvPr id="4585" name="Google Shape;4585;p20"/>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4586" name="Google Shape;4586;p20"/>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4587" name="Google Shape;4587;p20"/>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4588" name="Google Shape;4588;p20"/>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pic>
        <p:nvPicPr>
          <p:cNvPr id="4589" name="Google Shape;4589;p20" descr="iphone_stylized_small"/>
          <p:cNvPicPr preferRelativeResize="0"/>
          <p:nvPr/>
        </p:nvPicPr>
        <p:blipFill rotWithShape="1">
          <a:blip r:embed="rId3">
            <a:alphaModFix/>
          </a:blip>
          <a:srcRect/>
          <a:stretch/>
        </p:blipFill>
        <p:spPr>
          <a:xfrm>
            <a:off x="7909572" y="1917025"/>
            <a:ext cx="136841" cy="328463"/>
          </a:xfrm>
          <a:prstGeom prst="rect">
            <a:avLst/>
          </a:prstGeom>
          <a:noFill/>
          <a:ln>
            <a:noFill/>
          </a:ln>
        </p:spPr>
      </p:pic>
      <p:pic>
        <p:nvPicPr>
          <p:cNvPr id="4590" name="Google Shape;4590;p20" descr="laptop_keyboard"/>
          <p:cNvPicPr preferRelativeResize="0"/>
          <p:nvPr/>
        </p:nvPicPr>
        <p:blipFill rotWithShape="1">
          <a:blip r:embed="rId4">
            <a:alphaModFix/>
          </a:blip>
          <a:srcRect/>
          <a:stretch/>
        </p:blipFill>
        <p:spPr>
          <a:xfrm rot="109064" flipH="1">
            <a:off x="7464781" y="2605090"/>
            <a:ext cx="437221" cy="159511"/>
          </a:xfrm>
          <a:prstGeom prst="rect">
            <a:avLst/>
          </a:prstGeom>
          <a:noFill/>
          <a:ln>
            <a:noFill/>
          </a:ln>
        </p:spPr>
      </p:pic>
      <p:sp>
        <p:nvSpPr>
          <p:cNvPr id="4591" name="Google Shape;4591;p20"/>
          <p:cNvSpPr/>
          <p:nvPr/>
        </p:nvSpPr>
        <p:spPr>
          <a:xfrm>
            <a:off x="7609678" y="2450304"/>
            <a:ext cx="351919" cy="208167"/>
          </a:xfrm>
          <a:custGeom>
            <a:avLst/>
            <a:gdLst/>
            <a:ahLst/>
            <a:cxnLst/>
            <a:rect l="l" t="t" r="r" b="b"/>
            <a:pathLst>
              <a:path w="2982" h="2442" extrusionOk="0">
                <a:moveTo>
                  <a:pt x="540" y="0"/>
                </a:moveTo>
                <a:lnTo>
                  <a:pt x="0" y="1734"/>
                </a:lnTo>
                <a:lnTo>
                  <a:pt x="2394" y="2442"/>
                </a:lnTo>
                <a:lnTo>
                  <a:pt x="2982" y="318"/>
                </a:lnTo>
                <a:lnTo>
                  <a:pt x="54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pic>
        <p:nvPicPr>
          <p:cNvPr id="4592" name="Google Shape;4592;p20" descr="screen"/>
          <p:cNvPicPr preferRelativeResize="0"/>
          <p:nvPr/>
        </p:nvPicPr>
        <p:blipFill rotWithShape="1">
          <a:blip r:embed="rId5">
            <a:alphaModFix/>
          </a:blip>
          <a:srcRect/>
          <a:stretch/>
        </p:blipFill>
        <p:spPr>
          <a:xfrm>
            <a:off x="7627011" y="2455658"/>
            <a:ext cx="319785" cy="189429"/>
          </a:xfrm>
          <a:prstGeom prst="rect">
            <a:avLst/>
          </a:prstGeom>
          <a:noFill/>
          <a:ln>
            <a:noFill/>
          </a:ln>
        </p:spPr>
      </p:pic>
      <p:sp>
        <p:nvSpPr>
          <p:cNvPr id="4593" name="Google Shape;4593;p20"/>
          <p:cNvSpPr/>
          <p:nvPr/>
        </p:nvSpPr>
        <p:spPr>
          <a:xfrm>
            <a:off x="7673752" y="2444163"/>
            <a:ext cx="298167" cy="38736"/>
          </a:xfrm>
          <a:custGeom>
            <a:avLst/>
            <a:gdLst/>
            <a:ahLst/>
            <a:cxnLst/>
            <a:rect l="l" t="t" r="r" b="b"/>
            <a:pathLst>
              <a:path w="2528" h="455" extrusionOk="0">
                <a:moveTo>
                  <a:pt x="14" y="0"/>
                </a:moveTo>
                <a:lnTo>
                  <a:pt x="2528" y="341"/>
                </a:lnTo>
                <a:lnTo>
                  <a:pt x="2480" y="455"/>
                </a:lnTo>
                <a:lnTo>
                  <a:pt x="0" y="86"/>
                </a:lnTo>
                <a:lnTo>
                  <a:pt x="14" y="0"/>
                </a:lnTo>
                <a:close/>
              </a:path>
            </a:pathLst>
          </a:custGeom>
          <a:gradFill>
            <a:gsLst>
              <a:gs pos="0">
                <a:srgbClr val="000099"/>
              </a:gs>
              <a:gs pos="100000">
                <a:srgbClr val="EAEAEA"/>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4594" name="Google Shape;4594;p20"/>
          <p:cNvSpPr/>
          <p:nvPr/>
        </p:nvSpPr>
        <p:spPr>
          <a:xfrm>
            <a:off x="7606562" y="2443848"/>
            <a:ext cx="82770" cy="161243"/>
          </a:xfrm>
          <a:custGeom>
            <a:avLst/>
            <a:gdLst/>
            <a:ahLst/>
            <a:cxnLst/>
            <a:rect l="l" t="t" r="r" b="b"/>
            <a:pathLst>
              <a:path w="702" h="1893" extrusionOk="0">
                <a:moveTo>
                  <a:pt x="579" y="0"/>
                </a:moveTo>
                <a:lnTo>
                  <a:pt x="0" y="1869"/>
                </a:lnTo>
                <a:lnTo>
                  <a:pt x="114" y="1893"/>
                </a:lnTo>
                <a:lnTo>
                  <a:pt x="702" y="51"/>
                </a:lnTo>
                <a:lnTo>
                  <a:pt x="579"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4595" name="Google Shape;4595;p20"/>
          <p:cNvSpPr/>
          <p:nvPr/>
        </p:nvSpPr>
        <p:spPr>
          <a:xfrm>
            <a:off x="7880579" y="2472664"/>
            <a:ext cx="89197" cy="186122"/>
          </a:xfrm>
          <a:custGeom>
            <a:avLst/>
            <a:gdLst/>
            <a:ahLst/>
            <a:cxnLst/>
            <a:rect l="l" t="t" r="r" b="b"/>
            <a:pathLst>
              <a:path w="756" h="2184" extrusionOk="0">
                <a:moveTo>
                  <a:pt x="756" y="0"/>
                </a:moveTo>
                <a:lnTo>
                  <a:pt x="138" y="2184"/>
                </a:lnTo>
                <a:lnTo>
                  <a:pt x="0" y="2148"/>
                </a:lnTo>
                <a:lnTo>
                  <a:pt x="606" y="78"/>
                </a:lnTo>
                <a:lnTo>
                  <a:pt x="756" y="0"/>
                </a:lnTo>
                <a:close/>
              </a:path>
            </a:pathLst>
          </a:custGeom>
          <a:gradFill>
            <a:gsLst>
              <a:gs pos="0">
                <a:srgbClr val="DDDDDD"/>
              </a:gs>
              <a:gs pos="100000">
                <a:schemeClr val="lt1"/>
              </a:gs>
            </a:gsLst>
            <a:lin ang="54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4596" name="Google Shape;4596;p20"/>
          <p:cNvSpPr/>
          <p:nvPr/>
        </p:nvSpPr>
        <p:spPr>
          <a:xfrm>
            <a:off x="7605588" y="2596902"/>
            <a:ext cx="327185" cy="62828"/>
          </a:xfrm>
          <a:custGeom>
            <a:avLst/>
            <a:gdLst/>
            <a:ahLst/>
            <a:cxnLst/>
            <a:rect l="l" t="t" r="r" b="b"/>
            <a:pathLst>
              <a:path w="2773" h="738" extrusionOk="0">
                <a:moveTo>
                  <a:pt x="33" y="0"/>
                </a:moveTo>
                <a:lnTo>
                  <a:pt x="0" y="99"/>
                </a:lnTo>
                <a:lnTo>
                  <a:pt x="2436" y="738"/>
                </a:lnTo>
                <a:cubicBezTo>
                  <a:pt x="2499" y="501"/>
                  <a:pt x="2773" y="727"/>
                  <a:pt x="2373" y="603"/>
                </a:cubicBezTo>
                <a:lnTo>
                  <a:pt x="33" y="0"/>
                </a:lnTo>
                <a:close/>
              </a:path>
            </a:pathLst>
          </a:custGeom>
          <a:gradFill>
            <a:gsLst>
              <a:gs pos="0">
                <a:srgbClr val="0000CC"/>
              </a:gs>
              <a:gs pos="100000">
                <a:schemeClr val="lt1"/>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4597" name="Google Shape;4597;p20"/>
          <p:cNvSpPr/>
          <p:nvPr/>
        </p:nvSpPr>
        <p:spPr>
          <a:xfrm>
            <a:off x="7890512" y="2474238"/>
            <a:ext cx="83549" cy="186909"/>
          </a:xfrm>
          <a:custGeom>
            <a:avLst/>
            <a:gdLst/>
            <a:ahLst/>
            <a:cxnLst/>
            <a:rect l="l" t="t" r="r" b="b"/>
            <a:pathLst>
              <a:path w="637" h="1659" extrusionOk="0">
                <a:moveTo>
                  <a:pt x="615" y="0"/>
                </a:moveTo>
                <a:lnTo>
                  <a:pt x="637" y="0"/>
                </a:lnTo>
                <a:lnTo>
                  <a:pt x="68" y="1659"/>
                </a:lnTo>
                <a:lnTo>
                  <a:pt x="0" y="1647"/>
                </a:lnTo>
                <a:lnTo>
                  <a:pt x="615" y="0"/>
                </a:lnTo>
                <a:close/>
              </a:path>
            </a:pathLst>
          </a:custGeom>
          <a:solidFill>
            <a:srgbClr val="4D4D4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4598" name="Google Shape;4598;p20"/>
          <p:cNvSpPr/>
          <p:nvPr/>
        </p:nvSpPr>
        <p:spPr>
          <a:xfrm>
            <a:off x="7605977" y="2605248"/>
            <a:ext cx="290961" cy="62041"/>
          </a:xfrm>
          <a:custGeom>
            <a:avLst/>
            <a:gdLst/>
            <a:ahLst/>
            <a:cxnLst/>
            <a:rect l="l" t="t" r="r" b="b"/>
            <a:pathLst>
              <a:path w="2216" h="550" extrusionOk="0">
                <a:moveTo>
                  <a:pt x="0" y="0"/>
                </a:moveTo>
                <a:lnTo>
                  <a:pt x="9" y="57"/>
                </a:lnTo>
                <a:lnTo>
                  <a:pt x="2164" y="550"/>
                </a:lnTo>
                <a:lnTo>
                  <a:pt x="2216" y="496"/>
                </a:lnTo>
                <a:lnTo>
                  <a:pt x="0" y="0"/>
                </a:lnTo>
                <a:close/>
              </a:path>
            </a:pathLst>
          </a:custGeom>
          <a:gradFill>
            <a:gsLst>
              <a:gs pos="0">
                <a:srgbClr val="000099"/>
              </a:gs>
              <a:gs pos="100000">
                <a:srgbClr val="808080"/>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nvGrpSpPr>
          <p:cNvPr id="4599" name="Google Shape;4599;p20"/>
          <p:cNvGrpSpPr/>
          <p:nvPr/>
        </p:nvGrpSpPr>
        <p:grpSpPr>
          <a:xfrm>
            <a:off x="7601109" y="2671540"/>
            <a:ext cx="98740" cy="36846"/>
            <a:chOff x="1740" y="2642"/>
            <a:chExt cx="752" cy="327"/>
          </a:xfrm>
        </p:grpSpPr>
        <p:sp>
          <p:nvSpPr>
            <p:cNvPr id="4600" name="Google Shape;4600;p20"/>
            <p:cNvSpPr/>
            <p:nvPr/>
          </p:nvSpPr>
          <p:spPr>
            <a:xfrm>
              <a:off x="1740" y="2642"/>
              <a:ext cx="752" cy="327"/>
            </a:xfrm>
            <a:custGeom>
              <a:avLst/>
              <a:gdLst/>
              <a:ahLst/>
              <a:cxnLst/>
              <a:rect l="l" t="t" r="r" b="b"/>
              <a:pathLst>
                <a:path w="752" h="327" extrusionOk="0">
                  <a:moveTo>
                    <a:pt x="293" y="0"/>
                  </a:moveTo>
                  <a:lnTo>
                    <a:pt x="752" y="124"/>
                  </a:lnTo>
                  <a:lnTo>
                    <a:pt x="470" y="327"/>
                  </a:lnTo>
                  <a:lnTo>
                    <a:pt x="0" y="183"/>
                  </a:lnTo>
                  <a:lnTo>
                    <a:pt x="293"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4601" name="Google Shape;4601;p20"/>
            <p:cNvSpPr/>
            <p:nvPr/>
          </p:nvSpPr>
          <p:spPr>
            <a:xfrm>
              <a:off x="1754" y="2649"/>
              <a:ext cx="726" cy="311"/>
            </a:xfrm>
            <a:custGeom>
              <a:avLst/>
              <a:gdLst/>
              <a:ahLst/>
              <a:cxnLst/>
              <a:rect l="l" t="t" r="r" b="b"/>
              <a:pathLst>
                <a:path w="726" h="311" extrusionOk="0">
                  <a:moveTo>
                    <a:pt x="282" y="0"/>
                  </a:moveTo>
                  <a:lnTo>
                    <a:pt x="726" y="119"/>
                  </a:lnTo>
                  <a:lnTo>
                    <a:pt x="457" y="311"/>
                  </a:lnTo>
                  <a:lnTo>
                    <a:pt x="0" y="173"/>
                  </a:lnTo>
                  <a:lnTo>
                    <a:pt x="282" y="0"/>
                  </a:lnTo>
                  <a:close/>
                </a:path>
              </a:pathLst>
            </a:custGeom>
            <a:gradFill>
              <a:gsLst>
                <a:gs pos="0">
                  <a:srgbClr val="4D4D4D"/>
                </a:gs>
                <a:gs pos="100000">
                  <a:srgbClr val="DDDDDD"/>
                </a:gs>
              </a:gsLst>
              <a:lin ang="189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4602" name="Google Shape;4602;p20"/>
            <p:cNvSpPr/>
            <p:nvPr/>
          </p:nvSpPr>
          <p:spPr>
            <a:xfrm>
              <a:off x="1808" y="2770"/>
              <a:ext cx="258" cy="100"/>
            </a:xfrm>
            <a:custGeom>
              <a:avLst/>
              <a:gdLst/>
              <a:ahLst/>
              <a:cxnLst/>
              <a:rect l="l" t="t" r="r" b="b"/>
              <a:pathLst>
                <a:path w="258" h="100" extrusionOk="0">
                  <a:moveTo>
                    <a:pt x="0" y="44"/>
                  </a:moveTo>
                  <a:lnTo>
                    <a:pt x="75" y="0"/>
                  </a:lnTo>
                  <a:lnTo>
                    <a:pt x="258" y="50"/>
                  </a:lnTo>
                  <a:lnTo>
                    <a:pt x="183" y="100"/>
                  </a:lnTo>
                  <a:lnTo>
                    <a:pt x="0" y="44"/>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4603" name="Google Shape;4603;p20"/>
            <p:cNvSpPr/>
            <p:nvPr/>
          </p:nvSpPr>
          <p:spPr>
            <a:xfrm>
              <a:off x="1799" y="2816"/>
              <a:ext cx="194" cy="63"/>
            </a:xfrm>
            <a:custGeom>
              <a:avLst/>
              <a:gdLst/>
              <a:ahLst/>
              <a:cxnLst/>
              <a:rect l="l" t="t" r="r" b="b"/>
              <a:pathLst>
                <a:path w="194" h="63" extrusionOk="0">
                  <a:moveTo>
                    <a:pt x="12" y="0"/>
                  </a:moveTo>
                  <a:lnTo>
                    <a:pt x="194" y="53"/>
                  </a:lnTo>
                  <a:lnTo>
                    <a:pt x="180" y="63"/>
                  </a:lnTo>
                  <a:lnTo>
                    <a:pt x="0" y="9"/>
                  </a:lnTo>
                  <a:lnTo>
                    <a:pt x="12"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4604" name="Google Shape;4604;p20"/>
            <p:cNvSpPr/>
            <p:nvPr/>
          </p:nvSpPr>
          <p:spPr>
            <a:xfrm>
              <a:off x="2020" y="2834"/>
              <a:ext cx="258" cy="102"/>
            </a:xfrm>
            <a:custGeom>
              <a:avLst/>
              <a:gdLst/>
              <a:ahLst/>
              <a:cxnLst/>
              <a:rect l="l" t="t" r="r" b="b"/>
              <a:pathLst>
                <a:path w="258" h="102" extrusionOk="0">
                  <a:moveTo>
                    <a:pt x="0" y="46"/>
                  </a:moveTo>
                  <a:lnTo>
                    <a:pt x="71" y="0"/>
                  </a:lnTo>
                  <a:lnTo>
                    <a:pt x="258" y="52"/>
                  </a:lnTo>
                  <a:lnTo>
                    <a:pt x="183" y="102"/>
                  </a:lnTo>
                  <a:lnTo>
                    <a:pt x="0" y="46"/>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4605" name="Google Shape;4605;p20"/>
            <p:cNvSpPr/>
            <p:nvPr/>
          </p:nvSpPr>
          <p:spPr>
            <a:xfrm>
              <a:off x="2011" y="2882"/>
              <a:ext cx="194" cy="63"/>
            </a:xfrm>
            <a:custGeom>
              <a:avLst/>
              <a:gdLst/>
              <a:ahLst/>
              <a:cxnLst/>
              <a:rect l="l" t="t" r="r" b="b"/>
              <a:pathLst>
                <a:path w="194" h="63" extrusionOk="0">
                  <a:moveTo>
                    <a:pt x="12" y="0"/>
                  </a:moveTo>
                  <a:lnTo>
                    <a:pt x="194" y="53"/>
                  </a:lnTo>
                  <a:lnTo>
                    <a:pt x="180" y="63"/>
                  </a:lnTo>
                  <a:lnTo>
                    <a:pt x="0" y="9"/>
                  </a:lnTo>
                  <a:lnTo>
                    <a:pt x="12"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sp>
        <p:nvSpPr>
          <p:cNvPr id="4606" name="Google Shape;4606;p20"/>
          <p:cNvSpPr/>
          <p:nvPr/>
        </p:nvSpPr>
        <p:spPr>
          <a:xfrm>
            <a:off x="7770154" y="2677051"/>
            <a:ext cx="119578" cy="80936"/>
          </a:xfrm>
          <a:custGeom>
            <a:avLst/>
            <a:gdLst/>
            <a:ahLst/>
            <a:cxnLst/>
            <a:rect l="l" t="t" r="r" b="b"/>
            <a:pathLst>
              <a:path w="990" h="792" extrusionOk="0">
                <a:moveTo>
                  <a:pt x="3" y="738"/>
                </a:moveTo>
                <a:lnTo>
                  <a:pt x="990" y="0"/>
                </a:lnTo>
                <a:lnTo>
                  <a:pt x="987" y="60"/>
                </a:lnTo>
                <a:lnTo>
                  <a:pt x="0" y="792"/>
                </a:lnTo>
                <a:lnTo>
                  <a:pt x="3" y="738"/>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4607" name="Google Shape;4607;p20"/>
          <p:cNvSpPr/>
          <p:nvPr/>
        </p:nvSpPr>
        <p:spPr>
          <a:xfrm>
            <a:off x="7464976" y="2683507"/>
            <a:ext cx="305957" cy="73850"/>
          </a:xfrm>
          <a:custGeom>
            <a:avLst/>
            <a:gdLst/>
            <a:ahLst/>
            <a:cxnLst/>
            <a:rect l="l" t="t" r="r" b="b"/>
            <a:pathLst>
              <a:path w="2532" h="723" extrusionOk="0">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4608" name="Google Shape;4608;p20"/>
          <p:cNvSpPr/>
          <p:nvPr/>
        </p:nvSpPr>
        <p:spPr>
          <a:xfrm>
            <a:off x="7465171" y="2669965"/>
            <a:ext cx="3311" cy="14959"/>
          </a:xfrm>
          <a:custGeom>
            <a:avLst/>
            <a:gdLst/>
            <a:ahLst/>
            <a:cxnLst/>
            <a:rect l="l" t="t" r="r" b="b"/>
            <a:pathLst>
              <a:path w="26" h="147" extrusionOk="0">
                <a:moveTo>
                  <a:pt x="26" y="10"/>
                </a:moveTo>
                <a:lnTo>
                  <a:pt x="23" y="147"/>
                </a:lnTo>
                <a:lnTo>
                  <a:pt x="0" y="144"/>
                </a:lnTo>
                <a:lnTo>
                  <a:pt x="3" y="0"/>
                </a:lnTo>
                <a:lnTo>
                  <a:pt x="26" y="1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4609" name="Google Shape;4609;p20"/>
          <p:cNvSpPr/>
          <p:nvPr/>
        </p:nvSpPr>
        <p:spPr>
          <a:xfrm>
            <a:off x="7465366" y="2609027"/>
            <a:ext cx="142170" cy="61883"/>
          </a:xfrm>
          <a:custGeom>
            <a:avLst/>
            <a:gdLst/>
            <a:ahLst/>
            <a:cxnLst/>
            <a:rect l="l" t="t" r="r" b="b"/>
            <a:pathLst>
              <a:path w="1176" h="606" extrusionOk="0">
                <a:moveTo>
                  <a:pt x="1170" y="0"/>
                </a:moveTo>
                <a:lnTo>
                  <a:pt x="0" y="597"/>
                </a:lnTo>
                <a:lnTo>
                  <a:pt x="30" y="606"/>
                </a:lnTo>
                <a:lnTo>
                  <a:pt x="1176" y="18"/>
                </a:lnTo>
                <a:lnTo>
                  <a:pt x="1170"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4610" name="Google Shape;4610;p20"/>
          <p:cNvSpPr/>
          <p:nvPr/>
        </p:nvSpPr>
        <p:spPr>
          <a:xfrm>
            <a:off x="7474909" y="2673115"/>
            <a:ext cx="290182" cy="71016"/>
          </a:xfrm>
          <a:custGeom>
            <a:avLst/>
            <a:gdLst/>
            <a:ahLst/>
            <a:cxnLst/>
            <a:rect l="l" t="t" r="r" b="b"/>
            <a:pathLst>
              <a:path w="2532" h="723" extrusionOk="0">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4611" name="Google Shape;4611;p20"/>
          <p:cNvSpPr/>
          <p:nvPr/>
        </p:nvSpPr>
        <p:spPr>
          <a:xfrm rot="10800000" flipH="1">
            <a:off x="7764701" y="2668076"/>
            <a:ext cx="118410" cy="73535"/>
          </a:xfrm>
          <a:custGeom>
            <a:avLst/>
            <a:gdLst/>
            <a:ahLst/>
            <a:cxnLst/>
            <a:rect l="l" t="t" r="r" b="b"/>
            <a:pathLst>
              <a:path w="2532" h="723" extrusionOk="0">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pic>
        <p:nvPicPr>
          <p:cNvPr id="4612" name="Google Shape;4612;p20" descr="light2.png"/>
          <p:cNvPicPr preferRelativeResize="0"/>
          <p:nvPr/>
        </p:nvPicPr>
        <p:blipFill rotWithShape="1">
          <a:blip r:embed="rId6">
            <a:alphaModFix/>
          </a:blip>
          <a:srcRect/>
          <a:stretch/>
        </p:blipFill>
        <p:spPr>
          <a:xfrm flipH="1">
            <a:off x="8831667" y="2392289"/>
            <a:ext cx="92772" cy="405447"/>
          </a:xfrm>
          <a:prstGeom prst="rect">
            <a:avLst/>
          </a:prstGeom>
          <a:noFill/>
          <a:ln>
            <a:noFill/>
          </a:ln>
        </p:spPr>
      </p:pic>
      <p:pic>
        <p:nvPicPr>
          <p:cNvPr id="4613" name="Google Shape;4613;p20" descr="car_icon_small"/>
          <p:cNvPicPr preferRelativeResize="0"/>
          <p:nvPr/>
        </p:nvPicPr>
        <p:blipFill rotWithShape="1">
          <a:blip r:embed="rId7">
            <a:alphaModFix/>
          </a:blip>
          <a:srcRect/>
          <a:stretch/>
        </p:blipFill>
        <p:spPr>
          <a:xfrm>
            <a:off x="8499539" y="2116958"/>
            <a:ext cx="849312" cy="168275"/>
          </a:xfrm>
          <a:prstGeom prst="rect">
            <a:avLst/>
          </a:prstGeom>
          <a:noFill/>
          <a:ln>
            <a:noFill/>
          </a:ln>
        </p:spPr>
      </p:pic>
      <p:pic>
        <p:nvPicPr>
          <p:cNvPr id="4614" name="Google Shape;4614;p20" descr="laptop_keyboard"/>
          <p:cNvPicPr preferRelativeResize="0"/>
          <p:nvPr/>
        </p:nvPicPr>
        <p:blipFill rotWithShape="1">
          <a:blip r:embed="rId8">
            <a:alphaModFix/>
          </a:blip>
          <a:srcRect/>
          <a:stretch/>
        </p:blipFill>
        <p:spPr>
          <a:xfrm rot="109064" flipH="1">
            <a:off x="7510375" y="3605209"/>
            <a:ext cx="286699" cy="119448"/>
          </a:xfrm>
          <a:prstGeom prst="rect">
            <a:avLst/>
          </a:prstGeom>
          <a:noFill/>
          <a:ln>
            <a:noFill/>
          </a:ln>
        </p:spPr>
      </p:pic>
      <p:sp>
        <p:nvSpPr>
          <p:cNvPr id="4615" name="Google Shape;4615;p20"/>
          <p:cNvSpPr/>
          <p:nvPr/>
        </p:nvSpPr>
        <p:spPr>
          <a:xfrm>
            <a:off x="7605388" y="3489299"/>
            <a:ext cx="230764" cy="155883"/>
          </a:xfrm>
          <a:custGeom>
            <a:avLst/>
            <a:gdLst/>
            <a:ahLst/>
            <a:cxnLst/>
            <a:rect l="l" t="t" r="r" b="b"/>
            <a:pathLst>
              <a:path w="2982" h="2442" extrusionOk="0">
                <a:moveTo>
                  <a:pt x="540" y="0"/>
                </a:moveTo>
                <a:lnTo>
                  <a:pt x="0" y="1734"/>
                </a:lnTo>
                <a:lnTo>
                  <a:pt x="2394" y="2442"/>
                </a:lnTo>
                <a:lnTo>
                  <a:pt x="2982" y="318"/>
                </a:lnTo>
                <a:lnTo>
                  <a:pt x="54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pic>
        <p:nvPicPr>
          <p:cNvPr id="4616" name="Google Shape;4616;p20" descr="screen"/>
          <p:cNvPicPr preferRelativeResize="0"/>
          <p:nvPr/>
        </p:nvPicPr>
        <p:blipFill rotWithShape="1">
          <a:blip r:embed="rId9">
            <a:alphaModFix/>
          </a:blip>
          <a:srcRect/>
          <a:stretch/>
        </p:blipFill>
        <p:spPr>
          <a:xfrm>
            <a:off x="7616754" y="3493308"/>
            <a:ext cx="209692" cy="141851"/>
          </a:xfrm>
          <a:prstGeom prst="rect">
            <a:avLst/>
          </a:prstGeom>
          <a:noFill/>
          <a:ln>
            <a:noFill/>
          </a:ln>
        </p:spPr>
      </p:pic>
      <p:sp>
        <p:nvSpPr>
          <p:cNvPr id="4617" name="Google Shape;4617;p20"/>
          <p:cNvSpPr/>
          <p:nvPr/>
        </p:nvSpPr>
        <p:spPr>
          <a:xfrm>
            <a:off x="7647403" y="3484701"/>
            <a:ext cx="195517" cy="29007"/>
          </a:xfrm>
          <a:custGeom>
            <a:avLst/>
            <a:gdLst/>
            <a:ahLst/>
            <a:cxnLst/>
            <a:rect l="l" t="t" r="r" b="b"/>
            <a:pathLst>
              <a:path w="2528" h="455" extrusionOk="0">
                <a:moveTo>
                  <a:pt x="14" y="0"/>
                </a:moveTo>
                <a:lnTo>
                  <a:pt x="2528" y="341"/>
                </a:lnTo>
                <a:lnTo>
                  <a:pt x="2480" y="455"/>
                </a:lnTo>
                <a:lnTo>
                  <a:pt x="0" y="86"/>
                </a:lnTo>
                <a:lnTo>
                  <a:pt x="14" y="0"/>
                </a:lnTo>
                <a:close/>
              </a:path>
            </a:pathLst>
          </a:custGeom>
          <a:gradFill>
            <a:gsLst>
              <a:gs pos="0">
                <a:srgbClr val="000099"/>
              </a:gs>
              <a:gs pos="100000">
                <a:srgbClr val="EAEAEA"/>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4618" name="Google Shape;4618;p20"/>
          <p:cNvSpPr/>
          <p:nvPr/>
        </p:nvSpPr>
        <p:spPr>
          <a:xfrm>
            <a:off x="7603345" y="3484465"/>
            <a:ext cx="54275" cy="120745"/>
          </a:xfrm>
          <a:custGeom>
            <a:avLst/>
            <a:gdLst/>
            <a:ahLst/>
            <a:cxnLst/>
            <a:rect l="l" t="t" r="r" b="b"/>
            <a:pathLst>
              <a:path w="702" h="1893" extrusionOk="0">
                <a:moveTo>
                  <a:pt x="579" y="0"/>
                </a:moveTo>
                <a:lnTo>
                  <a:pt x="0" y="1869"/>
                </a:lnTo>
                <a:lnTo>
                  <a:pt x="114" y="1893"/>
                </a:lnTo>
                <a:lnTo>
                  <a:pt x="702" y="51"/>
                </a:lnTo>
                <a:lnTo>
                  <a:pt x="579"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4619" name="Google Shape;4619;p20"/>
          <p:cNvSpPr/>
          <p:nvPr/>
        </p:nvSpPr>
        <p:spPr>
          <a:xfrm>
            <a:off x="7783026" y="3506043"/>
            <a:ext cx="58489" cy="139375"/>
          </a:xfrm>
          <a:custGeom>
            <a:avLst/>
            <a:gdLst/>
            <a:ahLst/>
            <a:cxnLst/>
            <a:rect l="l" t="t" r="r" b="b"/>
            <a:pathLst>
              <a:path w="756" h="2184" extrusionOk="0">
                <a:moveTo>
                  <a:pt x="756" y="0"/>
                </a:moveTo>
                <a:lnTo>
                  <a:pt x="138" y="2184"/>
                </a:lnTo>
                <a:lnTo>
                  <a:pt x="0" y="2148"/>
                </a:lnTo>
                <a:lnTo>
                  <a:pt x="606" y="78"/>
                </a:lnTo>
                <a:lnTo>
                  <a:pt x="756" y="0"/>
                </a:lnTo>
                <a:close/>
              </a:path>
            </a:pathLst>
          </a:custGeom>
          <a:gradFill>
            <a:gsLst>
              <a:gs pos="0">
                <a:srgbClr val="DDDDDD"/>
              </a:gs>
              <a:gs pos="100000">
                <a:schemeClr val="lt1"/>
              </a:gs>
            </a:gsLst>
            <a:lin ang="54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4620" name="Google Shape;4620;p20"/>
          <p:cNvSpPr/>
          <p:nvPr/>
        </p:nvSpPr>
        <p:spPr>
          <a:xfrm>
            <a:off x="7602706" y="3599078"/>
            <a:ext cx="214545" cy="47048"/>
          </a:xfrm>
          <a:custGeom>
            <a:avLst/>
            <a:gdLst/>
            <a:ahLst/>
            <a:cxnLst/>
            <a:rect l="l" t="t" r="r" b="b"/>
            <a:pathLst>
              <a:path w="2773" h="738" extrusionOk="0">
                <a:moveTo>
                  <a:pt x="33" y="0"/>
                </a:moveTo>
                <a:lnTo>
                  <a:pt x="0" y="99"/>
                </a:lnTo>
                <a:lnTo>
                  <a:pt x="2436" y="738"/>
                </a:lnTo>
                <a:cubicBezTo>
                  <a:pt x="2499" y="501"/>
                  <a:pt x="2773" y="727"/>
                  <a:pt x="2373" y="603"/>
                </a:cubicBezTo>
                <a:lnTo>
                  <a:pt x="33" y="0"/>
                </a:lnTo>
                <a:close/>
              </a:path>
            </a:pathLst>
          </a:custGeom>
          <a:gradFill>
            <a:gsLst>
              <a:gs pos="0">
                <a:srgbClr val="0000CC"/>
              </a:gs>
              <a:gs pos="100000">
                <a:schemeClr val="lt1"/>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4621" name="Google Shape;4621;p20"/>
          <p:cNvSpPr/>
          <p:nvPr/>
        </p:nvSpPr>
        <p:spPr>
          <a:xfrm>
            <a:off x="7789539" y="3507222"/>
            <a:ext cx="54786" cy="139965"/>
          </a:xfrm>
          <a:custGeom>
            <a:avLst/>
            <a:gdLst/>
            <a:ahLst/>
            <a:cxnLst/>
            <a:rect l="l" t="t" r="r" b="b"/>
            <a:pathLst>
              <a:path w="637" h="1659" extrusionOk="0">
                <a:moveTo>
                  <a:pt x="615" y="0"/>
                </a:moveTo>
                <a:lnTo>
                  <a:pt x="637" y="0"/>
                </a:lnTo>
                <a:lnTo>
                  <a:pt x="68" y="1659"/>
                </a:lnTo>
                <a:lnTo>
                  <a:pt x="0" y="1647"/>
                </a:lnTo>
                <a:lnTo>
                  <a:pt x="615" y="0"/>
                </a:lnTo>
                <a:close/>
              </a:path>
            </a:pathLst>
          </a:custGeom>
          <a:solidFill>
            <a:srgbClr val="4D4D4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4622" name="Google Shape;4622;p20"/>
          <p:cNvSpPr/>
          <p:nvPr/>
        </p:nvSpPr>
        <p:spPr>
          <a:xfrm>
            <a:off x="7602962" y="3605327"/>
            <a:ext cx="190792" cy="46458"/>
          </a:xfrm>
          <a:custGeom>
            <a:avLst/>
            <a:gdLst/>
            <a:ahLst/>
            <a:cxnLst/>
            <a:rect l="l" t="t" r="r" b="b"/>
            <a:pathLst>
              <a:path w="2216" h="550" extrusionOk="0">
                <a:moveTo>
                  <a:pt x="0" y="0"/>
                </a:moveTo>
                <a:lnTo>
                  <a:pt x="9" y="57"/>
                </a:lnTo>
                <a:lnTo>
                  <a:pt x="2164" y="550"/>
                </a:lnTo>
                <a:lnTo>
                  <a:pt x="2216" y="496"/>
                </a:lnTo>
                <a:lnTo>
                  <a:pt x="0" y="0"/>
                </a:lnTo>
                <a:close/>
              </a:path>
            </a:pathLst>
          </a:custGeom>
          <a:gradFill>
            <a:gsLst>
              <a:gs pos="0">
                <a:srgbClr val="000099"/>
              </a:gs>
              <a:gs pos="100000">
                <a:srgbClr val="808080"/>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nvGrpSpPr>
          <p:cNvPr id="4623" name="Google Shape;4623;p20"/>
          <p:cNvGrpSpPr/>
          <p:nvPr/>
        </p:nvGrpSpPr>
        <p:grpSpPr>
          <a:xfrm>
            <a:off x="7599769" y="3654969"/>
            <a:ext cx="64747" cy="27592"/>
            <a:chOff x="1740" y="2642"/>
            <a:chExt cx="752" cy="327"/>
          </a:xfrm>
        </p:grpSpPr>
        <p:sp>
          <p:nvSpPr>
            <p:cNvPr id="4624" name="Google Shape;4624;p20"/>
            <p:cNvSpPr/>
            <p:nvPr/>
          </p:nvSpPr>
          <p:spPr>
            <a:xfrm>
              <a:off x="1740" y="2642"/>
              <a:ext cx="752" cy="327"/>
            </a:xfrm>
            <a:custGeom>
              <a:avLst/>
              <a:gdLst/>
              <a:ahLst/>
              <a:cxnLst/>
              <a:rect l="l" t="t" r="r" b="b"/>
              <a:pathLst>
                <a:path w="752" h="327" extrusionOk="0">
                  <a:moveTo>
                    <a:pt x="293" y="0"/>
                  </a:moveTo>
                  <a:lnTo>
                    <a:pt x="752" y="124"/>
                  </a:lnTo>
                  <a:lnTo>
                    <a:pt x="470" y="327"/>
                  </a:lnTo>
                  <a:lnTo>
                    <a:pt x="0" y="183"/>
                  </a:lnTo>
                  <a:lnTo>
                    <a:pt x="293"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4625" name="Google Shape;4625;p20"/>
            <p:cNvSpPr/>
            <p:nvPr/>
          </p:nvSpPr>
          <p:spPr>
            <a:xfrm>
              <a:off x="1754" y="2649"/>
              <a:ext cx="726" cy="311"/>
            </a:xfrm>
            <a:custGeom>
              <a:avLst/>
              <a:gdLst/>
              <a:ahLst/>
              <a:cxnLst/>
              <a:rect l="l" t="t" r="r" b="b"/>
              <a:pathLst>
                <a:path w="726" h="311" extrusionOk="0">
                  <a:moveTo>
                    <a:pt x="282" y="0"/>
                  </a:moveTo>
                  <a:lnTo>
                    <a:pt x="726" y="119"/>
                  </a:lnTo>
                  <a:lnTo>
                    <a:pt x="457" y="311"/>
                  </a:lnTo>
                  <a:lnTo>
                    <a:pt x="0" y="173"/>
                  </a:lnTo>
                  <a:lnTo>
                    <a:pt x="282" y="0"/>
                  </a:lnTo>
                  <a:close/>
                </a:path>
              </a:pathLst>
            </a:custGeom>
            <a:gradFill>
              <a:gsLst>
                <a:gs pos="0">
                  <a:srgbClr val="4D4D4D"/>
                </a:gs>
                <a:gs pos="100000">
                  <a:srgbClr val="DDDDDD"/>
                </a:gs>
              </a:gsLst>
              <a:lin ang="189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4626" name="Google Shape;4626;p20"/>
            <p:cNvSpPr/>
            <p:nvPr/>
          </p:nvSpPr>
          <p:spPr>
            <a:xfrm>
              <a:off x="1808" y="2770"/>
              <a:ext cx="258" cy="100"/>
            </a:xfrm>
            <a:custGeom>
              <a:avLst/>
              <a:gdLst/>
              <a:ahLst/>
              <a:cxnLst/>
              <a:rect l="l" t="t" r="r" b="b"/>
              <a:pathLst>
                <a:path w="258" h="100" extrusionOk="0">
                  <a:moveTo>
                    <a:pt x="0" y="44"/>
                  </a:moveTo>
                  <a:lnTo>
                    <a:pt x="75" y="0"/>
                  </a:lnTo>
                  <a:lnTo>
                    <a:pt x="258" y="50"/>
                  </a:lnTo>
                  <a:lnTo>
                    <a:pt x="183" y="100"/>
                  </a:lnTo>
                  <a:lnTo>
                    <a:pt x="0" y="44"/>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4627" name="Google Shape;4627;p20"/>
            <p:cNvSpPr/>
            <p:nvPr/>
          </p:nvSpPr>
          <p:spPr>
            <a:xfrm>
              <a:off x="1799" y="2816"/>
              <a:ext cx="194" cy="63"/>
            </a:xfrm>
            <a:custGeom>
              <a:avLst/>
              <a:gdLst/>
              <a:ahLst/>
              <a:cxnLst/>
              <a:rect l="l" t="t" r="r" b="b"/>
              <a:pathLst>
                <a:path w="194" h="63" extrusionOk="0">
                  <a:moveTo>
                    <a:pt x="12" y="0"/>
                  </a:moveTo>
                  <a:lnTo>
                    <a:pt x="194" y="53"/>
                  </a:lnTo>
                  <a:lnTo>
                    <a:pt x="180" y="63"/>
                  </a:lnTo>
                  <a:lnTo>
                    <a:pt x="0" y="9"/>
                  </a:lnTo>
                  <a:lnTo>
                    <a:pt x="12"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4628" name="Google Shape;4628;p20"/>
            <p:cNvSpPr/>
            <p:nvPr/>
          </p:nvSpPr>
          <p:spPr>
            <a:xfrm>
              <a:off x="2020" y="2834"/>
              <a:ext cx="258" cy="102"/>
            </a:xfrm>
            <a:custGeom>
              <a:avLst/>
              <a:gdLst/>
              <a:ahLst/>
              <a:cxnLst/>
              <a:rect l="l" t="t" r="r" b="b"/>
              <a:pathLst>
                <a:path w="258" h="102" extrusionOk="0">
                  <a:moveTo>
                    <a:pt x="0" y="46"/>
                  </a:moveTo>
                  <a:lnTo>
                    <a:pt x="71" y="0"/>
                  </a:lnTo>
                  <a:lnTo>
                    <a:pt x="258" y="52"/>
                  </a:lnTo>
                  <a:lnTo>
                    <a:pt x="183" y="102"/>
                  </a:lnTo>
                  <a:lnTo>
                    <a:pt x="0" y="46"/>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4629" name="Google Shape;4629;p20"/>
            <p:cNvSpPr/>
            <p:nvPr/>
          </p:nvSpPr>
          <p:spPr>
            <a:xfrm>
              <a:off x="2011" y="2882"/>
              <a:ext cx="194" cy="63"/>
            </a:xfrm>
            <a:custGeom>
              <a:avLst/>
              <a:gdLst/>
              <a:ahLst/>
              <a:cxnLst/>
              <a:rect l="l" t="t" r="r" b="b"/>
              <a:pathLst>
                <a:path w="194" h="63" extrusionOk="0">
                  <a:moveTo>
                    <a:pt x="12" y="0"/>
                  </a:moveTo>
                  <a:lnTo>
                    <a:pt x="194" y="53"/>
                  </a:lnTo>
                  <a:lnTo>
                    <a:pt x="180" y="63"/>
                  </a:lnTo>
                  <a:lnTo>
                    <a:pt x="0" y="9"/>
                  </a:lnTo>
                  <a:lnTo>
                    <a:pt x="12"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sp>
        <p:nvSpPr>
          <p:cNvPr id="4630" name="Google Shape;4630;p20"/>
          <p:cNvSpPr/>
          <p:nvPr/>
        </p:nvSpPr>
        <p:spPr>
          <a:xfrm>
            <a:off x="7710617" y="3659096"/>
            <a:ext cx="78411" cy="60608"/>
          </a:xfrm>
          <a:custGeom>
            <a:avLst/>
            <a:gdLst/>
            <a:ahLst/>
            <a:cxnLst/>
            <a:rect l="l" t="t" r="r" b="b"/>
            <a:pathLst>
              <a:path w="990" h="792" extrusionOk="0">
                <a:moveTo>
                  <a:pt x="3" y="738"/>
                </a:moveTo>
                <a:lnTo>
                  <a:pt x="990" y="0"/>
                </a:lnTo>
                <a:lnTo>
                  <a:pt x="987" y="60"/>
                </a:lnTo>
                <a:lnTo>
                  <a:pt x="0" y="792"/>
                </a:lnTo>
                <a:lnTo>
                  <a:pt x="3" y="738"/>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4631" name="Google Shape;4631;p20"/>
          <p:cNvSpPr/>
          <p:nvPr/>
        </p:nvSpPr>
        <p:spPr>
          <a:xfrm>
            <a:off x="7510503" y="3663931"/>
            <a:ext cx="200625" cy="55302"/>
          </a:xfrm>
          <a:custGeom>
            <a:avLst/>
            <a:gdLst/>
            <a:ahLst/>
            <a:cxnLst/>
            <a:rect l="l" t="t" r="r" b="b"/>
            <a:pathLst>
              <a:path w="2532" h="723" extrusionOk="0">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4632" name="Google Shape;4632;p20"/>
          <p:cNvSpPr/>
          <p:nvPr/>
        </p:nvSpPr>
        <p:spPr>
          <a:xfrm>
            <a:off x="7510631" y="3653790"/>
            <a:ext cx="2171" cy="11202"/>
          </a:xfrm>
          <a:custGeom>
            <a:avLst/>
            <a:gdLst/>
            <a:ahLst/>
            <a:cxnLst/>
            <a:rect l="l" t="t" r="r" b="b"/>
            <a:pathLst>
              <a:path w="26" h="147" extrusionOk="0">
                <a:moveTo>
                  <a:pt x="26" y="10"/>
                </a:moveTo>
                <a:lnTo>
                  <a:pt x="23" y="147"/>
                </a:lnTo>
                <a:lnTo>
                  <a:pt x="0" y="144"/>
                </a:lnTo>
                <a:lnTo>
                  <a:pt x="3" y="0"/>
                </a:lnTo>
                <a:lnTo>
                  <a:pt x="26" y="1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4633" name="Google Shape;4633;p20"/>
          <p:cNvSpPr/>
          <p:nvPr/>
        </p:nvSpPr>
        <p:spPr>
          <a:xfrm>
            <a:off x="7510758" y="3608157"/>
            <a:ext cx="93225" cy="46340"/>
          </a:xfrm>
          <a:custGeom>
            <a:avLst/>
            <a:gdLst/>
            <a:ahLst/>
            <a:cxnLst/>
            <a:rect l="l" t="t" r="r" b="b"/>
            <a:pathLst>
              <a:path w="1176" h="606" extrusionOk="0">
                <a:moveTo>
                  <a:pt x="1170" y="0"/>
                </a:moveTo>
                <a:lnTo>
                  <a:pt x="0" y="597"/>
                </a:lnTo>
                <a:lnTo>
                  <a:pt x="30" y="606"/>
                </a:lnTo>
                <a:lnTo>
                  <a:pt x="1176" y="18"/>
                </a:lnTo>
                <a:lnTo>
                  <a:pt x="1170"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4634" name="Google Shape;4634;p20"/>
          <p:cNvSpPr/>
          <p:nvPr/>
        </p:nvSpPr>
        <p:spPr>
          <a:xfrm>
            <a:off x="7517016" y="3656149"/>
            <a:ext cx="190281" cy="53180"/>
          </a:xfrm>
          <a:custGeom>
            <a:avLst/>
            <a:gdLst/>
            <a:ahLst/>
            <a:cxnLst/>
            <a:rect l="l" t="t" r="r" b="b"/>
            <a:pathLst>
              <a:path w="2532" h="723" extrusionOk="0">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4635" name="Google Shape;4635;p20"/>
          <p:cNvSpPr/>
          <p:nvPr/>
        </p:nvSpPr>
        <p:spPr>
          <a:xfrm rot="10800000" flipH="1">
            <a:off x="7707042" y="3652375"/>
            <a:ext cx="77645" cy="55066"/>
          </a:xfrm>
          <a:custGeom>
            <a:avLst/>
            <a:gdLst/>
            <a:ahLst/>
            <a:cxnLst/>
            <a:rect l="l" t="t" r="r" b="b"/>
            <a:pathLst>
              <a:path w="2532" h="723" extrusionOk="0">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pic>
        <p:nvPicPr>
          <p:cNvPr id="4636" name="Google Shape;4636;p20" descr="desktop_computer_stylized_medium"/>
          <p:cNvPicPr preferRelativeResize="0"/>
          <p:nvPr/>
        </p:nvPicPr>
        <p:blipFill rotWithShape="1">
          <a:blip r:embed="rId10">
            <a:alphaModFix/>
          </a:blip>
          <a:srcRect/>
          <a:stretch/>
        </p:blipFill>
        <p:spPr>
          <a:xfrm flipH="1">
            <a:off x="7991996" y="3567143"/>
            <a:ext cx="359261" cy="342045"/>
          </a:xfrm>
          <a:prstGeom prst="rect">
            <a:avLst/>
          </a:prstGeom>
          <a:noFill/>
          <a:ln>
            <a:noFill/>
          </a:ln>
        </p:spPr>
      </p:pic>
      <p:sp>
        <p:nvSpPr>
          <p:cNvPr id="4637" name="Google Shape;4637;p20"/>
          <p:cNvSpPr/>
          <p:nvPr/>
        </p:nvSpPr>
        <p:spPr>
          <a:xfrm flipH="1">
            <a:off x="8145217" y="3599942"/>
            <a:ext cx="169400" cy="156753"/>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pic>
        <p:nvPicPr>
          <p:cNvPr id="4638" name="Google Shape;4638;p20" descr="fridge2.png"/>
          <p:cNvPicPr preferRelativeResize="0"/>
          <p:nvPr/>
        </p:nvPicPr>
        <p:blipFill rotWithShape="1">
          <a:blip r:embed="rId11">
            <a:alphaModFix/>
          </a:blip>
          <a:srcRect/>
          <a:stretch/>
        </p:blipFill>
        <p:spPr>
          <a:xfrm>
            <a:off x="7903199" y="3385017"/>
            <a:ext cx="189578" cy="337027"/>
          </a:xfrm>
          <a:prstGeom prst="rect">
            <a:avLst/>
          </a:prstGeom>
          <a:noFill/>
          <a:ln>
            <a:noFill/>
          </a:ln>
        </p:spPr>
      </p:pic>
      <p:grpSp>
        <p:nvGrpSpPr>
          <p:cNvPr id="4639" name="Google Shape;4639;p20"/>
          <p:cNvGrpSpPr/>
          <p:nvPr/>
        </p:nvGrpSpPr>
        <p:grpSpPr>
          <a:xfrm>
            <a:off x="10288915" y="5273951"/>
            <a:ext cx="177192" cy="330833"/>
            <a:chOff x="4140" y="429"/>
            <a:chExt cx="1425" cy="2396"/>
          </a:xfrm>
        </p:grpSpPr>
        <p:sp>
          <p:nvSpPr>
            <p:cNvPr id="4640" name="Google Shape;4640;p20"/>
            <p:cNvSpPr/>
            <p:nvPr/>
          </p:nvSpPr>
          <p:spPr>
            <a:xfrm>
              <a:off x="5268" y="433"/>
              <a:ext cx="283" cy="2286"/>
            </a:xfrm>
            <a:custGeom>
              <a:avLst/>
              <a:gdLst/>
              <a:ahLst/>
              <a:cxnLst/>
              <a:rect l="l" t="t" r="r" b="b"/>
              <a:pathLst>
                <a:path w="354" h="2742" extrusionOk="0">
                  <a:moveTo>
                    <a:pt x="63" y="0"/>
                  </a:moveTo>
                  <a:lnTo>
                    <a:pt x="354" y="339"/>
                  </a:lnTo>
                  <a:lnTo>
                    <a:pt x="346" y="2624"/>
                  </a:lnTo>
                  <a:lnTo>
                    <a:pt x="0" y="2742"/>
                  </a:lnTo>
                  <a:lnTo>
                    <a:pt x="63" y="0"/>
                  </a:lnTo>
                  <a:close/>
                </a:path>
              </a:pathLst>
            </a:custGeom>
            <a:gradFill>
              <a:gsLst>
                <a:gs pos="0">
                  <a:srgbClr val="DDDDDD"/>
                </a:gs>
                <a:gs pos="100000">
                  <a:srgbClr val="333333"/>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4641" name="Google Shape;4641;p20"/>
            <p:cNvSpPr/>
            <p:nvPr/>
          </p:nvSpPr>
          <p:spPr>
            <a:xfrm>
              <a:off x="4210" y="429"/>
              <a:ext cx="1046" cy="2285"/>
            </a:xfrm>
            <a:prstGeom prst="rect">
              <a:avLst/>
            </a:prstGeom>
            <a:gradFill>
              <a:gsLst>
                <a:gs pos="0">
                  <a:srgbClr val="292929"/>
                </a:gs>
                <a:gs pos="100000">
                  <a:srgbClr val="808080"/>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4642" name="Google Shape;4642;p20"/>
            <p:cNvSpPr/>
            <p:nvPr/>
          </p:nvSpPr>
          <p:spPr>
            <a:xfrm>
              <a:off x="5321" y="570"/>
              <a:ext cx="169" cy="2115"/>
            </a:xfrm>
            <a:custGeom>
              <a:avLst/>
              <a:gdLst/>
              <a:ahLst/>
              <a:cxnLst/>
              <a:rect l="l" t="t" r="r" b="b"/>
              <a:pathLst>
                <a:path w="211" h="2537" extrusionOk="0">
                  <a:moveTo>
                    <a:pt x="7" y="0"/>
                  </a:moveTo>
                  <a:cubicBezTo>
                    <a:pt x="7" y="0"/>
                    <a:pt x="57" y="28"/>
                    <a:pt x="211" y="218"/>
                  </a:cubicBezTo>
                  <a:cubicBezTo>
                    <a:pt x="0" y="1229"/>
                    <a:pt x="41" y="2537"/>
                    <a:pt x="7" y="2501"/>
                  </a:cubicBezTo>
                  <a:lnTo>
                    <a:pt x="7" y="0"/>
                  </a:lnTo>
                  <a:close/>
                </a:path>
              </a:pathLst>
            </a:custGeom>
            <a:gradFill>
              <a:gsLst>
                <a:gs pos="0">
                  <a:srgbClr val="808080"/>
                </a:gs>
                <a:gs pos="100000">
                  <a:srgbClr val="F8F8F8"/>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4643" name="Google Shape;4643;p20"/>
            <p:cNvSpPr/>
            <p:nvPr/>
          </p:nvSpPr>
          <p:spPr>
            <a:xfrm>
              <a:off x="5284" y="1640"/>
              <a:ext cx="263" cy="189"/>
            </a:xfrm>
            <a:custGeom>
              <a:avLst/>
              <a:gdLst/>
              <a:ahLst/>
              <a:cxnLst/>
              <a:rect l="l" t="t" r="r" b="b"/>
              <a:pathLst>
                <a:path w="328" h="226" extrusionOk="0">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4644" name="Google Shape;4644;p20"/>
            <p:cNvSpPr/>
            <p:nvPr/>
          </p:nvSpPr>
          <p:spPr>
            <a:xfrm>
              <a:off x="4210" y="690"/>
              <a:ext cx="598" cy="47"/>
            </a:xfrm>
            <a:prstGeom prst="rect">
              <a:avLst/>
            </a:prstGeom>
            <a:solidFill>
              <a:schemeClr val="dk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grpSp>
          <p:nvGrpSpPr>
            <p:cNvPr id="4645" name="Google Shape;4645;p20"/>
            <p:cNvGrpSpPr/>
            <p:nvPr/>
          </p:nvGrpSpPr>
          <p:grpSpPr>
            <a:xfrm>
              <a:off x="4748" y="666"/>
              <a:ext cx="578" cy="150"/>
              <a:chOff x="613" y="2566"/>
              <a:chExt cx="721" cy="144"/>
            </a:xfrm>
          </p:grpSpPr>
          <p:sp>
            <p:nvSpPr>
              <p:cNvPr id="4646" name="Google Shape;4646;p20"/>
              <p:cNvSpPr/>
              <p:nvPr/>
            </p:nvSpPr>
            <p:spPr>
              <a:xfrm>
                <a:off x="613" y="2566"/>
                <a:ext cx="721" cy="144"/>
              </a:xfrm>
              <a:prstGeom prst="roundRect">
                <a:avLst>
                  <a:gd name="adj" fmla="val 50000"/>
                </a:avLst>
              </a:pr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4647" name="Google Shape;4647;p20"/>
              <p:cNvSpPr/>
              <p:nvPr/>
            </p:nvSpPr>
            <p:spPr>
              <a:xfrm>
                <a:off x="625" y="2581"/>
                <a:ext cx="696" cy="114"/>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grpSp>
        <p:sp>
          <p:nvSpPr>
            <p:cNvPr id="4648" name="Google Shape;4648;p20"/>
            <p:cNvSpPr/>
            <p:nvPr/>
          </p:nvSpPr>
          <p:spPr>
            <a:xfrm>
              <a:off x="4220" y="1022"/>
              <a:ext cx="598" cy="47"/>
            </a:xfrm>
            <a:prstGeom prst="rect">
              <a:avLst/>
            </a:prstGeom>
            <a:solidFill>
              <a:schemeClr val="dk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grpSp>
          <p:nvGrpSpPr>
            <p:cNvPr id="4649" name="Google Shape;4649;p20"/>
            <p:cNvGrpSpPr/>
            <p:nvPr/>
          </p:nvGrpSpPr>
          <p:grpSpPr>
            <a:xfrm>
              <a:off x="4748" y="990"/>
              <a:ext cx="578" cy="134"/>
              <a:chOff x="615" y="2564"/>
              <a:chExt cx="721" cy="139"/>
            </a:xfrm>
          </p:grpSpPr>
          <p:sp>
            <p:nvSpPr>
              <p:cNvPr id="4650" name="Google Shape;4650;p20"/>
              <p:cNvSpPr/>
              <p:nvPr/>
            </p:nvSpPr>
            <p:spPr>
              <a:xfrm>
                <a:off x="615" y="2564"/>
                <a:ext cx="721" cy="139"/>
              </a:xfrm>
              <a:prstGeom prst="roundRect">
                <a:avLst>
                  <a:gd name="adj" fmla="val 50000"/>
                </a:avLst>
              </a:pr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4651" name="Google Shape;4651;p20"/>
              <p:cNvSpPr/>
              <p:nvPr/>
            </p:nvSpPr>
            <p:spPr>
              <a:xfrm>
                <a:off x="628" y="2581"/>
                <a:ext cx="696" cy="107"/>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grpSp>
        <p:sp>
          <p:nvSpPr>
            <p:cNvPr id="4652" name="Google Shape;4652;p20"/>
            <p:cNvSpPr/>
            <p:nvPr/>
          </p:nvSpPr>
          <p:spPr>
            <a:xfrm>
              <a:off x="4220" y="1354"/>
              <a:ext cx="598" cy="47"/>
            </a:xfrm>
            <a:prstGeom prst="rect">
              <a:avLst/>
            </a:prstGeom>
            <a:solidFill>
              <a:schemeClr val="dk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4653" name="Google Shape;4653;p20"/>
            <p:cNvSpPr/>
            <p:nvPr/>
          </p:nvSpPr>
          <p:spPr>
            <a:xfrm>
              <a:off x="4230" y="1655"/>
              <a:ext cx="598" cy="47"/>
            </a:xfrm>
            <a:prstGeom prst="rect">
              <a:avLst/>
            </a:prstGeom>
            <a:solidFill>
              <a:schemeClr val="dk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grpSp>
          <p:nvGrpSpPr>
            <p:cNvPr id="4654" name="Google Shape;4654;p20"/>
            <p:cNvGrpSpPr/>
            <p:nvPr/>
          </p:nvGrpSpPr>
          <p:grpSpPr>
            <a:xfrm>
              <a:off x="4738" y="1647"/>
              <a:ext cx="578" cy="135"/>
              <a:chOff x="618" y="2586"/>
              <a:chExt cx="720" cy="124"/>
            </a:xfrm>
          </p:grpSpPr>
          <p:sp>
            <p:nvSpPr>
              <p:cNvPr id="4655" name="Google Shape;4655;p20"/>
              <p:cNvSpPr/>
              <p:nvPr/>
            </p:nvSpPr>
            <p:spPr>
              <a:xfrm>
                <a:off x="618" y="2586"/>
                <a:ext cx="720" cy="124"/>
              </a:xfrm>
              <a:prstGeom prst="roundRect">
                <a:avLst>
                  <a:gd name="adj" fmla="val 50000"/>
                </a:avLst>
              </a:pr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4656" name="Google Shape;4656;p20"/>
              <p:cNvSpPr/>
              <p:nvPr/>
            </p:nvSpPr>
            <p:spPr>
              <a:xfrm>
                <a:off x="630" y="2586"/>
                <a:ext cx="695" cy="109"/>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grpSp>
        <p:sp>
          <p:nvSpPr>
            <p:cNvPr id="4657" name="Google Shape;4657;p20"/>
            <p:cNvSpPr/>
            <p:nvPr/>
          </p:nvSpPr>
          <p:spPr>
            <a:xfrm>
              <a:off x="5288" y="1354"/>
              <a:ext cx="263" cy="188"/>
            </a:xfrm>
            <a:custGeom>
              <a:avLst/>
              <a:gdLst/>
              <a:ahLst/>
              <a:cxnLst/>
              <a:rect l="l" t="t" r="r" b="b"/>
              <a:pathLst>
                <a:path w="328" h="226" extrusionOk="0">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nvGrpSpPr>
            <p:cNvPr id="4658" name="Google Shape;4658;p20"/>
            <p:cNvGrpSpPr/>
            <p:nvPr/>
          </p:nvGrpSpPr>
          <p:grpSpPr>
            <a:xfrm>
              <a:off x="4738" y="1330"/>
              <a:ext cx="588" cy="134"/>
              <a:chOff x="613" y="2571"/>
              <a:chExt cx="732" cy="134"/>
            </a:xfrm>
          </p:grpSpPr>
          <p:sp>
            <p:nvSpPr>
              <p:cNvPr id="4659" name="Google Shape;4659;p20"/>
              <p:cNvSpPr/>
              <p:nvPr/>
            </p:nvSpPr>
            <p:spPr>
              <a:xfrm>
                <a:off x="613" y="2571"/>
                <a:ext cx="732" cy="134"/>
              </a:xfrm>
              <a:prstGeom prst="roundRect">
                <a:avLst>
                  <a:gd name="adj" fmla="val 50000"/>
                </a:avLst>
              </a:pr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4660" name="Google Shape;4660;p20"/>
              <p:cNvSpPr/>
              <p:nvPr/>
            </p:nvSpPr>
            <p:spPr>
              <a:xfrm>
                <a:off x="625" y="2587"/>
                <a:ext cx="720" cy="103"/>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grpSp>
        <p:sp>
          <p:nvSpPr>
            <p:cNvPr id="4661" name="Google Shape;4661;p20"/>
            <p:cNvSpPr/>
            <p:nvPr/>
          </p:nvSpPr>
          <p:spPr>
            <a:xfrm>
              <a:off x="5246" y="429"/>
              <a:ext cx="70" cy="2285"/>
            </a:xfrm>
            <a:prstGeom prst="rect">
              <a:avLst/>
            </a:prstGeom>
            <a:gradFill>
              <a:gsLst>
                <a:gs pos="0">
                  <a:srgbClr val="333333"/>
                </a:gs>
                <a:gs pos="50000">
                  <a:srgbClr val="DDDDDD"/>
                </a:gs>
                <a:gs pos="100000">
                  <a:srgbClr val="333333"/>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4662" name="Google Shape;4662;p20"/>
            <p:cNvSpPr/>
            <p:nvPr/>
          </p:nvSpPr>
          <p:spPr>
            <a:xfrm>
              <a:off x="5312" y="1007"/>
              <a:ext cx="237" cy="213"/>
            </a:xfrm>
            <a:custGeom>
              <a:avLst/>
              <a:gdLst/>
              <a:ahLst/>
              <a:cxnLst/>
              <a:rect l="l" t="t" r="r" b="b"/>
              <a:pathLst>
                <a:path w="296" h="256" extrusionOk="0">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4663" name="Google Shape;4663;p20"/>
            <p:cNvSpPr/>
            <p:nvPr/>
          </p:nvSpPr>
          <p:spPr>
            <a:xfrm>
              <a:off x="5315" y="680"/>
              <a:ext cx="244" cy="240"/>
            </a:xfrm>
            <a:custGeom>
              <a:avLst/>
              <a:gdLst/>
              <a:ahLst/>
              <a:cxnLst/>
              <a:rect l="l" t="t" r="r" b="b"/>
              <a:pathLst>
                <a:path w="304" h="288" extrusionOk="0">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4664" name="Google Shape;4664;p20"/>
            <p:cNvSpPr/>
            <p:nvPr/>
          </p:nvSpPr>
          <p:spPr>
            <a:xfrm>
              <a:off x="5515" y="2611"/>
              <a:ext cx="50" cy="95"/>
            </a:xfrm>
            <a:prstGeom prst="ellipse">
              <a:avLst/>
            </a:prstGeom>
            <a:solidFill>
              <a:srgbClr val="33333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4665" name="Google Shape;4665;p20"/>
            <p:cNvSpPr/>
            <p:nvPr/>
          </p:nvSpPr>
          <p:spPr>
            <a:xfrm>
              <a:off x="5302" y="2614"/>
              <a:ext cx="245" cy="200"/>
            </a:xfrm>
            <a:custGeom>
              <a:avLst/>
              <a:gdLst/>
              <a:ahLst/>
              <a:cxnLst/>
              <a:rect l="l" t="t" r="r" b="b"/>
              <a:pathLst>
                <a:path w="306" h="240" extrusionOk="0">
                  <a:moveTo>
                    <a:pt x="0" y="106"/>
                  </a:moveTo>
                  <a:lnTo>
                    <a:pt x="2" y="240"/>
                  </a:lnTo>
                  <a:lnTo>
                    <a:pt x="306" y="110"/>
                  </a:lnTo>
                  <a:lnTo>
                    <a:pt x="300" y="0"/>
                  </a:lnTo>
                  <a:lnTo>
                    <a:pt x="0" y="106"/>
                  </a:lnTo>
                  <a:close/>
                </a:path>
              </a:pathLst>
            </a:custGeom>
            <a:solidFill>
              <a:srgbClr val="33333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4666" name="Google Shape;4666;p20"/>
            <p:cNvSpPr/>
            <p:nvPr/>
          </p:nvSpPr>
          <p:spPr>
            <a:xfrm>
              <a:off x="4140" y="2675"/>
              <a:ext cx="1196" cy="150"/>
            </a:xfrm>
            <a:prstGeom prst="roundRect">
              <a:avLst>
                <a:gd name="adj" fmla="val 50000"/>
              </a:avLst>
            </a:prstGeom>
            <a:solidFill>
              <a:srgbClr val="DDDDDD"/>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4667" name="Google Shape;4667;p20"/>
            <p:cNvSpPr/>
            <p:nvPr/>
          </p:nvSpPr>
          <p:spPr>
            <a:xfrm>
              <a:off x="4210" y="2714"/>
              <a:ext cx="1066" cy="79"/>
            </a:xfrm>
            <a:prstGeom prst="roundRect">
              <a:avLst>
                <a:gd name="adj" fmla="val 50000"/>
              </a:avLst>
            </a:prstGeom>
            <a:gradFill>
              <a:gsLst>
                <a:gs pos="0">
                  <a:schemeClr val="dk2"/>
                </a:gs>
                <a:gs pos="100000">
                  <a:schemeClr val="lt2"/>
                </a:gs>
              </a:gsLst>
              <a:lin ang="0" scaled="0"/>
            </a:gra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4668" name="Google Shape;4668;p20"/>
            <p:cNvSpPr/>
            <p:nvPr/>
          </p:nvSpPr>
          <p:spPr>
            <a:xfrm>
              <a:off x="4309" y="2382"/>
              <a:ext cx="159" cy="142"/>
            </a:xfrm>
            <a:prstGeom prst="ellipse">
              <a:avLst/>
            </a:prstGeom>
            <a:solidFill>
              <a:srgbClr val="33CC3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4669" name="Google Shape;4669;p20"/>
            <p:cNvSpPr/>
            <p:nvPr/>
          </p:nvSpPr>
          <p:spPr>
            <a:xfrm>
              <a:off x="4489" y="2382"/>
              <a:ext cx="159" cy="142"/>
            </a:xfrm>
            <a:prstGeom prst="ellipse">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Noto Sans Symbols"/>
                <a:buNone/>
              </a:pPr>
              <a:endParaRPr sz="1800" b="0" i="0" u="none" strike="noStrike" cap="none">
                <a:solidFill>
                  <a:srgbClr val="FF0000"/>
                </a:solidFill>
                <a:latin typeface="Arial"/>
                <a:ea typeface="Arial"/>
                <a:cs typeface="Arial"/>
                <a:sym typeface="Arial"/>
              </a:endParaRPr>
            </a:p>
          </p:txBody>
        </p:sp>
        <p:sp>
          <p:nvSpPr>
            <p:cNvPr id="4670" name="Google Shape;4670;p20"/>
            <p:cNvSpPr/>
            <p:nvPr/>
          </p:nvSpPr>
          <p:spPr>
            <a:xfrm>
              <a:off x="4658" y="2382"/>
              <a:ext cx="159" cy="142"/>
            </a:xfrm>
            <a:prstGeom prst="ellipse">
              <a:avLst/>
            </a:prstGeom>
            <a:solidFill>
              <a:srgbClr val="33CC3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4671" name="Google Shape;4671;p20"/>
            <p:cNvSpPr/>
            <p:nvPr/>
          </p:nvSpPr>
          <p:spPr>
            <a:xfrm>
              <a:off x="5067" y="1837"/>
              <a:ext cx="80" cy="759"/>
            </a:xfrm>
            <a:prstGeom prst="rect">
              <a:avLst/>
            </a:prstGeom>
            <a:solidFill>
              <a:srgbClr val="29292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grpSp>
      <p:grpSp>
        <p:nvGrpSpPr>
          <p:cNvPr id="4672" name="Google Shape;4672;p20"/>
          <p:cNvGrpSpPr/>
          <p:nvPr/>
        </p:nvGrpSpPr>
        <p:grpSpPr>
          <a:xfrm flipH="1">
            <a:off x="7980855" y="4900161"/>
            <a:ext cx="345630" cy="320302"/>
            <a:chOff x="2839" y="3501"/>
            <a:chExt cx="755" cy="803"/>
          </a:xfrm>
        </p:grpSpPr>
        <p:pic>
          <p:nvPicPr>
            <p:cNvPr id="4673" name="Google Shape;4673;p20" descr="desktop_computer_stylized_medium"/>
            <p:cNvPicPr preferRelativeResize="0"/>
            <p:nvPr/>
          </p:nvPicPr>
          <p:blipFill rotWithShape="1">
            <a:blip r:embed="rId12">
              <a:alphaModFix/>
            </a:blip>
            <a:srcRect/>
            <a:stretch/>
          </p:blipFill>
          <p:spPr>
            <a:xfrm>
              <a:off x="2839" y="3501"/>
              <a:ext cx="755" cy="803"/>
            </a:xfrm>
            <a:prstGeom prst="rect">
              <a:avLst/>
            </a:prstGeom>
            <a:noFill/>
            <a:ln>
              <a:noFill/>
            </a:ln>
          </p:spPr>
        </p:pic>
        <p:sp>
          <p:nvSpPr>
            <p:cNvPr id="4674" name="Google Shape;4674;p20"/>
            <p:cNvSpPr/>
            <p:nvPr/>
          </p:nvSpPr>
          <p:spPr>
            <a:xfrm>
              <a:off x="2916" y="3578"/>
              <a:ext cx="356" cy="368"/>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pic>
        <p:nvPicPr>
          <p:cNvPr id="4675" name="Google Shape;4675;p20" descr="laptop_keyboard"/>
          <p:cNvPicPr preferRelativeResize="0"/>
          <p:nvPr/>
        </p:nvPicPr>
        <p:blipFill rotWithShape="1">
          <a:blip r:embed="rId13">
            <a:alphaModFix/>
          </a:blip>
          <a:srcRect/>
          <a:stretch/>
        </p:blipFill>
        <p:spPr>
          <a:xfrm rot="109064" flipH="1">
            <a:off x="9216586" y="6040274"/>
            <a:ext cx="253501" cy="120343"/>
          </a:xfrm>
          <a:prstGeom prst="rect">
            <a:avLst/>
          </a:prstGeom>
          <a:noFill/>
          <a:ln>
            <a:noFill/>
          </a:ln>
        </p:spPr>
      </p:pic>
      <p:sp>
        <p:nvSpPr>
          <p:cNvPr id="4676" name="Google Shape;4676;p20"/>
          <p:cNvSpPr/>
          <p:nvPr/>
        </p:nvSpPr>
        <p:spPr>
          <a:xfrm>
            <a:off x="9300597" y="5923494"/>
            <a:ext cx="204043" cy="157052"/>
          </a:xfrm>
          <a:custGeom>
            <a:avLst/>
            <a:gdLst/>
            <a:ahLst/>
            <a:cxnLst/>
            <a:rect l="l" t="t" r="r" b="b"/>
            <a:pathLst>
              <a:path w="2982" h="2442" extrusionOk="0">
                <a:moveTo>
                  <a:pt x="540" y="0"/>
                </a:moveTo>
                <a:lnTo>
                  <a:pt x="0" y="1734"/>
                </a:lnTo>
                <a:lnTo>
                  <a:pt x="2394" y="2442"/>
                </a:lnTo>
                <a:lnTo>
                  <a:pt x="2982" y="318"/>
                </a:lnTo>
                <a:lnTo>
                  <a:pt x="54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pic>
        <p:nvPicPr>
          <p:cNvPr id="4677" name="Google Shape;4677;p20" descr="screen"/>
          <p:cNvPicPr preferRelativeResize="0"/>
          <p:nvPr/>
        </p:nvPicPr>
        <p:blipFill rotWithShape="1">
          <a:blip r:embed="rId14">
            <a:alphaModFix/>
          </a:blip>
          <a:srcRect/>
          <a:stretch/>
        </p:blipFill>
        <p:spPr>
          <a:xfrm>
            <a:off x="9310647" y="5927534"/>
            <a:ext cx="185412" cy="142915"/>
          </a:xfrm>
          <a:prstGeom prst="rect">
            <a:avLst/>
          </a:prstGeom>
          <a:noFill/>
          <a:ln>
            <a:noFill/>
          </a:ln>
        </p:spPr>
      </p:pic>
      <p:sp>
        <p:nvSpPr>
          <p:cNvPr id="4678" name="Google Shape;4678;p20"/>
          <p:cNvSpPr/>
          <p:nvPr/>
        </p:nvSpPr>
        <p:spPr>
          <a:xfrm>
            <a:off x="9337747" y="5918861"/>
            <a:ext cx="172878" cy="29225"/>
          </a:xfrm>
          <a:custGeom>
            <a:avLst/>
            <a:gdLst/>
            <a:ahLst/>
            <a:cxnLst/>
            <a:rect l="l" t="t" r="r" b="b"/>
            <a:pathLst>
              <a:path w="2528" h="455" extrusionOk="0">
                <a:moveTo>
                  <a:pt x="14" y="0"/>
                </a:moveTo>
                <a:lnTo>
                  <a:pt x="2528" y="341"/>
                </a:lnTo>
                <a:lnTo>
                  <a:pt x="2480" y="455"/>
                </a:lnTo>
                <a:lnTo>
                  <a:pt x="0" y="86"/>
                </a:lnTo>
                <a:lnTo>
                  <a:pt x="14" y="0"/>
                </a:lnTo>
                <a:close/>
              </a:path>
            </a:pathLst>
          </a:custGeom>
          <a:gradFill>
            <a:gsLst>
              <a:gs pos="0">
                <a:srgbClr val="000099"/>
              </a:gs>
              <a:gs pos="100000">
                <a:srgbClr val="EAEAEA"/>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4679" name="Google Shape;4679;p20"/>
          <p:cNvSpPr/>
          <p:nvPr/>
        </p:nvSpPr>
        <p:spPr>
          <a:xfrm>
            <a:off x="9298791" y="5918624"/>
            <a:ext cx="47990" cy="121650"/>
          </a:xfrm>
          <a:custGeom>
            <a:avLst/>
            <a:gdLst/>
            <a:ahLst/>
            <a:cxnLst/>
            <a:rect l="l" t="t" r="r" b="b"/>
            <a:pathLst>
              <a:path w="702" h="1893" extrusionOk="0">
                <a:moveTo>
                  <a:pt x="579" y="0"/>
                </a:moveTo>
                <a:lnTo>
                  <a:pt x="0" y="1869"/>
                </a:lnTo>
                <a:lnTo>
                  <a:pt x="114" y="1893"/>
                </a:lnTo>
                <a:lnTo>
                  <a:pt x="702" y="51"/>
                </a:lnTo>
                <a:lnTo>
                  <a:pt x="579"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4680" name="Google Shape;4680;p20"/>
          <p:cNvSpPr/>
          <p:nvPr/>
        </p:nvSpPr>
        <p:spPr>
          <a:xfrm>
            <a:off x="9457666" y="5940364"/>
            <a:ext cx="51716" cy="140420"/>
          </a:xfrm>
          <a:custGeom>
            <a:avLst/>
            <a:gdLst/>
            <a:ahLst/>
            <a:cxnLst/>
            <a:rect l="l" t="t" r="r" b="b"/>
            <a:pathLst>
              <a:path w="756" h="2184" extrusionOk="0">
                <a:moveTo>
                  <a:pt x="756" y="0"/>
                </a:moveTo>
                <a:lnTo>
                  <a:pt x="138" y="2184"/>
                </a:lnTo>
                <a:lnTo>
                  <a:pt x="0" y="2148"/>
                </a:lnTo>
                <a:lnTo>
                  <a:pt x="606" y="78"/>
                </a:lnTo>
                <a:lnTo>
                  <a:pt x="756" y="0"/>
                </a:lnTo>
                <a:close/>
              </a:path>
            </a:pathLst>
          </a:custGeom>
          <a:gradFill>
            <a:gsLst>
              <a:gs pos="0">
                <a:srgbClr val="DDDDDD"/>
              </a:gs>
              <a:gs pos="100000">
                <a:schemeClr val="lt1"/>
              </a:gs>
            </a:gsLst>
            <a:lin ang="54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4681" name="Google Shape;4681;p20"/>
          <p:cNvSpPr/>
          <p:nvPr/>
        </p:nvSpPr>
        <p:spPr>
          <a:xfrm>
            <a:off x="9298226" y="6034096"/>
            <a:ext cx="189702" cy="47401"/>
          </a:xfrm>
          <a:custGeom>
            <a:avLst/>
            <a:gdLst/>
            <a:ahLst/>
            <a:cxnLst/>
            <a:rect l="l" t="t" r="r" b="b"/>
            <a:pathLst>
              <a:path w="2773" h="738" extrusionOk="0">
                <a:moveTo>
                  <a:pt x="33" y="0"/>
                </a:moveTo>
                <a:lnTo>
                  <a:pt x="0" y="99"/>
                </a:lnTo>
                <a:lnTo>
                  <a:pt x="2436" y="738"/>
                </a:lnTo>
                <a:cubicBezTo>
                  <a:pt x="2499" y="501"/>
                  <a:pt x="2773" y="727"/>
                  <a:pt x="2373" y="603"/>
                </a:cubicBezTo>
                <a:lnTo>
                  <a:pt x="33" y="0"/>
                </a:lnTo>
                <a:close/>
              </a:path>
            </a:pathLst>
          </a:custGeom>
          <a:gradFill>
            <a:gsLst>
              <a:gs pos="0">
                <a:srgbClr val="0000CC"/>
              </a:gs>
              <a:gs pos="100000">
                <a:schemeClr val="lt1"/>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4682" name="Google Shape;4682;p20"/>
          <p:cNvSpPr/>
          <p:nvPr/>
        </p:nvSpPr>
        <p:spPr>
          <a:xfrm>
            <a:off x="9463425" y="5941552"/>
            <a:ext cx="48442" cy="141014"/>
          </a:xfrm>
          <a:custGeom>
            <a:avLst/>
            <a:gdLst/>
            <a:ahLst/>
            <a:cxnLst/>
            <a:rect l="l" t="t" r="r" b="b"/>
            <a:pathLst>
              <a:path w="637" h="1659" extrusionOk="0">
                <a:moveTo>
                  <a:pt x="615" y="0"/>
                </a:moveTo>
                <a:lnTo>
                  <a:pt x="637" y="0"/>
                </a:lnTo>
                <a:lnTo>
                  <a:pt x="68" y="1659"/>
                </a:lnTo>
                <a:lnTo>
                  <a:pt x="0" y="1647"/>
                </a:lnTo>
                <a:lnTo>
                  <a:pt x="615" y="0"/>
                </a:lnTo>
                <a:close/>
              </a:path>
            </a:pathLst>
          </a:custGeom>
          <a:solidFill>
            <a:srgbClr val="4D4D4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4683" name="Google Shape;4683;p20"/>
          <p:cNvSpPr/>
          <p:nvPr/>
        </p:nvSpPr>
        <p:spPr>
          <a:xfrm>
            <a:off x="9298452" y="6040392"/>
            <a:ext cx="168700" cy="46807"/>
          </a:xfrm>
          <a:custGeom>
            <a:avLst/>
            <a:gdLst/>
            <a:ahLst/>
            <a:cxnLst/>
            <a:rect l="l" t="t" r="r" b="b"/>
            <a:pathLst>
              <a:path w="2216" h="550" extrusionOk="0">
                <a:moveTo>
                  <a:pt x="0" y="0"/>
                </a:moveTo>
                <a:lnTo>
                  <a:pt x="9" y="57"/>
                </a:lnTo>
                <a:lnTo>
                  <a:pt x="2164" y="550"/>
                </a:lnTo>
                <a:lnTo>
                  <a:pt x="2216" y="496"/>
                </a:lnTo>
                <a:lnTo>
                  <a:pt x="0" y="0"/>
                </a:lnTo>
                <a:close/>
              </a:path>
            </a:pathLst>
          </a:custGeom>
          <a:gradFill>
            <a:gsLst>
              <a:gs pos="0">
                <a:srgbClr val="000099"/>
              </a:gs>
              <a:gs pos="100000">
                <a:srgbClr val="808080"/>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nvGrpSpPr>
          <p:cNvPr id="4684" name="Google Shape;4684;p20"/>
          <p:cNvGrpSpPr/>
          <p:nvPr/>
        </p:nvGrpSpPr>
        <p:grpSpPr>
          <a:xfrm>
            <a:off x="9295629" y="6090407"/>
            <a:ext cx="57249" cy="27799"/>
            <a:chOff x="1740" y="2642"/>
            <a:chExt cx="752" cy="327"/>
          </a:xfrm>
        </p:grpSpPr>
        <p:sp>
          <p:nvSpPr>
            <p:cNvPr id="4685" name="Google Shape;4685;p20"/>
            <p:cNvSpPr/>
            <p:nvPr/>
          </p:nvSpPr>
          <p:spPr>
            <a:xfrm>
              <a:off x="1740" y="2642"/>
              <a:ext cx="752" cy="327"/>
            </a:xfrm>
            <a:custGeom>
              <a:avLst/>
              <a:gdLst/>
              <a:ahLst/>
              <a:cxnLst/>
              <a:rect l="l" t="t" r="r" b="b"/>
              <a:pathLst>
                <a:path w="752" h="327" extrusionOk="0">
                  <a:moveTo>
                    <a:pt x="293" y="0"/>
                  </a:moveTo>
                  <a:lnTo>
                    <a:pt x="752" y="124"/>
                  </a:lnTo>
                  <a:lnTo>
                    <a:pt x="470" y="327"/>
                  </a:lnTo>
                  <a:lnTo>
                    <a:pt x="0" y="183"/>
                  </a:lnTo>
                  <a:lnTo>
                    <a:pt x="293"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4686" name="Google Shape;4686;p20"/>
            <p:cNvSpPr/>
            <p:nvPr/>
          </p:nvSpPr>
          <p:spPr>
            <a:xfrm>
              <a:off x="1754" y="2649"/>
              <a:ext cx="726" cy="311"/>
            </a:xfrm>
            <a:custGeom>
              <a:avLst/>
              <a:gdLst/>
              <a:ahLst/>
              <a:cxnLst/>
              <a:rect l="l" t="t" r="r" b="b"/>
              <a:pathLst>
                <a:path w="726" h="311" extrusionOk="0">
                  <a:moveTo>
                    <a:pt x="282" y="0"/>
                  </a:moveTo>
                  <a:lnTo>
                    <a:pt x="726" y="119"/>
                  </a:lnTo>
                  <a:lnTo>
                    <a:pt x="457" y="311"/>
                  </a:lnTo>
                  <a:lnTo>
                    <a:pt x="0" y="173"/>
                  </a:lnTo>
                  <a:lnTo>
                    <a:pt x="282" y="0"/>
                  </a:lnTo>
                  <a:close/>
                </a:path>
              </a:pathLst>
            </a:custGeom>
            <a:gradFill>
              <a:gsLst>
                <a:gs pos="0">
                  <a:srgbClr val="4D4D4D"/>
                </a:gs>
                <a:gs pos="100000">
                  <a:srgbClr val="DDDDDD"/>
                </a:gs>
              </a:gsLst>
              <a:lin ang="189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4687" name="Google Shape;4687;p20"/>
            <p:cNvSpPr/>
            <p:nvPr/>
          </p:nvSpPr>
          <p:spPr>
            <a:xfrm>
              <a:off x="1808" y="2770"/>
              <a:ext cx="258" cy="100"/>
            </a:xfrm>
            <a:custGeom>
              <a:avLst/>
              <a:gdLst/>
              <a:ahLst/>
              <a:cxnLst/>
              <a:rect l="l" t="t" r="r" b="b"/>
              <a:pathLst>
                <a:path w="258" h="100" extrusionOk="0">
                  <a:moveTo>
                    <a:pt x="0" y="44"/>
                  </a:moveTo>
                  <a:lnTo>
                    <a:pt x="75" y="0"/>
                  </a:lnTo>
                  <a:lnTo>
                    <a:pt x="258" y="50"/>
                  </a:lnTo>
                  <a:lnTo>
                    <a:pt x="183" y="100"/>
                  </a:lnTo>
                  <a:lnTo>
                    <a:pt x="0" y="44"/>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4688" name="Google Shape;4688;p20"/>
            <p:cNvSpPr/>
            <p:nvPr/>
          </p:nvSpPr>
          <p:spPr>
            <a:xfrm>
              <a:off x="1799" y="2816"/>
              <a:ext cx="194" cy="63"/>
            </a:xfrm>
            <a:custGeom>
              <a:avLst/>
              <a:gdLst/>
              <a:ahLst/>
              <a:cxnLst/>
              <a:rect l="l" t="t" r="r" b="b"/>
              <a:pathLst>
                <a:path w="194" h="63" extrusionOk="0">
                  <a:moveTo>
                    <a:pt x="12" y="0"/>
                  </a:moveTo>
                  <a:lnTo>
                    <a:pt x="194" y="53"/>
                  </a:lnTo>
                  <a:lnTo>
                    <a:pt x="180" y="63"/>
                  </a:lnTo>
                  <a:lnTo>
                    <a:pt x="0" y="9"/>
                  </a:lnTo>
                  <a:lnTo>
                    <a:pt x="12"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4689" name="Google Shape;4689;p20"/>
            <p:cNvSpPr/>
            <p:nvPr/>
          </p:nvSpPr>
          <p:spPr>
            <a:xfrm>
              <a:off x="2020" y="2834"/>
              <a:ext cx="258" cy="102"/>
            </a:xfrm>
            <a:custGeom>
              <a:avLst/>
              <a:gdLst/>
              <a:ahLst/>
              <a:cxnLst/>
              <a:rect l="l" t="t" r="r" b="b"/>
              <a:pathLst>
                <a:path w="258" h="102" extrusionOk="0">
                  <a:moveTo>
                    <a:pt x="0" y="46"/>
                  </a:moveTo>
                  <a:lnTo>
                    <a:pt x="71" y="0"/>
                  </a:lnTo>
                  <a:lnTo>
                    <a:pt x="258" y="52"/>
                  </a:lnTo>
                  <a:lnTo>
                    <a:pt x="183" y="102"/>
                  </a:lnTo>
                  <a:lnTo>
                    <a:pt x="0" y="46"/>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4690" name="Google Shape;4690;p20"/>
            <p:cNvSpPr/>
            <p:nvPr/>
          </p:nvSpPr>
          <p:spPr>
            <a:xfrm>
              <a:off x="2011" y="2882"/>
              <a:ext cx="194" cy="63"/>
            </a:xfrm>
            <a:custGeom>
              <a:avLst/>
              <a:gdLst/>
              <a:ahLst/>
              <a:cxnLst/>
              <a:rect l="l" t="t" r="r" b="b"/>
              <a:pathLst>
                <a:path w="194" h="63" extrusionOk="0">
                  <a:moveTo>
                    <a:pt x="12" y="0"/>
                  </a:moveTo>
                  <a:lnTo>
                    <a:pt x="194" y="53"/>
                  </a:lnTo>
                  <a:lnTo>
                    <a:pt x="180" y="63"/>
                  </a:lnTo>
                  <a:lnTo>
                    <a:pt x="0" y="9"/>
                  </a:lnTo>
                  <a:lnTo>
                    <a:pt x="12"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sp>
        <p:nvSpPr>
          <p:cNvPr id="4691" name="Google Shape;4691;p20"/>
          <p:cNvSpPr/>
          <p:nvPr/>
        </p:nvSpPr>
        <p:spPr>
          <a:xfrm>
            <a:off x="9393642" y="6094565"/>
            <a:ext cx="69332" cy="61063"/>
          </a:xfrm>
          <a:custGeom>
            <a:avLst/>
            <a:gdLst/>
            <a:ahLst/>
            <a:cxnLst/>
            <a:rect l="l" t="t" r="r" b="b"/>
            <a:pathLst>
              <a:path w="990" h="792" extrusionOk="0">
                <a:moveTo>
                  <a:pt x="3" y="738"/>
                </a:moveTo>
                <a:lnTo>
                  <a:pt x="990" y="0"/>
                </a:lnTo>
                <a:lnTo>
                  <a:pt x="987" y="60"/>
                </a:lnTo>
                <a:lnTo>
                  <a:pt x="0" y="792"/>
                </a:lnTo>
                <a:lnTo>
                  <a:pt x="3" y="738"/>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4692" name="Google Shape;4692;p20"/>
          <p:cNvSpPr/>
          <p:nvPr/>
        </p:nvSpPr>
        <p:spPr>
          <a:xfrm>
            <a:off x="9216699" y="6099436"/>
            <a:ext cx="177394" cy="55717"/>
          </a:xfrm>
          <a:custGeom>
            <a:avLst/>
            <a:gdLst/>
            <a:ahLst/>
            <a:cxnLst/>
            <a:rect l="l" t="t" r="r" b="b"/>
            <a:pathLst>
              <a:path w="2532" h="723" extrusionOk="0">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4693" name="Google Shape;4693;p20"/>
          <p:cNvSpPr/>
          <p:nvPr/>
        </p:nvSpPr>
        <p:spPr>
          <a:xfrm>
            <a:off x="9216812" y="6089219"/>
            <a:ext cx="1920" cy="11286"/>
          </a:xfrm>
          <a:custGeom>
            <a:avLst/>
            <a:gdLst/>
            <a:ahLst/>
            <a:cxnLst/>
            <a:rect l="l" t="t" r="r" b="b"/>
            <a:pathLst>
              <a:path w="26" h="147" extrusionOk="0">
                <a:moveTo>
                  <a:pt x="26" y="10"/>
                </a:moveTo>
                <a:lnTo>
                  <a:pt x="23" y="147"/>
                </a:lnTo>
                <a:lnTo>
                  <a:pt x="0" y="144"/>
                </a:lnTo>
                <a:lnTo>
                  <a:pt x="3" y="0"/>
                </a:lnTo>
                <a:lnTo>
                  <a:pt x="26" y="1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4694" name="Google Shape;4694;p20"/>
          <p:cNvSpPr/>
          <p:nvPr/>
        </p:nvSpPr>
        <p:spPr>
          <a:xfrm>
            <a:off x="9216925" y="6043244"/>
            <a:ext cx="82430" cy="46688"/>
          </a:xfrm>
          <a:custGeom>
            <a:avLst/>
            <a:gdLst/>
            <a:ahLst/>
            <a:cxnLst/>
            <a:rect l="l" t="t" r="r" b="b"/>
            <a:pathLst>
              <a:path w="1176" h="606" extrusionOk="0">
                <a:moveTo>
                  <a:pt x="1170" y="0"/>
                </a:moveTo>
                <a:lnTo>
                  <a:pt x="0" y="597"/>
                </a:lnTo>
                <a:lnTo>
                  <a:pt x="30" y="606"/>
                </a:lnTo>
                <a:lnTo>
                  <a:pt x="1176" y="18"/>
                </a:lnTo>
                <a:lnTo>
                  <a:pt x="1170"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4695" name="Google Shape;4695;p20"/>
          <p:cNvSpPr/>
          <p:nvPr/>
        </p:nvSpPr>
        <p:spPr>
          <a:xfrm>
            <a:off x="9222458" y="6091595"/>
            <a:ext cx="168248" cy="53578"/>
          </a:xfrm>
          <a:custGeom>
            <a:avLst/>
            <a:gdLst/>
            <a:ahLst/>
            <a:cxnLst/>
            <a:rect l="l" t="t" r="r" b="b"/>
            <a:pathLst>
              <a:path w="2532" h="723" extrusionOk="0">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4696" name="Google Shape;4696;p20"/>
          <p:cNvSpPr/>
          <p:nvPr/>
        </p:nvSpPr>
        <p:spPr>
          <a:xfrm rot="10800000" flipH="1">
            <a:off x="9390480" y="6087793"/>
            <a:ext cx="68654" cy="55479"/>
          </a:xfrm>
          <a:custGeom>
            <a:avLst/>
            <a:gdLst/>
            <a:ahLst/>
            <a:cxnLst/>
            <a:rect l="l" t="t" r="r" b="b"/>
            <a:pathLst>
              <a:path w="2532" h="723" extrusionOk="0">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nvGrpSpPr>
          <p:cNvPr id="4697" name="Google Shape;4697;p20"/>
          <p:cNvGrpSpPr/>
          <p:nvPr/>
        </p:nvGrpSpPr>
        <p:grpSpPr>
          <a:xfrm flipH="1">
            <a:off x="8153909" y="5504657"/>
            <a:ext cx="345630" cy="320302"/>
            <a:chOff x="2839" y="3501"/>
            <a:chExt cx="755" cy="803"/>
          </a:xfrm>
        </p:grpSpPr>
        <p:pic>
          <p:nvPicPr>
            <p:cNvPr id="4698" name="Google Shape;4698;p20" descr="desktop_computer_stylized_medium"/>
            <p:cNvPicPr preferRelativeResize="0"/>
            <p:nvPr/>
          </p:nvPicPr>
          <p:blipFill rotWithShape="1">
            <a:blip r:embed="rId12">
              <a:alphaModFix/>
            </a:blip>
            <a:srcRect/>
            <a:stretch/>
          </p:blipFill>
          <p:spPr>
            <a:xfrm>
              <a:off x="2839" y="3501"/>
              <a:ext cx="755" cy="803"/>
            </a:xfrm>
            <a:prstGeom prst="rect">
              <a:avLst/>
            </a:prstGeom>
            <a:noFill/>
            <a:ln>
              <a:noFill/>
            </a:ln>
          </p:spPr>
        </p:pic>
        <p:sp>
          <p:nvSpPr>
            <p:cNvPr id="4699" name="Google Shape;4699;p20"/>
            <p:cNvSpPr/>
            <p:nvPr/>
          </p:nvSpPr>
          <p:spPr>
            <a:xfrm>
              <a:off x="2916" y="3578"/>
              <a:ext cx="356" cy="368"/>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grpSp>
        <p:nvGrpSpPr>
          <p:cNvPr id="4700" name="Google Shape;4700;p20"/>
          <p:cNvGrpSpPr/>
          <p:nvPr/>
        </p:nvGrpSpPr>
        <p:grpSpPr>
          <a:xfrm flipH="1">
            <a:off x="8552134" y="5526130"/>
            <a:ext cx="345630" cy="320302"/>
            <a:chOff x="2839" y="3501"/>
            <a:chExt cx="755" cy="803"/>
          </a:xfrm>
        </p:grpSpPr>
        <p:pic>
          <p:nvPicPr>
            <p:cNvPr id="4701" name="Google Shape;4701;p20" descr="desktop_computer_stylized_medium"/>
            <p:cNvPicPr preferRelativeResize="0"/>
            <p:nvPr/>
          </p:nvPicPr>
          <p:blipFill rotWithShape="1">
            <a:blip r:embed="rId12">
              <a:alphaModFix/>
            </a:blip>
            <a:srcRect/>
            <a:stretch/>
          </p:blipFill>
          <p:spPr>
            <a:xfrm>
              <a:off x="2839" y="3501"/>
              <a:ext cx="755" cy="803"/>
            </a:xfrm>
            <a:prstGeom prst="rect">
              <a:avLst/>
            </a:prstGeom>
            <a:noFill/>
            <a:ln>
              <a:noFill/>
            </a:ln>
          </p:spPr>
        </p:pic>
        <p:sp>
          <p:nvSpPr>
            <p:cNvPr id="4702" name="Google Shape;4702;p20"/>
            <p:cNvSpPr/>
            <p:nvPr/>
          </p:nvSpPr>
          <p:spPr>
            <a:xfrm>
              <a:off x="2916" y="3578"/>
              <a:ext cx="356" cy="368"/>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pic>
        <p:nvPicPr>
          <p:cNvPr id="4703" name="Google Shape;4703;p20" descr="laptop_keyboard"/>
          <p:cNvPicPr preferRelativeResize="0"/>
          <p:nvPr/>
        </p:nvPicPr>
        <p:blipFill rotWithShape="1">
          <a:blip r:embed="rId13">
            <a:alphaModFix/>
          </a:blip>
          <a:srcRect/>
          <a:stretch/>
        </p:blipFill>
        <p:spPr>
          <a:xfrm rot="109064" flipH="1">
            <a:off x="9550087" y="5949454"/>
            <a:ext cx="260920" cy="99063"/>
          </a:xfrm>
          <a:prstGeom prst="rect">
            <a:avLst/>
          </a:prstGeom>
          <a:noFill/>
          <a:ln>
            <a:noFill/>
          </a:ln>
        </p:spPr>
      </p:pic>
      <p:sp>
        <p:nvSpPr>
          <p:cNvPr id="4704" name="Google Shape;4704;p20"/>
          <p:cNvSpPr/>
          <p:nvPr/>
        </p:nvSpPr>
        <p:spPr>
          <a:xfrm>
            <a:off x="9636557" y="5853324"/>
            <a:ext cx="210015" cy="129281"/>
          </a:xfrm>
          <a:custGeom>
            <a:avLst/>
            <a:gdLst/>
            <a:ahLst/>
            <a:cxnLst/>
            <a:rect l="l" t="t" r="r" b="b"/>
            <a:pathLst>
              <a:path w="2982" h="2442" extrusionOk="0">
                <a:moveTo>
                  <a:pt x="540" y="0"/>
                </a:moveTo>
                <a:lnTo>
                  <a:pt x="0" y="1734"/>
                </a:lnTo>
                <a:lnTo>
                  <a:pt x="2394" y="2442"/>
                </a:lnTo>
                <a:lnTo>
                  <a:pt x="2982" y="318"/>
                </a:lnTo>
                <a:lnTo>
                  <a:pt x="54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pic>
        <p:nvPicPr>
          <p:cNvPr id="4705" name="Google Shape;4705;p20" descr="screen"/>
          <p:cNvPicPr preferRelativeResize="0"/>
          <p:nvPr/>
        </p:nvPicPr>
        <p:blipFill rotWithShape="1">
          <a:blip r:embed="rId14">
            <a:alphaModFix/>
          </a:blip>
          <a:srcRect/>
          <a:stretch/>
        </p:blipFill>
        <p:spPr>
          <a:xfrm>
            <a:off x="9646901" y="5856649"/>
            <a:ext cx="190838" cy="117644"/>
          </a:xfrm>
          <a:prstGeom prst="rect">
            <a:avLst/>
          </a:prstGeom>
          <a:noFill/>
          <a:ln>
            <a:noFill/>
          </a:ln>
        </p:spPr>
      </p:pic>
      <p:sp>
        <p:nvSpPr>
          <p:cNvPr id="4706" name="Google Shape;4706;p20"/>
          <p:cNvSpPr/>
          <p:nvPr/>
        </p:nvSpPr>
        <p:spPr>
          <a:xfrm>
            <a:off x="9674794" y="5849510"/>
            <a:ext cx="177937" cy="24057"/>
          </a:xfrm>
          <a:custGeom>
            <a:avLst/>
            <a:gdLst/>
            <a:ahLst/>
            <a:cxnLst/>
            <a:rect l="l" t="t" r="r" b="b"/>
            <a:pathLst>
              <a:path w="2528" h="455" extrusionOk="0">
                <a:moveTo>
                  <a:pt x="14" y="0"/>
                </a:moveTo>
                <a:lnTo>
                  <a:pt x="2528" y="341"/>
                </a:lnTo>
                <a:lnTo>
                  <a:pt x="2480" y="455"/>
                </a:lnTo>
                <a:lnTo>
                  <a:pt x="0" y="86"/>
                </a:lnTo>
                <a:lnTo>
                  <a:pt x="14" y="0"/>
                </a:lnTo>
                <a:close/>
              </a:path>
            </a:pathLst>
          </a:custGeom>
          <a:gradFill>
            <a:gsLst>
              <a:gs pos="0">
                <a:srgbClr val="000099"/>
              </a:gs>
              <a:gs pos="100000">
                <a:srgbClr val="EAEAEA"/>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4707" name="Google Shape;4707;p20"/>
          <p:cNvSpPr/>
          <p:nvPr/>
        </p:nvSpPr>
        <p:spPr>
          <a:xfrm>
            <a:off x="9634698" y="5849315"/>
            <a:ext cx="49395" cy="100139"/>
          </a:xfrm>
          <a:custGeom>
            <a:avLst/>
            <a:gdLst/>
            <a:ahLst/>
            <a:cxnLst/>
            <a:rect l="l" t="t" r="r" b="b"/>
            <a:pathLst>
              <a:path w="702" h="1893" extrusionOk="0">
                <a:moveTo>
                  <a:pt x="579" y="0"/>
                </a:moveTo>
                <a:lnTo>
                  <a:pt x="0" y="1869"/>
                </a:lnTo>
                <a:lnTo>
                  <a:pt x="114" y="1893"/>
                </a:lnTo>
                <a:lnTo>
                  <a:pt x="702" y="51"/>
                </a:lnTo>
                <a:lnTo>
                  <a:pt x="579"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4708" name="Google Shape;4708;p20"/>
          <p:cNvSpPr/>
          <p:nvPr/>
        </p:nvSpPr>
        <p:spPr>
          <a:xfrm>
            <a:off x="9798223" y="5867211"/>
            <a:ext cx="53230" cy="115590"/>
          </a:xfrm>
          <a:custGeom>
            <a:avLst/>
            <a:gdLst/>
            <a:ahLst/>
            <a:cxnLst/>
            <a:rect l="l" t="t" r="r" b="b"/>
            <a:pathLst>
              <a:path w="756" h="2184" extrusionOk="0">
                <a:moveTo>
                  <a:pt x="756" y="0"/>
                </a:moveTo>
                <a:lnTo>
                  <a:pt x="138" y="2184"/>
                </a:lnTo>
                <a:lnTo>
                  <a:pt x="0" y="2148"/>
                </a:lnTo>
                <a:lnTo>
                  <a:pt x="606" y="78"/>
                </a:lnTo>
                <a:lnTo>
                  <a:pt x="756" y="0"/>
                </a:lnTo>
                <a:close/>
              </a:path>
            </a:pathLst>
          </a:custGeom>
          <a:gradFill>
            <a:gsLst>
              <a:gs pos="0">
                <a:srgbClr val="DDDDDD"/>
              </a:gs>
              <a:gs pos="100000">
                <a:schemeClr val="lt1"/>
              </a:gs>
            </a:gsLst>
            <a:lin ang="54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4709" name="Google Shape;4709;p20"/>
          <p:cNvSpPr/>
          <p:nvPr/>
        </p:nvSpPr>
        <p:spPr>
          <a:xfrm>
            <a:off x="9634116" y="5944369"/>
            <a:ext cx="195254" cy="39019"/>
          </a:xfrm>
          <a:custGeom>
            <a:avLst/>
            <a:gdLst/>
            <a:ahLst/>
            <a:cxnLst/>
            <a:rect l="l" t="t" r="r" b="b"/>
            <a:pathLst>
              <a:path w="2773" h="738" extrusionOk="0">
                <a:moveTo>
                  <a:pt x="33" y="0"/>
                </a:moveTo>
                <a:lnTo>
                  <a:pt x="0" y="99"/>
                </a:lnTo>
                <a:lnTo>
                  <a:pt x="2436" y="738"/>
                </a:lnTo>
                <a:cubicBezTo>
                  <a:pt x="2499" y="501"/>
                  <a:pt x="2773" y="727"/>
                  <a:pt x="2373" y="603"/>
                </a:cubicBezTo>
                <a:lnTo>
                  <a:pt x="33" y="0"/>
                </a:lnTo>
                <a:close/>
              </a:path>
            </a:pathLst>
          </a:custGeom>
          <a:gradFill>
            <a:gsLst>
              <a:gs pos="0">
                <a:srgbClr val="0000CC"/>
              </a:gs>
              <a:gs pos="100000">
                <a:schemeClr val="lt1"/>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4710" name="Google Shape;4710;p20"/>
          <p:cNvSpPr/>
          <p:nvPr/>
        </p:nvSpPr>
        <p:spPr>
          <a:xfrm>
            <a:off x="9804150" y="5868189"/>
            <a:ext cx="49860" cy="116079"/>
          </a:xfrm>
          <a:custGeom>
            <a:avLst/>
            <a:gdLst/>
            <a:ahLst/>
            <a:cxnLst/>
            <a:rect l="l" t="t" r="r" b="b"/>
            <a:pathLst>
              <a:path w="637" h="1659" extrusionOk="0">
                <a:moveTo>
                  <a:pt x="615" y="0"/>
                </a:moveTo>
                <a:lnTo>
                  <a:pt x="637" y="0"/>
                </a:lnTo>
                <a:lnTo>
                  <a:pt x="68" y="1659"/>
                </a:lnTo>
                <a:lnTo>
                  <a:pt x="0" y="1647"/>
                </a:lnTo>
                <a:lnTo>
                  <a:pt x="615" y="0"/>
                </a:lnTo>
                <a:close/>
              </a:path>
            </a:pathLst>
          </a:custGeom>
          <a:solidFill>
            <a:srgbClr val="4D4D4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4711" name="Google Shape;4711;p20"/>
          <p:cNvSpPr/>
          <p:nvPr/>
        </p:nvSpPr>
        <p:spPr>
          <a:xfrm>
            <a:off x="9634349" y="5949552"/>
            <a:ext cx="173637" cy="38530"/>
          </a:xfrm>
          <a:custGeom>
            <a:avLst/>
            <a:gdLst/>
            <a:ahLst/>
            <a:cxnLst/>
            <a:rect l="l" t="t" r="r" b="b"/>
            <a:pathLst>
              <a:path w="2216" h="550" extrusionOk="0">
                <a:moveTo>
                  <a:pt x="0" y="0"/>
                </a:moveTo>
                <a:lnTo>
                  <a:pt x="9" y="57"/>
                </a:lnTo>
                <a:lnTo>
                  <a:pt x="2164" y="550"/>
                </a:lnTo>
                <a:lnTo>
                  <a:pt x="2216" y="496"/>
                </a:lnTo>
                <a:lnTo>
                  <a:pt x="0" y="0"/>
                </a:lnTo>
                <a:close/>
              </a:path>
            </a:pathLst>
          </a:custGeom>
          <a:gradFill>
            <a:gsLst>
              <a:gs pos="0">
                <a:srgbClr val="000099"/>
              </a:gs>
              <a:gs pos="100000">
                <a:srgbClr val="808080"/>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nvGrpSpPr>
          <p:cNvPr id="4712" name="Google Shape;4712;p20"/>
          <p:cNvGrpSpPr/>
          <p:nvPr/>
        </p:nvGrpSpPr>
        <p:grpSpPr>
          <a:xfrm>
            <a:off x="9631443" y="5990722"/>
            <a:ext cx="58925" cy="22883"/>
            <a:chOff x="1740" y="2642"/>
            <a:chExt cx="752" cy="327"/>
          </a:xfrm>
        </p:grpSpPr>
        <p:sp>
          <p:nvSpPr>
            <p:cNvPr id="4713" name="Google Shape;4713;p20"/>
            <p:cNvSpPr/>
            <p:nvPr/>
          </p:nvSpPr>
          <p:spPr>
            <a:xfrm>
              <a:off x="1740" y="2642"/>
              <a:ext cx="752" cy="327"/>
            </a:xfrm>
            <a:custGeom>
              <a:avLst/>
              <a:gdLst/>
              <a:ahLst/>
              <a:cxnLst/>
              <a:rect l="l" t="t" r="r" b="b"/>
              <a:pathLst>
                <a:path w="752" h="327" extrusionOk="0">
                  <a:moveTo>
                    <a:pt x="293" y="0"/>
                  </a:moveTo>
                  <a:lnTo>
                    <a:pt x="752" y="124"/>
                  </a:lnTo>
                  <a:lnTo>
                    <a:pt x="470" y="327"/>
                  </a:lnTo>
                  <a:lnTo>
                    <a:pt x="0" y="183"/>
                  </a:lnTo>
                  <a:lnTo>
                    <a:pt x="293"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4714" name="Google Shape;4714;p20"/>
            <p:cNvSpPr/>
            <p:nvPr/>
          </p:nvSpPr>
          <p:spPr>
            <a:xfrm>
              <a:off x="1754" y="2649"/>
              <a:ext cx="726" cy="311"/>
            </a:xfrm>
            <a:custGeom>
              <a:avLst/>
              <a:gdLst/>
              <a:ahLst/>
              <a:cxnLst/>
              <a:rect l="l" t="t" r="r" b="b"/>
              <a:pathLst>
                <a:path w="726" h="311" extrusionOk="0">
                  <a:moveTo>
                    <a:pt x="282" y="0"/>
                  </a:moveTo>
                  <a:lnTo>
                    <a:pt x="726" y="119"/>
                  </a:lnTo>
                  <a:lnTo>
                    <a:pt x="457" y="311"/>
                  </a:lnTo>
                  <a:lnTo>
                    <a:pt x="0" y="173"/>
                  </a:lnTo>
                  <a:lnTo>
                    <a:pt x="282" y="0"/>
                  </a:lnTo>
                  <a:close/>
                </a:path>
              </a:pathLst>
            </a:custGeom>
            <a:gradFill>
              <a:gsLst>
                <a:gs pos="0">
                  <a:srgbClr val="4D4D4D"/>
                </a:gs>
                <a:gs pos="100000">
                  <a:srgbClr val="DDDDDD"/>
                </a:gs>
              </a:gsLst>
              <a:lin ang="189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4715" name="Google Shape;4715;p20"/>
            <p:cNvSpPr/>
            <p:nvPr/>
          </p:nvSpPr>
          <p:spPr>
            <a:xfrm>
              <a:off x="1808" y="2770"/>
              <a:ext cx="258" cy="100"/>
            </a:xfrm>
            <a:custGeom>
              <a:avLst/>
              <a:gdLst/>
              <a:ahLst/>
              <a:cxnLst/>
              <a:rect l="l" t="t" r="r" b="b"/>
              <a:pathLst>
                <a:path w="258" h="100" extrusionOk="0">
                  <a:moveTo>
                    <a:pt x="0" y="44"/>
                  </a:moveTo>
                  <a:lnTo>
                    <a:pt x="75" y="0"/>
                  </a:lnTo>
                  <a:lnTo>
                    <a:pt x="258" y="50"/>
                  </a:lnTo>
                  <a:lnTo>
                    <a:pt x="183" y="100"/>
                  </a:lnTo>
                  <a:lnTo>
                    <a:pt x="0" y="44"/>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4716" name="Google Shape;4716;p20"/>
            <p:cNvSpPr/>
            <p:nvPr/>
          </p:nvSpPr>
          <p:spPr>
            <a:xfrm>
              <a:off x="1799" y="2816"/>
              <a:ext cx="194" cy="63"/>
            </a:xfrm>
            <a:custGeom>
              <a:avLst/>
              <a:gdLst/>
              <a:ahLst/>
              <a:cxnLst/>
              <a:rect l="l" t="t" r="r" b="b"/>
              <a:pathLst>
                <a:path w="194" h="63" extrusionOk="0">
                  <a:moveTo>
                    <a:pt x="12" y="0"/>
                  </a:moveTo>
                  <a:lnTo>
                    <a:pt x="194" y="53"/>
                  </a:lnTo>
                  <a:lnTo>
                    <a:pt x="180" y="63"/>
                  </a:lnTo>
                  <a:lnTo>
                    <a:pt x="0" y="9"/>
                  </a:lnTo>
                  <a:lnTo>
                    <a:pt x="12"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4717" name="Google Shape;4717;p20"/>
            <p:cNvSpPr/>
            <p:nvPr/>
          </p:nvSpPr>
          <p:spPr>
            <a:xfrm>
              <a:off x="2020" y="2834"/>
              <a:ext cx="258" cy="102"/>
            </a:xfrm>
            <a:custGeom>
              <a:avLst/>
              <a:gdLst/>
              <a:ahLst/>
              <a:cxnLst/>
              <a:rect l="l" t="t" r="r" b="b"/>
              <a:pathLst>
                <a:path w="258" h="102" extrusionOk="0">
                  <a:moveTo>
                    <a:pt x="0" y="46"/>
                  </a:moveTo>
                  <a:lnTo>
                    <a:pt x="71" y="0"/>
                  </a:lnTo>
                  <a:lnTo>
                    <a:pt x="258" y="52"/>
                  </a:lnTo>
                  <a:lnTo>
                    <a:pt x="183" y="102"/>
                  </a:lnTo>
                  <a:lnTo>
                    <a:pt x="0" y="46"/>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4718" name="Google Shape;4718;p20"/>
            <p:cNvSpPr/>
            <p:nvPr/>
          </p:nvSpPr>
          <p:spPr>
            <a:xfrm>
              <a:off x="2011" y="2882"/>
              <a:ext cx="194" cy="63"/>
            </a:xfrm>
            <a:custGeom>
              <a:avLst/>
              <a:gdLst/>
              <a:ahLst/>
              <a:cxnLst/>
              <a:rect l="l" t="t" r="r" b="b"/>
              <a:pathLst>
                <a:path w="194" h="63" extrusionOk="0">
                  <a:moveTo>
                    <a:pt x="12" y="0"/>
                  </a:moveTo>
                  <a:lnTo>
                    <a:pt x="194" y="53"/>
                  </a:lnTo>
                  <a:lnTo>
                    <a:pt x="180" y="63"/>
                  </a:lnTo>
                  <a:lnTo>
                    <a:pt x="0" y="9"/>
                  </a:lnTo>
                  <a:lnTo>
                    <a:pt x="12"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sp>
        <p:nvSpPr>
          <p:cNvPr id="4719" name="Google Shape;4719;p20"/>
          <p:cNvSpPr/>
          <p:nvPr/>
        </p:nvSpPr>
        <p:spPr>
          <a:xfrm>
            <a:off x="9732325" y="5994145"/>
            <a:ext cx="71361" cy="50265"/>
          </a:xfrm>
          <a:custGeom>
            <a:avLst/>
            <a:gdLst/>
            <a:ahLst/>
            <a:cxnLst/>
            <a:rect l="l" t="t" r="r" b="b"/>
            <a:pathLst>
              <a:path w="990" h="792" extrusionOk="0">
                <a:moveTo>
                  <a:pt x="3" y="738"/>
                </a:moveTo>
                <a:lnTo>
                  <a:pt x="990" y="0"/>
                </a:lnTo>
                <a:lnTo>
                  <a:pt x="987" y="60"/>
                </a:lnTo>
                <a:lnTo>
                  <a:pt x="0" y="792"/>
                </a:lnTo>
                <a:lnTo>
                  <a:pt x="3" y="738"/>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4720" name="Google Shape;4720;p20"/>
          <p:cNvSpPr/>
          <p:nvPr/>
        </p:nvSpPr>
        <p:spPr>
          <a:xfrm>
            <a:off x="9550204" y="5998154"/>
            <a:ext cx="182586" cy="45864"/>
          </a:xfrm>
          <a:custGeom>
            <a:avLst/>
            <a:gdLst/>
            <a:ahLst/>
            <a:cxnLst/>
            <a:rect l="l" t="t" r="r" b="b"/>
            <a:pathLst>
              <a:path w="2532" h="723" extrusionOk="0">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4721" name="Google Shape;4721;p20"/>
          <p:cNvSpPr/>
          <p:nvPr/>
        </p:nvSpPr>
        <p:spPr>
          <a:xfrm>
            <a:off x="9550320" y="5989744"/>
            <a:ext cx="1976" cy="9290"/>
          </a:xfrm>
          <a:custGeom>
            <a:avLst/>
            <a:gdLst/>
            <a:ahLst/>
            <a:cxnLst/>
            <a:rect l="l" t="t" r="r" b="b"/>
            <a:pathLst>
              <a:path w="26" h="147" extrusionOk="0">
                <a:moveTo>
                  <a:pt x="26" y="10"/>
                </a:moveTo>
                <a:lnTo>
                  <a:pt x="23" y="147"/>
                </a:lnTo>
                <a:lnTo>
                  <a:pt x="0" y="144"/>
                </a:lnTo>
                <a:lnTo>
                  <a:pt x="3" y="0"/>
                </a:lnTo>
                <a:lnTo>
                  <a:pt x="26" y="1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4722" name="Google Shape;4722;p20"/>
          <p:cNvSpPr/>
          <p:nvPr/>
        </p:nvSpPr>
        <p:spPr>
          <a:xfrm>
            <a:off x="9550436" y="5951899"/>
            <a:ext cx="84843" cy="38432"/>
          </a:xfrm>
          <a:custGeom>
            <a:avLst/>
            <a:gdLst/>
            <a:ahLst/>
            <a:cxnLst/>
            <a:rect l="l" t="t" r="r" b="b"/>
            <a:pathLst>
              <a:path w="1176" h="606" extrusionOk="0">
                <a:moveTo>
                  <a:pt x="1170" y="0"/>
                </a:moveTo>
                <a:lnTo>
                  <a:pt x="0" y="597"/>
                </a:lnTo>
                <a:lnTo>
                  <a:pt x="30" y="606"/>
                </a:lnTo>
                <a:lnTo>
                  <a:pt x="1176" y="18"/>
                </a:lnTo>
                <a:lnTo>
                  <a:pt x="1170"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4723" name="Google Shape;4723;p20"/>
          <p:cNvSpPr/>
          <p:nvPr/>
        </p:nvSpPr>
        <p:spPr>
          <a:xfrm>
            <a:off x="9556131" y="5991700"/>
            <a:ext cx="173172" cy="44104"/>
          </a:xfrm>
          <a:custGeom>
            <a:avLst/>
            <a:gdLst/>
            <a:ahLst/>
            <a:cxnLst/>
            <a:rect l="l" t="t" r="r" b="b"/>
            <a:pathLst>
              <a:path w="2532" h="723" extrusionOk="0">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4724" name="Google Shape;4724;p20"/>
          <p:cNvSpPr/>
          <p:nvPr/>
        </p:nvSpPr>
        <p:spPr>
          <a:xfrm rot="10800000" flipH="1">
            <a:off x="9729071" y="5988571"/>
            <a:ext cx="70663" cy="45669"/>
          </a:xfrm>
          <a:custGeom>
            <a:avLst/>
            <a:gdLst/>
            <a:ahLst/>
            <a:cxnLst/>
            <a:rect l="l" t="t" r="r" b="b"/>
            <a:pathLst>
              <a:path w="2532" h="723" extrusionOk="0">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nvGrpSpPr>
          <p:cNvPr id="4725" name="Google Shape;4725;p20"/>
          <p:cNvGrpSpPr/>
          <p:nvPr/>
        </p:nvGrpSpPr>
        <p:grpSpPr>
          <a:xfrm>
            <a:off x="10017877" y="5636388"/>
            <a:ext cx="171450" cy="348944"/>
            <a:chOff x="4140" y="429"/>
            <a:chExt cx="1425" cy="2396"/>
          </a:xfrm>
        </p:grpSpPr>
        <p:sp>
          <p:nvSpPr>
            <p:cNvPr id="4726" name="Google Shape;4726;p20"/>
            <p:cNvSpPr/>
            <p:nvPr/>
          </p:nvSpPr>
          <p:spPr>
            <a:xfrm>
              <a:off x="5268" y="433"/>
              <a:ext cx="283" cy="2286"/>
            </a:xfrm>
            <a:custGeom>
              <a:avLst/>
              <a:gdLst/>
              <a:ahLst/>
              <a:cxnLst/>
              <a:rect l="l" t="t" r="r" b="b"/>
              <a:pathLst>
                <a:path w="354" h="2742" extrusionOk="0">
                  <a:moveTo>
                    <a:pt x="63" y="0"/>
                  </a:moveTo>
                  <a:lnTo>
                    <a:pt x="354" y="339"/>
                  </a:lnTo>
                  <a:lnTo>
                    <a:pt x="346" y="2624"/>
                  </a:lnTo>
                  <a:lnTo>
                    <a:pt x="0" y="2742"/>
                  </a:lnTo>
                  <a:lnTo>
                    <a:pt x="63" y="0"/>
                  </a:lnTo>
                  <a:close/>
                </a:path>
              </a:pathLst>
            </a:custGeom>
            <a:gradFill>
              <a:gsLst>
                <a:gs pos="0">
                  <a:srgbClr val="DDDDDD"/>
                </a:gs>
                <a:gs pos="100000">
                  <a:srgbClr val="333333"/>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4727" name="Google Shape;4727;p20"/>
            <p:cNvSpPr/>
            <p:nvPr/>
          </p:nvSpPr>
          <p:spPr>
            <a:xfrm>
              <a:off x="4210" y="429"/>
              <a:ext cx="1046" cy="2285"/>
            </a:xfrm>
            <a:prstGeom prst="rect">
              <a:avLst/>
            </a:prstGeom>
            <a:gradFill>
              <a:gsLst>
                <a:gs pos="0">
                  <a:srgbClr val="292929"/>
                </a:gs>
                <a:gs pos="100000">
                  <a:srgbClr val="808080"/>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4728" name="Google Shape;4728;p20"/>
            <p:cNvSpPr/>
            <p:nvPr/>
          </p:nvSpPr>
          <p:spPr>
            <a:xfrm>
              <a:off x="5321" y="570"/>
              <a:ext cx="169" cy="2115"/>
            </a:xfrm>
            <a:custGeom>
              <a:avLst/>
              <a:gdLst/>
              <a:ahLst/>
              <a:cxnLst/>
              <a:rect l="l" t="t" r="r" b="b"/>
              <a:pathLst>
                <a:path w="211" h="2537" extrusionOk="0">
                  <a:moveTo>
                    <a:pt x="7" y="0"/>
                  </a:moveTo>
                  <a:cubicBezTo>
                    <a:pt x="7" y="0"/>
                    <a:pt x="57" y="28"/>
                    <a:pt x="211" y="218"/>
                  </a:cubicBezTo>
                  <a:cubicBezTo>
                    <a:pt x="0" y="1229"/>
                    <a:pt x="41" y="2537"/>
                    <a:pt x="7" y="2501"/>
                  </a:cubicBezTo>
                  <a:lnTo>
                    <a:pt x="7" y="0"/>
                  </a:lnTo>
                  <a:close/>
                </a:path>
              </a:pathLst>
            </a:custGeom>
            <a:gradFill>
              <a:gsLst>
                <a:gs pos="0">
                  <a:srgbClr val="808080"/>
                </a:gs>
                <a:gs pos="100000">
                  <a:srgbClr val="F8F8F8"/>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4729" name="Google Shape;4729;p20"/>
            <p:cNvSpPr/>
            <p:nvPr/>
          </p:nvSpPr>
          <p:spPr>
            <a:xfrm>
              <a:off x="5284" y="1640"/>
              <a:ext cx="263" cy="189"/>
            </a:xfrm>
            <a:custGeom>
              <a:avLst/>
              <a:gdLst/>
              <a:ahLst/>
              <a:cxnLst/>
              <a:rect l="l" t="t" r="r" b="b"/>
              <a:pathLst>
                <a:path w="328" h="226" extrusionOk="0">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4730" name="Google Shape;4730;p20"/>
            <p:cNvSpPr/>
            <p:nvPr/>
          </p:nvSpPr>
          <p:spPr>
            <a:xfrm>
              <a:off x="4210" y="690"/>
              <a:ext cx="598" cy="47"/>
            </a:xfrm>
            <a:prstGeom prst="rect">
              <a:avLst/>
            </a:prstGeom>
            <a:solidFill>
              <a:schemeClr val="dk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grpSp>
          <p:nvGrpSpPr>
            <p:cNvPr id="4731" name="Google Shape;4731;p20"/>
            <p:cNvGrpSpPr/>
            <p:nvPr/>
          </p:nvGrpSpPr>
          <p:grpSpPr>
            <a:xfrm>
              <a:off x="4748" y="666"/>
              <a:ext cx="578" cy="150"/>
              <a:chOff x="613" y="2566"/>
              <a:chExt cx="721" cy="144"/>
            </a:xfrm>
          </p:grpSpPr>
          <p:sp>
            <p:nvSpPr>
              <p:cNvPr id="4732" name="Google Shape;4732;p20"/>
              <p:cNvSpPr/>
              <p:nvPr/>
            </p:nvSpPr>
            <p:spPr>
              <a:xfrm>
                <a:off x="613" y="2566"/>
                <a:ext cx="721" cy="144"/>
              </a:xfrm>
              <a:prstGeom prst="roundRect">
                <a:avLst>
                  <a:gd name="adj" fmla="val 50000"/>
                </a:avLst>
              </a:pr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4733" name="Google Shape;4733;p20"/>
              <p:cNvSpPr/>
              <p:nvPr/>
            </p:nvSpPr>
            <p:spPr>
              <a:xfrm>
                <a:off x="625" y="2581"/>
                <a:ext cx="696" cy="114"/>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grpSp>
        <p:sp>
          <p:nvSpPr>
            <p:cNvPr id="4734" name="Google Shape;4734;p20"/>
            <p:cNvSpPr/>
            <p:nvPr/>
          </p:nvSpPr>
          <p:spPr>
            <a:xfrm>
              <a:off x="4220" y="1022"/>
              <a:ext cx="598" cy="47"/>
            </a:xfrm>
            <a:prstGeom prst="rect">
              <a:avLst/>
            </a:prstGeom>
            <a:solidFill>
              <a:schemeClr val="dk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grpSp>
          <p:nvGrpSpPr>
            <p:cNvPr id="4735" name="Google Shape;4735;p20"/>
            <p:cNvGrpSpPr/>
            <p:nvPr/>
          </p:nvGrpSpPr>
          <p:grpSpPr>
            <a:xfrm>
              <a:off x="4748" y="990"/>
              <a:ext cx="578" cy="134"/>
              <a:chOff x="615" y="2564"/>
              <a:chExt cx="721" cy="139"/>
            </a:xfrm>
          </p:grpSpPr>
          <p:sp>
            <p:nvSpPr>
              <p:cNvPr id="4736" name="Google Shape;4736;p20"/>
              <p:cNvSpPr/>
              <p:nvPr/>
            </p:nvSpPr>
            <p:spPr>
              <a:xfrm>
                <a:off x="615" y="2564"/>
                <a:ext cx="721" cy="139"/>
              </a:xfrm>
              <a:prstGeom prst="roundRect">
                <a:avLst>
                  <a:gd name="adj" fmla="val 50000"/>
                </a:avLst>
              </a:pr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4737" name="Google Shape;4737;p20"/>
              <p:cNvSpPr/>
              <p:nvPr/>
            </p:nvSpPr>
            <p:spPr>
              <a:xfrm>
                <a:off x="628" y="2581"/>
                <a:ext cx="696" cy="107"/>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grpSp>
        <p:sp>
          <p:nvSpPr>
            <p:cNvPr id="4738" name="Google Shape;4738;p20"/>
            <p:cNvSpPr/>
            <p:nvPr/>
          </p:nvSpPr>
          <p:spPr>
            <a:xfrm>
              <a:off x="4220" y="1354"/>
              <a:ext cx="598" cy="47"/>
            </a:xfrm>
            <a:prstGeom prst="rect">
              <a:avLst/>
            </a:prstGeom>
            <a:solidFill>
              <a:schemeClr val="dk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4739" name="Google Shape;4739;p20"/>
            <p:cNvSpPr/>
            <p:nvPr/>
          </p:nvSpPr>
          <p:spPr>
            <a:xfrm>
              <a:off x="4230" y="1655"/>
              <a:ext cx="598" cy="47"/>
            </a:xfrm>
            <a:prstGeom prst="rect">
              <a:avLst/>
            </a:prstGeom>
            <a:solidFill>
              <a:schemeClr val="dk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grpSp>
          <p:nvGrpSpPr>
            <p:cNvPr id="4740" name="Google Shape;4740;p20"/>
            <p:cNvGrpSpPr/>
            <p:nvPr/>
          </p:nvGrpSpPr>
          <p:grpSpPr>
            <a:xfrm>
              <a:off x="4738" y="1647"/>
              <a:ext cx="578" cy="135"/>
              <a:chOff x="618" y="2586"/>
              <a:chExt cx="720" cy="124"/>
            </a:xfrm>
          </p:grpSpPr>
          <p:sp>
            <p:nvSpPr>
              <p:cNvPr id="4741" name="Google Shape;4741;p20"/>
              <p:cNvSpPr/>
              <p:nvPr/>
            </p:nvSpPr>
            <p:spPr>
              <a:xfrm>
                <a:off x="618" y="2586"/>
                <a:ext cx="720" cy="124"/>
              </a:xfrm>
              <a:prstGeom prst="roundRect">
                <a:avLst>
                  <a:gd name="adj" fmla="val 50000"/>
                </a:avLst>
              </a:pr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4742" name="Google Shape;4742;p20"/>
              <p:cNvSpPr/>
              <p:nvPr/>
            </p:nvSpPr>
            <p:spPr>
              <a:xfrm>
                <a:off x="630" y="2586"/>
                <a:ext cx="695" cy="109"/>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grpSp>
        <p:sp>
          <p:nvSpPr>
            <p:cNvPr id="4743" name="Google Shape;4743;p20"/>
            <p:cNvSpPr/>
            <p:nvPr/>
          </p:nvSpPr>
          <p:spPr>
            <a:xfrm>
              <a:off x="5288" y="1354"/>
              <a:ext cx="263" cy="188"/>
            </a:xfrm>
            <a:custGeom>
              <a:avLst/>
              <a:gdLst/>
              <a:ahLst/>
              <a:cxnLst/>
              <a:rect l="l" t="t" r="r" b="b"/>
              <a:pathLst>
                <a:path w="328" h="226" extrusionOk="0">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nvGrpSpPr>
            <p:cNvPr id="4744" name="Google Shape;4744;p20"/>
            <p:cNvGrpSpPr/>
            <p:nvPr/>
          </p:nvGrpSpPr>
          <p:grpSpPr>
            <a:xfrm>
              <a:off x="4738" y="1330"/>
              <a:ext cx="588" cy="134"/>
              <a:chOff x="613" y="2571"/>
              <a:chExt cx="732" cy="134"/>
            </a:xfrm>
          </p:grpSpPr>
          <p:sp>
            <p:nvSpPr>
              <p:cNvPr id="4745" name="Google Shape;4745;p20"/>
              <p:cNvSpPr/>
              <p:nvPr/>
            </p:nvSpPr>
            <p:spPr>
              <a:xfrm>
                <a:off x="613" y="2571"/>
                <a:ext cx="732" cy="134"/>
              </a:xfrm>
              <a:prstGeom prst="roundRect">
                <a:avLst>
                  <a:gd name="adj" fmla="val 50000"/>
                </a:avLst>
              </a:pr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4746" name="Google Shape;4746;p20"/>
              <p:cNvSpPr/>
              <p:nvPr/>
            </p:nvSpPr>
            <p:spPr>
              <a:xfrm>
                <a:off x="625" y="2587"/>
                <a:ext cx="720" cy="103"/>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grpSp>
        <p:sp>
          <p:nvSpPr>
            <p:cNvPr id="4747" name="Google Shape;4747;p20"/>
            <p:cNvSpPr/>
            <p:nvPr/>
          </p:nvSpPr>
          <p:spPr>
            <a:xfrm>
              <a:off x="5246" y="429"/>
              <a:ext cx="70" cy="2285"/>
            </a:xfrm>
            <a:prstGeom prst="rect">
              <a:avLst/>
            </a:prstGeom>
            <a:gradFill>
              <a:gsLst>
                <a:gs pos="0">
                  <a:srgbClr val="333333"/>
                </a:gs>
                <a:gs pos="50000">
                  <a:srgbClr val="DDDDDD"/>
                </a:gs>
                <a:gs pos="100000">
                  <a:srgbClr val="333333"/>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4748" name="Google Shape;4748;p20"/>
            <p:cNvSpPr/>
            <p:nvPr/>
          </p:nvSpPr>
          <p:spPr>
            <a:xfrm>
              <a:off x="5312" y="1007"/>
              <a:ext cx="237" cy="213"/>
            </a:xfrm>
            <a:custGeom>
              <a:avLst/>
              <a:gdLst/>
              <a:ahLst/>
              <a:cxnLst/>
              <a:rect l="l" t="t" r="r" b="b"/>
              <a:pathLst>
                <a:path w="296" h="256" extrusionOk="0">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4749" name="Google Shape;4749;p20"/>
            <p:cNvSpPr/>
            <p:nvPr/>
          </p:nvSpPr>
          <p:spPr>
            <a:xfrm>
              <a:off x="5315" y="680"/>
              <a:ext cx="244" cy="240"/>
            </a:xfrm>
            <a:custGeom>
              <a:avLst/>
              <a:gdLst/>
              <a:ahLst/>
              <a:cxnLst/>
              <a:rect l="l" t="t" r="r" b="b"/>
              <a:pathLst>
                <a:path w="304" h="288" extrusionOk="0">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4750" name="Google Shape;4750;p20"/>
            <p:cNvSpPr/>
            <p:nvPr/>
          </p:nvSpPr>
          <p:spPr>
            <a:xfrm>
              <a:off x="5515" y="2611"/>
              <a:ext cx="50" cy="95"/>
            </a:xfrm>
            <a:prstGeom prst="ellipse">
              <a:avLst/>
            </a:prstGeom>
            <a:solidFill>
              <a:srgbClr val="33333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4751" name="Google Shape;4751;p20"/>
            <p:cNvSpPr/>
            <p:nvPr/>
          </p:nvSpPr>
          <p:spPr>
            <a:xfrm>
              <a:off x="5302" y="2614"/>
              <a:ext cx="245" cy="200"/>
            </a:xfrm>
            <a:custGeom>
              <a:avLst/>
              <a:gdLst/>
              <a:ahLst/>
              <a:cxnLst/>
              <a:rect l="l" t="t" r="r" b="b"/>
              <a:pathLst>
                <a:path w="306" h="240" extrusionOk="0">
                  <a:moveTo>
                    <a:pt x="0" y="106"/>
                  </a:moveTo>
                  <a:lnTo>
                    <a:pt x="2" y="240"/>
                  </a:lnTo>
                  <a:lnTo>
                    <a:pt x="306" y="110"/>
                  </a:lnTo>
                  <a:lnTo>
                    <a:pt x="300" y="0"/>
                  </a:lnTo>
                  <a:lnTo>
                    <a:pt x="0" y="106"/>
                  </a:lnTo>
                  <a:close/>
                </a:path>
              </a:pathLst>
            </a:custGeom>
            <a:solidFill>
              <a:srgbClr val="33333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4752" name="Google Shape;4752;p20"/>
            <p:cNvSpPr/>
            <p:nvPr/>
          </p:nvSpPr>
          <p:spPr>
            <a:xfrm>
              <a:off x="4140" y="2675"/>
              <a:ext cx="1196" cy="150"/>
            </a:xfrm>
            <a:prstGeom prst="roundRect">
              <a:avLst>
                <a:gd name="adj" fmla="val 50000"/>
              </a:avLst>
            </a:prstGeom>
            <a:solidFill>
              <a:srgbClr val="DDDDDD"/>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4753" name="Google Shape;4753;p20"/>
            <p:cNvSpPr/>
            <p:nvPr/>
          </p:nvSpPr>
          <p:spPr>
            <a:xfrm>
              <a:off x="4210" y="2714"/>
              <a:ext cx="1066" cy="79"/>
            </a:xfrm>
            <a:prstGeom prst="roundRect">
              <a:avLst>
                <a:gd name="adj" fmla="val 50000"/>
              </a:avLst>
            </a:prstGeom>
            <a:gradFill>
              <a:gsLst>
                <a:gs pos="0">
                  <a:schemeClr val="dk2"/>
                </a:gs>
                <a:gs pos="100000">
                  <a:schemeClr val="lt2"/>
                </a:gs>
              </a:gsLst>
              <a:lin ang="0" scaled="0"/>
            </a:gra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4754" name="Google Shape;4754;p20"/>
            <p:cNvSpPr/>
            <p:nvPr/>
          </p:nvSpPr>
          <p:spPr>
            <a:xfrm>
              <a:off x="4309" y="2382"/>
              <a:ext cx="159" cy="142"/>
            </a:xfrm>
            <a:prstGeom prst="ellipse">
              <a:avLst/>
            </a:prstGeom>
            <a:solidFill>
              <a:srgbClr val="33CC3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4755" name="Google Shape;4755;p20"/>
            <p:cNvSpPr/>
            <p:nvPr/>
          </p:nvSpPr>
          <p:spPr>
            <a:xfrm>
              <a:off x="4489" y="2382"/>
              <a:ext cx="159" cy="142"/>
            </a:xfrm>
            <a:prstGeom prst="ellipse">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Noto Sans Symbols"/>
                <a:buNone/>
              </a:pPr>
              <a:endParaRPr sz="1800" b="0" i="0" u="none" strike="noStrike" cap="none">
                <a:solidFill>
                  <a:srgbClr val="FF0000"/>
                </a:solidFill>
                <a:latin typeface="Arial"/>
                <a:ea typeface="Arial"/>
                <a:cs typeface="Arial"/>
                <a:sym typeface="Arial"/>
              </a:endParaRPr>
            </a:p>
          </p:txBody>
        </p:sp>
        <p:sp>
          <p:nvSpPr>
            <p:cNvPr id="4756" name="Google Shape;4756;p20"/>
            <p:cNvSpPr/>
            <p:nvPr/>
          </p:nvSpPr>
          <p:spPr>
            <a:xfrm>
              <a:off x="4658" y="2382"/>
              <a:ext cx="159" cy="142"/>
            </a:xfrm>
            <a:prstGeom prst="ellipse">
              <a:avLst/>
            </a:prstGeom>
            <a:solidFill>
              <a:srgbClr val="33CC3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4757" name="Google Shape;4757;p20"/>
            <p:cNvSpPr/>
            <p:nvPr/>
          </p:nvSpPr>
          <p:spPr>
            <a:xfrm>
              <a:off x="5067" y="1837"/>
              <a:ext cx="80" cy="759"/>
            </a:xfrm>
            <a:prstGeom prst="rect">
              <a:avLst/>
            </a:prstGeom>
            <a:solidFill>
              <a:srgbClr val="29292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grpSp>
      <p:grpSp>
        <p:nvGrpSpPr>
          <p:cNvPr id="4758" name="Google Shape;4758;p20"/>
          <p:cNvGrpSpPr/>
          <p:nvPr/>
        </p:nvGrpSpPr>
        <p:grpSpPr>
          <a:xfrm flipH="1">
            <a:off x="7773981" y="5281060"/>
            <a:ext cx="345630" cy="320302"/>
            <a:chOff x="2839" y="3501"/>
            <a:chExt cx="755" cy="803"/>
          </a:xfrm>
        </p:grpSpPr>
        <p:pic>
          <p:nvPicPr>
            <p:cNvPr id="4759" name="Google Shape;4759;p20" descr="desktop_computer_stylized_medium"/>
            <p:cNvPicPr preferRelativeResize="0"/>
            <p:nvPr/>
          </p:nvPicPr>
          <p:blipFill rotWithShape="1">
            <a:blip r:embed="rId12">
              <a:alphaModFix/>
            </a:blip>
            <a:srcRect/>
            <a:stretch/>
          </p:blipFill>
          <p:spPr>
            <a:xfrm>
              <a:off x="2839" y="3501"/>
              <a:ext cx="755" cy="803"/>
            </a:xfrm>
            <a:prstGeom prst="rect">
              <a:avLst/>
            </a:prstGeom>
            <a:noFill/>
            <a:ln>
              <a:noFill/>
            </a:ln>
          </p:spPr>
        </p:pic>
        <p:sp>
          <p:nvSpPr>
            <p:cNvPr id="4760" name="Google Shape;4760;p20"/>
            <p:cNvSpPr/>
            <p:nvPr/>
          </p:nvSpPr>
          <p:spPr>
            <a:xfrm>
              <a:off x="2916" y="3578"/>
              <a:ext cx="356" cy="368"/>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grpSp>
        <p:nvGrpSpPr>
          <p:cNvPr id="4761" name="Google Shape;4761;p20"/>
          <p:cNvGrpSpPr/>
          <p:nvPr/>
        </p:nvGrpSpPr>
        <p:grpSpPr>
          <a:xfrm>
            <a:off x="7439074" y="1859725"/>
            <a:ext cx="1802647" cy="1120859"/>
            <a:chOff x="7439074" y="1859725"/>
            <a:chExt cx="1802647" cy="1120859"/>
          </a:xfrm>
        </p:grpSpPr>
        <p:pic>
          <p:nvPicPr>
            <p:cNvPr id="4762" name="Google Shape;4762;p20" descr="cell_tower_radiation copy"/>
            <p:cNvPicPr preferRelativeResize="0"/>
            <p:nvPr/>
          </p:nvPicPr>
          <p:blipFill rotWithShape="1">
            <a:blip r:embed="rId15">
              <a:alphaModFix/>
            </a:blip>
            <a:srcRect/>
            <a:stretch/>
          </p:blipFill>
          <p:spPr>
            <a:xfrm>
              <a:off x="7980866" y="2158167"/>
              <a:ext cx="457200" cy="332766"/>
            </a:xfrm>
            <a:prstGeom prst="rect">
              <a:avLst/>
            </a:prstGeom>
            <a:noFill/>
            <a:ln>
              <a:noFill/>
            </a:ln>
          </p:spPr>
        </p:pic>
        <p:cxnSp>
          <p:nvCxnSpPr>
            <p:cNvPr id="4763" name="Google Shape;4763;p20"/>
            <p:cNvCxnSpPr/>
            <p:nvPr/>
          </p:nvCxnSpPr>
          <p:spPr>
            <a:xfrm>
              <a:off x="8207860" y="2700359"/>
              <a:ext cx="227964" cy="174352"/>
            </a:xfrm>
            <a:prstGeom prst="straightConnector1">
              <a:avLst/>
            </a:prstGeom>
            <a:noFill/>
            <a:ln w="9525" cap="flat" cmpd="sng">
              <a:solidFill>
                <a:schemeClr val="dk1"/>
              </a:solidFill>
              <a:prstDash val="solid"/>
              <a:round/>
              <a:headEnd type="none" w="med" len="med"/>
              <a:tailEnd type="none" w="med" len="med"/>
            </a:ln>
          </p:spPr>
        </p:cxnSp>
        <p:grpSp>
          <p:nvGrpSpPr>
            <p:cNvPr id="4764" name="Google Shape;4764;p20"/>
            <p:cNvGrpSpPr/>
            <p:nvPr/>
          </p:nvGrpSpPr>
          <p:grpSpPr>
            <a:xfrm>
              <a:off x="8050698" y="2309376"/>
              <a:ext cx="298450" cy="464008"/>
              <a:chOff x="3130" y="3288"/>
              <a:chExt cx="410" cy="742"/>
            </a:xfrm>
          </p:grpSpPr>
          <p:cxnSp>
            <p:nvCxnSpPr>
              <p:cNvPr id="4765" name="Google Shape;4765;p20"/>
              <p:cNvCxnSpPr/>
              <p:nvPr/>
            </p:nvCxnSpPr>
            <p:spPr>
              <a:xfrm flipH="1">
                <a:off x="3130" y="3288"/>
                <a:ext cx="205" cy="672"/>
              </a:xfrm>
              <a:prstGeom prst="straightConnector1">
                <a:avLst/>
              </a:prstGeom>
              <a:noFill/>
              <a:ln w="19050" cap="flat" cmpd="sng">
                <a:solidFill>
                  <a:schemeClr val="dk1"/>
                </a:solidFill>
                <a:prstDash val="solid"/>
                <a:round/>
                <a:headEnd type="none" w="med" len="med"/>
                <a:tailEnd type="none" w="med" len="med"/>
              </a:ln>
            </p:spPr>
          </p:cxnSp>
          <p:cxnSp>
            <p:nvCxnSpPr>
              <p:cNvPr id="4766" name="Google Shape;4766;p20"/>
              <p:cNvCxnSpPr/>
              <p:nvPr/>
            </p:nvCxnSpPr>
            <p:spPr>
              <a:xfrm>
                <a:off x="3335" y="3288"/>
                <a:ext cx="205" cy="669"/>
              </a:xfrm>
              <a:prstGeom prst="straightConnector1">
                <a:avLst/>
              </a:prstGeom>
              <a:noFill/>
              <a:ln w="19050" cap="flat" cmpd="sng">
                <a:solidFill>
                  <a:schemeClr val="dk1"/>
                </a:solidFill>
                <a:prstDash val="solid"/>
                <a:round/>
                <a:headEnd type="none" w="med" len="med"/>
                <a:tailEnd type="none" w="med" len="med"/>
              </a:ln>
            </p:spPr>
          </p:cxnSp>
          <p:cxnSp>
            <p:nvCxnSpPr>
              <p:cNvPr id="4767" name="Google Shape;4767;p20"/>
              <p:cNvCxnSpPr/>
              <p:nvPr/>
            </p:nvCxnSpPr>
            <p:spPr>
              <a:xfrm>
                <a:off x="3130" y="3957"/>
                <a:ext cx="205" cy="73"/>
              </a:xfrm>
              <a:prstGeom prst="straightConnector1">
                <a:avLst/>
              </a:prstGeom>
              <a:noFill/>
              <a:ln w="19050" cap="flat" cmpd="sng">
                <a:solidFill>
                  <a:schemeClr val="dk1"/>
                </a:solidFill>
                <a:prstDash val="solid"/>
                <a:round/>
                <a:headEnd type="none" w="med" len="med"/>
                <a:tailEnd type="none" w="med" len="med"/>
              </a:ln>
            </p:spPr>
          </p:cxnSp>
          <p:cxnSp>
            <p:nvCxnSpPr>
              <p:cNvPr id="4768" name="Google Shape;4768;p20"/>
              <p:cNvCxnSpPr/>
              <p:nvPr/>
            </p:nvCxnSpPr>
            <p:spPr>
              <a:xfrm flipH="1">
                <a:off x="3335" y="3957"/>
                <a:ext cx="205" cy="73"/>
              </a:xfrm>
              <a:prstGeom prst="straightConnector1">
                <a:avLst/>
              </a:prstGeom>
              <a:noFill/>
              <a:ln w="19050" cap="flat" cmpd="sng">
                <a:solidFill>
                  <a:schemeClr val="dk1"/>
                </a:solidFill>
                <a:prstDash val="solid"/>
                <a:round/>
                <a:headEnd type="none" w="med" len="med"/>
                <a:tailEnd type="none" w="med" len="med"/>
              </a:ln>
            </p:spPr>
          </p:cxnSp>
          <p:cxnSp>
            <p:nvCxnSpPr>
              <p:cNvPr id="4769" name="Google Shape;4769;p20"/>
              <p:cNvCxnSpPr/>
              <p:nvPr/>
            </p:nvCxnSpPr>
            <p:spPr>
              <a:xfrm>
                <a:off x="3335" y="3303"/>
                <a:ext cx="0" cy="727"/>
              </a:xfrm>
              <a:prstGeom prst="straightConnector1">
                <a:avLst/>
              </a:prstGeom>
              <a:noFill/>
              <a:ln w="19050" cap="flat" cmpd="sng">
                <a:solidFill>
                  <a:schemeClr val="dk1"/>
                </a:solidFill>
                <a:prstDash val="solid"/>
                <a:round/>
                <a:headEnd type="none" w="med" len="med"/>
                <a:tailEnd type="none" w="med" len="med"/>
              </a:ln>
            </p:spPr>
          </p:cxnSp>
          <p:cxnSp>
            <p:nvCxnSpPr>
              <p:cNvPr id="4770" name="Google Shape;4770;p20"/>
              <p:cNvCxnSpPr/>
              <p:nvPr/>
            </p:nvCxnSpPr>
            <p:spPr>
              <a:xfrm rot="10800000" flipH="1">
                <a:off x="3130" y="3888"/>
                <a:ext cx="205" cy="72"/>
              </a:xfrm>
              <a:prstGeom prst="straightConnector1">
                <a:avLst/>
              </a:prstGeom>
              <a:noFill/>
              <a:ln w="19050" cap="flat" cmpd="sng">
                <a:solidFill>
                  <a:schemeClr val="dk1"/>
                </a:solidFill>
                <a:prstDash val="solid"/>
                <a:round/>
                <a:headEnd type="none" w="med" len="med"/>
                <a:tailEnd type="none" w="med" len="med"/>
              </a:ln>
            </p:spPr>
          </p:cxnSp>
          <p:cxnSp>
            <p:nvCxnSpPr>
              <p:cNvPr id="4771" name="Google Shape;4771;p20"/>
              <p:cNvCxnSpPr/>
              <p:nvPr/>
            </p:nvCxnSpPr>
            <p:spPr>
              <a:xfrm rot="10800000">
                <a:off x="3335" y="3888"/>
                <a:ext cx="205" cy="69"/>
              </a:xfrm>
              <a:prstGeom prst="straightConnector1">
                <a:avLst/>
              </a:prstGeom>
              <a:noFill/>
              <a:ln w="19050" cap="flat" cmpd="sng">
                <a:solidFill>
                  <a:schemeClr val="dk1"/>
                </a:solidFill>
                <a:prstDash val="solid"/>
                <a:round/>
                <a:headEnd type="none" w="med" len="med"/>
                <a:tailEnd type="none" w="med" len="med"/>
              </a:ln>
            </p:spPr>
          </p:cxnSp>
          <p:cxnSp>
            <p:nvCxnSpPr>
              <p:cNvPr id="4772" name="Google Shape;4772;p20"/>
              <p:cNvCxnSpPr/>
              <p:nvPr/>
            </p:nvCxnSpPr>
            <p:spPr>
              <a:xfrm>
                <a:off x="3217" y="3668"/>
                <a:ext cx="118" cy="55"/>
              </a:xfrm>
              <a:prstGeom prst="straightConnector1">
                <a:avLst/>
              </a:prstGeom>
              <a:noFill/>
              <a:ln w="19050" cap="flat" cmpd="sng">
                <a:solidFill>
                  <a:schemeClr val="dk1"/>
                </a:solidFill>
                <a:prstDash val="solid"/>
                <a:round/>
                <a:headEnd type="none" w="med" len="med"/>
                <a:tailEnd type="none" w="med" len="med"/>
              </a:ln>
            </p:spPr>
          </p:cxnSp>
          <p:cxnSp>
            <p:nvCxnSpPr>
              <p:cNvPr id="4773" name="Google Shape;4773;p20"/>
              <p:cNvCxnSpPr/>
              <p:nvPr/>
            </p:nvCxnSpPr>
            <p:spPr>
              <a:xfrm rot="10800000" flipH="1">
                <a:off x="3335" y="3668"/>
                <a:ext cx="124" cy="55"/>
              </a:xfrm>
              <a:prstGeom prst="straightConnector1">
                <a:avLst/>
              </a:prstGeom>
              <a:noFill/>
              <a:ln w="19050" cap="flat" cmpd="sng">
                <a:solidFill>
                  <a:schemeClr val="dk1"/>
                </a:solidFill>
                <a:prstDash val="solid"/>
                <a:round/>
                <a:headEnd type="none" w="med" len="med"/>
                <a:tailEnd type="none" w="med" len="med"/>
              </a:ln>
            </p:spPr>
          </p:cxnSp>
          <p:cxnSp>
            <p:nvCxnSpPr>
              <p:cNvPr id="4774" name="Google Shape;4774;p20"/>
              <p:cNvCxnSpPr/>
              <p:nvPr/>
            </p:nvCxnSpPr>
            <p:spPr>
              <a:xfrm>
                <a:off x="3178" y="3766"/>
                <a:ext cx="152" cy="75"/>
              </a:xfrm>
              <a:prstGeom prst="straightConnector1">
                <a:avLst/>
              </a:prstGeom>
              <a:noFill/>
              <a:ln w="19050" cap="flat" cmpd="sng">
                <a:solidFill>
                  <a:schemeClr val="dk1"/>
                </a:solidFill>
                <a:prstDash val="solid"/>
                <a:round/>
                <a:headEnd type="none" w="med" len="med"/>
                <a:tailEnd type="none" w="med" len="med"/>
              </a:ln>
            </p:spPr>
          </p:cxnSp>
          <p:cxnSp>
            <p:nvCxnSpPr>
              <p:cNvPr id="4775" name="Google Shape;4775;p20"/>
              <p:cNvCxnSpPr/>
              <p:nvPr/>
            </p:nvCxnSpPr>
            <p:spPr>
              <a:xfrm rot="10800000" flipH="1">
                <a:off x="3335" y="3781"/>
                <a:ext cx="153" cy="66"/>
              </a:xfrm>
              <a:prstGeom prst="straightConnector1">
                <a:avLst/>
              </a:prstGeom>
              <a:noFill/>
              <a:ln w="19050" cap="flat" cmpd="sng">
                <a:solidFill>
                  <a:schemeClr val="dk1"/>
                </a:solidFill>
                <a:prstDash val="solid"/>
                <a:round/>
                <a:headEnd type="none" w="med" len="med"/>
                <a:tailEnd type="none" w="med" len="med"/>
              </a:ln>
            </p:spPr>
          </p:cxnSp>
          <p:cxnSp>
            <p:nvCxnSpPr>
              <p:cNvPr id="4776" name="Google Shape;4776;p20"/>
              <p:cNvCxnSpPr/>
              <p:nvPr/>
            </p:nvCxnSpPr>
            <p:spPr>
              <a:xfrm rot="10800000" flipH="1">
                <a:off x="3335" y="3567"/>
                <a:ext cx="78" cy="27"/>
              </a:xfrm>
              <a:prstGeom prst="straightConnector1">
                <a:avLst/>
              </a:prstGeom>
              <a:noFill/>
              <a:ln w="19050" cap="flat" cmpd="sng">
                <a:solidFill>
                  <a:schemeClr val="dk1"/>
                </a:solidFill>
                <a:prstDash val="solid"/>
                <a:round/>
                <a:headEnd type="none" w="med" len="med"/>
                <a:tailEnd type="none" w="med" len="med"/>
              </a:ln>
            </p:spPr>
          </p:cxnSp>
          <p:cxnSp>
            <p:nvCxnSpPr>
              <p:cNvPr id="4777" name="Google Shape;4777;p20"/>
              <p:cNvCxnSpPr/>
              <p:nvPr/>
            </p:nvCxnSpPr>
            <p:spPr>
              <a:xfrm rot="10800000" flipH="1">
                <a:off x="3335" y="3428"/>
                <a:ext cx="49" cy="21"/>
              </a:xfrm>
              <a:prstGeom prst="straightConnector1">
                <a:avLst/>
              </a:prstGeom>
              <a:noFill/>
              <a:ln w="19050" cap="flat" cmpd="sng">
                <a:solidFill>
                  <a:schemeClr val="dk1"/>
                </a:solidFill>
                <a:prstDash val="solid"/>
                <a:round/>
                <a:headEnd type="none" w="med" len="med"/>
                <a:tailEnd type="none" w="med" len="med"/>
              </a:ln>
            </p:spPr>
          </p:cxnSp>
          <p:cxnSp>
            <p:nvCxnSpPr>
              <p:cNvPr id="4778" name="Google Shape;4778;p20"/>
              <p:cNvCxnSpPr/>
              <p:nvPr/>
            </p:nvCxnSpPr>
            <p:spPr>
              <a:xfrm>
                <a:off x="3247" y="3558"/>
                <a:ext cx="95" cy="36"/>
              </a:xfrm>
              <a:prstGeom prst="straightConnector1">
                <a:avLst/>
              </a:prstGeom>
              <a:noFill/>
              <a:ln w="19050" cap="flat" cmpd="sng">
                <a:solidFill>
                  <a:schemeClr val="dk1"/>
                </a:solidFill>
                <a:prstDash val="solid"/>
                <a:round/>
                <a:headEnd type="none" w="med" len="med"/>
                <a:tailEnd type="none" w="med" len="med"/>
              </a:ln>
            </p:spPr>
          </p:cxnSp>
          <p:cxnSp>
            <p:nvCxnSpPr>
              <p:cNvPr id="4779" name="Google Shape;4779;p20"/>
              <p:cNvCxnSpPr/>
              <p:nvPr/>
            </p:nvCxnSpPr>
            <p:spPr>
              <a:xfrm>
                <a:off x="3289" y="3422"/>
                <a:ext cx="55" cy="36"/>
              </a:xfrm>
              <a:prstGeom prst="straightConnector1">
                <a:avLst/>
              </a:prstGeom>
              <a:noFill/>
              <a:ln w="19050" cap="flat" cmpd="sng">
                <a:solidFill>
                  <a:schemeClr val="dk1"/>
                </a:solidFill>
                <a:prstDash val="solid"/>
                <a:round/>
                <a:headEnd type="none" w="med" len="med"/>
                <a:tailEnd type="none" w="med" len="med"/>
              </a:ln>
            </p:spPr>
          </p:cxnSp>
        </p:grpSp>
        <p:grpSp>
          <p:nvGrpSpPr>
            <p:cNvPr id="4780" name="Google Shape;4780;p20"/>
            <p:cNvGrpSpPr/>
            <p:nvPr/>
          </p:nvGrpSpPr>
          <p:grpSpPr>
            <a:xfrm>
              <a:off x="8439827" y="2812309"/>
              <a:ext cx="353678" cy="168275"/>
              <a:chOff x="7493876" y="2774731"/>
              <a:chExt cx="1481958" cy="894622"/>
            </a:xfrm>
          </p:grpSpPr>
          <p:sp>
            <p:nvSpPr>
              <p:cNvPr id="4781" name="Google Shape;4781;p20"/>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4782" name="Google Shape;4782;p20"/>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4783" name="Google Shape;4783;p20"/>
              <p:cNvGrpSpPr/>
              <p:nvPr/>
            </p:nvGrpSpPr>
            <p:grpSpPr>
              <a:xfrm>
                <a:off x="7713663" y="2848339"/>
                <a:ext cx="1042107" cy="425543"/>
                <a:chOff x="7786941" y="2884917"/>
                <a:chExt cx="897649" cy="353919"/>
              </a:xfrm>
            </p:grpSpPr>
            <p:sp>
              <p:nvSpPr>
                <p:cNvPr id="4784" name="Google Shape;4784;p20"/>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4785" name="Google Shape;4785;p20"/>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4786" name="Google Shape;4786;p20"/>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4787" name="Google Shape;4787;p20"/>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pic>
          <p:nvPicPr>
            <p:cNvPr id="4788" name="Google Shape;4788;p20" descr="antenna_radiation_stylized"/>
            <p:cNvPicPr preferRelativeResize="0"/>
            <p:nvPr/>
          </p:nvPicPr>
          <p:blipFill rotWithShape="1">
            <a:blip r:embed="rId16">
              <a:alphaModFix/>
            </a:blip>
            <a:srcRect/>
            <a:stretch/>
          </p:blipFill>
          <p:spPr>
            <a:xfrm>
              <a:off x="7750224" y="1859725"/>
              <a:ext cx="415925" cy="88774"/>
            </a:xfrm>
            <a:prstGeom prst="rect">
              <a:avLst/>
            </a:prstGeom>
            <a:noFill/>
            <a:ln>
              <a:noFill/>
            </a:ln>
          </p:spPr>
        </p:pic>
        <p:pic>
          <p:nvPicPr>
            <p:cNvPr id="4789" name="Google Shape;4789;p20" descr="antenna_stylized"/>
            <p:cNvPicPr preferRelativeResize="0"/>
            <p:nvPr/>
          </p:nvPicPr>
          <p:blipFill rotWithShape="1">
            <a:blip r:embed="rId17">
              <a:alphaModFix/>
            </a:blip>
            <a:srcRect/>
            <a:stretch/>
          </p:blipFill>
          <p:spPr>
            <a:xfrm>
              <a:off x="7439074" y="2356613"/>
              <a:ext cx="530702" cy="223756"/>
            </a:xfrm>
            <a:prstGeom prst="rect">
              <a:avLst/>
            </a:prstGeom>
            <a:noFill/>
            <a:ln>
              <a:noFill/>
            </a:ln>
          </p:spPr>
        </p:pic>
        <p:pic>
          <p:nvPicPr>
            <p:cNvPr id="4790" name="Google Shape;4790;p20" descr="antenna_stylized"/>
            <p:cNvPicPr preferRelativeResize="0"/>
            <p:nvPr/>
          </p:nvPicPr>
          <p:blipFill rotWithShape="1">
            <a:blip r:embed="rId17">
              <a:alphaModFix/>
            </a:blip>
            <a:srcRect/>
            <a:stretch/>
          </p:blipFill>
          <p:spPr>
            <a:xfrm>
              <a:off x="8637781" y="2319727"/>
              <a:ext cx="530702" cy="223756"/>
            </a:xfrm>
            <a:prstGeom prst="rect">
              <a:avLst/>
            </a:prstGeom>
            <a:noFill/>
            <a:ln>
              <a:noFill/>
            </a:ln>
          </p:spPr>
        </p:pic>
        <p:pic>
          <p:nvPicPr>
            <p:cNvPr id="4791" name="Google Shape;4791;p20" descr="antenna_stylized"/>
            <p:cNvPicPr preferRelativeResize="0"/>
            <p:nvPr/>
          </p:nvPicPr>
          <p:blipFill rotWithShape="1">
            <a:blip r:embed="rId17">
              <a:alphaModFix/>
            </a:blip>
            <a:srcRect/>
            <a:stretch/>
          </p:blipFill>
          <p:spPr>
            <a:xfrm>
              <a:off x="8711019" y="2059124"/>
              <a:ext cx="530702" cy="223756"/>
            </a:xfrm>
            <a:prstGeom prst="rect">
              <a:avLst/>
            </a:prstGeom>
            <a:noFill/>
            <a:ln>
              <a:noFill/>
            </a:ln>
          </p:spPr>
        </p:pic>
      </p:grpSp>
      <p:grpSp>
        <p:nvGrpSpPr>
          <p:cNvPr id="4792" name="Google Shape;4792;p20"/>
          <p:cNvGrpSpPr/>
          <p:nvPr/>
        </p:nvGrpSpPr>
        <p:grpSpPr>
          <a:xfrm>
            <a:off x="7493518" y="3325424"/>
            <a:ext cx="911538" cy="843226"/>
            <a:chOff x="7493518" y="3325424"/>
            <a:chExt cx="911538" cy="843226"/>
          </a:xfrm>
        </p:grpSpPr>
        <p:pic>
          <p:nvPicPr>
            <p:cNvPr id="4793" name="Google Shape;4793;p20" descr="access_point_stylized_small"/>
            <p:cNvPicPr preferRelativeResize="0"/>
            <p:nvPr/>
          </p:nvPicPr>
          <p:blipFill rotWithShape="1">
            <a:blip r:embed="rId18">
              <a:alphaModFix/>
            </a:blip>
            <a:srcRect/>
            <a:stretch/>
          </p:blipFill>
          <p:spPr>
            <a:xfrm>
              <a:off x="7613882" y="3861899"/>
              <a:ext cx="370169" cy="306751"/>
            </a:xfrm>
            <a:prstGeom prst="rect">
              <a:avLst/>
            </a:prstGeom>
            <a:noFill/>
            <a:ln>
              <a:noFill/>
            </a:ln>
          </p:spPr>
        </p:pic>
        <p:grpSp>
          <p:nvGrpSpPr>
            <p:cNvPr id="4794" name="Google Shape;4794;p20"/>
            <p:cNvGrpSpPr/>
            <p:nvPr/>
          </p:nvGrpSpPr>
          <p:grpSpPr>
            <a:xfrm>
              <a:off x="7493518" y="3325424"/>
              <a:ext cx="911538" cy="816238"/>
              <a:chOff x="7493518" y="3325424"/>
              <a:chExt cx="911538" cy="816238"/>
            </a:xfrm>
          </p:grpSpPr>
          <p:cxnSp>
            <p:nvCxnSpPr>
              <p:cNvPr id="4795" name="Google Shape;4795;p20"/>
              <p:cNvCxnSpPr/>
              <p:nvPr/>
            </p:nvCxnSpPr>
            <p:spPr>
              <a:xfrm>
                <a:off x="8247778" y="3829970"/>
                <a:ext cx="0" cy="131762"/>
              </a:xfrm>
              <a:prstGeom prst="straightConnector1">
                <a:avLst/>
              </a:prstGeom>
              <a:noFill/>
              <a:ln w="9525" cap="flat" cmpd="sng">
                <a:solidFill>
                  <a:schemeClr val="dk1"/>
                </a:solidFill>
                <a:prstDash val="solid"/>
                <a:round/>
                <a:headEnd type="none" w="med" len="med"/>
                <a:tailEnd type="none" w="med" len="med"/>
              </a:ln>
            </p:spPr>
          </p:cxnSp>
          <p:cxnSp>
            <p:nvCxnSpPr>
              <p:cNvPr id="4796" name="Google Shape;4796;p20"/>
              <p:cNvCxnSpPr/>
              <p:nvPr/>
            </p:nvCxnSpPr>
            <p:spPr>
              <a:xfrm rot="10800000" flipH="1">
                <a:off x="7857253" y="4041107"/>
                <a:ext cx="168275" cy="3175"/>
              </a:xfrm>
              <a:prstGeom prst="straightConnector1">
                <a:avLst/>
              </a:prstGeom>
              <a:noFill/>
              <a:ln w="9525" cap="flat" cmpd="sng">
                <a:solidFill>
                  <a:schemeClr val="dk1"/>
                </a:solidFill>
                <a:prstDash val="solid"/>
                <a:round/>
                <a:headEnd type="none" w="med" len="med"/>
                <a:tailEnd type="none" w="med" len="med"/>
              </a:ln>
            </p:spPr>
          </p:cxnSp>
          <p:pic>
            <p:nvPicPr>
              <p:cNvPr id="4797" name="Google Shape;4797;p20" descr="antenna_radiation_stylized"/>
              <p:cNvPicPr preferRelativeResize="0"/>
              <p:nvPr/>
            </p:nvPicPr>
            <p:blipFill rotWithShape="1">
              <a:blip r:embed="rId19">
                <a:alphaModFix/>
              </a:blip>
              <a:srcRect/>
              <a:stretch/>
            </p:blipFill>
            <p:spPr>
              <a:xfrm>
                <a:off x="7562238" y="3813930"/>
                <a:ext cx="506412" cy="106009"/>
              </a:xfrm>
              <a:prstGeom prst="rect">
                <a:avLst/>
              </a:prstGeom>
              <a:noFill/>
              <a:ln>
                <a:noFill/>
              </a:ln>
            </p:spPr>
          </p:pic>
          <p:grpSp>
            <p:nvGrpSpPr>
              <p:cNvPr id="4798" name="Google Shape;4798;p20"/>
              <p:cNvGrpSpPr/>
              <p:nvPr/>
            </p:nvGrpSpPr>
            <p:grpSpPr>
              <a:xfrm>
                <a:off x="8050070" y="3965994"/>
                <a:ext cx="354986" cy="175668"/>
                <a:chOff x="7493876" y="2774731"/>
                <a:chExt cx="1481958" cy="894622"/>
              </a:xfrm>
            </p:grpSpPr>
            <p:sp>
              <p:nvSpPr>
                <p:cNvPr id="4799" name="Google Shape;4799;p20"/>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4800" name="Google Shape;4800;p20"/>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4801" name="Google Shape;4801;p20"/>
                <p:cNvGrpSpPr/>
                <p:nvPr/>
              </p:nvGrpSpPr>
              <p:grpSpPr>
                <a:xfrm>
                  <a:off x="7713663" y="2848339"/>
                  <a:ext cx="1042107" cy="425543"/>
                  <a:chOff x="7786941" y="2884917"/>
                  <a:chExt cx="897649" cy="353919"/>
                </a:xfrm>
              </p:grpSpPr>
              <p:sp>
                <p:nvSpPr>
                  <p:cNvPr id="4802" name="Google Shape;4802;p20"/>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4803" name="Google Shape;4803;p20"/>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4804" name="Google Shape;4804;p20"/>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4805" name="Google Shape;4805;p20"/>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pic>
            <p:nvPicPr>
              <p:cNvPr id="4806" name="Google Shape;4806;p20" descr="antenna_stylized"/>
              <p:cNvPicPr preferRelativeResize="0"/>
              <p:nvPr/>
            </p:nvPicPr>
            <p:blipFill rotWithShape="1">
              <a:blip r:embed="rId20">
                <a:alphaModFix/>
              </a:blip>
              <a:srcRect/>
              <a:stretch/>
            </p:blipFill>
            <p:spPr>
              <a:xfrm>
                <a:off x="7493518" y="3419140"/>
                <a:ext cx="347997" cy="167557"/>
              </a:xfrm>
              <a:prstGeom prst="rect">
                <a:avLst/>
              </a:prstGeom>
              <a:noFill/>
              <a:ln>
                <a:noFill/>
              </a:ln>
            </p:spPr>
          </p:pic>
          <p:pic>
            <p:nvPicPr>
              <p:cNvPr id="4807" name="Google Shape;4807;p20" descr="antenna_stylized"/>
              <p:cNvPicPr preferRelativeResize="0"/>
              <p:nvPr/>
            </p:nvPicPr>
            <p:blipFill rotWithShape="1">
              <a:blip r:embed="rId20">
                <a:alphaModFix/>
              </a:blip>
              <a:srcRect/>
              <a:stretch/>
            </p:blipFill>
            <p:spPr>
              <a:xfrm>
                <a:off x="7803435" y="3325424"/>
                <a:ext cx="347997" cy="167557"/>
              </a:xfrm>
              <a:prstGeom prst="rect">
                <a:avLst/>
              </a:prstGeom>
              <a:noFill/>
              <a:ln>
                <a:noFill/>
              </a:ln>
            </p:spPr>
          </p:pic>
        </p:grpSp>
      </p:grpSp>
      <p:grpSp>
        <p:nvGrpSpPr>
          <p:cNvPr id="4808" name="Google Shape;4808;p20"/>
          <p:cNvGrpSpPr/>
          <p:nvPr/>
        </p:nvGrpSpPr>
        <p:grpSpPr>
          <a:xfrm>
            <a:off x="7975881" y="4741266"/>
            <a:ext cx="2318709" cy="1245936"/>
            <a:chOff x="7948367" y="4775686"/>
            <a:chExt cx="2318709" cy="1245936"/>
          </a:xfrm>
        </p:grpSpPr>
        <p:cxnSp>
          <p:nvCxnSpPr>
            <p:cNvPr id="4809" name="Google Shape;4809;p20"/>
            <p:cNvCxnSpPr/>
            <p:nvPr/>
          </p:nvCxnSpPr>
          <p:spPr>
            <a:xfrm rot="5400000" flipH="1">
              <a:off x="9789609" y="5251739"/>
              <a:ext cx="388062" cy="7560"/>
            </a:xfrm>
            <a:prstGeom prst="straightConnector1">
              <a:avLst/>
            </a:prstGeom>
            <a:noFill/>
            <a:ln w="12700" cap="flat" cmpd="sng">
              <a:solidFill>
                <a:schemeClr val="dk1"/>
              </a:solidFill>
              <a:prstDash val="solid"/>
              <a:round/>
              <a:headEnd type="none" w="med" len="med"/>
              <a:tailEnd type="none" w="med" len="med"/>
            </a:ln>
          </p:spPr>
        </p:cxnSp>
        <p:cxnSp>
          <p:nvCxnSpPr>
            <p:cNvPr id="4810" name="Google Shape;4810;p20"/>
            <p:cNvCxnSpPr/>
            <p:nvPr/>
          </p:nvCxnSpPr>
          <p:spPr>
            <a:xfrm>
              <a:off x="8210207" y="5117334"/>
              <a:ext cx="226800" cy="127000"/>
            </a:xfrm>
            <a:prstGeom prst="straightConnector1">
              <a:avLst/>
            </a:prstGeom>
            <a:noFill/>
            <a:ln w="9525" cap="flat" cmpd="sng">
              <a:solidFill>
                <a:schemeClr val="dk1"/>
              </a:solidFill>
              <a:prstDash val="solid"/>
              <a:round/>
              <a:headEnd type="none" w="med" len="med"/>
              <a:tailEnd type="none" w="med" len="med"/>
            </a:ln>
          </p:spPr>
        </p:cxnSp>
        <p:cxnSp>
          <p:nvCxnSpPr>
            <p:cNvPr id="4811" name="Google Shape;4811;p20"/>
            <p:cNvCxnSpPr/>
            <p:nvPr/>
          </p:nvCxnSpPr>
          <p:spPr>
            <a:xfrm rot="10800000" flipH="1">
              <a:off x="8459425" y="5036562"/>
              <a:ext cx="404236" cy="207771"/>
            </a:xfrm>
            <a:prstGeom prst="straightConnector1">
              <a:avLst/>
            </a:prstGeom>
            <a:noFill/>
            <a:ln w="9525" cap="flat" cmpd="sng">
              <a:solidFill>
                <a:schemeClr val="dk1"/>
              </a:solidFill>
              <a:prstDash val="solid"/>
              <a:round/>
              <a:headEnd type="none" w="med" len="med"/>
              <a:tailEnd type="none" w="med" len="med"/>
            </a:ln>
          </p:spPr>
        </p:cxnSp>
        <p:grpSp>
          <p:nvGrpSpPr>
            <p:cNvPr id="4812" name="Google Shape;4812;p20"/>
            <p:cNvGrpSpPr/>
            <p:nvPr/>
          </p:nvGrpSpPr>
          <p:grpSpPr>
            <a:xfrm>
              <a:off x="7948367" y="4775686"/>
              <a:ext cx="2318709" cy="1245936"/>
              <a:chOff x="7948367" y="4775686"/>
              <a:chExt cx="2318709" cy="1245936"/>
            </a:xfrm>
          </p:grpSpPr>
          <p:cxnSp>
            <p:nvCxnSpPr>
              <p:cNvPr id="4813" name="Google Shape;4813;p20"/>
              <p:cNvCxnSpPr/>
              <p:nvPr/>
            </p:nvCxnSpPr>
            <p:spPr>
              <a:xfrm rot="10800000">
                <a:off x="10209926" y="5405286"/>
                <a:ext cx="0" cy="114300"/>
              </a:xfrm>
              <a:prstGeom prst="straightConnector1">
                <a:avLst/>
              </a:prstGeom>
              <a:noFill/>
              <a:ln w="12700" cap="flat" cmpd="sng">
                <a:solidFill>
                  <a:schemeClr val="dk1"/>
                </a:solidFill>
                <a:prstDash val="solid"/>
                <a:round/>
                <a:headEnd type="none" w="med" len="med"/>
                <a:tailEnd type="none" w="med" len="med"/>
              </a:ln>
            </p:spPr>
          </p:cxnSp>
          <p:cxnSp>
            <p:nvCxnSpPr>
              <p:cNvPr id="4814" name="Google Shape;4814;p20"/>
              <p:cNvCxnSpPr/>
              <p:nvPr/>
            </p:nvCxnSpPr>
            <p:spPr>
              <a:xfrm>
                <a:off x="9432959" y="4838517"/>
                <a:ext cx="524483" cy="261537"/>
              </a:xfrm>
              <a:prstGeom prst="straightConnector1">
                <a:avLst/>
              </a:prstGeom>
              <a:noFill/>
              <a:ln w="9525" cap="flat" cmpd="sng">
                <a:solidFill>
                  <a:schemeClr val="dk1"/>
                </a:solidFill>
                <a:prstDash val="solid"/>
                <a:round/>
                <a:headEnd type="none" w="med" len="med"/>
                <a:tailEnd type="none" w="med" len="med"/>
              </a:ln>
            </p:spPr>
          </p:cxnSp>
          <p:cxnSp>
            <p:nvCxnSpPr>
              <p:cNvPr id="4815" name="Google Shape;4815;p20"/>
              <p:cNvCxnSpPr/>
              <p:nvPr/>
            </p:nvCxnSpPr>
            <p:spPr>
              <a:xfrm rot="10800000" flipH="1">
                <a:off x="8850066" y="4838517"/>
                <a:ext cx="569255" cy="246266"/>
              </a:xfrm>
              <a:prstGeom prst="straightConnector1">
                <a:avLst/>
              </a:prstGeom>
              <a:noFill/>
              <a:ln w="9525" cap="flat" cmpd="sng">
                <a:solidFill>
                  <a:schemeClr val="dk1"/>
                </a:solidFill>
                <a:prstDash val="solid"/>
                <a:round/>
                <a:headEnd type="none" w="med" len="med"/>
                <a:tailEnd type="none" w="med" len="med"/>
              </a:ln>
            </p:spPr>
          </p:cxnSp>
          <p:cxnSp>
            <p:nvCxnSpPr>
              <p:cNvPr id="4816" name="Google Shape;4816;p20"/>
              <p:cNvCxnSpPr/>
              <p:nvPr/>
            </p:nvCxnSpPr>
            <p:spPr>
              <a:xfrm>
                <a:off x="8821744" y="5108876"/>
                <a:ext cx="1030502" cy="0"/>
              </a:xfrm>
              <a:prstGeom prst="straightConnector1">
                <a:avLst/>
              </a:prstGeom>
              <a:noFill/>
              <a:ln w="9525" cap="flat" cmpd="sng">
                <a:solidFill>
                  <a:schemeClr val="dk1"/>
                </a:solidFill>
                <a:prstDash val="solid"/>
                <a:round/>
                <a:headEnd type="none" w="med" len="med"/>
                <a:tailEnd type="none" w="med" len="med"/>
              </a:ln>
            </p:spPr>
          </p:cxnSp>
          <p:cxnSp>
            <p:nvCxnSpPr>
              <p:cNvPr id="4817" name="Google Shape;4817;p20"/>
              <p:cNvCxnSpPr/>
              <p:nvPr/>
            </p:nvCxnSpPr>
            <p:spPr>
              <a:xfrm rot="10800000" flipH="1">
                <a:off x="7948367" y="5290470"/>
                <a:ext cx="412750" cy="127000"/>
              </a:xfrm>
              <a:prstGeom prst="straightConnector1">
                <a:avLst/>
              </a:prstGeom>
              <a:noFill/>
              <a:ln w="9525" cap="flat" cmpd="sng">
                <a:solidFill>
                  <a:schemeClr val="dk1"/>
                </a:solidFill>
                <a:prstDash val="solid"/>
                <a:round/>
                <a:headEnd type="none" w="med" len="med"/>
                <a:tailEnd type="none" w="med" len="med"/>
              </a:ln>
            </p:spPr>
          </p:cxnSp>
          <p:cxnSp>
            <p:nvCxnSpPr>
              <p:cNvPr id="4818" name="Google Shape;4818;p20"/>
              <p:cNvCxnSpPr/>
              <p:nvPr/>
            </p:nvCxnSpPr>
            <p:spPr>
              <a:xfrm flipH="1">
                <a:off x="8373817" y="5282252"/>
                <a:ext cx="68080" cy="293968"/>
              </a:xfrm>
              <a:prstGeom prst="straightConnector1">
                <a:avLst/>
              </a:prstGeom>
              <a:noFill/>
              <a:ln w="9525" cap="flat" cmpd="sng">
                <a:solidFill>
                  <a:schemeClr val="dk1"/>
                </a:solidFill>
                <a:prstDash val="solid"/>
                <a:round/>
                <a:headEnd type="none" w="med" len="med"/>
                <a:tailEnd type="none" w="med" len="med"/>
              </a:ln>
            </p:spPr>
          </p:cxnSp>
          <p:cxnSp>
            <p:nvCxnSpPr>
              <p:cNvPr id="4819" name="Google Shape;4819;p20"/>
              <p:cNvCxnSpPr/>
              <p:nvPr/>
            </p:nvCxnSpPr>
            <p:spPr>
              <a:xfrm rot="10800000">
                <a:off x="8488731" y="5307931"/>
                <a:ext cx="280374" cy="269876"/>
              </a:xfrm>
              <a:prstGeom prst="straightConnector1">
                <a:avLst/>
              </a:prstGeom>
              <a:noFill/>
              <a:ln w="9525" cap="flat" cmpd="sng">
                <a:solidFill>
                  <a:schemeClr val="dk1"/>
                </a:solidFill>
                <a:prstDash val="solid"/>
                <a:round/>
                <a:headEnd type="none" w="med" len="med"/>
                <a:tailEnd type="none" w="med" len="med"/>
              </a:ln>
            </p:spPr>
          </p:cxnSp>
          <p:cxnSp>
            <p:nvCxnSpPr>
              <p:cNvPr id="4820" name="Google Shape;4820;p20"/>
              <p:cNvCxnSpPr/>
              <p:nvPr/>
            </p:nvCxnSpPr>
            <p:spPr>
              <a:xfrm>
                <a:off x="8488731" y="5258048"/>
                <a:ext cx="914184" cy="468622"/>
              </a:xfrm>
              <a:prstGeom prst="straightConnector1">
                <a:avLst/>
              </a:prstGeom>
              <a:noFill/>
              <a:ln w="9525" cap="flat" cmpd="sng">
                <a:solidFill>
                  <a:schemeClr val="dk1"/>
                </a:solidFill>
                <a:prstDash val="solid"/>
                <a:round/>
                <a:headEnd type="none" w="med" len="med"/>
                <a:tailEnd type="none" w="med" len="med"/>
              </a:ln>
            </p:spPr>
          </p:cxnSp>
          <p:cxnSp>
            <p:nvCxnSpPr>
              <p:cNvPr id="4821" name="Google Shape;4821;p20"/>
              <p:cNvCxnSpPr/>
              <p:nvPr/>
            </p:nvCxnSpPr>
            <p:spPr>
              <a:xfrm rot="5400000" flipH="1">
                <a:off x="9885545" y="5583471"/>
                <a:ext cx="366793" cy="1482"/>
              </a:xfrm>
              <a:prstGeom prst="straightConnector1">
                <a:avLst/>
              </a:prstGeom>
              <a:noFill/>
              <a:ln w="12700" cap="flat" cmpd="sng">
                <a:solidFill>
                  <a:schemeClr val="dk1"/>
                </a:solidFill>
                <a:prstDash val="solid"/>
                <a:round/>
                <a:headEnd type="none" w="med" len="med"/>
                <a:tailEnd type="none" w="med" len="med"/>
              </a:ln>
            </p:spPr>
          </p:cxnSp>
          <p:pic>
            <p:nvPicPr>
              <p:cNvPr id="4822" name="Google Shape;4822;p20" descr="antenna_radiation_stylized"/>
              <p:cNvPicPr preferRelativeResize="0"/>
              <p:nvPr/>
            </p:nvPicPr>
            <p:blipFill rotWithShape="1">
              <a:blip r:embed="rId21">
                <a:alphaModFix/>
              </a:blip>
              <a:srcRect/>
              <a:stretch/>
            </p:blipFill>
            <p:spPr>
              <a:xfrm>
                <a:off x="9242073" y="5480938"/>
                <a:ext cx="452014" cy="95159"/>
              </a:xfrm>
              <a:prstGeom prst="rect">
                <a:avLst/>
              </a:prstGeom>
              <a:noFill/>
              <a:ln>
                <a:noFill/>
              </a:ln>
            </p:spPr>
          </p:pic>
          <p:pic>
            <p:nvPicPr>
              <p:cNvPr id="4823" name="Google Shape;4823;p20" descr="access_point_stylized_small"/>
              <p:cNvPicPr preferRelativeResize="0"/>
              <p:nvPr/>
            </p:nvPicPr>
            <p:blipFill rotWithShape="1">
              <a:blip r:embed="rId18">
                <a:alphaModFix/>
              </a:blip>
              <a:srcRect/>
              <a:stretch/>
            </p:blipFill>
            <p:spPr>
              <a:xfrm>
                <a:off x="9290610" y="5524232"/>
                <a:ext cx="380935" cy="317464"/>
              </a:xfrm>
              <a:prstGeom prst="rect">
                <a:avLst/>
              </a:prstGeom>
              <a:noFill/>
              <a:ln>
                <a:noFill/>
              </a:ln>
            </p:spPr>
          </p:pic>
          <p:grpSp>
            <p:nvGrpSpPr>
              <p:cNvPr id="4824" name="Google Shape;4824;p20"/>
              <p:cNvGrpSpPr/>
              <p:nvPr/>
            </p:nvGrpSpPr>
            <p:grpSpPr>
              <a:xfrm>
                <a:off x="9783558" y="4989983"/>
                <a:ext cx="393760" cy="218578"/>
                <a:chOff x="7493876" y="2774731"/>
                <a:chExt cx="1481958" cy="894622"/>
              </a:xfrm>
            </p:grpSpPr>
            <p:sp>
              <p:nvSpPr>
                <p:cNvPr id="4825" name="Google Shape;4825;p20"/>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4826" name="Google Shape;4826;p20"/>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4827" name="Google Shape;4827;p20"/>
                <p:cNvGrpSpPr/>
                <p:nvPr/>
              </p:nvGrpSpPr>
              <p:grpSpPr>
                <a:xfrm>
                  <a:off x="7713663" y="2848339"/>
                  <a:ext cx="1042107" cy="425543"/>
                  <a:chOff x="7786941" y="2884917"/>
                  <a:chExt cx="897649" cy="353919"/>
                </a:xfrm>
              </p:grpSpPr>
              <p:sp>
                <p:nvSpPr>
                  <p:cNvPr id="4828" name="Google Shape;4828;p20"/>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4829" name="Google Shape;4829;p20"/>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4830" name="Google Shape;4830;p20"/>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4831" name="Google Shape;4831;p20"/>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nvGrpSpPr>
              <p:cNvPr id="4832" name="Google Shape;4832;p20"/>
              <p:cNvGrpSpPr/>
              <p:nvPr/>
            </p:nvGrpSpPr>
            <p:grpSpPr>
              <a:xfrm>
                <a:off x="9849365" y="5339037"/>
                <a:ext cx="309740" cy="190838"/>
                <a:chOff x="3668110" y="2448910"/>
                <a:chExt cx="3794234" cy="2165130"/>
              </a:xfrm>
            </p:grpSpPr>
            <p:sp>
              <p:nvSpPr>
                <p:cNvPr id="4833" name="Google Shape;4833;p20"/>
                <p:cNvSpPr/>
                <p:nvPr/>
              </p:nvSpPr>
              <p:spPr>
                <a:xfrm>
                  <a:off x="3668110" y="3741409"/>
                  <a:ext cx="3780587" cy="872631"/>
                </a:xfrm>
                <a:prstGeom prst="rect">
                  <a:avLst/>
                </a:prstGeom>
                <a:gradFill>
                  <a:gsLst>
                    <a:gs pos="0">
                      <a:srgbClr val="B8C2C9"/>
                    </a:gs>
                    <a:gs pos="21000">
                      <a:schemeClr val="lt1"/>
                    </a:gs>
                    <a:gs pos="60000">
                      <a:srgbClr val="D6DCE0"/>
                    </a:gs>
                    <a:gs pos="100000">
                      <a:srgbClr val="B8C2C9"/>
                    </a:gs>
                  </a:gsLst>
                  <a:lin ang="0" scaled="0"/>
                </a:gradFill>
                <a:ln w="9525"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4834" name="Google Shape;4834;p20"/>
                <p:cNvSpPr/>
                <p:nvPr/>
              </p:nvSpPr>
              <p:spPr>
                <a:xfrm>
                  <a:off x="3678620" y="2448910"/>
                  <a:ext cx="3783724" cy="1324303"/>
                </a:xfrm>
                <a:custGeom>
                  <a:avLst/>
                  <a:gdLst/>
                  <a:ahLst/>
                  <a:cxnLst/>
                  <a:rect l="l" t="t" r="r" b="b"/>
                  <a:pathLst>
                    <a:path w="3783724" h="1324303" extrusionOk="0">
                      <a:moveTo>
                        <a:pt x="0" y="1313793"/>
                      </a:moveTo>
                      <a:lnTo>
                        <a:pt x="0" y="1313793"/>
                      </a:lnTo>
                      <a:lnTo>
                        <a:pt x="252248" y="0"/>
                      </a:lnTo>
                      <a:lnTo>
                        <a:pt x="3415862" y="21020"/>
                      </a:lnTo>
                      <a:lnTo>
                        <a:pt x="3783724" y="1324303"/>
                      </a:lnTo>
                      <a:lnTo>
                        <a:pt x="0" y="1313793"/>
                      </a:lnTo>
                      <a:close/>
                    </a:path>
                  </a:pathLst>
                </a:cu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nvGrpSpPr>
                <p:cNvPr id="4835" name="Google Shape;4835;p20"/>
                <p:cNvGrpSpPr/>
                <p:nvPr/>
              </p:nvGrpSpPr>
              <p:grpSpPr>
                <a:xfrm>
                  <a:off x="3941378" y="2603243"/>
                  <a:ext cx="3202061" cy="1066110"/>
                  <a:chOff x="7939341" y="3037317"/>
                  <a:chExt cx="897649" cy="353919"/>
                </a:xfrm>
              </p:grpSpPr>
              <p:sp>
                <p:nvSpPr>
                  <p:cNvPr id="4836" name="Google Shape;4836;p20"/>
                  <p:cNvSpPr/>
                  <p:nvPr/>
                </p:nvSpPr>
                <p:spPr>
                  <a:xfrm>
                    <a:off x="7964170" y="30373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4837" name="Google Shape;4837;p20"/>
                  <p:cNvSpPr/>
                  <p:nvPr/>
                </p:nvSpPr>
                <p:spPr>
                  <a:xfrm>
                    <a:off x="8519948" y="32067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4838" name="Google Shape;4838;p20"/>
                  <p:cNvSpPr/>
                  <p:nvPr/>
                </p:nvSpPr>
                <p:spPr>
                  <a:xfrm>
                    <a:off x="7939341" y="32067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4839" name="Google Shape;4839;p20"/>
                  <p:cNvSpPr/>
                  <p:nvPr/>
                </p:nvSpPr>
                <p:spPr>
                  <a:xfrm>
                    <a:off x="8047413" y="31234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nvGrpSpPr>
              <p:cNvPr id="4840" name="Google Shape;4840;p20"/>
              <p:cNvGrpSpPr/>
              <p:nvPr/>
            </p:nvGrpSpPr>
            <p:grpSpPr>
              <a:xfrm>
                <a:off x="8676619" y="4967420"/>
                <a:ext cx="393760" cy="218578"/>
                <a:chOff x="7493876" y="2774731"/>
                <a:chExt cx="1481958" cy="894622"/>
              </a:xfrm>
            </p:grpSpPr>
            <p:sp>
              <p:nvSpPr>
                <p:cNvPr id="4841" name="Google Shape;4841;p20"/>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4842" name="Google Shape;4842;p20"/>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4843" name="Google Shape;4843;p20"/>
                <p:cNvGrpSpPr/>
                <p:nvPr/>
              </p:nvGrpSpPr>
              <p:grpSpPr>
                <a:xfrm>
                  <a:off x="7713663" y="2848339"/>
                  <a:ext cx="1042107" cy="425543"/>
                  <a:chOff x="7786941" y="2884917"/>
                  <a:chExt cx="897649" cy="353919"/>
                </a:xfrm>
              </p:grpSpPr>
              <p:sp>
                <p:nvSpPr>
                  <p:cNvPr id="4844" name="Google Shape;4844;p20"/>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4845" name="Google Shape;4845;p20"/>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4846" name="Google Shape;4846;p20"/>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4847" name="Google Shape;4847;p20"/>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nvGrpSpPr>
              <p:cNvPr id="4848" name="Google Shape;4848;p20"/>
              <p:cNvGrpSpPr/>
              <p:nvPr/>
            </p:nvGrpSpPr>
            <p:grpSpPr>
              <a:xfrm>
                <a:off x="8311520" y="5194433"/>
                <a:ext cx="309740" cy="190838"/>
                <a:chOff x="3668110" y="2448910"/>
                <a:chExt cx="3794234" cy="2165130"/>
              </a:xfrm>
            </p:grpSpPr>
            <p:sp>
              <p:nvSpPr>
                <p:cNvPr id="4849" name="Google Shape;4849;p20"/>
                <p:cNvSpPr/>
                <p:nvPr/>
              </p:nvSpPr>
              <p:spPr>
                <a:xfrm>
                  <a:off x="3668110" y="3741409"/>
                  <a:ext cx="3780587" cy="872631"/>
                </a:xfrm>
                <a:prstGeom prst="rect">
                  <a:avLst/>
                </a:prstGeom>
                <a:gradFill>
                  <a:gsLst>
                    <a:gs pos="0">
                      <a:srgbClr val="B8C2C9"/>
                    </a:gs>
                    <a:gs pos="21000">
                      <a:schemeClr val="lt1"/>
                    </a:gs>
                    <a:gs pos="60000">
                      <a:srgbClr val="D6DCE0"/>
                    </a:gs>
                    <a:gs pos="100000">
                      <a:srgbClr val="B8C2C9"/>
                    </a:gs>
                  </a:gsLst>
                  <a:lin ang="0" scaled="0"/>
                </a:gradFill>
                <a:ln w="9525"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4850" name="Google Shape;4850;p20"/>
                <p:cNvSpPr/>
                <p:nvPr/>
              </p:nvSpPr>
              <p:spPr>
                <a:xfrm>
                  <a:off x="3678620" y="2448910"/>
                  <a:ext cx="3783724" cy="1324303"/>
                </a:xfrm>
                <a:custGeom>
                  <a:avLst/>
                  <a:gdLst/>
                  <a:ahLst/>
                  <a:cxnLst/>
                  <a:rect l="l" t="t" r="r" b="b"/>
                  <a:pathLst>
                    <a:path w="3783724" h="1324303" extrusionOk="0">
                      <a:moveTo>
                        <a:pt x="0" y="1313793"/>
                      </a:moveTo>
                      <a:lnTo>
                        <a:pt x="0" y="1313793"/>
                      </a:lnTo>
                      <a:lnTo>
                        <a:pt x="252248" y="0"/>
                      </a:lnTo>
                      <a:lnTo>
                        <a:pt x="3415862" y="21020"/>
                      </a:lnTo>
                      <a:lnTo>
                        <a:pt x="3783724" y="1324303"/>
                      </a:lnTo>
                      <a:lnTo>
                        <a:pt x="0" y="1313793"/>
                      </a:lnTo>
                      <a:close/>
                    </a:path>
                  </a:pathLst>
                </a:cu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nvGrpSpPr>
                <p:cNvPr id="4851" name="Google Shape;4851;p20"/>
                <p:cNvGrpSpPr/>
                <p:nvPr/>
              </p:nvGrpSpPr>
              <p:grpSpPr>
                <a:xfrm>
                  <a:off x="3941378" y="2603243"/>
                  <a:ext cx="3202061" cy="1066110"/>
                  <a:chOff x="7939341" y="3037317"/>
                  <a:chExt cx="897649" cy="353919"/>
                </a:xfrm>
              </p:grpSpPr>
              <p:sp>
                <p:nvSpPr>
                  <p:cNvPr id="4852" name="Google Shape;4852;p20"/>
                  <p:cNvSpPr/>
                  <p:nvPr/>
                </p:nvSpPr>
                <p:spPr>
                  <a:xfrm>
                    <a:off x="7964170" y="30373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4853" name="Google Shape;4853;p20"/>
                  <p:cNvSpPr/>
                  <p:nvPr/>
                </p:nvSpPr>
                <p:spPr>
                  <a:xfrm>
                    <a:off x="8519948" y="32067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4854" name="Google Shape;4854;p20"/>
                  <p:cNvSpPr/>
                  <p:nvPr/>
                </p:nvSpPr>
                <p:spPr>
                  <a:xfrm>
                    <a:off x="7939341" y="32067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4855" name="Google Shape;4855;p20"/>
                  <p:cNvSpPr/>
                  <p:nvPr/>
                </p:nvSpPr>
                <p:spPr>
                  <a:xfrm>
                    <a:off x="8047413" y="31234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nvGrpSpPr>
              <p:cNvPr id="4856" name="Google Shape;4856;p20"/>
              <p:cNvGrpSpPr/>
              <p:nvPr/>
            </p:nvGrpSpPr>
            <p:grpSpPr>
              <a:xfrm>
                <a:off x="9247893" y="4775686"/>
                <a:ext cx="393760" cy="218578"/>
                <a:chOff x="7493876" y="2774731"/>
                <a:chExt cx="1481958" cy="894622"/>
              </a:xfrm>
            </p:grpSpPr>
            <p:sp>
              <p:nvSpPr>
                <p:cNvPr id="4857" name="Google Shape;4857;p20"/>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4858" name="Google Shape;4858;p20"/>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4859" name="Google Shape;4859;p20"/>
                <p:cNvGrpSpPr/>
                <p:nvPr/>
              </p:nvGrpSpPr>
              <p:grpSpPr>
                <a:xfrm>
                  <a:off x="7713663" y="2848339"/>
                  <a:ext cx="1042107" cy="425543"/>
                  <a:chOff x="7786941" y="2884917"/>
                  <a:chExt cx="897649" cy="353919"/>
                </a:xfrm>
              </p:grpSpPr>
              <p:sp>
                <p:nvSpPr>
                  <p:cNvPr id="4860" name="Google Shape;4860;p20"/>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4861" name="Google Shape;4861;p20"/>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4862" name="Google Shape;4862;p20"/>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4863" name="Google Shape;4863;p20"/>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pic>
            <p:nvPicPr>
              <p:cNvPr id="4864" name="Google Shape;4864;p20" descr="antenna_stylized"/>
              <p:cNvPicPr preferRelativeResize="0"/>
              <p:nvPr/>
            </p:nvPicPr>
            <p:blipFill rotWithShape="1">
              <a:blip r:embed="rId22">
                <a:alphaModFix/>
              </a:blip>
              <a:srcRect/>
              <a:stretch/>
            </p:blipFill>
            <p:spPr>
              <a:xfrm>
                <a:off x="9201681" y="5852809"/>
                <a:ext cx="307702" cy="168813"/>
              </a:xfrm>
              <a:prstGeom prst="rect">
                <a:avLst/>
              </a:prstGeom>
              <a:noFill/>
              <a:ln>
                <a:noFill/>
              </a:ln>
            </p:spPr>
          </p:pic>
          <p:pic>
            <p:nvPicPr>
              <p:cNvPr id="4865" name="Google Shape;4865;p20" descr="antenna_stylized"/>
              <p:cNvPicPr preferRelativeResize="0"/>
              <p:nvPr/>
            </p:nvPicPr>
            <p:blipFill rotWithShape="1">
              <a:blip r:embed="rId22">
                <a:alphaModFix/>
              </a:blip>
              <a:srcRect/>
              <a:stretch/>
            </p:blipFill>
            <p:spPr>
              <a:xfrm>
                <a:off x="9534746" y="5795138"/>
                <a:ext cx="316707" cy="138962"/>
              </a:xfrm>
              <a:prstGeom prst="rect">
                <a:avLst/>
              </a:prstGeom>
              <a:noFill/>
              <a:ln>
                <a:noFill/>
              </a:ln>
            </p:spPr>
          </p:pic>
        </p:grpSp>
      </p:grpSp>
      <p:sp>
        <p:nvSpPr>
          <p:cNvPr id="4866" name="Google Shape;4866;p20"/>
          <p:cNvSpPr/>
          <p:nvPr/>
        </p:nvSpPr>
        <p:spPr>
          <a:xfrm>
            <a:off x="7165428" y="1458055"/>
            <a:ext cx="4771884" cy="4954628"/>
          </a:xfrm>
          <a:prstGeom prst="rect">
            <a:avLst/>
          </a:prstGeom>
          <a:solidFill>
            <a:schemeClr val="lt1">
              <a:alpha val="67843"/>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nvGrpSpPr>
          <p:cNvPr id="4867" name="Google Shape;4867;p20"/>
          <p:cNvGrpSpPr/>
          <p:nvPr/>
        </p:nvGrpSpPr>
        <p:grpSpPr>
          <a:xfrm>
            <a:off x="10812889" y="3368642"/>
            <a:ext cx="890572" cy="1290085"/>
            <a:chOff x="10812889" y="3368642"/>
            <a:chExt cx="890572" cy="1290085"/>
          </a:xfrm>
        </p:grpSpPr>
        <p:sp>
          <p:nvSpPr>
            <p:cNvPr id="4868" name="Google Shape;4868;p20"/>
            <p:cNvSpPr/>
            <p:nvPr/>
          </p:nvSpPr>
          <p:spPr>
            <a:xfrm>
              <a:off x="10812889" y="3368642"/>
              <a:ext cx="813043" cy="510069"/>
            </a:xfrm>
            <a:prstGeom prst="ellipse">
              <a:avLst/>
            </a:prstGeom>
            <a:noFill/>
            <a:ln w="28575"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4869" name="Google Shape;4869;p20"/>
            <p:cNvSpPr/>
            <p:nvPr/>
          </p:nvSpPr>
          <p:spPr>
            <a:xfrm>
              <a:off x="10890418" y="4148658"/>
              <a:ext cx="813043" cy="510069"/>
            </a:xfrm>
            <a:prstGeom prst="ellipse">
              <a:avLst/>
            </a:prstGeom>
            <a:noFill/>
            <a:ln w="28575"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nvGrpSpPr>
          <p:cNvPr id="4870" name="Google Shape;4870;p20"/>
          <p:cNvGrpSpPr/>
          <p:nvPr/>
        </p:nvGrpSpPr>
        <p:grpSpPr>
          <a:xfrm>
            <a:off x="10925982" y="4188911"/>
            <a:ext cx="657413" cy="451816"/>
            <a:chOff x="10925982" y="4188911"/>
            <a:chExt cx="657413" cy="451816"/>
          </a:xfrm>
        </p:grpSpPr>
        <p:grpSp>
          <p:nvGrpSpPr>
            <p:cNvPr id="4871" name="Google Shape;4871;p20"/>
            <p:cNvGrpSpPr/>
            <p:nvPr/>
          </p:nvGrpSpPr>
          <p:grpSpPr>
            <a:xfrm>
              <a:off x="11093556" y="4188911"/>
              <a:ext cx="489839" cy="451816"/>
              <a:chOff x="5103720" y="2693365"/>
              <a:chExt cx="611650" cy="414788"/>
            </a:xfrm>
          </p:grpSpPr>
          <p:cxnSp>
            <p:nvCxnSpPr>
              <p:cNvPr id="4872" name="Google Shape;4872;p20"/>
              <p:cNvCxnSpPr/>
              <p:nvPr/>
            </p:nvCxnSpPr>
            <p:spPr>
              <a:xfrm>
                <a:off x="5103720" y="2914214"/>
                <a:ext cx="232559" cy="0"/>
              </a:xfrm>
              <a:prstGeom prst="straightConnector1">
                <a:avLst/>
              </a:prstGeom>
              <a:noFill/>
              <a:ln w="12700" cap="flat" cmpd="sng">
                <a:solidFill>
                  <a:schemeClr val="dk1"/>
                </a:solidFill>
                <a:prstDash val="solid"/>
                <a:miter lim="800000"/>
                <a:headEnd type="none" w="sm" len="sm"/>
                <a:tailEnd type="none" w="sm" len="sm"/>
              </a:ln>
            </p:spPr>
          </p:cxnSp>
          <p:grpSp>
            <p:nvGrpSpPr>
              <p:cNvPr id="4873" name="Google Shape;4873;p20"/>
              <p:cNvGrpSpPr/>
              <p:nvPr/>
            </p:nvGrpSpPr>
            <p:grpSpPr>
              <a:xfrm>
                <a:off x="5275406" y="2693365"/>
                <a:ext cx="439964" cy="414788"/>
                <a:chOff x="5275406" y="2711455"/>
                <a:chExt cx="452949" cy="405518"/>
              </a:xfrm>
            </p:grpSpPr>
            <p:pic>
              <p:nvPicPr>
                <p:cNvPr id="4874" name="Google Shape;4874;p20" descr="server_rack.png"/>
                <p:cNvPicPr preferRelativeResize="0"/>
                <p:nvPr/>
              </p:nvPicPr>
              <p:blipFill rotWithShape="1">
                <a:blip r:embed="rId23">
                  <a:alphaModFix/>
                </a:blip>
                <a:srcRect/>
                <a:stretch/>
              </p:blipFill>
              <p:spPr>
                <a:xfrm>
                  <a:off x="5537367" y="2770786"/>
                  <a:ext cx="190988" cy="313366"/>
                </a:xfrm>
                <a:prstGeom prst="rect">
                  <a:avLst/>
                </a:prstGeom>
                <a:noFill/>
                <a:ln>
                  <a:noFill/>
                </a:ln>
              </p:spPr>
            </p:pic>
            <p:pic>
              <p:nvPicPr>
                <p:cNvPr id="4875" name="Google Shape;4875;p20" descr="server_rack.png"/>
                <p:cNvPicPr preferRelativeResize="0"/>
                <p:nvPr/>
              </p:nvPicPr>
              <p:blipFill rotWithShape="1">
                <a:blip r:embed="rId23">
                  <a:alphaModFix/>
                </a:blip>
                <a:srcRect/>
                <a:stretch/>
              </p:blipFill>
              <p:spPr>
                <a:xfrm>
                  <a:off x="5275406" y="2764002"/>
                  <a:ext cx="190988" cy="313366"/>
                </a:xfrm>
                <a:prstGeom prst="rect">
                  <a:avLst/>
                </a:prstGeom>
                <a:noFill/>
                <a:ln>
                  <a:noFill/>
                </a:ln>
              </p:spPr>
            </p:pic>
            <p:pic>
              <p:nvPicPr>
                <p:cNvPr id="4876" name="Google Shape;4876;p20" descr="server_rack.png"/>
                <p:cNvPicPr preferRelativeResize="0"/>
                <p:nvPr/>
              </p:nvPicPr>
              <p:blipFill rotWithShape="1">
                <a:blip r:embed="rId23">
                  <a:alphaModFix/>
                </a:blip>
                <a:srcRect/>
                <a:stretch/>
              </p:blipFill>
              <p:spPr>
                <a:xfrm>
                  <a:off x="5385676" y="2711455"/>
                  <a:ext cx="247152" cy="405518"/>
                </a:xfrm>
                <a:prstGeom prst="rect">
                  <a:avLst/>
                </a:prstGeom>
                <a:noFill/>
                <a:ln>
                  <a:noFill/>
                </a:ln>
              </p:spPr>
            </p:pic>
          </p:grpSp>
        </p:grpSp>
        <p:grpSp>
          <p:nvGrpSpPr>
            <p:cNvPr id="4877" name="Google Shape;4877;p20"/>
            <p:cNvGrpSpPr/>
            <p:nvPr/>
          </p:nvGrpSpPr>
          <p:grpSpPr>
            <a:xfrm>
              <a:off x="10925982" y="4369125"/>
              <a:ext cx="228295" cy="120400"/>
              <a:chOff x="7493876" y="2774731"/>
              <a:chExt cx="1481958" cy="894622"/>
            </a:xfrm>
          </p:grpSpPr>
          <p:sp>
            <p:nvSpPr>
              <p:cNvPr id="4878" name="Google Shape;4878;p20"/>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4879" name="Google Shape;4879;p20"/>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4880" name="Google Shape;4880;p20"/>
              <p:cNvGrpSpPr/>
              <p:nvPr/>
            </p:nvGrpSpPr>
            <p:grpSpPr>
              <a:xfrm>
                <a:off x="7713663" y="2848339"/>
                <a:ext cx="1042107" cy="425543"/>
                <a:chOff x="7786941" y="2884917"/>
                <a:chExt cx="897649" cy="353919"/>
              </a:xfrm>
            </p:grpSpPr>
            <p:sp>
              <p:nvSpPr>
                <p:cNvPr id="4881" name="Google Shape;4881;p20"/>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4882" name="Google Shape;4882;p20"/>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4883" name="Google Shape;4883;p20"/>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4884" name="Google Shape;4884;p20"/>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grpSp>
        <p:nvGrpSpPr>
          <p:cNvPr id="4885" name="Google Shape;4885;p20"/>
          <p:cNvGrpSpPr/>
          <p:nvPr/>
        </p:nvGrpSpPr>
        <p:grpSpPr>
          <a:xfrm>
            <a:off x="10884085" y="3428485"/>
            <a:ext cx="604586" cy="405973"/>
            <a:chOff x="10884085" y="3428485"/>
            <a:chExt cx="604586" cy="405973"/>
          </a:xfrm>
        </p:grpSpPr>
        <p:grpSp>
          <p:nvGrpSpPr>
            <p:cNvPr id="4886" name="Google Shape;4886;p20"/>
            <p:cNvGrpSpPr/>
            <p:nvPr/>
          </p:nvGrpSpPr>
          <p:grpSpPr>
            <a:xfrm>
              <a:off x="10884085" y="3601365"/>
              <a:ext cx="170989" cy="97052"/>
              <a:chOff x="7493876" y="2774731"/>
              <a:chExt cx="1481958" cy="894622"/>
            </a:xfrm>
          </p:grpSpPr>
          <p:sp>
            <p:nvSpPr>
              <p:cNvPr id="4887" name="Google Shape;4887;p20"/>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4888" name="Google Shape;4888;p20"/>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4889" name="Google Shape;4889;p20"/>
              <p:cNvGrpSpPr/>
              <p:nvPr/>
            </p:nvGrpSpPr>
            <p:grpSpPr>
              <a:xfrm>
                <a:off x="7713663" y="2848339"/>
                <a:ext cx="1042107" cy="425543"/>
                <a:chOff x="7786941" y="2884917"/>
                <a:chExt cx="897649" cy="353919"/>
              </a:xfrm>
            </p:grpSpPr>
            <p:sp>
              <p:nvSpPr>
                <p:cNvPr id="4890" name="Google Shape;4890;p20"/>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4891" name="Google Shape;4891;p20"/>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4892" name="Google Shape;4892;p20"/>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4893" name="Google Shape;4893;p20"/>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nvGrpSpPr>
            <p:cNvPr id="4894" name="Google Shape;4894;p20"/>
            <p:cNvGrpSpPr/>
            <p:nvPr/>
          </p:nvGrpSpPr>
          <p:grpSpPr>
            <a:xfrm>
              <a:off x="11064947" y="3428485"/>
              <a:ext cx="423724" cy="405973"/>
              <a:chOff x="5103720" y="2693365"/>
              <a:chExt cx="611650" cy="414788"/>
            </a:xfrm>
          </p:grpSpPr>
          <p:cxnSp>
            <p:nvCxnSpPr>
              <p:cNvPr id="4895" name="Google Shape;4895;p20"/>
              <p:cNvCxnSpPr/>
              <p:nvPr/>
            </p:nvCxnSpPr>
            <p:spPr>
              <a:xfrm>
                <a:off x="5103720" y="2914214"/>
                <a:ext cx="232559" cy="0"/>
              </a:xfrm>
              <a:prstGeom prst="straightConnector1">
                <a:avLst/>
              </a:prstGeom>
              <a:noFill/>
              <a:ln w="12700" cap="flat" cmpd="sng">
                <a:solidFill>
                  <a:schemeClr val="dk1"/>
                </a:solidFill>
                <a:prstDash val="solid"/>
                <a:miter lim="800000"/>
                <a:headEnd type="none" w="sm" len="sm"/>
                <a:tailEnd type="none" w="sm" len="sm"/>
              </a:ln>
            </p:spPr>
          </p:cxnSp>
          <p:grpSp>
            <p:nvGrpSpPr>
              <p:cNvPr id="4896" name="Google Shape;4896;p20"/>
              <p:cNvGrpSpPr/>
              <p:nvPr/>
            </p:nvGrpSpPr>
            <p:grpSpPr>
              <a:xfrm>
                <a:off x="5275406" y="2693365"/>
                <a:ext cx="439964" cy="414788"/>
                <a:chOff x="5275406" y="2711455"/>
                <a:chExt cx="452949" cy="405518"/>
              </a:xfrm>
            </p:grpSpPr>
            <p:pic>
              <p:nvPicPr>
                <p:cNvPr id="4897" name="Google Shape;4897;p20" descr="server_rack.png"/>
                <p:cNvPicPr preferRelativeResize="0"/>
                <p:nvPr/>
              </p:nvPicPr>
              <p:blipFill rotWithShape="1">
                <a:blip r:embed="rId23">
                  <a:alphaModFix/>
                </a:blip>
                <a:srcRect/>
                <a:stretch/>
              </p:blipFill>
              <p:spPr>
                <a:xfrm>
                  <a:off x="5537367" y="2770786"/>
                  <a:ext cx="190988" cy="313366"/>
                </a:xfrm>
                <a:prstGeom prst="rect">
                  <a:avLst/>
                </a:prstGeom>
                <a:noFill/>
                <a:ln>
                  <a:noFill/>
                </a:ln>
              </p:spPr>
            </p:pic>
            <p:pic>
              <p:nvPicPr>
                <p:cNvPr id="4898" name="Google Shape;4898;p20" descr="server_rack.png"/>
                <p:cNvPicPr preferRelativeResize="0"/>
                <p:nvPr/>
              </p:nvPicPr>
              <p:blipFill rotWithShape="1">
                <a:blip r:embed="rId23">
                  <a:alphaModFix/>
                </a:blip>
                <a:srcRect/>
                <a:stretch/>
              </p:blipFill>
              <p:spPr>
                <a:xfrm>
                  <a:off x="5275406" y="2764002"/>
                  <a:ext cx="190988" cy="313366"/>
                </a:xfrm>
                <a:prstGeom prst="rect">
                  <a:avLst/>
                </a:prstGeom>
                <a:noFill/>
                <a:ln>
                  <a:noFill/>
                </a:ln>
              </p:spPr>
            </p:pic>
            <p:pic>
              <p:nvPicPr>
                <p:cNvPr id="4899" name="Google Shape;4899;p20" descr="server_rack.png"/>
                <p:cNvPicPr preferRelativeResize="0"/>
                <p:nvPr/>
              </p:nvPicPr>
              <p:blipFill rotWithShape="1">
                <a:blip r:embed="rId23">
                  <a:alphaModFix/>
                </a:blip>
                <a:srcRect/>
                <a:stretch/>
              </p:blipFill>
              <p:spPr>
                <a:xfrm>
                  <a:off x="5385676" y="2711455"/>
                  <a:ext cx="247152" cy="405518"/>
                </a:xfrm>
                <a:prstGeom prst="rect">
                  <a:avLst/>
                </a:prstGeom>
                <a:noFill/>
                <a:ln>
                  <a:noFill/>
                </a:ln>
              </p:spPr>
            </p:pic>
          </p:grpSp>
        </p:grpSp>
      </p:grpSp>
      <p:pic>
        <p:nvPicPr>
          <p:cNvPr id="4900" name="Google Shape;4900;p20" descr="Big Data. Monster Storage: The Northeast Storage Exchange | MGHPCC"/>
          <p:cNvPicPr preferRelativeResize="0"/>
          <p:nvPr/>
        </p:nvPicPr>
        <p:blipFill rotWithShape="1">
          <a:blip r:embed="rId24">
            <a:alphaModFix/>
          </a:blip>
          <a:srcRect/>
          <a:stretch/>
        </p:blipFill>
        <p:spPr>
          <a:xfrm>
            <a:off x="927848" y="3263334"/>
            <a:ext cx="4773705" cy="2363233"/>
          </a:xfrm>
          <a:prstGeom prst="rect">
            <a:avLst/>
          </a:prstGeom>
          <a:noFill/>
          <a:ln>
            <a:noFill/>
          </a:ln>
        </p:spPr>
      </p:pic>
      <p:sp>
        <p:nvSpPr>
          <p:cNvPr id="4901" name="Google Shape;4901;p20"/>
          <p:cNvSpPr txBox="1"/>
          <p:nvPr/>
        </p:nvSpPr>
        <p:spPr>
          <a:xfrm flipH="1">
            <a:off x="860610" y="5688106"/>
            <a:ext cx="5109884"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Calibri"/>
              <a:buNone/>
            </a:pPr>
            <a:r>
              <a:rPr lang="en-US" sz="1400" b="0" i="1" u="none" strike="noStrike" cap="none">
                <a:solidFill>
                  <a:srgbClr val="000000"/>
                </a:solidFill>
                <a:latin typeface="Calibri"/>
                <a:ea typeface="Calibri"/>
                <a:cs typeface="Calibri"/>
                <a:sym typeface="Calibri"/>
              </a:rPr>
              <a:t>Courtesy: </a:t>
            </a:r>
            <a:r>
              <a:rPr lang="en-US" sz="1400" b="0" i="0" u="none" strike="noStrike" cap="none">
                <a:solidFill>
                  <a:srgbClr val="000000"/>
                </a:solidFill>
                <a:latin typeface="Calibri"/>
                <a:ea typeface="Calibri"/>
                <a:cs typeface="Calibri"/>
                <a:sym typeface="Calibri"/>
              </a:rPr>
              <a:t>Massachusetts Green High Performance Computing Center (mghpcc.org)</a:t>
            </a:r>
            <a:endParaRPr/>
          </a:p>
        </p:txBody>
      </p:sp>
      <p:sp>
        <p:nvSpPr>
          <p:cNvPr id="4902" name="Google Shape;4902;p20"/>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Introduction: 1-</a:t>
            </a:r>
            <a:fld id="{00000000-1234-1234-1234-123412341234}" type="slidenum">
              <a:rPr lang="en-US"/>
              <a:t>20</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907"/>
        <p:cNvGrpSpPr/>
        <p:nvPr/>
      </p:nvGrpSpPr>
      <p:grpSpPr>
        <a:xfrm>
          <a:off x="0" y="0"/>
          <a:ext cx="0" cy="0"/>
          <a:chOff x="0" y="0"/>
          <a:chExt cx="0" cy="0"/>
        </a:xfrm>
      </p:grpSpPr>
      <p:sp>
        <p:nvSpPr>
          <p:cNvPr id="4908" name="Google Shape;4908;p21"/>
          <p:cNvSpPr txBox="1">
            <a:spLocks noGrp="1"/>
          </p:cNvSpPr>
          <p:nvPr>
            <p:ph type="title"/>
          </p:nvPr>
        </p:nvSpPr>
        <p:spPr>
          <a:xfrm>
            <a:off x="848710" y="273146"/>
            <a:ext cx="10515600"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5400"/>
              <a:buFont typeface="Calibri"/>
              <a:buNone/>
            </a:pPr>
            <a:r>
              <a:rPr lang="en-US" sz="5400" b="0"/>
              <a:t>Host: sends </a:t>
            </a:r>
            <a:r>
              <a:rPr lang="en-US" sz="5400" b="0" i="1"/>
              <a:t>packets</a:t>
            </a:r>
            <a:r>
              <a:rPr lang="en-US" sz="5400" b="0"/>
              <a:t> of data</a:t>
            </a:r>
            <a:endParaRPr sz="5400" b="0"/>
          </a:p>
        </p:txBody>
      </p:sp>
      <p:sp>
        <p:nvSpPr>
          <p:cNvPr id="4909" name="Google Shape;4909;p21"/>
          <p:cNvSpPr txBox="1"/>
          <p:nvPr/>
        </p:nvSpPr>
        <p:spPr>
          <a:xfrm>
            <a:off x="848710" y="1286477"/>
            <a:ext cx="5501619" cy="4672888"/>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rgbClr val="0000A3"/>
              </a:buClr>
              <a:buSzPts val="2800"/>
              <a:buFont typeface="Noto Sans Symbols"/>
              <a:buNone/>
            </a:pPr>
            <a:r>
              <a:rPr lang="en-US" sz="2800" b="0" i="0" u="none" strike="noStrike" cap="none">
                <a:solidFill>
                  <a:srgbClr val="000000"/>
                </a:solidFill>
                <a:latin typeface="Calibri"/>
                <a:ea typeface="Calibri"/>
                <a:cs typeface="Calibri"/>
                <a:sym typeface="Calibri"/>
              </a:rPr>
              <a:t>host sending function:</a:t>
            </a:r>
            <a:endParaRPr/>
          </a:p>
          <a:p>
            <a:pPr marL="352425" marR="0" lvl="0" indent="-222250" algn="l" rtl="0">
              <a:lnSpc>
                <a:spcPct val="90000"/>
              </a:lnSpc>
              <a:spcBef>
                <a:spcPts val="1000"/>
              </a:spcBef>
              <a:spcAft>
                <a:spcPts val="0"/>
              </a:spcAft>
              <a:buClr>
                <a:srgbClr val="0000A3"/>
              </a:buClr>
              <a:buSzPts val="2800"/>
              <a:buFont typeface="Noto Sans Symbols"/>
              <a:buChar char="▪"/>
            </a:pPr>
            <a:r>
              <a:rPr lang="en-US" sz="2800" b="0" i="0" u="none" strike="noStrike" cap="none">
                <a:solidFill>
                  <a:srgbClr val="000000"/>
                </a:solidFill>
                <a:latin typeface="Calibri"/>
                <a:ea typeface="Calibri"/>
                <a:cs typeface="Calibri"/>
                <a:sym typeface="Calibri"/>
              </a:rPr>
              <a:t>takes application message</a:t>
            </a:r>
            <a:endParaRPr/>
          </a:p>
          <a:p>
            <a:pPr marL="352425" marR="0" lvl="0" indent="-222250" algn="l" rtl="0">
              <a:lnSpc>
                <a:spcPct val="90000"/>
              </a:lnSpc>
              <a:spcBef>
                <a:spcPts val="1000"/>
              </a:spcBef>
              <a:spcAft>
                <a:spcPts val="0"/>
              </a:spcAft>
              <a:buClr>
                <a:srgbClr val="0000A3"/>
              </a:buClr>
              <a:buSzPts val="2800"/>
              <a:buFont typeface="Noto Sans Symbols"/>
              <a:buChar char="▪"/>
            </a:pPr>
            <a:r>
              <a:rPr lang="en-US" sz="2800" b="0" i="0" u="none" strike="noStrike" cap="none">
                <a:solidFill>
                  <a:srgbClr val="000000"/>
                </a:solidFill>
                <a:latin typeface="Calibri"/>
                <a:ea typeface="Calibri"/>
                <a:cs typeface="Calibri"/>
                <a:sym typeface="Calibri"/>
              </a:rPr>
              <a:t>breaks into smaller chunks, known as </a:t>
            </a:r>
            <a:r>
              <a:rPr lang="en-US" sz="2800" b="0" i="1" u="none" strike="noStrike" cap="none">
                <a:solidFill>
                  <a:srgbClr val="C00000"/>
                </a:solidFill>
                <a:latin typeface="Calibri"/>
                <a:ea typeface="Calibri"/>
                <a:cs typeface="Calibri"/>
                <a:sym typeface="Calibri"/>
              </a:rPr>
              <a:t>packets</a:t>
            </a:r>
            <a:r>
              <a:rPr lang="en-US" sz="2800" b="0" i="0" u="none" strike="noStrike" cap="none">
                <a:solidFill>
                  <a:srgbClr val="000000"/>
                </a:solidFill>
                <a:latin typeface="Calibri"/>
                <a:ea typeface="Calibri"/>
                <a:cs typeface="Calibri"/>
                <a:sym typeface="Calibri"/>
              </a:rPr>
              <a:t>, of length </a:t>
            </a:r>
            <a:r>
              <a:rPr lang="en-US" sz="2800" b="0" i="1" u="none" strike="noStrike" cap="none">
                <a:solidFill>
                  <a:srgbClr val="C00000"/>
                </a:solidFill>
                <a:latin typeface="Calibri"/>
                <a:ea typeface="Calibri"/>
                <a:cs typeface="Calibri"/>
                <a:sym typeface="Calibri"/>
              </a:rPr>
              <a:t>L</a:t>
            </a:r>
            <a:r>
              <a:rPr lang="en-US" sz="2800" b="0" i="0" u="none" strike="noStrike" cap="none">
                <a:solidFill>
                  <a:srgbClr val="000000"/>
                </a:solidFill>
                <a:latin typeface="Calibri"/>
                <a:ea typeface="Calibri"/>
                <a:cs typeface="Calibri"/>
                <a:sym typeface="Calibri"/>
              </a:rPr>
              <a:t> bits</a:t>
            </a:r>
            <a:endParaRPr/>
          </a:p>
          <a:p>
            <a:pPr marL="352425" marR="0" lvl="0" indent="-222250" algn="l" rtl="0">
              <a:lnSpc>
                <a:spcPct val="90000"/>
              </a:lnSpc>
              <a:spcBef>
                <a:spcPts val="1000"/>
              </a:spcBef>
              <a:spcAft>
                <a:spcPts val="0"/>
              </a:spcAft>
              <a:buClr>
                <a:srgbClr val="0000A3"/>
              </a:buClr>
              <a:buSzPts val="2800"/>
              <a:buFont typeface="Noto Sans Symbols"/>
              <a:buChar char="▪"/>
            </a:pPr>
            <a:r>
              <a:rPr lang="en-US" sz="2800" b="0" i="0" u="none" strike="noStrike" cap="none">
                <a:solidFill>
                  <a:srgbClr val="000000"/>
                </a:solidFill>
                <a:latin typeface="Calibri"/>
                <a:ea typeface="Calibri"/>
                <a:cs typeface="Calibri"/>
                <a:sym typeface="Calibri"/>
              </a:rPr>
              <a:t>transmits packet into access network at </a:t>
            </a:r>
            <a:r>
              <a:rPr lang="en-US" sz="2800" b="0" i="1" u="none" strike="noStrike" cap="none">
                <a:solidFill>
                  <a:srgbClr val="C00000"/>
                </a:solidFill>
                <a:latin typeface="Calibri"/>
                <a:ea typeface="Calibri"/>
                <a:cs typeface="Calibri"/>
                <a:sym typeface="Calibri"/>
              </a:rPr>
              <a:t>transmission rate R</a:t>
            </a:r>
            <a:endParaRPr/>
          </a:p>
          <a:p>
            <a:pPr marL="682625" marR="0" lvl="1" indent="-225425" algn="l" rtl="0">
              <a:lnSpc>
                <a:spcPct val="90000"/>
              </a:lnSpc>
              <a:spcBef>
                <a:spcPts val="500"/>
              </a:spcBef>
              <a:spcAft>
                <a:spcPts val="0"/>
              </a:spcAft>
              <a:buClr>
                <a:srgbClr val="0000A8"/>
              </a:buClr>
              <a:buSzPts val="2800"/>
              <a:buFont typeface="Arial"/>
              <a:buChar char="•"/>
            </a:pPr>
            <a:r>
              <a:rPr lang="en-US" sz="2800" b="0" i="0" u="none" strike="noStrike" cap="none">
                <a:solidFill>
                  <a:srgbClr val="000000"/>
                </a:solidFill>
                <a:latin typeface="Calibri"/>
                <a:ea typeface="Calibri"/>
                <a:cs typeface="Calibri"/>
                <a:sym typeface="Calibri"/>
              </a:rPr>
              <a:t>link transmission rate, aka link </a:t>
            </a:r>
            <a:r>
              <a:rPr lang="en-US" sz="2800" b="0" i="1" u="none" strike="noStrike" cap="none">
                <a:solidFill>
                  <a:srgbClr val="C00000"/>
                </a:solidFill>
                <a:latin typeface="Calibri"/>
                <a:ea typeface="Calibri"/>
                <a:cs typeface="Calibri"/>
                <a:sym typeface="Calibri"/>
              </a:rPr>
              <a:t>capacity, aka link bandwidth</a:t>
            </a:r>
            <a:endParaRPr/>
          </a:p>
        </p:txBody>
      </p:sp>
      <p:grpSp>
        <p:nvGrpSpPr>
          <p:cNvPr id="4910" name="Google Shape;4910;p21"/>
          <p:cNvGrpSpPr/>
          <p:nvPr/>
        </p:nvGrpSpPr>
        <p:grpSpPr>
          <a:xfrm>
            <a:off x="7825117" y="3017234"/>
            <a:ext cx="409575" cy="565150"/>
            <a:chOff x="375561" y="297711"/>
            <a:chExt cx="1252683" cy="2142487"/>
          </a:xfrm>
        </p:grpSpPr>
        <p:sp>
          <p:nvSpPr>
            <p:cNvPr id="4911" name="Google Shape;4911;p21"/>
            <p:cNvSpPr/>
            <p:nvPr/>
          </p:nvSpPr>
          <p:spPr>
            <a:xfrm>
              <a:off x="375561" y="297711"/>
              <a:ext cx="971072" cy="2136471"/>
            </a:xfrm>
            <a:custGeom>
              <a:avLst/>
              <a:gdLst/>
              <a:ahLst/>
              <a:cxnLst/>
              <a:rect l="l" t="t" r="r" b="b"/>
              <a:pathLst>
                <a:path w="966787" h="2138362" extrusionOk="0">
                  <a:moveTo>
                    <a:pt x="0" y="0"/>
                  </a:moveTo>
                  <a:lnTo>
                    <a:pt x="0" y="1190625"/>
                  </a:lnTo>
                  <a:lnTo>
                    <a:pt x="966787" y="2138362"/>
                  </a:lnTo>
                  <a:cubicBezTo>
                    <a:pt x="965200" y="1673225"/>
                    <a:pt x="963612" y="1208087"/>
                    <a:pt x="962025" y="742950"/>
                  </a:cubicBezTo>
                  <a:lnTo>
                    <a:pt x="0" y="0"/>
                  </a:lnTo>
                  <a:close/>
                </a:path>
              </a:pathLst>
            </a:cu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4912" name="Google Shape;4912;p21"/>
            <p:cNvSpPr/>
            <p:nvPr/>
          </p:nvSpPr>
          <p:spPr>
            <a:xfrm>
              <a:off x="375561" y="309747"/>
              <a:ext cx="1247826" cy="770332"/>
            </a:xfrm>
            <a:custGeom>
              <a:avLst/>
              <a:gdLst/>
              <a:ahLst/>
              <a:cxnLst/>
              <a:rect l="l" t="t" r="r" b="b"/>
              <a:pathLst>
                <a:path w="1248448" h="758069" extrusionOk="0">
                  <a:moveTo>
                    <a:pt x="243561" y="573"/>
                  </a:moveTo>
                  <a:cubicBezTo>
                    <a:pt x="162374" y="382"/>
                    <a:pt x="235530" y="6639"/>
                    <a:pt x="0" y="0"/>
                  </a:cubicBezTo>
                  <a:lnTo>
                    <a:pt x="962698" y="753308"/>
                  </a:lnTo>
                  <a:cubicBezTo>
                    <a:pt x="1114838" y="758721"/>
                    <a:pt x="1045247" y="751718"/>
                    <a:pt x="1248448" y="758069"/>
                  </a:cubicBezTo>
                  <a:lnTo>
                    <a:pt x="243561" y="573"/>
                  </a:lnTo>
                  <a:close/>
                </a:path>
              </a:pathLst>
            </a:custGeom>
            <a:solidFill>
              <a:srgbClr val="0099C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4913" name="Google Shape;4913;p21"/>
            <p:cNvSpPr/>
            <p:nvPr/>
          </p:nvSpPr>
          <p:spPr>
            <a:xfrm>
              <a:off x="1332065" y="1080080"/>
              <a:ext cx="296179" cy="1360118"/>
            </a:xfrm>
            <a:prstGeom prst="rect">
              <a:avLst/>
            </a:prstGeom>
            <a:solidFill>
              <a:srgbClr val="D8E2F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cxnSp>
        <p:nvCxnSpPr>
          <p:cNvPr id="4914" name="Google Shape;4914;p21"/>
          <p:cNvCxnSpPr/>
          <p:nvPr/>
        </p:nvCxnSpPr>
        <p:spPr>
          <a:xfrm>
            <a:off x="8248979" y="3941159"/>
            <a:ext cx="2454275" cy="0"/>
          </a:xfrm>
          <a:prstGeom prst="straightConnector1">
            <a:avLst/>
          </a:prstGeom>
          <a:noFill/>
          <a:ln w="28575" cap="flat" cmpd="sng">
            <a:solidFill>
              <a:schemeClr val="dk1"/>
            </a:solidFill>
            <a:prstDash val="solid"/>
            <a:round/>
            <a:headEnd type="none" w="med" len="med"/>
            <a:tailEnd type="none" w="med" len="med"/>
          </a:ln>
        </p:spPr>
      </p:cxnSp>
      <p:sp>
        <p:nvSpPr>
          <p:cNvPr id="4915" name="Google Shape;4915;p21"/>
          <p:cNvSpPr txBox="1"/>
          <p:nvPr/>
        </p:nvSpPr>
        <p:spPr>
          <a:xfrm>
            <a:off x="8536979" y="4435965"/>
            <a:ext cx="3165097"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C00000"/>
              </a:buClr>
              <a:buSzPts val="2400"/>
              <a:buFont typeface="Calibri"/>
              <a:buNone/>
            </a:pPr>
            <a:r>
              <a:rPr lang="en-US" sz="2400" b="0" i="1" u="none" strike="noStrike" cap="none">
                <a:solidFill>
                  <a:srgbClr val="C00000"/>
                </a:solidFill>
                <a:latin typeface="Calibri"/>
                <a:ea typeface="Calibri"/>
                <a:cs typeface="Calibri"/>
                <a:sym typeface="Calibri"/>
              </a:rPr>
              <a:t>R: </a:t>
            </a:r>
            <a:r>
              <a:rPr lang="en-US" sz="2400" b="0" i="0" u="none" strike="noStrike" cap="none">
                <a:solidFill>
                  <a:srgbClr val="000000"/>
                </a:solidFill>
                <a:latin typeface="Calibri"/>
                <a:ea typeface="Calibri"/>
                <a:cs typeface="Calibri"/>
                <a:sym typeface="Calibri"/>
              </a:rPr>
              <a:t>link transmission rate</a:t>
            </a:r>
            <a:endParaRPr/>
          </a:p>
        </p:txBody>
      </p:sp>
      <p:grpSp>
        <p:nvGrpSpPr>
          <p:cNvPr id="4916" name="Google Shape;4916;p21"/>
          <p:cNvGrpSpPr/>
          <p:nvPr/>
        </p:nvGrpSpPr>
        <p:grpSpPr>
          <a:xfrm>
            <a:off x="7577467" y="3023584"/>
            <a:ext cx="409575" cy="565150"/>
            <a:chOff x="375561" y="297711"/>
            <a:chExt cx="1252683" cy="2138362"/>
          </a:xfrm>
        </p:grpSpPr>
        <p:sp>
          <p:nvSpPr>
            <p:cNvPr id="4917" name="Google Shape;4917;p21"/>
            <p:cNvSpPr/>
            <p:nvPr/>
          </p:nvSpPr>
          <p:spPr>
            <a:xfrm>
              <a:off x="375561" y="297711"/>
              <a:ext cx="971072" cy="2138362"/>
            </a:xfrm>
            <a:custGeom>
              <a:avLst/>
              <a:gdLst/>
              <a:ahLst/>
              <a:cxnLst/>
              <a:rect l="l" t="t" r="r" b="b"/>
              <a:pathLst>
                <a:path w="966787" h="2138362" extrusionOk="0">
                  <a:moveTo>
                    <a:pt x="0" y="0"/>
                  </a:moveTo>
                  <a:lnTo>
                    <a:pt x="0" y="1190625"/>
                  </a:lnTo>
                  <a:lnTo>
                    <a:pt x="966787" y="2138362"/>
                  </a:lnTo>
                  <a:cubicBezTo>
                    <a:pt x="965200" y="1673225"/>
                    <a:pt x="963612" y="1208087"/>
                    <a:pt x="962025" y="742950"/>
                  </a:cubicBezTo>
                  <a:lnTo>
                    <a:pt x="0" y="0"/>
                  </a:lnTo>
                  <a:close/>
                </a:path>
              </a:pathLst>
            </a:cu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4918" name="Google Shape;4918;p21"/>
            <p:cNvSpPr/>
            <p:nvPr/>
          </p:nvSpPr>
          <p:spPr>
            <a:xfrm>
              <a:off x="375561" y="309724"/>
              <a:ext cx="1247826" cy="768849"/>
            </a:xfrm>
            <a:custGeom>
              <a:avLst/>
              <a:gdLst/>
              <a:ahLst/>
              <a:cxnLst/>
              <a:rect l="l" t="t" r="r" b="b"/>
              <a:pathLst>
                <a:path w="1248448" h="758069" extrusionOk="0">
                  <a:moveTo>
                    <a:pt x="243561" y="573"/>
                  </a:moveTo>
                  <a:cubicBezTo>
                    <a:pt x="162374" y="382"/>
                    <a:pt x="235530" y="6639"/>
                    <a:pt x="0" y="0"/>
                  </a:cubicBezTo>
                  <a:lnTo>
                    <a:pt x="962698" y="753308"/>
                  </a:lnTo>
                  <a:cubicBezTo>
                    <a:pt x="1114838" y="758721"/>
                    <a:pt x="1045247" y="751718"/>
                    <a:pt x="1248448" y="758069"/>
                  </a:cubicBezTo>
                  <a:lnTo>
                    <a:pt x="243561" y="573"/>
                  </a:lnTo>
                  <a:close/>
                </a:path>
              </a:pathLst>
            </a:custGeom>
            <a:solidFill>
              <a:srgbClr val="0099C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4919" name="Google Shape;4919;p21"/>
            <p:cNvSpPr/>
            <p:nvPr/>
          </p:nvSpPr>
          <p:spPr>
            <a:xfrm>
              <a:off x="1332065" y="1066560"/>
              <a:ext cx="296179" cy="1363508"/>
            </a:xfrm>
            <a:prstGeom prst="rect">
              <a:avLst/>
            </a:prstGeom>
            <a:solidFill>
              <a:srgbClr val="D8E2F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sp>
        <p:nvSpPr>
          <p:cNvPr id="4920" name="Google Shape;4920;p21"/>
          <p:cNvSpPr txBox="1"/>
          <p:nvPr/>
        </p:nvSpPr>
        <p:spPr>
          <a:xfrm>
            <a:off x="7334579" y="4199922"/>
            <a:ext cx="638636"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Calibri"/>
              <a:buNone/>
            </a:pPr>
            <a:r>
              <a:rPr lang="en-US" sz="2000" b="0" i="0" u="none" strike="noStrike" cap="none">
                <a:solidFill>
                  <a:srgbClr val="000000"/>
                </a:solidFill>
                <a:latin typeface="Calibri"/>
                <a:ea typeface="Calibri"/>
                <a:cs typeface="Calibri"/>
                <a:sym typeface="Calibri"/>
              </a:rPr>
              <a:t>host</a:t>
            </a:r>
            <a:endParaRPr/>
          </a:p>
        </p:txBody>
      </p:sp>
      <p:grpSp>
        <p:nvGrpSpPr>
          <p:cNvPr id="4921" name="Google Shape;4921;p21"/>
          <p:cNvGrpSpPr/>
          <p:nvPr/>
        </p:nvGrpSpPr>
        <p:grpSpPr>
          <a:xfrm>
            <a:off x="7102804" y="3586433"/>
            <a:ext cx="1295400" cy="669051"/>
            <a:chOff x="1816230" y="5881531"/>
            <a:chExt cx="1843339" cy="976469"/>
          </a:xfrm>
        </p:grpSpPr>
        <p:pic>
          <p:nvPicPr>
            <p:cNvPr id="4922" name="Google Shape;4922;p21"/>
            <p:cNvPicPr preferRelativeResize="0"/>
            <p:nvPr/>
          </p:nvPicPr>
          <p:blipFill rotWithShape="1">
            <a:blip r:embed="rId3">
              <a:alphaModFix/>
            </a:blip>
            <a:srcRect/>
            <a:stretch/>
          </p:blipFill>
          <p:spPr>
            <a:xfrm>
              <a:off x="1816230" y="6142069"/>
              <a:ext cx="1843339" cy="715931"/>
            </a:xfrm>
            <a:prstGeom prst="rect">
              <a:avLst/>
            </a:prstGeom>
            <a:noFill/>
            <a:ln>
              <a:noFill/>
            </a:ln>
          </p:spPr>
        </p:pic>
        <p:sp>
          <p:nvSpPr>
            <p:cNvPr id="4923" name="Google Shape;4923;p21"/>
            <p:cNvSpPr/>
            <p:nvPr/>
          </p:nvSpPr>
          <p:spPr>
            <a:xfrm rot="1049095">
              <a:off x="1947252" y="6118900"/>
              <a:ext cx="1651325" cy="463386"/>
            </a:xfrm>
            <a:prstGeom prst="rect">
              <a:avLst/>
            </a:prstGeom>
            <a:gradFill>
              <a:gsLst>
                <a:gs pos="0">
                  <a:schemeClr val="lt1"/>
                </a:gs>
                <a:gs pos="50000">
                  <a:srgbClr val="FFFFFF">
                    <a:alpha val="47843"/>
                  </a:srgbClr>
                </a:gs>
                <a:gs pos="100000">
                  <a:srgbClr val="FFFFFF">
                    <a:alpha val="0"/>
                  </a:srgbClr>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nvGrpSpPr>
          <p:cNvPr id="4924" name="Google Shape;4924;p21"/>
          <p:cNvGrpSpPr/>
          <p:nvPr/>
        </p:nvGrpSpPr>
        <p:grpSpPr>
          <a:xfrm>
            <a:off x="7222573" y="2132997"/>
            <a:ext cx="1449562" cy="987152"/>
            <a:chOff x="2362923" y="4309243"/>
            <a:chExt cx="1821888" cy="1441857"/>
          </a:xfrm>
        </p:grpSpPr>
        <p:pic>
          <p:nvPicPr>
            <p:cNvPr id="4925" name="Google Shape;4925;p21"/>
            <p:cNvPicPr preferRelativeResize="0"/>
            <p:nvPr/>
          </p:nvPicPr>
          <p:blipFill rotWithShape="1">
            <a:blip r:embed="rId4">
              <a:alphaModFix/>
            </a:blip>
            <a:srcRect/>
            <a:stretch/>
          </p:blipFill>
          <p:spPr>
            <a:xfrm>
              <a:off x="2583508" y="4309243"/>
              <a:ext cx="1284945" cy="1282262"/>
            </a:xfrm>
            <a:prstGeom prst="rect">
              <a:avLst/>
            </a:prstGeom>
            <a:noFill/>
            <a:ln>
              <a:noFill/>
            </a:ln>
          </p:spPr>
        </p:pic>
        <p:sp>
          <p:nvSpPr>
            <p:cNvPr id="4926" name="Google Shape;4926;p21"/>
            <p:cNvSpPr/>
            <p:nvPr/>
          </p:nvSpPr>
          <p:spPr>
            <a:xfrm rot="-9998178">
              <a:off x="2387973" y="5127757"/>
              <a:ext cx="1771787" cy="424330"/>
            </a:xfrm>
            <a:prstGeom prst="rect">
              <a:avLst/>
            </a:prstGeom>
            <a:gradFill>
              <a:gsLst>
                <a:gs pos="0">
                  <a:schemeClr val="lt1"/>
                </a:gs>
                <a:gs pos="50000">
                  <a:srgbClr val="FFFFFF">
                    <a:alpha val="47843"/>
                  </a:srgbClr>
                </a:gs>
                <a:gs pos="100000">
                  <a:srgbClr val="FFFFFF">
                    <a:alpha val="0"/>
                  </a:srgbClr>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sp>
        <p:nvSpPr>
          <p:cNvPr id="4927" name="Google Shape;4927;p21"/>
          <p:cNvSpPr txBox="1"/>
          <p:nvPr/>
        </p:nvSpPr>
        <p:spPr>
          <a:xfrm>
            <a:off x="7991804" y="3555397"/>
            <a:ext cx="288925" cy="33813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Calibri"/>
              <a:buNone/>
            </a:pPr>
            <a:r>
              <a:rPr lang="en-US" sz="1600" b="0" i="0" u="none" strike="noStrike" cap="none">
                <a:solidFill>
                  <a:srgbClr val="000000"/>
                </a:solidFill>
                <a:latin typeface="Calibri"/>
                <a:ea typeface="Calibri"/>
                <a:cs typeface="Calibri"/>
                <a:sym typeface="Calibri"/>
              </a:rPr>
              <a:t>1</a:t>
            </a:r>
            <a:endParaRPr/>
          </a:p>
        </p:txBody>
      </p:sp>
      <p:sp>
        <p:nvSpPr>
          <p:cNvPr id="4928" name="Google Shape;4928;p21"/>
          <p:cNvSpPr txBox="1"/>
          <p:nvPr/>
        </p:nvSpPr>
        <p:spPr>
          <a:xfrm>
            <a:off x="7750504" y="3563334"/>
            <a:ext cx="288925" cy="33813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Calibri"/>
              <a:buNone/>
            </a:pPr>
            <a:r>
              <a:rPr lang="en-US" sz="1600" b="0" i="0" u="none" strike="noStrike" cap="none">
                <a:solidFill>
                  <a:srgbClr val="000000"/>
                </a:solidFill>
                <a:latin typeface="Calibri"/>
                <a:ea typeface="Calibri"/>
                <a:cs typeface="Calibri"/>
                <a:sym typeface="Calibri"/>
              </a:rPr>
              <a:t>2</a:t>
            </a:r>
            <a:endParaRPr/>
          </a:p>
        </p:txBody>
      </p:sp>
      <p:cxnSp>
        <p:nvCxnSpPr>
          <p:cNvPr id="4929" name="Google Shape;4929;p21"/>
          <p:cNvCxnSpPr/>
          <p:nvPr/>
        </p:nvCxnSpPr>
        <p:spPr>
          <a:xfrm rot="10800000" flipH="1">
            <a:off x="8241042" y="2577497"/>
            <a:ext cx="1225550" cy="565150"/>
          </a:xfrm>
          <a:prstGeom prst="straightConnector1">
            <a:avLst/>
          </a:prstGeom>
          <a:noFill/>
          <a:ln w="9525" cap="flat" cmpd="sng">
            <a:solidFill>
              <a:schemeClr val="dk1"/>
            </a:solidFill>
            <a:prstDash val="solid"/>
            <a:round/>
            <a:headEnd type="none" w="med" len="med"/>
            <a:tailEnd type="none" w="med" len="med"/>
          </a:ln>
        </p:spPr>
      </p:cxnSp>
      <p:sp>
        <p:nvSpPr>
          <p:cNvPr id="4930" name="Google Shape;4930;p21"/>
          <p:cNvSpPr txBox="1"/>
          <p:nvPr/>
        </p:nvSpPr>
        <p:spPr>
          <a:xfrm>
            <a:off x="9404679" y="2228247"/>
            <a:ext cx="1824474" cy="8309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Calibri"/>
              <a:buNone/>
            </a:pPr>
            <a:r>
              <a:rPr lang="en-US" sz="2400" b="0" i="0" u="none" strike="noStrike" cap="none">
                <a:solidFill>
                  <a:srgbClr val="000000"/>
                </a:solidFill>
                <a:latin typeface="Calibri"/>
                <a:ea typeface="Calibri"/>
                <a:cs typeface="Calibri"/>
                <a:sym typeface="Calibri"/>
              </a:rPr>
              <a:t>two packets, </a:t>
            </a:r>
            <a:endParaRPr/>
          </a:p>
          <a:p>
            <a:pPr marL="0" marR="0" lvl="0" indent="0" algn="l" rtl="0">
              <a:lnSpc>
                <a:spcPct val="100000"/>
              </a:lnSpc>
              <a:spcBef>
                <a:spcPts val="0"/>
              </a:spcBef>
              <a:spcAft>
                <a:spcPts val="0"/>
              </a:spcAft>
              <a:buClr>
                <a:srgbClr val="C00000"/>
              </a:buClr>
              <a:buSzPts val="2400"/>
              <a:buFont typeface="Calibri"/>
              <a:buNone/>
            </a:pPr>
            <a:r>
              <a:rPr lang="en-US" sz="2400" b="0" i="1" u="none" strike="noStrike" cap="none">
                <a:solidFill>
                  <a:srgbClr val="C00000"/>
                </a:solidFill>
                <a:latin typeface="Calibri"/>
                <a:ea typeface="Calibri"/>
                <a:cs typeface="Calibri"/>
                <a:sym typeface="Calibri"/>
              </a:rPr>
              <a:t>L</a:t>
            </a:r>
            <a:r>
              <a:rPr lang="en-US" sz="2400" b="0" i="0" u="none" strike="noStrike" cap="none">
                <a:solidFill>
                  <a:srgbClr val="000000"/>
                </a:solidFill>
                <a:latin typeface="Calibri"/>
                <a:ea typeface="Calibri"/>
                <a:cs typeface="Calibri"/>
                <a:sym typeface="Calibri"/>
              </a:rPr>
              <a:t> bits each</a:t>
            </a:r>
            <a:endParaRPr/>
          </a:p>
        </p:txBody>
      </p:sp>
      <p:grpSp>
        <p:nvGrpSpPr>
          <p:cNvPr id="4931" name="Google Shape;4931;p21"/>
          <p:cNvGrpSpPr/>
          <p:nvPr/>
        </p:nvGrpSpPr>
        <p:grpSpPr>
          <a:xfrm>
            <a:off x="10506147" y="3669119"/>
            <a:ext cx="1200246" cy="477406"/>
            <a:chOff x="3668110" y="2448910"/>
            <a:chExt cx="3794234" cy="2165130"/>
          </a:xfrm>
        </p:grpSpPr>
        <p:sp>
          <p:nvSpPr>
            <p:cNvPr id="4932" name="Google Shape;4932;p21"/>
            <p:cNvSpPr/>
            <p:nvPr/>
          </p:nvSpPr>
          <p:spPr>
            <a:xfrm>
              <a:off x="3668110" y="3741409"/>
              <a:ext cx="3780587" cy="872631"/>
            </a:xfrm>
            <a:prstGeom prst="rect">
              <a:avLst/>
            </a:prstGeom>
            <a:gradFill>
              <a:gsLst>
                <a:gs pos="0">
                  <a:srgbClr val="B8C2C9"/>
                </a:gs>
                <a:gs pos="21000">
                  <a:schemeClr val="lt1"/>
                </a:gs>
                <a:gs pos="60000">
                  <a:srgbClr val="D6DCE0"/>
                </a:gs>
                <a:gs pos="100000">
                  <a:srgbClr val="B8C2C9"/>
                </a:gs>
              </a:gsLst>
              <a:lin ang="0" scaled="0"/>
            </a:gradFill>
            <a:ln w="9525"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4933" name="Google Shape;4933;p21"/>
            <p:cNvSpPr/>
            <p:nvPr/>
          </p:nvSpPr>
          <p:spPr>
            <a:xfrm>
              <a:off x="3678620" y="2448910"/>
              <a:ext cx="3783724" cy="1324303"/>
            </a:xfrm>
            <a:custGeom>
              <a:avLst/>
              <a:gdLst/>
              <a:ahLst/>
              <a:cxnLst/>
              <a:rect l="l" t="t" r="r" b="b"/>
              <a:pathLst>
                <a:path w="3783724" h="1324303" extrusionOk="0">
                  <a:moveTo>
                    <a:pt x="0" y="1313793"/>
                  </a:moveTo>
                  <a:lnTo>
                    <a:pt x="0" y="1313793"/>
                  </a:lnTo>
                  <a:lnTo>
                    <a:pt x="252248" y="0"/>
                  </a:lnTo>
                  <a:lnTo>
                    <a:pt x="3415862" y="21020"/>
                  </a:lnTo>
                  <a:lnTo>
                    <a:pt x="3783724" y="1324303"/>
                  </a:lnTo>
                  <a:lnTo>
                    <a:pt x="0" y="1313793"/>
                  </a:lnTo>
                  <a:close/>
                </a:path>
              </a:pathLst>
            </a:cu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nvGrpSpPr>
            <p:cNvPr id="4934" name="Google Shape;4934;p21"/>
            <p:cNvGrpSpPr/>
            <p:nvPr/>
          </p:nvGrpSpPr>
          <p:grpSpPr>
            <a:xfrm>
              <a:off x="3941378" y="2603243"/>
              <a:ext cx="3202061" cy="1066110"/>
              <a:chOff x="7939341" y="3037317"/>
              <a:chExt cx="897649" cy="353919"/>
            </a:xfrm>
          </p:grpSpPr>
          <p:sp>
            <p:nvSpPr>
              <p:cNvPr id="4935" name="Google Shape;4935;p21"/>
              <p:cNvSpPr/>
              <p:nvPr/>
            </p:nvSpPr>
            <p:spPr>
              <a:xfrm>
                <a:off x="7964170" y="30373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4936" name="Google Shape;4936;p21"/>
              <p:cNvSpPr/>
              <p:nvPr/>
            </p:nvSpPr>
            <p:spPr>
              <a:xfrm>
                <a:off x="8519948" y="32067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4937" name="Google Shape;4937;p21"/>
              <p:cNvSpPr/>
              <p:nvPr/>
            </p:nvSpPr>
            <p:spPr>
              <a:xfrm>
                <a:off x="7939341" y="32067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4938" name="Google Shape;4938;p21"/>
              <p:cNvSpPr/>
              <p:nvPr/>
            </p:nvSpPr>
            <p:spPr>
              <a:xfrm>
                <a:off x="8047413" y="31234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cxnSp>
        <p:nvCxnSpPr>
          <p:cNvPr id="4939" name="Google Shape;4939;p21"/>
          <p:cNvCxnSpPr/>
          <p:nvPr/>
        </p:nvCxnSpPr>
        <p:spPr>
          <a:xfrm rot="10800000">
            <a:off x="9264979" y="4020904"/>
            <a:ext cx="0" cy="458309"/>
          </a:xfrm>
          <a:prstGeom prst="straightConnector1">
            <a:avLst/>
          </a:prstGeom>
          <a:noFill/>
          <a:ln w="9525" cap="flat" cmpd="sng">
            <a:solidFill>
              <a:schemeClr val="dk1"/>
            </a:solidFill>
            <a:prstDash val="solid"/>
            <a:round/>
            <a:headEnd type="none" w="med" len="med"/>
            <a:tailEnd type="none" w="med" len="med"/>
          </a:ln>
        </p:spPr>
      </p:cxnSp>
      <p:sp>
        <p:nvSpPr>
          <p:cNvPr id="4940" name="Google Shape;4940;p21"/>
          <p:cNvSpPr/>
          <p:nvPr/>
        </p:nvSpPr>
        <p:spPr>
          <a:xfrm>
            <a:off x="8311695" y="3223689"/>
            <a:ext cx="978408" cy="260093"/>
          </a:xfrm>
          <a:prstGeom prst="rightArrow">
            <a:avLst>
              <a:gd name="adj1" fmla="val 50000"/>
              <a:gd name="adj2" fmla="val 50000"/>
            </a:avLst>
          </a:prstGeom>
          <a:gradFill>
            <a:gsLst>
              <a:gs pos="0">
                <a:srgbClr val="F5F7FC"/>
              </a:gs>
              <a:gs pos="35000">
                <a:srgbClr val="D8E2F3"/>
              </a:gs>
              <a:gs pos="68000">
                <a:srgbClr val="A9BEE4"/>
              </a:gs>
              <a:gs pos="100000">
                <a:srgbClr val="0000A8"/>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nvGrpSpPr>
          <p:cNvPr id="4941" name="Google Shape;4941;p21"/>
          <p:cNvGrpSpPr/>
          <p:nvPr/>
        </p:nvGrpSpPr>
        <p:grpSpPr>
          <a:xfrm>
            <a:off x="2541108" y="5251754"/>
            <a:ext cx="6446724" cy="1077218"/>
            <a:chOff x="2541108" y="5251754"/>
            <a:chExt cx="6446724" cy="1077218"/>
          </a:xfrm>
        </p:grpSpPr>
        <p:sp>
          <p:nvSpPr>
            <p:cNvPr id="4942" name="Google Shape;4942;p21"/>
            <p:cNvSpPr txBox="1"/>
            <p:nvPr/>
          </p:nvSpPr>
          <p:spPr>
            <a:xfrm>
              <a:off x="2541108" y="5259812"/>
              <a:ext cx="1768561" cy="1036887"/>
            </a:xfrm>
            <a:prstGeom prst="rect">
              <a:avLst/>
            </a:prstGeom>
            <a:noFill/>
            <a:ln>
              <a:noFill/>
            </a:ln>
          </p:spPr>
          <p:txBody>
            <a:bodyPr spcFirstLastPara="1" wrap="square" lIns="91425" tIns="45700" rIns="91425" bIns="45700" anchor="t" anchorCtr="0">
              <a:spAutoFit/>
            </a:bodyPr>
            <a:lstStyle/>
            <a:p>
              <a:pPr marL="0" marR="0" lvl="0" indent="0" algn="r" rtl="0">
                <a:lnSpc>
                  <a:spcPct val="85000"/>
                </a:lnSpc>
                <a:spcBef>
                  <a:spcPts val="0"/>
                </a:spcBef>
                <a:spcAft>
                  <a:spcPts val="0"/>
                </a:spcAft>
                <a:buClr>
                  <a:srgbClr val="000000"/>
                </a:buClr>
                <a:buSzPts val="2400"/>
                <a:buFont typeface="Calibri"/>
                <a:buNone/>
              </a:pPr>
              <a:r>
                <a:rPr lang="en-US" sz="2400" b="0" i="0" u="none" strike="noStrike" cap="none">
                  <a:solidFill>
                    <a:srgbClr val="000000"/>
                  </a:solidFill>
                  <a:latin typeface="Calibri"/>
                  <a:ea typeface="Calibri"/>
                  <a:cs typeface="Calibri"/>
                  <a:sym typeface="Calibri"/>
                </a:rPr>
                <a:t>packet</a:t>
              </a:r>
              <a:endParaRPr/>
            </a:p>
            <a:p>
              <a:pPr marL="0" marR="0" lvl="0" indent="0" algn="r" rtl="0">
                <a:lnSpc>
                  <a:spcPct val="85000"/>
                </a:lnSpc>
                <a:spcBef>
                  <a:spcPts val="0"/>
                </a:spcBef>
                <a:spcAft>
                  <a:spcPts val="0"/>
                </a:spcAft>
                <a:buClr>
                  <a:srgbClr val="000000"/>
                </a:buClr>
                <a:buSzPts val="2400"/>
                <a:buFont typeface="Calibri"/>
                <a:buNone/>
              </a:pPr>
              <a:r>
                <a:rPr lang="en-US" sz="2400" b="0" i="0" u="none" strike="noStrike" cap="none">
                  <a:solidFill>
                    <a:srgbClr val="000000"/>
                  </a:solidFill>
                  <a:latin typeface="Calibri"/>
                  <a:ea typeface="Calibri"/>
                  <a:cs typeface="Calibri"/>
                  <a:sym typeface="Calibri"/>
                </a:rPr>
                <a:t>transmission</a:t>
              </a:r>
              <a:endParaRPr/>
            </a:p>
            <a:p>
              <a:pPr marL="0" marR="0" lvl="0" indent="0" algn="r" rtl="0">
                <a:lnSpc>
                  <a:spcPct val="85000"/>
                </a:lnSpc>
                <a:spcBef>
                  <a:spcPts val="0"/>
                </a:spcBef>
                <a:spcAft>
                  <a:spcPts val="0"/>
                </a:spcAft>
                <a:buClr>
                  <a:srgbClr val="000000"/>
                </a:buClr>
                <a:buSzPts val="2400"/>
                <a:buFont typeface="Calibri"/>
                <a:buNone/>
              </a:pPr>
              <a:r>
                <a:rPr lang="en-US" sz="2400" b="0" i="0" u="none" strike="noStrike" cap="none">
                  <a:solidFill>
                    <a:srgbClr val="000000"/>
                  </a:solidFill>
                  <a:latin typeface="Calibri"/>
                  <a:ea typeface="Calibri"/>
                  <a:cs typeface="Calibri"/>
                  <a:sym typeface="Calibri"/>
                </a:rPr>
                <a:t>delay</a:t>
              </a:r>
              <a:endParaRPr/>
            </a:p>
          </p:txBody>
        </p:sp>
        <p:sp>
          <p:nvSpPr>
            <p:cNvPr id="4943" name="Google Shape;4943;p21"/>
            <p:cNvSpPr txBox="1"/>
            <p:nvPr/>
          </p:nvSpPr>
          <p:spPr>
            <a:xfrm>
              <a:off x="4778467" y="5291362"/>
              <a:ext cx="2103653" cy="1036887"/>
            </a:xfrm>
            <a:prstGeom prst="rect">
              <a:avLst/>
            </a:prstGeom>
            <a:noFill/>
            <a:ln>
              <a:noFill/>
            </a:ln>
          </p:spPr>
          <p:txBody>
            <a:bodyPr spcFirstLastPara="1" wrap="square" lIns="91425" tIns="45700" rIns="91425" bIns="45700" anchor="t" anchorCtr="0">
              <a:spAutoFit/>
            </a:bodyPr>
            <a:lstStyle/>
            <a:p>
              <a:pPr marL="0" marR="0" lvl="0" indent="0" algn="ctr" rtl="0">
                <a:lnSpc>
                  <a:spcPct val="85000"/>
                </a:lnSpc>
                <a:spcBef>
                  <a:spcPts val="0"/>
                </a:spcBef>
                <a:spcAft>
                  <a:spcPts val="0"/>
                </a:spcAft>
                <a:buClr>
                  <a:srgbClr val="000000"/>
                </a:buClr>
                <a:buSzPts val="2400"/>
                <a:buFont typeface="Calibri"/>
                <a:buNone/>
              </a:pPr>
              <a:r>
                <a:rPr lang="en-US" sz="2400" b="0" i="0" u="none" strike="noStrike" cap="none">
                  <a:solidFill>
                    <a:srgbClr val="000000"/>
                  </a:solidFill>
                  <a:latin typeface="Calibri"/>
                  <a:ea typeface="Calibri"/>
                  <a:cs typeface="Calibri"/>
                  <a:sym typeface="Calibri"/>
                </a:rPr>
                <a:t>time needed to</a:t>
              </a:r>
              <a:endParaRPr/>
            </a:p>
            <a:p>
              <a:pPr marL="0" marR="0" lvl="0" indent="0" algn="ctr" rtl="0">
                <a:lnSpc>
                  <a:spcPct val="85000"/>
                </a:lnSpc>
                <a:spcBef>
                  <a:spcPts val="0"/>
                </a:spcBef>
                <a:spcAft>
                  <a:spcPts val="0"/>
                </a:spcAft>
                <a:buClr>
                  <a:srgbClr val="000000"/>
                </a:buClr>
                <a:buSzPts val="2400"/>
                <a:buFont typeface="Calibri"/>
                <a:buNone/>
              </a:pPr>
              <a:r>
                <a:rPr lang="en-US" sz="2400" b="0" i="0" u="none" strike="noStrike" cap="none">
                  <a:solidFill>
                    <a:srgbClr val="000000"/>
                  </a:solidFill>
                  <a:latin typeface="Calibri"/>
                  <a:ea typeface="Calibri"/>
                  <a:cs typeface="Calibri"/>
                  <a:sym typeface="Calibri"/>
                </a:rPr>
                <a:t>transmit </a:t>
              </a:r>
              <a:r>
                <a:rPr lang="en-US" sz="2400" b="0" i="1" u="none" strike="noStrike" cap="none">
                  <a:solidFill>
                    <a:srgbClr val="000000"/>
                  </a:solidFill>
                  <a:latin typeface="Calibri"/>
                  <a:ea typeface="Calibri"/>
                  <a:cs typeface="Calibri"/>
                  <a:sym typeface="Calibri"/>
                </a:rPr>
                <a:t>L</a:t>
              </a:r>
              <a:r>
                <a:rPr lang="en-US" sz="2400" b="0" i="0" u="none" strike="noStrike" cap="none">
                  <a:solidFill>
                    <a:srgbClr val="000000"/>
                  </a:solidFill>
                  <a:latin typeface="Calibri"/>
                  <a:ea typeface="Calibri"/>
                  <a:cs typeface="Calibri"/>
                  <a:sym typeface="Calibri"/>
                </a:rPr>
                <a:t>-bit</a:t>
              </a:r>
              <a:endParaRPr/>
            </a:p>
            <a:p>
              <a:pPr marL="0" marR="0" lvl="0" indent="0" algn="ctr" rtl="0">
                <a:lnSpc>
                  <a:spcPct val="85000"/>
                </a:lnSpc>
                <a:spcBef>
                  <a:spcPts val="0"/>
                </a:spcBef>
                <a:spcAft>
                  <a:spcPts val="0"/>
                </a:spcAft>
                <a:buClr>
                  <a:srgbClr val="000000"/>
                </a:buClr>
                <a:buSzPts val="2400"/>
                <a:buFont typeface="Calibri"/>
                <a:buNone/>
              </a:pPr>
              <a:r>
                <a:rPr lang="en-US" sz="2400" b="0" i="0" u="none" strike="noStrike" cap="none">
                  <a:solidFill>
                    <a:srgbClr val="000000"/>
                  </a:solidFill>
                  <a:latin typeface="Calibri"/>
                  <a:ea typeface="Calibri"/>
                  <a:cs typeface="Calibri"/>
                  <a:sym typeface="Calibri"/>
                </a:rPr>
                <a:t>packet into link</a:t>
              </a:r>
              <a:endParaRPr/>
            </a:p>
          </p:txBody>
        </p:sp>
        <p:sp>
          <p:nvSpPr>
            <p:cNvPr id="4944" name="Google Shape;4944;p21"/>
            <p:cNvSpPr txBox="1"/>
            <p:nvPr/>
          </p:nvSpPr>
          <p:spPr>
            <a:xfrm>
              <a:off x="7516019" y="5251754"/>
              <a:ext cx="1471813" cy="107721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Calibri"/>
                <a:buNone/>
              </a:pPr>
              <a:r>
                <a:rPr lang="en-US" sz="3200" b="0" i="1" u="none" strike="noStrike" cap="none">
                  <a:solidFill>
                    <a:srgbClr val="000000"/>
                  </a:solidFill>
                  <a:latin typeface="Calibri"/>
                  <a:ea typeface="Calibri"/>
                  <a:cs typeface="Calibri"/>
                  <a:sym typeface="Calibri"/>
                </a:rPr>
                <a:t>L</a:t>
              </a:r>
              <a:r>
                <a:rPr lang="en-US" sz="3200" b="0" i="0" u="none" strike="noStrike" cap="none">
                  <a:solidFill>
                    <a:srgbClr val="000000"/>
                  </a:solidFill>
                  <a:latin typeface="Calibri"/>
                  <a:ea typeface="Calibri"/>
                  <a:cs typeface="Calibri"/>
                  <a:sym typeface="Calibri"/>
                </a:rPr>
                <a:t> </a:t>
              </a:r>
              <a:r>
                <a:rPr lang="en-US" sz="2000" b="0" i="0" u="none" strike="noStrike" cap="none">
                  <a:solidFill>
                    <a:srgbClr val="000000"/>
                  </a:solidFill>
                  <a:latin typeface="Calibri"/>
                  <a:ea typeface="Calibri"/>
                  <a:cs typeface="Calibri"/>
                  <a:sym typeface="Calibri"/>
                </a:rPr>
                <a:t>(bits)</a:t>
              </a:r>
              <a:endParaRPr/>
            </a:p>
            <a:p>
              <a:pPr marL="0" marR="0" lvl="0" indent="0" algn="l" rtl="0">
                <a:lnSpc>
                  <a:spcPct val="100000"/>
                </a:lnSpc>
                <a:spcBef>
                  <a:spcPts val="0"/>
                </a:spcBef>
                <a:spcAft>
                  <a:spcPts val="0"/>
                </a:spcAft>
                <a:buClr>
                  <a:srgbClr val="000000"/>
                </a:buClr>
                <a:buSzPts val="3200"/>
                <a:buFont typeface="Calibri"/>
                <a:buNone/>
              </a:pPr>
              <a:r>
                <a:rPr lang="en-US" sz="3200" b="0" i="1" u="none" strike="noStrike" cap="none">
                  <a:solidFill>
                    <a:srgbClr val="000000"/>
                  </a:solidFill>
                  <a:latin typeface="Calibri"/>
                  <a:ea typeface="Calibri"/>
                  <a:cs typeface="Calibri"/>
                  <a:sym typeface="Calibri"/>
                </a:rPr>
                <a:t>R</a:t>
              </a:r>
              <a:r>
                <a:rPr lang="en-US" sz="3200" b="0" i="0" u="none" strike="noStrike" cap="none">
                  <a:solidFill>
                    <a:srgbClr val="000000"/>
                  </a:solidFill>
                  <a:latin typeface="Calibri"/>
                  <a:ea typeface="Calibri"/>
                  <a:cs typeface="Calibri"/>
                  <a:sym typeface="Calibri"/>
                </a:rPr>
                <a:t> </a:t>
              </a:r>
              <a:r>
                <a:rPr lang="en-US" sz="2000" b="0" i="0" u="none" strike="noStrike" cap="none">
                  <a:solidFill>
                    <a:srgbClr val="000000"/>
                  </a:solidFill>
                  <a:latin typeface="Calibri"/>
                  <a:ea typeface="Calibri"/>
                  <a:cs typeface="Calibri"/>
                  <a:sym typeface="Calibri"/>
                </a:rPr>
                <a:t>(bits/sec)</a:t>
              </a:r>
              <a:endParaRPr sz="3200" b="0" i="0" u="none" strike="noStrike" cap="none">
                <a:solidFill>
                  <a:srgbClr val="000000"/>
                </a:solidFill>
                <a:latin typeface="Calibri"/>
                <a:ea typeface="Calibri"/>
                <a:cs typeface="Calibri"/>
                <a:sym typeface="Calibri"/>
              </a:endParaRPr>
            </a:p>
          </p:txBody>
        </p:sp>
        <p:cxnSp>
          <p:nvCxnSpPr>
            <p:cNvPr id="4945" name="Google Shape;4945;p21"/>
            <p:cNvCxnSpPr/>
            <p:nvPr/>
          </p:nvCxnSpPr>
          <p:spPr>
            <a:xfrm>
              <a:off x="7603331" y="5796974"/>
              <a:ext cx="286873" cy="0"/>
            </a:xfrm>
            <a:prstGeom prst="straightConnector1">
              <a:avLst/>
            </a:prstGeom>
            <a:noFill/>
            <a:ln w="25400" cap="flat" cmpd="sng">
              <a:solidFill>
                <a:schemeClr val="dk1"/>
              </a:solidFill>
              <a:prstDash val="solid"/>
              <a:round/>
              <a:headEnd type="none" w="med" len="med"/>
              <a:tailEnd type="none" w="med" len="med"/>
            </a:ln>
          </p:spPr>
        </p:cxnSp>
        <p:sp>
          <p:nvSpPr>
            <p:cNvPr id="4946" name="Google Shape;4946;p21"/>
            <p:cNvSpPr txBox="1"/>
            <p:nvPr/>
          </p:nvSpPr>
          <p:spPr>
            <a:xfrm>
              <a:off x="4336507" y="5477615"/>
              <a:ext cx="389850"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Calibri"/>
                <a:buNone/>
              </a:pPr>
              <a:r>
                <a:rPr lang="en-US" sz="3200" b="0" i="0" u="none" strike="noStrike" cap="none">
                  <a:solidFill>
                    <a:srgbClr val="000000"/>
                  </a:solidFill>
                  <a:latin typeface="Calibri"/>
                  <a:ea typeface="Calibri"/>
                  <a:cs typeface="Calibri"/>
                  <a:sym typeface="Calibri"/>
                </a:rPr>
                <a:t>=</a:t>
              </a:r>
              <a:endParaRPr/>
            </a:p>
          </p:txBody>
        </p:sp>
        <p:sp>
          <p:nvSpPr>
            <p:cNvPr id="4947" name="Google Shape;4947;p21"/>
            <p:cNvSpPr txBox="1"/>
            <p:nvPr/>
          </p:nvSpPr>
          <p:spPr>
            <a:xfrm>
              <a:off x="6919119" y="5484897"/>
              <a:ext cx="389850"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Calibri"/>
                <a:buNone/>
              </a:pPr>
              <a:r>
                <a:rPr lang="en-US" sz="3200" b="0" i="0" u="none" strike="noStrike" cap="none">
                  <a:solidFill>
                    <a:srgbClr val="000000"/>
                  </a:solidFill>
                  <a:latin typeface="Calibri"/>
                  <a:ea typeface="Calibri"/>
                  <a:cs typeface="Calibri"/>
                  <a:sym typeface="Calibri"/>
                </a:rPr>
                <a:t>=</a:t>
              </a:r>
              <a:endParaRPr/>
            </a:p>
          </p:txBody>
        </p:sp>
      </p:grpSp>
      <p:sp>
        <p:nvSpPr>
          <p:cNvPr id="4948" name="Google Shape;4948;p21"/>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Introduction: 1-</a:t>
            </a:r>
            <a:fld id="{00000000-1234-1234-1234-123412341234}" type="slidenum">
              <a:rPr lang="en-US"/>
              <a:t>21</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941"/>
                                        </p:tgtEl>
                                        <p:attrNameLst>
                                          <p:attrName>style.visibility</p:attrName>
                                        </p:attrNameLst>
                                      </p:cBhvr>
                                      <p:to>
                                        <p:strVal val="visible"/>
                                      </p:to>
                                    </p:set>
                                    <p:animEffect transition="in" filter="fade">
                                      <p:cBhvr>
                                        <p:cTn id="7" dur="500"/>
                                        <p:tgtEl>
                                          <p:spTgt spid="49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953"/>
        <p:cNvGrpSpPr/>
        <p:nvPr/>
      </p:nvGrpSpPr>
      <p:grpSpPr>
        <a:xfrm>
          <a:off x="0" y="0"/>
          <a:ext cx="0" cy="0"/>
          <a:chOff x="0" y="0"/>
          <a:chExt cx="0" cy="0"/>
        </a:xfrm>
      </p:grpSpPr>
      <p:sp>
        <p:nvSpPr>
          <p:cNvPr id="4954" name="Google Shape;4954;p22"/>
          <p:cNvSpPr txBox="1">
            <a:spLocks noGrp="1"/>
          </p:cNvSpPr>
          <p:nvPr>
            <p:ph type="title"/>
          </p:nvPr>
        </p:nvSpPr>
        <p:spPr>
          <a:xfrm>
            <a:off x="848710" y="273146"/>
            <a:ext cx="10515600"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5400"/>
              <a:buFont typeface="Calibri"/>
              <a:buNone/>
            </a:pPr>
            <a:r>
              <a:rPr lang="en-US" sz="5400" b="0"/>
              <a:t>Links: physical media</a:t>
            </a:r>
            <a:endParaRPr sz="5400" b="0"/>
          </a:p>
        </p:txBody>
      </p:sp>
      <p:sp>
        <p:nvSpPr>
          <p:cNvPr id="4955" name="Google Shape;4955;p22"/>
          <p:cNvSpPr txBox="1"/>
          <p:nvPr/>
        </p:nvSpPr>
        <p:spPr>
          <a:xfrm>
            <a:off x="952500" y="1671911"/>
            <a:ext cx="4639003" cy="4648200"/>
          </a:xfrm>
          <a:prstGeom prst="rect">
            <a:avLst/>
          </a:prstGeom>
          <a:noFill/>
          <a:ln>
            <a:noFill/>
          </a:ln>
        </p:spPr>
        <p:txBody>
          <a:bodyPr spcFirstLastPara="1" wrap="square" lIns="91425" tIns="45700" rIns="91425" bIns="45700" anchor="t" anchorCtr="0">
            <a:normAutofit lnSpcReduction="10000"/>
          </a:bodyPr>
          <a:lstStyle/>
          <a:p>
            <a:pPr marL="287338" marR="0" lvl="0" indent="-287338" algn="l" rtl="0">
              <a:lnSpc>
                <a:spcPct val="90000"/>
              </a:lnSpc>
              <a:spcBef>
                <a:spcPts val="0"/>
              </a:spcBef>
              <a:spcAft>
                <a:spcPts val="0"/>
              </a:spcAft>
              <a:buClr>
                <a:srgbClr val="0000A3"/>
              </a:buClr>
              <a:buSzPts val="2800"/>
              <a:buFont typeface="Noto Sans Symbols"/>
              <a:buChar char="▪"/>
            </a:pPr>
            <a:r>
              <a:rPr lang="en-US" sz="2800" b="0" i="0" u="none" strike="noStrike" cap="none">
                <a:solidFill>
                  <a:srgbClr val="CC0000"/>
                </a:solidFill>
                <a:latin typeface="Calibri"/>
                <a:ea typeface="Calibri"/>
                <a:cs typeface="Calibri"/>
                <a:sym typeface="Calibri"/>
              </a:rPr>
              <a:t>bit:</a:t>
            </a:r>
            <a:r>
              <a:rPr lang="en-US" sz="2800" b="0" i="0" u="none" strike="noStrike" cap="none">
                <a:solidFill>
                  <a:srgbClr val="FF0000"/>
                </a:solidFill>
                <a:latin typeface="Calibri"/>
                <a:ea typeface="Calibri"/>
                <a:cs typeface="Calibri"/>
                <a:sym typeface="Calibri"/>
              </a:rPr>
              <a:t> </a:t>
            </a:r>
            <a:r>
              <a:rPr lang="en-US" sz="2800" b="0" i="0" u="none" strike="noStrike" cap="none">
                <a:solidFill>
                  <a:srgbClr val="000000"/>
                </a:solidFill>
                <a:latin typeface="Calibri"/>
                <a:ea typeface="Calibri"/>
                <a:cs typeface="Calibri"/>
                <a:sym typeface="Calibri"/>
              </a:rPr>
              <a:t>propagates between</a:t>
            </a:r>
            <a:br>
              <a:rPr lang="en-US" sz="2800" b="0" i="0" u="none" strike="noStrike" cap="none">
                <a:solidFill>
                  <a:srgbClr val="000000"/>
                </a:solidFill>
                <a:latin typeface="Calibri"/>
                <a:ea typeface="Calibri"/>
                <a:cs typeface="Calibri"/>
                <a:sym typeface="Calibri"/>
              </a:rPr>
            </a:br>
            <a:r>
              <a:rPr lang="en-US" sz="2800" b="0" i="0" u="none" strike="noStrike" cap="none">
                <a:solidFill>
                  <a:srgbClr val="000000"/>
                </a:solidFill>
                <a:latin typeface="Calibri"/>
                <a:ea typeface="Calibri"/>
                <a:cs typeface="Calibri"/>
                <a:sym typeface="Calibri"/>
              </a:rPr>
              <a:t>transmitter/receiver pairs</a:t>
            </a:r>
            <a:endParaRPr sz="2800" b="0" i="0" u="none" strike="noStrike" cap="none">
              <a:solidFill>
                <a:srgbClr val="FF0000"/>
              </a:solidFill>
              <a:latin typeface="Calibri"/>
              <a:ea typeface="Calibri"/>
              <a:cs typeface="Calibri"/>
              <a:sym typeface="Calibri"/>
            </a:endParaRPr>
          </a:p>
          <a:p>
            <a:pPr marL="287338" marR="0" lvl="0" indent="-287338" algn="l" rtl="0">
              <a:lnSpc>
                <a:spcPct val="90000"/>
              </a:lnSpc>
              <a:spcBef>
                <a:spcPts val="1000"/>
              </a:spcBef>
              <a:spcAft>
                <a:spcPts val="0"/>
              </a:spcAft>
              <a:buClr>
                <a:srgbClr val="0000A3"/>
              </a:buClr>
              <a:buSzPts val="2800"/>
              <a:buFont typeface="Noto Sans Symbols"/>
              <a:buChar char="▪"/>
            </a:pPr>
            <a:r>
              <a:rPr lang="en-US" sz="2800" b="0" i="0" u="none" strike="noStrike" cap="none">
                <a:solidFill>
                  <a:srgbClr val="CC0000"/>
                </a:solidFill>
                <a:latin typeface="Calibri"/>
                <a:ea typeface="Calibri"/>
                <a:cs typeface="Calibri"/>
                <a:sym typeface="Calibri"/>
              </a:rPr>
              <a:t>physical link:</a:t>
            </a:r>
            <a:r>
              <a:rPr lang="en-US" sz="2800" b="0" i="0" u="none" strike="noStrike" cap="none">
                <a:solidFill>
                  <a:srgbClr val="000000"/>
                </a:solidFill>
                <a:latin typeface="Calibri"/>
                <a:ea typeface="Calibri"/>
                <a:cs typeface="Calibri"/>
                <a:sym typeface="Calibri"/>
              </a:rPr>
              <a:t> what lies between transmitter &amp; receiver</a:t>
            </a:r>
            <a:endParaRPr/>
          </a:p>
          <a:p>
            <a:pPr marL="287338" marR="0" lvl="0" indent="-287338" algn="l" rtl="0">
              <a:lnSpc>
                <a:spcPct val="90000"/>
              </a:lnSpc>
              <a:spcBef>
                <a:spcPts val="1000"/>
              </a:spcBef>
              <a:spcAft>
                <a:spcPts val="0"/>
              </a:spcAft>
              <a:buClr>
                <a:srgbClr val="0000A3"/>
              </a:buClr>
              <a:buSzPts val="2800"/>
              <a:buFont typeface="Noto Sans Symbols"/>
              <a:buChar char="▪"/>
            </a:pPr>
            <a:r>
              <a:rPr lang="en-US" sz="2800" b="0" i="0" u="none" strike="noStrike" cap="none">
                <a:solidFill>
                  <a:srgbClr val="CC0000"/>
                </a:solidFill>
                <a:latin typeface="Calibri"/>
                <a:ea typeface="Calibri"/>
                <a:cs typeface="Calibri"/>
                <a:sym typeface="Calibri"/>
              </a:rPr>
              <a:t>guided media: </a:t>
            </a:r>
            <a:endParaRPr/>
          </a:p>
          <a:p>
            <a:pPr marL="682625" marR="0" lvl="1" indent="-225425" algn="l" rtl="0">
              <a:lnSpc>
                <a:spcPct val="90000"/>
              </a:lnSpc>
              <a:spcBef>
                <a:spcPts val="500"/>
              </a:spcBef>
              <a:spcAft>
                <a:spcPts val="0"/>
              </a:spcAft>
              <a:buClr>
                <a:srgbClr val="0000A8"/>
              </a:buClr>
              <a:buSzPts val="2800"/>
              <a:buFont typeface="Arial"/>
              <a:buChar char="•"/>
            </a:pPr>
            <a:r>
              <a:rPr lang="en-US" sz="2800" b="0" i="0" u="none" strike="noStrike" cap="none">
                <a:solidFill>
                  <a:srgbClr val="000000"/>
                </a:solidFill>
                <a:latin typeface="Calibri"/>
                <a:ea typeface="Calibri"/>
                <a:cs typeface="Calibri"/>
                <a:sym typeface="Calibri"/>
              </a:rPr>
              <a:t>signals propagate in solid media: copper, fiber, coax</a:t>
            </a:r>
            <a:endParaRPr/>
          </a:p>
          <a:p>
            <a:pPr marL="287338" marR="0" lvl="0" indent="-287338" algn="l" rtl="0">
              <a:lnSpc>
                <a:spcPct val="90000"/>
              </a:lnSpc>
              <a:spcBef>
                <a:spcPts val="1000"/>
              </a:spcBef>
              <a:spcAft>
                <a:spcPts val="0"/>
              </a:spcAft>
              <a:buClr>
                <a:srgbClr val="0000A3"/>
              </a:buClr>
              <a:buSzPts val="2800"/>
              <a:buFont typeface="Noto Sans Symbols"/>
              <a:buChar char="▪"/>
            </a:pPr>
            <a:r>
              <a:rPr lang="en-US" sz="2800" b="0" i="0" u="none" strike="noStrike" cap="none">
                <a:solidFill>
                  <a:srgbClr val="CC0000"/>
                </a:solidFill>
                <a:latin typeface="Calibri"/>
                <a:ea typeface="Calibri"/>
                <a:cs typeface="Calibri"/>
                <a:sym typeface="Calibri"/>
              </a:rPr>
              <a:t>unguided media:</a:t>
            </a:r>
            <a:r>
              <a:rPr lang="en-US" sz="2800" b="0" i="0" u="none" strike="noStrike" cap="none">
                <a:solidFill>
                  <a:srgbClr val="000000"/>
                </a:solidFill>
                <a:latin typeface="Calibri"/>
                <a:ea typeface="Calibri"/>
                <a:cs typeface="Calibri"/>
                <a:sym typeface="Calibri"/>
              </a:rPr>
              <a:t> </a:t>
            </a:r>
            <a:endParaRPr/>
          </a:p>
          <a:p>
            <a:pPr marL="682625" marR="0" lvl="1" indent="-225425" algn="l" rtl="0">
              <a:lnSpc>
                <a:spcPct val="90000"/>
              </a:lnSpc>
              <a:spcBef>
                <a:spcPts val="500"/>
              </a:spcBef>
              <a:spcAft>
                <a:spcPts val="0"/>
              </a:spcAft>
              <a:buClr>
                <a:srgbClr val="0000A8"/>
              </a:buClr>
              <a:buSzPts val="2800"/>
              <a:buFont typeface="Arial"/>
              <a:buChar char="•"/>
            </a:pPr>
            <a:r>
              <a:rPr lang="en-US" sz="2800" b="0" i="0" u="none" strike="noStrike" cap="none">
                <a:solidFill>
                  <a:srgbClr val="000000"/>
                </a:solidFill>
                <a:latin typeface="Calibri"/>
                <a:ea typeface="Calibri"/>
                <a:cs typeface="Calibri"/>
                <a:sym typeface="Calibri"/>
              </a:rPr>
              <a:t>signals propagate freely, e.g., radio</a:t>
            </a:r>
            <a:endParaRPr/>
          </a:p>
        </p:txBody>
      </p:sp>
      <p:grpSp>
        <p:nvGrpSpPr>
          <p:cNvPr id="4956" name="Google Shape;4956;p22"/>
          <p:cNvGrpSpPr/>
          <p:nvPr/>
        </p:nvGrpSpPr>
        <p:grpSpPr>
          <a:xfrm>
            <a:off x="6333223" y="1671911"/>
            <a:ext cx="5123052" cy="3611287"/>
            <a:chOff x="6333223" y="1671911"/>
            <a:chExt cx="5123052" cy="3611287"/>
          </a:xfrm>
        </p:grpSpPr>
        <p:sp>
          <p:nvSpPr>
            <p:cNvPr id="4957" name="Google Shape;4957;p22"/>
            <p:cNvSpPr txBox="1"/>
            <p:nvPr/>
          </p:nvSpPr>
          <p:spPr>
            <a:xfrm>
              <a:off x="6411036" y="1671911"/>
              <a:ext cx="5045239" cy="3346450"/>
            </a:xfrm>
            <a:prstGeom prst="rect">
              <a:avLst/>
            </a:prstGeom>
            <a:noFill/>
            <a:ln>
              <a:noFill/>
            </a:ln>
          </p:spPr>
          <p:txBody>
            <a:bodyPr spcFirstLastPara="1" wrap="square" lIns="91425" tIns="45700" rIns="91425" bIns="45700" anchor="t" anchorCtr="0">
              <a:normAutofit/>
            </a:bodyPr>
            <a:lstStyle/>
            <a:p>
              <a:pPr marL="352425" marR="0" lvl="0" indent="-342900" algn="l" rtl="0">
                <a:lnSpc>
                  <a:spcPct val="90000"/>
                </a:lnSpc>
                <a:spcBef>
                  <a:spcPts val="0"/>
                </a:spcBef>
                <a:spcAft>
                  <a:spcPts val="0"/>
                </a:spcAft>
                <a:buClr>
                  <a:srgbClr val="0000A3"/>
                </a:buClr>
                <a:buSzPts val="3200"/>
                <a:buFont typeface="Noto Sans Symbols"/>
                <a:buNone/>
              </a:pPr>
              <a:r>
                <a:rPr lang="en-US" sz="3200" b="0" i="0" u="none" strike="noStrike" cap="none">
                  <a:solidFill>
                    <a:srgbClr val="CC0000"/>
                  </a:solidFill>
                  <a:latin typeface="Calibri"/>
                  <a:ea typeface="Calibri"/>
                  <a:cs typeface="Calibri"/>
                  <a:sym typeface="Calibri"/>
                </a:rPr>
                <a:t>Twisted pair (TP</a:t>
              </a:r>
              <a:r>
                <a:rPr lang="en-US" sz="3200" b="0" i="0" u="none" strike="noStrike" cap="none">
                  <a:solidFill>
                    <a:srgbClr val="FF0000"/>
                  </a:solidFill>
                  <a:latin typeface="Calibri"/>
                  <a:ea typeface="Calibri"/>
                  <a:cs typeface="Calibri"/>
                  <a:sym typeface="Calibri"/>
                </a:rPr>
                <a:t>)</a:t>
              </a:r>
              <a:endParaRPr sz="3200" b="0" i="0" u="none" strike="noStrike" cap="none">
                <a:solidFill>
                  <a:srgbClr val="000000"/>
                </a:solidFill>
                <a:latin typeface="Calibri"/>
                <a:ea typeface="Calibri"/>
                <a:cs typeface="Calibri"/>
                <a:sym typeface="Calibri"/>
              </a:endParaRPr>
            </a:p>
            <a:p>
              <a:pPr marL="228600" marR="0" lvl="0" indent="-228600" algn="l" rtl="0">
                <a:lnSpc>
                  <a:spcPct val="90000"/>
                </a:lnSpc>
                <a:spcBef>
                  <a:spcPts val="1000"/>
                </a:spcBef>
                <a:spcAft>
                  <a:spcPts val="0"/>
                </a:spcAft>
                <a:buClr>
                  <a:srgbClr val="0000A3"/>
                </a:buClr>
                <a:buSzPts val="2400"/>
                <a:buFont typeface="Noto Sans Symbols"/>
                <a:buChar char="▪"/>
              </a:pPr>
              <a:r>
                <a:rPr lang="en-US" sz="2400" b="0" i="0" u="none" strike="noStrike" cap="none">
                  <a:solidFill>
                    <a:srgbClr val="000000"/>
                  </a:solidFill>
                  <a:latin typeface="Calibri"/>
                  <a:ea typeface="Calibri"/>
                  <a:cs typeface="Calibri"/>
                  <a:sym typeface="Calibri"/>
                </a:rPr>
                <a:t>two insulated copper wires</a:t>
              </a:r>
              <a:endParaRPr/>
            </a:p>
            <a:p>
              <a:pPr marL="682625" marR="0" lvl="1" indent="-231775" algn="l" rtl="0">
                <a:lnSpc>
                  <a:spcPct val="90000"/>
                </a:lnSpc>
                <a:spcBef>
                  <a:spcPts val="500"/>
                </a:spcBef>
                <a:spcAft>
                  <a:spcPts val="0"/>
                </a:spcAft>
                <a:buClr>
                  <a:srgbClr val="0000A8"/>
                </a:buClr>
                <a:buSzPts val="2000"/>
                <a:buFont typeface="Arial"/>
                <a:buChar char="•"/>
              </a:pPr>
              <a:r>
                <a:rPr lang="en-US" sz="2000" b="0" i="0" u="none" strike="noStrike" cap="none">
                  <a:solidFill>
                    <a:srgbClr val="000000"/>
                  </a:solidFill>
                  <a:latin typeface="Calibri"/>
                  <a:ea typeface="Calibri"/>
                  <a:cs typeface="Calibri"/>
                  <a:sym typeface="Calibri"/>
                </a:rPr>
                <a:t>Category 5: 100 Mbps, 1 Gbps Ethernet</a:t>
              </a:r>
              <a:endParaRPr/>
            </a:p>
            <a:p>
              <a:pPr marL="682625" marR="0" lvl="1" indent="-231775" algn="l" rtl="0">
                <a:lnSpc>
                  <a:spcPct val="90000"/>
                </a:lnSpc>
                <a:spcBef>
                  <a:spcPts val="500"/>
                </a:spcBef>
                <a:spcAft>
                  <a:spcPts val="0"/>
                </a:spcAft>
                <a:buClr>
                  <a:srgbClr val="0000A8"/>
                </a:buClr>
                <a:buSzPts val="2000"/>
                <a:buFont typeface="Arial"/>
                <a:buChar char="•"/>
              </a:pPr>
              <a:r>
                <a:rPr lang="en-US" sz="2000" b="0" i="0" u="none" strike="noStrike" cap="none">
                  <a:solidFill>
                    <a:srgbClr val="000000"/>
                  </a:solidFill>
                  <a:latin typeface="Calibri"/>
                  <a:ea typeface="Calibri"/>
                  <a:cs typeface="Calibri"/>
                  <a:sym typeface="Calibri"/>
                </a:rPr>
                <a:t>Category 6: 10Gbps Ethernet</a:t>
              </a:r>
              <a:endParaRPr/>
            </a:p>
          </p:txBody>
        </p:sp>
        <p:pic>
          <p:nvPicPr>
            <p:cNvPr id="4958" name="Google Shape;4958;p22" descr="Twisted_Pair_Cables"/>
            <p:cNvPicPr preferRelativeResize="0"/>
            <p:nvPr/>
          </p:nvPicPr>
          <p:blipFill rotWithShape="1">
            <a:blip r:embed="rId3">
              <a:alphaModFix/>
            </a:blip>
            <a:srcRect/>
            <a:stretch/>
          </p:blipFill>
          <p:spPr>
            <a:xfrm>
              <a:off x="6333223" y="3476662"/>
              <a:ext cx="2220035" cy="1709427"/>
            </a:xfrm>
            <a:prstGeom prst="rect">
              <a:avLst/>
            </a:prstGeom>
            <a:noFill/>
            <a:ln>
              <a:noFill/>
            </a:ln>
          </p:spPr>
        </p:pic>
        <p:pic>
          <p:nvPicPr>
            <p:cNvPr id="4959" name="Google Shape;4959;p22" descr="Image result for twisted pair"/>
            <p:cNvPicPr preferRelativeResize="0"/>
            <p:nvPr/>
          </p:nvPicPr>
          <p:blipFill rotWithShape="1">
            <a:blip r:embed="rId4">
              <a:alphaModFix/>
            </a:blip>
            <a:srcRect/>
            <a:stretch/>
          </p:blipFill>
          <p:spPr>
            <a:xfrm>
              <a:off x="9005176" y="3594371"/>
              <a:ext cx="2359134" cy="1688827"/>
            </a:xfrm>
            <a:prstGeom prst="rect">
              <a:avLst/>
            </a:prstGeom>
            <a:noFill/>
            <a:ln>
              <a:noFill/>
            </a:ln>
          </p:spPr>
        </p:pic>
      </p:grpSp>
      <p:sp>
        <p:nvSpPr>
          <p:cNvPr id="4960" name="Google Shape;4960;p22"/>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Introduction: 1-</a:t>
            </a:r>
            <a:fld id="{00000000-1234-1234-1234-123412341234}" type="slidenum">
              <a:rPr lang="en-US"/>
              <a:t>22</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956"/>
                                        </p:tgtEl>
                                        <p:attrNameLst>
                                          <p:attrName>style.visibility</p:attrName>
                                        </p:attrNameLst>
                                      </p:cBhvr>
                                      <p:to>
                                        <p:strVal val="visible"/>
                                      </p:to>
                                    </p:set>
                                    <p:animEffect transition="in" filter="fade">
                                      <p:cBhvr>
                                        <p:cTn id="7" dur="500"/>
                                        <p:tgtEl>
                                          <p:spTgt spid="49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965"/>
        <p:cNvGrpSpPr/>
        <p:nvPr/>
      </p:nvGrpSpPr>
      <p:grpSpPr>
        <a:xfrm>
          <a:off x="0" y="0"/>
          <a:ext cx="0" cy="0"/>
          <a:chOff x="0" y="0"/>
          <a:chExt cx="0" cy="0"/>
        </a:xfrm>
      </p:grpSpPr>
      <p:sp>
        <p:nvSpPr>
          <p:cNvPr id="4966" name="Google Shape;4966;p23"/>
          <p:cNvSpPr txBox="1">
            <a:spLocks noGrp="1"/>
          </p:cNvSpPr>
          <p:nvPr>
            <p:ph type="title"/>
          </p:nvPr>
        </p:nvSpPr>
        <p:spPr>
          <a:xfrm>
            <a:off x="848710" y="273146"/>
            <a:ext cx="10515600"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5400"/>
              <a:buFont typeface="Calibri"/>
              <a:buNone/>
            </a:pPr>
            <a:r>
              <a:rPr lang="en-US" sz="5400" b="0"/>
              <a:t>Links: physical media</a:t>
            </a:r>
            <a:endParaRPr sz="5400" b="0"/>
          </a:p>
        </p:txBody>
      </p:sp>
      <p:sp>
        <p:nvSpPr>
          <p:cNvPr id="4967" name="Google Shape;4967;p23"/>
          <p:cNvSpPr txBox="1"/>
          <p:nvPr/>
        </p:nvSpPr>
        <p:spPr>
          <a:xfrm>
            <a:off x="982262" y="1320920"/>
            <a:ext cx="4878973" cy="4327525"/>
          </a:xfrm>
          <a:prstGeom prst="rect">
            <a:avLst/>
          </a:prstGeom>
          <a:noFill/>
          <a:ln>
            <a:noFill/>
          </a:ln>
        </p:spPr>
        <p:txBody>
          <a:bodyPr spcFirstLastPara="1" wrap="square" lIns="91425" tIns="45700" rIns="91425" bIns="45700" anchor="t" anchorCtr="0">
            <a:normAutofit/>
          </a:bodyPr>
          <a:lstStyle/>
          <a:p>
            <a:pPr marL="228600" marR="0" lvl="0" indent="-219075" algn="l" rtl="0">
              <a:lnSpc>
                <a:spcPct val="90000"/>
              </a:lnSpc>
              <a:spcBef>
                <a:spcPts val="0"/>
              </a:spcBef>
              <a:spcAft>
                <a:spcPts val="0"/>
              </a:spcAft>
              <a:buClr>
                <a:srgbClr val="0000A3"/>
              </a:buClr>
              <a:buSzPts val="3200"/>
              <a:buFont typeface="Noto Sans Symbols"/>
              <a:buNone/>
            </a:pPr>
            <a:r>
              <a:rPr lang="en-US" sz="3200" b="0" i="0" u="none" strike="noStrike" cap="none">
                <a:solidFill>
                  <a:srgbClr val="CC0000"/>
                </a:solidFill>
                <a:latin typeface="Calibri"/>
                <a:ea typeface="Calibri"/>
                <a:cs typeface="Calibri"/>
                <a:sym typeface="Calibri"/>
              </a:rPr>
              <a:t>Coaxial cable:</a:t>
            </a:r>
            <a:endParaRPr/>
          </a:p>
          <a:p>
            <a:pPr marL="228600" marR="0" lvl="0" indent="-228600" algn="l" rtl="0">
              <a:lnSpc>
                <a:spcPct val="90000"/>
              </a:lnSpc>
              <a:spcBef>
                <a:spcPts val="1000"/>
              </a:spcBef>
              <a:spcAft>
                <a:spcPts val="0"/>
              </a:spcAft>
              <a:buClr>
                <a:srgbClr val="0000A3"/>
              </a:buClr>
              <a:buSzPts val="2400"/>
              <a:buFont typeface="Noto Sans Symbols"/>
              <a:buChar char="▪"/>
            </a:pPr>
            <a:r>
              <a:rPr lang="en-US" sz="2400" b="0" i="0" u="none" strike="noStrike" cap="none">
                <a:solidFill>
                  <a:srgbClr val="000000"/>
                </a:solidFill>
                <a:latin typeface="Calibri"/>
                <a:ea typeface="Calibri"/>
                <a:cs typeface="Calibri"/>
                <a:sym typeface="Calibri"/>
              </a:rPr>
              <a:t>two concentric copper conductors</a:t>
            </a:r>
            <a:endParaRPr/>
          </a:p>
          <a:p>
            <a:pPr marL="228600" marR="0" lvl="0" indent="-228600" algn="l" rtl="0">
              <a:lnSpc>
                <a:spcPct val="90000"/>
              </a:lnSpc>
              <a:spcBef>
                <a:spcPts val="1000"/>
              </a:spcBef>
              <a:spcAft>
                <a:spcPts val="0"/>
              </a:spcAft>
              <a:buClr>
                <a:srgbClr val="0000A3"/>
              </a:buClr>
              <a:buSzPts val="2400"/>
              <a:buFont typeface="Noto Sans Symbols"/>
              <a:buChar char="▪"/>
            </a:pPr>
            <a:r>
              <a:rPr lang="en-US" sz="2400" b="0" i="0" u="none" strike="noStrike" cap="none">
                <a:solidFill>
                  <a:srgbClr val="000000"/>
                </a:solidFill>
                <a:latin typeface="Calibri"/>
                <a:ea typeface="Calibri"/>
                <a:cs typeface="Calibri"/>
                <a:sym typeface="Calibri"/>
              </a:rPr>
              <a:t>bidirectional</a:t>
            </a:r>
            <a:endParaRPr/>
          </a:p>
          <a:p>
            <a:pPr marL="228600" marR="0" lvl="0" indent="-228600" algn="l" rtl="0">
              <a:lnSpc>
                <a:spcPct val="90000"/>
              </a:lnSpc>
              <a:spcBef>
                <a:spcPts val="1000"/>
              </a:spcBef>
              <a:spcAft>
                <a:spcPts val="0"/>
              </a:spcAft>
              <a:buClr>
                <a:srgbClr val="0000A3"/>
              </a:buClr>
              <a:buSzPts val="2400"/>
              <a:buFont typeface="Noto Sans Symbols"/>
              <a:buChar char="▪"/>
            </a:pPr>
            <a:r>
              <a:rPr lang="en-US" sz="2400" b="0" i="0" u="none" strike="noStrike" cap="none">
                <a:solidFill>
                  <a:srgbClr val="000000"/>
                </a:solidFill>
                <a:latin typeface="Calibri"/>
                <a:ea typeface="Calibri"/>
                <a:cs typeface="Calibri"/>
                <a:sym typeface="Calibri"/>
              </a:rPr>
              <a:t>broadband:</a:t>
            </a:r>
            <a:endParaRPr/>
          </a:p>
          <a:p>
            <a:pPr marL="682625" marR="0" lvl="1" indent="-225425" algn="l" rtl="0">
              <a:lnSpc>
                <a:spcPct val="90000"/>
              </a:lnSpc>
              <a:spcBef>
                <a:spcPts val="500"/>
              </a:spcBef>
              <a:spcAft>
                <a:spcPts val="0"/>
              </a:spcAft>
              <a:buClr>
                <a:srgbClr val="0000A8"/>
              </a:buClr>
              <a:buSzPts val="2000"/>
              <a:buFont typeface="Arial"/>
              <a:buChar char="•"/>
            </a:pPr>
            <a:r>
              <a:rPr lang="en-US" sz="2000" b="0" i="0" u="none" strike="noStrike" cap="none">
                <a:solidFill>
                  <a:srgbClr val="000000"/>
                </a:solidFill>
                <a:latin typeface="Calibri"/>
                <a:ea typeface="Calibri"/>
                <a:cs typeface="Calibri"/>
                <a:sym typeface="Calibri"/>
              </a:rPr>
              <a:t>multiple frequency channels on cable</a:t>
            </a:r>
            <a:endParaRPr/>
          </a:p>
          <a:p>
            <a:pPr marL="682625" marR="0" lvl="1" indent="-225425" algn="l" rtl="0">
              <a:lnSpc>
                <a:spcPct val="90000"/>
              </a:lnSpc>
              <a:spcBef>
                <a:spcPts val="500"/>
              </a:spcBef>
              <a:spcAft>
                <a:spcPts val="0"/>
              </a:spcAft>
              <a:buClr>
                <a:srgbClr val="0000A8"/>
              </a:buClr>
              <a:buSzPts val="2000"/>
              <a:buFont typeface="Arial"/>
              <a:buChar char="•"/>
            </a:pPr>
            <a:r>
              <a:rPr lang="en-US" sz="2000" b="0" i="0" u="none" strike="noStrike" cap="none">
                <a:solidFill>
                  <a:srgbClr val="000000"/>
                </a:solidFill>
                <a:latin typeface="Calibri"/>
                <a:ea typeface="Calibri"/>
                <a:cs typeface="Calibri"/>
                <a:sym typeface="Calibri"/>
              </a:rPr>
              <a:t>100’s Mbps per channel</a:t>
            </a:r>
            <a:endParaRPr/>
          </a:p>
        </p:txBody>
      </p:sp>
      <p:pic>
        <p:nvPicPr>
          <p:cNvPr id="4968" name="Google Shape;4968;p23"/>
          <p:cNvPicPr preferRelativeResize="0"/>
          <p:nvPr/>
        </p:nvPicPr>
        <p:blipFill rotWithShape="1">
          <a:blip r:embed="rId3">
            <a:alphaModFix/>
          </a:blip>
          <a:srcRect/>
          <a:stretch/>
        </p:blipFill>
        <p:spPr>
          <a:xfrm rot="2692153">
            <a:off x="1742089" y="3834600"/>
            <a:ext cx="1854420" cy="1854420"/>
          </a:xfrm>
          <a:prstGeom prst="rect">
            <a:avLst/>
          </a:prstGeom>
          <a:noFill/>
          <a:ln>
            <a:noFill/>
          </a:ln>
        </p:spPr>
      </p:pic>
      <p:grpSp>
        <p:nvGrpSpPr>
          <p:cNvPr id="4969" name="Google Shape;4969;p23"/>
          <p:cNvGrpSpPr/>
          <p:nvPr/>
        </p:nvGrpSpPr>
        <p:grpSpPr>
          <a:xfrm>
            <a:off x="6360527" y="1276574"/>
            <a:ext cx="5602289" cy="5319638"/>
            <a:chOff x="6360527" y="1276574"/>
            <a:chExt cx="5602289" cy="5319638"/>
          </a:xfrm>
        </p:grpSpPr>
        <p:sp>
          <p:nvSpPr>
            <p:cNvPr id="4970" name="Google Shape;4970;p23"/>
            <p:cNvSpPr/>
            <p:nvPr/>
          </p:nvSpPr>
          <p:spPr>
            <a:xfrm>
              <a:off x="6360527" y="1276574"/>
              <a:ext cx="5602289" cy="3438525"/>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rgbClr val="ED7D31"/>
                </a:buClr>
                <a:buSzPts val="2720"/>
                <a:buFont typeface="Noto Sans Symbols"/>
                <a:buNone/>
              </a:pPr>
              <a:r>
                <a:rPr lang="en-US" sz="3200" b="0" i="0" u="none" strike="noStrike" cap="none">
                  <a:solidFill>
                    <a:srgbClr val="CC0000"/>
                  </a:solidFill>
                  <a:latin typeface="Calibri"/>
                  <a:ea typeface="Calibri"/>
                  <a:cs typeface="Calibri"/>
                  <a:sym typeface="Calibri"/>
                </a:rPr>
                <a:t>Fiber optic cable:</a:t>
              </a:r>
              <a:endParaRPr/>
            </a:p>
            <a:p>
              <a:pPr marL="342900" marR="0" lvl="0" indent="-342900" algn="l" rtl="0">
                <a:lnSpc>
                  <a:spcPct val="85000"/>
                </a:lnSpc>
                <a:spcBef>
                  <a:spcPts val="480"/>
                </a:spcBef>
                <a:spcAft>
                  <a:spcPts val="0"/>
                </a:spcAft>
                <a:buClr>
                  <a:srgbClr val="000099"/>
                </a:buClr>
                <a:buSzPts val="2400"/>
                <a:buFont typeface="Noto Sans Symbols"/>
                <a:buChar char="▪"/>
              </a:pPr>
              <a:r>
                <a:rPr lang="en-US" sz="2400" b="0" i="0" u="none" strike="noStrike" cap="none">
                  <a:solidFill>
                    <a:srgbClr val="000000"/>
                  </a:solidFill>
                  <a:latin typeface="Calibri"/>
                  <a:ea typeface="Calibri"/>
                  <a:cs typeface="Calibri"/>
                  <a:sym typeface="Calibri"/>
                </a:rPr>
                <a:t>glass fiber carrying light pulses, each pulse a bit</a:t>
              </a:r>
              <a:endParaRPr/>
            </a:p>
            <a:p>
              <a:pPr marL="342900" marR="0" lvl="0" indent="-342900" algn="l" rtl="0">
                <a:lnSpc>
                  <a:spcPct val="85000"/>
                </a:lnSpc>
                <a:spcBef>
                  <a:spcPts val="480"/>
                </a:spcBef>
                <a:spcAft>
                  <a:spcPts val="0"/>
                </a:spcAft>
                <a:buClr>
                  <a:srgbClr val="000099"/>
                </a:buClr>
                <a:buSzPts val="2400"/>
                <a:buFont typeface="Noto Sans Symbols"/>
                <a:buChar char="▪"/>
              </a:pPr>
              <a:r>
                <a:rPr lang="en-US" sz="2400" b="0" i="0" u="none" strike="noStrike" cap="none">
                  <a:solidFill>
                    <a:srgbClr val="000000"/>
                  </a:solidFill>
                  <a:latin typeface="Calibri"/>
                  <a:ea typeface="Calibri"/>
                  <a:cs typeface="Calibri"/>
                  <a:sym typeface="Calibri"/>
                </a:rPr>
                <a:t>high-speed operation:</a:t>
              </a:r>
              <a:endParaRPr/>
            </a:p>
            <a:p>
              <a:pPr marL="682625" marR="0" lvl="1" indent="-225425" algn="l" rtl="0">
                <a:lnSpc>
                  <a:spcPct val="85000"/>
                </a:lnSpc>
                <a:spcBef>
                  <a:spcPts val="480"/>
                </a:spcBef>
                <a:spcAft>
                  <a:spcPts val="0"/>
                </a:spcAft>
                <a:buClr>
                  <a:srgbClr val="000099"/>
                </a:buClr>
                <a:buSzPts val="2400"/>
                <a:buFont typeface="Arial"/>
                <a:buChar char="•"/>
              </a:pPr>
              <a:r>
                <a:rPr lang="en-US" sz="2400" b="0" i="0" u="none" strike="noStrike" cap="none">
                  <a:solidFill>
                    <a:srgbClr val="000000"/>
                  </a:solidFill>
                  <a:latin typeface="Calibri"/>
                  <a:ea typeface="Calibri"/>
                  <a:cs typeface="Calibri"/>
                  <a:sym typeface="Calibri"/>
                </a:rPr>
                <a:t>high-speed point-to-point transmission (10’s-100’s Gbps)</a:t>
              </a:r>
              <a:endParaRPr/>
            </a:p>
            <a:p>
              <a:pPr marL="342900" marR="0" lvl="0" indent="-342900" algn="l" rtl="0">
                <a:lnSpc>
                  <a:spcPct val="85000"/>
                </a:lnSpc>
                <a:spcBef>
                  <a:spcPts val="480"/>
                </a:spcBef>
                <a:spcAft>
                  <a:spcPts val="0"/>
                </a:spcAft>
                <a:buClr>
                  <a:srgbClr val="000099"/>
                </a:buClr>
                <a:buSzPts val="2400"/>
                <a:buFont typeface="Noto Sans Symbols"/>
                <a:buChar char="▪"/>
              </a:pPr>
              <a:r>
                <a:rPr lang="en-US" sz="2400" b="0" i="0" u="none" strike="noStrike" cap="none">
                  <a:solidFill>
                    <a:srgbClr val="000000"/>
                  </a:solidFill>
                  <a:latin typeface="Calibri"/>
                  <a:ea typeface="Calibri"/>
                  <a:cs typeface="Calibri"/>
                  <a:sym typeface="Calibri"/>
                </a:rPr>
                <a:t>low error rate: </a:t>
              </a:r>
              <a:endParaRPr/>
            </a:p>
            <a:p>
              <a:pPr marL="682625" marR="0" lvl="1" indent="-225425" algn="l" rtl="0">
                <a:lnSpc>
                  <a:spcPct val="85000"/>
                </a:lnSpc>
                <a:spcBef>
                  <a:spcPts val="480"/>
                </a:spcBef>
                <a:spcAft>
                  <a:spcPts val="0"/>
                </a:spcAft>
                <a:buClr>
                  <a:srgbClr val="000099"/>
                </a:buClr>
                <a:buSzPts val="2400"/>
                <a:buFont typeface="Arial"/>
                <a:buChar char="•"/>
              </a:pPr>
              <a:r>
                <a:rPr lang="en-US" sz="2400" b="0" i="0" u="none" strike="noStrike" cap="none">
                  <a:solidFill>
                    <a:srgbClr val="000000"/>
                  </a:solidFill>
                  <a:latin typeface="Calibri"/>
                  <a:ea typeface="Calibri"/>
                  <a:cs typeface="Calibri"/>
                  <a:sym typeface="Calibri"/>
                </a:rPr>
                <a:t>repeaters spaced far apart </a:t>
              </a:r>
              <a:endParaRPr/>
            </a:p>
            <a:p>
              <a:pPr marL="682625" marR="0" lvl="1" indent="-225425" algn="l" rtl="0">
                <a:lnSpc>
                  <a:spcPct val="85000"/>
                </a:lnSpc>
                <a:spcBef>
                  <a:spcPts val="480"/>
                </a:spcBef>
                <a:spcAft>
                  <a:spcPts val="0"/>
                </a:spcAft>
                <a:buClr>
                  <a:srgbClr val="000099"/>
                </a:buClr>
                <a:buSzPts val="2400"/>
                <a:buFont typeface="Arial"/>
                <a:buChar char="•"/>
              </a:pPr>
              <a:r>
                <a:rPr lang="en-US" sz="2400" b="0" i="0" u="none" strike="noStrike" cap="none">
                  <a:solidFill>
                    <a:srgbClr val="000000"/>
                  </a:solidFill>
                  <a:latin typeface="Calibri"/>
                  <a:ea typeface="Calibri"/>
                  <a:cs typeface="Calibri"/>
                  <a:sym typeface="Calibri"/>
                </a:rPr>
                <a:t>immune to electromagnetic noise</a:t>
              </a:r>
              <a:endParaRPr/>
            </a:p>
          </p:txBody>
        </p:sp>
        <p:pic>
          <p:nvPicPr>
            <p:cNvPr id="4971" name="Google Shape;4971;p23" descr="Image result for optical fiber"/>
            <p:cNvPicPr preferRelativeResize="0"/>
            <p:nvPr/>
          </p:nvPicPr>
          <p:blipFill rotWithShape="1">
            <a:blip r:embed="rId4">
              <a:alphaModFix/>
            </a:blip>
            <a:srcRect/>
            <a:stretch/>
          </p:blipFill>
          <p:spPr>
            <a:xfrm>
              <a:off x="6455119" y="4700678"/>
              <a:ext cx="2872373" cy="1895534"/>
            </a:xfrm>
            <a:prstGeom prst="rect">
              <a:avLst/>
            </a:prstGeom>
            <a:noFill/>
            <a:ln>
              <a:noFill/>
            </a:ln>
          </p:spPr>
        </p:pic>
      </p:grpSp>
      <p:sp>
        <p:nvSpPr>
          <p:cNvPr id="4972" name="Google Shape;4972;p23"/>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Introduction: 1-</a:t>
            </a:r>
            <a:fld id="{00000000-1234-1234-1234-123412341234}" type="slidenum">
              <a:rPr lang="en-US"/>
              <a:t>23</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969"/>
                                        </p:tgtEl>
                                        <p:attrNameLst>
                                          <p:attrName>style.visibility</p:attrName>
                                        </p:attrNameLst>
                                      </p:cBhvr>
                                      <p:to>
                                        <p:strVal val="visible"/>
                                      </p:to>
                                    </p:set>
                                    <p:animEffect transition="in" filter="fade">
                                      <p:cBhvr>
                                        <p:cTn id="7" dur="500"/>
                                        <p:tgtEl>
                                          <p:spTgt spid="49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977"/>
        <p:cNvGrpSpPr/>
        <p:nvPr/>
      </p:nvGrpSpPr>
      <p:grpSpPr>
        <a:xfrm>
          <a:off x="0" y="0"/>
          <a:ext cx="0" cy="0"/>
          <a:chOff x="0" y="0"/>
          <a:chExt cx="0" cy="0"/>
        </a:xfrm>
      </p:grpSpPr>
      <p:sp>
        <p:nvSpPr>
          <p:cNvPr id="4978" name="Google Shape;4978;p24"/>
          <p:cNvSpPr txBox="1">
            <a:spLocks noGrp="1"/>
          </p:cNvSpPr>
          <p:nvPr>
            <p:ph type="title"/>
          </p:nvPr>
        </p:nvSpPr>
        <p:spPr>
          <a:xfrm>
            <a:off x="848710" y="273146"/>
            <a:ext cx="10515600"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5400"/>
              <a:buFont typeface="Calibri"/>
              <a:buNone/>
            </a:pPr>
            <a:r>
              <a:rPr lang="en-US" sz="5400" b="0"/>
              <a:t>Links: physical media</a:t>
            </a:r>
            <a:endParaRPr sz="5400" b="0"/>
          </a:p>
        </p:txBody>
      </p:sp>
      <p:sp>
        <p:nvSpPr>
          <p:cNvPr id="4979" name="Google Shape;4979;p24"/>
          <p:cNvSpPr txBox="1"/>
          <p:nvPr/>
        </p:nvSpPr>
        <p:spPr>
          <a:xfrm>
            <a:off x="952499" y="1354420"/>
            <a:ext cx="4950759" cy="4876800"/>
          </a:xfrm>
          <a:prstGeom prst="rect">
            <a:avLst/>
          </a:prstGeom>
          <a:noFill/>
          <a:ln>
            <a:noFill/>
          </a:ln>
        </p:spPr>
        <p:txBody>
          <a:bodyPr spcFirstLastPara="1" wrap="square" lIns="91425" tIns="45700" rIns="91425" bIns="45700" anchor="t" anchorCtr="0">
            <a:normAutofit lnSpcReduction="10000"/>
          </a:bodyPr>
          <a:lstStyle/>
          <a:p>
            <a:pPr marL="0" marR="0" lvl="0" indent="0" algn="l" rtl="0">
              <a:lnSpc>
                <a:spcPct val="90000"/>
              </a:lnSpc>
              <a:spcBef>
                <a:spcPts val="0"/>
              </a:spcBef>
              <a:spcAft>
                <a:spcPts val="0"/>
              </a:spcAft>
              <a:buClr>
                <a:srgbClr val="0000A3"/>
              </a:buClr>
              <a:buSzPts val="3200"/>
              <a:buFont typeface="Noto Sans Symbols"/>
              <a:buNone/>
            </a:pPr>
            <a:r>
              <a:rPr lang="en-US" sz="3200" b="0" i="0" u="none" strike="noStrike" cap="none">
                <a:solidFill>
                  <a:srgbClr val="C00000"/>
                </a:solidFill>
                <a:latin typeface="Calibri"/>
                <a:ea typeface="Calibri"/>
                <a:cs typeface="Calibri"/>
                <a:sym typeface="Calibri"/>
              </a:rPr>
              <a:t>Wireless radio</a:t>
            </a:r>
            <a:endParaRPr/>
          </a:p>
          <a:p>
            <a:pPr marL="346075" marR="0" lvl="0" indent="-284163" algn="l" rtl="0">
              <a:lnSpc>
                <a:spcPct val="90000"/>
              </a:lnSpc>
              <a:spcBef>
                <a:spcPts val="1000"/>
              </a:spcBef>
              <a:spcAft>
                <a:spcPts val="0"/>
              </a:spcAft>
              <a:buClr>
                <a:srgbClr val="0000A3"/>
              </a:buClr>
              <a:buSzPts val="2800"/>
              <a:buFont typeface="Noto Sans Symbols"/>
              <a:buChar char="▪"/>
            </a:pPr>
            <a:r>
              <a:rPr lang="en-US" sz="2800" b="0" i="0" u="none" strike="noStrike" cap="none">
                <a:solidFill>
                  <a:srgbClr val="000000"/>
                </a:solidFill>
                <a:latin typeface="Calibri"/>
                <a:ea typeface="Calibri"/>
                <a:cs typeface="Calibri"/>
                <a:sym typeface="Calibri"/>
              </a:rPr>
              <a:t>signal carried in various “bands” in electromagnetic spectrum</a:t>
            </a:r>
            <a:endParaRPr/>
          </a:p>
          <a:p>
            <a:pPr marL="346075" marR="0" lvl="0" indent="-284163" algn="l" rtl="0">
              <a:lnSpc>
                <a:spcPct val="90000"/>
              </a:lnSpc>
              <a:spcBef>
                <a:spcPts val="1000"/>
              </a:spcBef>
              <a:spcAft>
                <a:spcPts val="0"/>
              </a:spcAft>
              <a:buClr>
                <a:srgbClr val="0000A3"/>
              </a:buClr>
              <a:buSzPts val="2800"/>
              <a:buFont typeface="Noto Sans Symbols"/>
              <a:buChar char="▪"/>
            </a:pPr>
            <a:r>
              <a:rPr lang="en-US" sz="2800" b="0" i="0" u="none" strike="noStrike" cap="none">
                <a:solidFill>
                  <a:srgbClr val="000000"/>
                </a:solidFill>
                <a:latin typeface="Calibri"/>
                <a:ea typeface="Calibri"/>
                <a:cs typeface="Calibri"/>
                <a:sym typeface="Calibri"/>
              </a:rPr>
              <a:t>no physical “wire”</a:t>
            </a:r>
            <a:endParaRPr/>
          </a:p>
          <a:p>
            <a:pPr marL="346075" marR="0" lvl="0" indent="-284163" algn="l" rtl="0">
              <a:lnSpc>
                <a:spcPct val="90000"/>
              </a:lnSpc>
              <a:spcBef>
                <a:spcPts val="1000"/>
              </a:spcBef>
              <a:spcAft>
                <a:spcPts val="0"/>
              </a:spcAft>
              <a:buClr>
                <a:srgbClr val="0000A3"/>
              </a:buClr>
              <a:buSzPts val="2800"/>
              <a:buFont typeface="Noto Sans Symbols"/>
              <a:buChar char="▪"/>
            </a:pPr>
            <a:r>
              <a:rPr lang="en-US" sz="2800" b="0" i="0" u="none" strike="noStrike" cap="none">
                <a:solidFill>
                  <a:srgbClr val="000000"/>
                </a:solidFill>
                <a:latin typeface="Calibri"/>
                <a:ea typeface="Calibri"/>
                <a:cs typeface="Calibri"/>
                <a:sym typeface="Calibri"/>
              </a:rPr>
              <a:t>broadcast, “half-duplex” </a:t>
            </a:r>
            <a:r>
              <a:rPr lang="en-US" sz="2400" b="0" i="0" u="none" strike="noStrike" cap="none">
                <a:solidFill>
                  <a:srgbClr val="000000"/>
                </a:solidFill>
                <a:latin typeface="Calibri"/>
                <a:ea typeface="Calibri"/>
                <a:cs typeface="Calibri"/>
                <a:sym typeface="Calibri"/>
              </a:rPr>
              <a:t>(sender to receiver)</a:t>
            </a:r>
            <a:endParaRPr/>
          </a:p>
          <a:p>
            <a:pPr marL="346075" marR="0" lvl="0" indent="-284163" algn="l" rtl="0">
              <a:lnSpc>
                <a:spcPct val="90000"/>
              </a:lnSpc>
              <a:spcBef>
                <a:spcPts val="600"/>
              </a:spcBef>
              <a:spcAft>
                <a:spcPts val="0"/>
              </a:spcAft>
              <a:buClr>
                <a:srgbClr val="0000A3"/>
              </a:buClr>
              <a:buSzPts val="2800"/>
              <a:buFont typeface="Noto Sans Symbols"/>
              <a:buChar char="▪"/>
            </a:pPr>
            <a:r>
              <a:rPr lang="en-US" sz="2800" b="0" i="0" u="none" strike="noStrike" cap="none">
                <a:solidFill>
                  <a:srgbClr val="000000"/>
                </a:solidFill>
                <a:latin typeface="Calibri"/>
                <a:ea typeface="Calibri"/>
                <a:cs typeface="Calibri"/>
                <a:sym typeface="Calibri"/>
              </a:rPr>
              <a:t>propagation environment effects:</a:t>
            </a:r>
            <a:endParaRPr/>
          </a:p>
          <a:p>
            <a:pPr marL="635000" marR="0" lvl="1" indent="-230187" algn="l" rtl="0">
              <a:lnSpc>
                <a:spcPct val="90000"/>
              </a:lnSpc>
              <a:spcBef>
                <a:spcPts val="300"/>
              </a:spcBef>
              <a:spcAft>
                <a:spcPts val="0"/>
              </a:spcAft>
              <a:buClr>
                <a:srgbClr val="0000A8"/>
              </a:buClr>
              <a:buSzPts val="2800"/>
              <a:buFont typeface="Arial"/>
              <a:buChar char="•"/>
            </a:pPr>
            <a:r>
              <a:rPr lang="en-US" sz="2800" b="0" i="0" u="none" strike="noStrike" cap="none">
                <a:solidFill>
                  <a:srgbClr val="000000"/>
                </a:solidFill>
                <a:latin typeface="Calibri"/>
                <a:ea typeface="Calibri"/>
                <a:cs typeface="Calibri"/>
                <a:sym typeface="Calibri"/>
              </a:rPr>
              <a:t>reflection </a:t>
            </a:r>
            <a:endParaRPr/>
          </a:p>
          <a:p>
            <a:pPr marL="635000" marR="0" lvl="1" indent="-230187" algn="l" rtl="0">
              <a:lnSpc>
                <a:spcPct val="90000"/>
              </a:lnSpc>
              <a:spcBef>
                <a:spcPts val="300"/>
              </a:spcBef>
              <a:spcAft>
                <a:spcPts val="0"/>
              </a:spcAft>
              <a:buClr>
                <a:srgbClr val="0000A8"/>
              </a:buClr>
              <a:buSzPts val="2800"/>
              <a:buFont typeface="Arial"/>
              <a:buChar char="•"/>
            </a:pPr>
            <a:r>
              <a:rPr lang="en-US" sz="2800" b="0" i="0" u="none" strike="noStrike" cap="none">
                <a:solidFill>
                  <a:srgbClr val="000000"/>
                </a:solidFill>
                <a:latin typeface="Calibri"/>
                <a:ea typeface="Calibri"/>
                <a:cs typeface="Calibri"/>
                <a:sym typeface="Calibri"/>
              </a:rPr>
              <a:t>obstruction by objects</a:t>
            </a:r>
            <a:endParaRPr/>
          </a:p>
          <a:p>
            <a:pPr marL="635000" marR="0" lvl="1" indent="-230187" algn="l" rtl="0">
              <a:lnSpc>
                <a:spcPct val="90000"/>
              </a:lnSpc>
              <a:spcBef>
                <a:spcPts val="300"/>
              </a:spcBef>
              <a:spcAft>
                <a:spcPts val="0"/>
              </a:spcAft>
              <a:buClr>
                <a:srgbClr val="0000A8"/>
              </a:buClr>
              <a:buSzPts val="2800"/>
              <a:buFont typeface="Arial"/>
              <a:buChar char="•"/>
            </a:pPr>
            <a:r>
              <a:rPr lang="en-US" sz="2800" b="0" i="0" u="none" strike="noStrike" cap="none">
                <a:solidFill>
                  <a:srgbClr val="000000"/>
                </a:solidFill>
                <a:latin typeface="Calibri"/>
                <a:ea typeface="Calibri"/>
                <a:cs typeface="Calibri"/>
                <a:sym typeface="Calibri"/>
              </a:rPr>
              <a:t>Interference/noise</a:t>
            </a:r>
            <a:endParaRPr/>
          </a:p>
        </p:txBody>
      </p:sp>
      <p:sp>
        <p:nvSpPr>
          <p:cNvPr id="4980" name="Google Shape;4980;p24"/>
          <p:cNvSpPr txBox="1"/>
          <p:nvPr/>
        </p:nvSpPr>
        <p:spPr>
          <a:xfrm>
            <a:off x="6349562" y="1354420"/>
            <a:ext cx="5188014" cy="5118290"/>
          </a:xfrm>
          <a:prstGeom prst="rect">
            <a:avLst/>
          </a:prstGeom>
          <a:noFill/>
          <a:ln>
            <a:noFill/>
          </a:ln>
        </p:spPr>
        <p:txBody>
          <a:bodyPr spcFirstLastPara="1" wrap="square" lIns="91425" tIns="45700" rIns="91425" bIns="45700" anchor="t" anchorCtr="0">
            <a:normAutofit/>
          </a:bodyPr>
          <a:lstStyle/>
          <a:p>
            <a:pPr marL="342900" marR="0" lvl="0" indent="-342900" algn="l" rtl="0">
              <a:lnSpc>
                <a:spcPct val="90000"/>
              </a:lnSpc>
              <a:spcBef>
                <a:spcPts val="0"/>
              </a:spcBef>
              <a:spcAft>
                <a:spcPts val="0"/>
              </a:spcAft>
              <a:buClr>
                <a:srgbClr val="ED7D31"/>
              </a:buClr>
              <a:buSzPts val="2720"/>
              <a:buFont typeface="Noto Sans Symbols"/>
              <a:buNone/>
            </a:pPr>
            <a:r>
              <a:rPr lang="en-US" sz="3200" b="0" i="0" u="none" strike="noStrike" cap="none">
                <a:solidFill>
                  <a:srgbClr val="CC0000"/>
                </a:solidFill>
                <a:latin typeface="Calibri"/>
                <a:ea typeface="Calibri"/>
                <a:cs typeface="Calibri"/>
                <a:sym typeface="Calibri"/>
              </a:rPr>
              <a:t>Radio link types:</a:t>
            </a:r>
            <a:endParaRPr/>
          </a:p>
          <a:p>
            <a:pPr marL="342900" marR="0" lvl="0" indent="-280988" algn="l" rtl="0">
              <a:lnSpc>
                <a:spcPct val="85000"/>
              </a:lnSpc>
              <a:spcBef>
                <a:spcPts val="560"/>
              </a:spcBef>
              <a:spcAft>
                <a:spcPts val="0"/>
              </a:spcAft>
              <a:buClr>
                <a:srgbClr val="000099"/>
              </a:buClr>
              <a:buSzPts val="2800"/>
              <a:buFont typeface="Noto Sans Symbols"/>
              <a:buChar char="▪"/>
            </a:pPr>
            <a:r>
              <a:rPr lang="en-US" sz="2800" b="0" i="0" u="none" strike="noStrike" cap="none">
                <a:solidFill>
                  <a:srgbClr val="000099"/>
                </a:solidFill>
                <a:latin typeface="Calibri"/>
                <a:ea typeface="Calibri"/>
                <a:cs typeface="Calibri"/>
                <a:sym typeface="Calibri"/>
              </a:rPr>
              <a:t>Wireless LAN</a:t>
            </a:r>
            <a:r>
              <a:rPr lang="en-US" sz="2800" b="0" i="0" u="none" strike="noStrike" cap="none">
                <a:solidFill>
                  <a:srgbClr val="000000"/>
                </a:solidFill>
                <a:latin typeface="Calibri"/>
                <a:ea typeface="Calibri"/>
                <a:cs typeface="Calibri"/>
                <a:sym typeface="Calibri"/>
              </a:rPr>
              <a:t> (WiFi)</a:t>
            </a:r>
            <a:endParaRPr/>
          </a:p>
          <a:p>
            <a:pPr marL="635000" marR="0" lvl="1" indent="-230187" algn="l" rtl="0">
              <a:lnSpc>
                <a:spcPct val="85000"/>
              </a:lnSpc>
              <a:spcBef>
                <a:spcPts val="480"/>
              </a:spcBef>
              <a:spcAft>
                <a:spcPts val="0"/>
              </a:spcAft>
              <a:buClr>
                <a:srgbClr val="000099"/>
              </a:buClr>
              <a:buSzPts val="2400"/>
              <a:buFont typeface="Arial"/>
              <a:buChar char="•"/>
            </a:pPr>
            <a:r>
              <a:rPr lang="en-US" sz="2400" b="0" i="0" u="none" strike="noStrike" cap="none">
                <a:solidFill>
                  <a:srgbClr val="000000"/>
                </a:solidFill>
                <a:latin typeface="Calibri"/>
                <a:ea typeface="Calibri"/>
                <a:cs typeface="Calibri"/>
                <a:sym typeface="Calibri"/>
              </a:rPr>
              <a:t>10-100’s Mbps; 10’s of meters</a:t>
            </a:r>
            <a:endParaRPr/>
          </a:p>
          <a:p>
            <a:pPr marL="342900" marR="0" lvl="0" indent="-280988" algn="l" rtl="0">
              <a:lnSpc>
                <a:spcPct val="85000"/>
              </a:lnSpc>
              <a:spcBef>
                <a:spcPts val="560"/>
              </a:spcBef>
              <a:spcAft>
                <a:spcPts val="0"/>
              </a:spcAft>
              <a:buClr>
                <a:srgbClr val="000099"/>
              </a:buClr>
              <a:buSzPts val="2800"/>
              <a:buFont typeface="Noto Sans Symbols"/>
              <a:buChar char="▪"/>
            </a:pPr>
            <a:r>
              <a:rPr lang="en-US" sz="2800" b="0" i="0" u="none" strike="noStrike" cap="none">
                <a:solidFill>
                  <a:srgbClr val="000099"/>
                </a:solidFill>
                <a:latin typeface="Calibri"/>
                <a:ea typeface="Calibri"/>
                <a:cs typeface="Calibri"/>
                <a:sym typeface="Calibri"/>
              </a:rPr>
              <a:t>wide-area</a:t>
            </a:r>
            <a:r>
              <a:rPr lang="en-US" sz="2800" b="0" i="0" u="none" strike="noStrike" cap="none">
                <a:solidFill>
                  <a:srgbClr val="000000"/>
                </a:solidFill>
                <a:latin typeface="Calibri"/>
                <a:ea typeface="Calibri"/>
                <a:cs typeface="Calibri"/>
                <a:sym typeface="Calibri"/>
              </a:rPr>
              <a:t> (e.g., 4G cellular)</a:t>
            </a:r>
            <a:endParaRPr/>
          </a:p>
          <a:p>
            <a:pPr marL="635000" marR="0" lvl="1" indent="-230187" algn="l" rtl="0">
              <a:lnSpc>
                <a:spcPct val="85000"/>
              </a:lnSpc>
              <a:spcBef>
                <a:spcPts val="480"/>
              </a:spcBef>
              <a:spcAft>
                <a:spcPts val="0"/>
              </a:spcAft>
              <a:buClr>
                <a:srgbClr val="000099"/>
              </a:buClr>
              <a:buSzPts val="2400"/>
              <a:buFont typeface="Arial"/>
              <a:buChar char="•"/>
            </a:pPr>
            <a:r>
              <a:rPr lang="en-US" sz="2400" b="0" i="0" u="none" strike="noStrike" cap="none">
                <a:solidFill>
                  <a:srgbClr val="000000"/>
                </a:solidFill>
                <a:latin typeface="Calibri"/>
                <a:ea typeface="Calibri"/>
                <a:cs typeface="Calibri"/>
                <a:sym typeface="Calibri"/>
              </a:rPr>
              <a:t>10’s Mbps over ~10 Km </a:t>
            </a:r>
            <a:endParaRPr/>
          </a:p>
          <a:p>
            <a:pPr marL="346075" marR="0" lvl="0" indent="-285750" algn="l" rtl="0">
              <a:lnSpc>
                <a:spcPct val="85000"/>
              </a:lnSpc>
              <a:spcBef>
                <a:spcPts val="560"/>
              </a:spcBef>
              <a:spcAft>
                <a:spcPts val="0"/>
              </a:spcAft>
              <a:buClr>
                <a:srgbClr val="000099"/>
              </a:buClr>
              <a:buSzPts val="2800"/>
              <a:buFont typeface="Noto Sans Symbols"/>
              <a:buChar char="▪"/>
            </a:pPr>
            <a:r>
              <a:rPr lang="en-US" sz="2800" b="0" i="0" u="none" strike="noStrike" cap="none">
                <a:solidFill>
                  <a:srgbClr val="000099"/>
                </a:solidFill>
                <a:latin typeface="Calibri"/>
                <a:ea typeface="Calibri"/>
                <a:cs typeface="Calibri"/>
                <a:sym typeface="Calibri"/>
              </a:rPr>
              <a:t>Bluetooth: </a:t>
            </a:r>
            <a:r>
              <a:rPr lang="en-US" sz="2800" b="0" i="0" u="none" strike="noStrike" cap="none">
                <a:solidFill>
                  <a:srgbClr val="000000"/>
                </a:solidFill>
                <a:latin typeface="Calibri"/>
                <a:ea typeface="Calibri"/>
                <a:cs typeface="Calibri"/>
                <a:sym typeface="Calibri"/>
              </a:rPr>
              <a:t>cable replacement</a:t>
            </a:r>
            <a:endParaRPr/>
          </a:p>
          <a:p>
            <a:pPr marL="747712" marR="0" lvl="1" indent="-342900" algn="l" rtl="0">
              <a:lnSpc>
                <a:spcPct val="85000"/>
              </a:lnSpc>
              <a:spcBef>
                <a:spcPts val="480"/>
              </a:spcBef>
              <a:spcAft>
                <a:spcPts val="0"/>
              </a:spcAft>
              <a:buClr>
                <a:srgbClr val="0C0C0C"/>
              </a:buClr>
              <a:buSzPts val="2400"/>
              <a:buFont typeface="Arial"/>
              <a:buChar char="•"/>
            </a:pPr>
            <a:r>
              <a:rPr lang="en-US" sz="2400" b="0" i="0" u="none" strike="noStrike" cap="none">
                <a:solidFill>
                  <a:srgbClr val="000099"/>
                </a:solidFill>
                <a:latin typeface="Calibri"/>
                <a:ea typeface="Calibri"/>
                <a:cs typeface="Calibri"/>
                <a:sym typeface="Calibri"/>
              </a:rPr>
              <a:t>short distances, limited rates</a:t>
            </a:r>
            <a:endParaRPr/>
          </a:p>
          <a:p>
            <a:pPr marL="342900" marR="0" lvl="0" indent="-280988" algn="l" rtl="0">
              <a:lnSpc>
                <a:spcPct val="85000"/>
              </a:lnSpc>
              <a:spcBef>
                <a:spcPts val="560"/>
              </a:spcBef>
              <a:spcAft>
                <a:spcPts val="0"/>
              </a:spcAft>
              <a:buClr>
                <a:srgbClr val="000099"/>
              </a:buClr>
              <a:buSzPts val="2800"/>
              <a:buFont typeface="Noto Sans Symbols"/>
              <a:buChar char="▪"/>
            </a:pPr>
            <a:r>
              <a:rPr lang="en-US" sz="2800" b="0" i="0" u="none" strike="noStrike" cap="none">
                <a:solidFill>
                  <a:srgbClr val="000099"/>
                </a:solidFill>
                <a:latin typeface="Calibri"/>
                <a:ea typeface="Calibri"/>
                <a:cs typeface="Calibri"/>
                <a:sym typeface="Calibri"/>
              </a:rPr>
              <a:t>terrestrial  microwave</a:t>
            </a:r>
            <a:endParaRPr/>
          </a:p>
          <a:p>
            <a:pPr marL="635000" marR="0" lvl="1" indent="-230187" algn="l" rtl="0">
              <a:lnSpc>
                <a:spcPct val="85000"/>
              </a:lnSpc>
              <a:spcBef>
                <a:spcPts val="480"/>
              </a:spcBef>
              <a:spcAft>
                <a:spcPts val="0"/>
              </a:spcAft>
              <a:buClr>
                <a:srgbClr val="000099"/>
              </a:buClr>
              <a:buSzPts val="2400"/>
              <a:buFont typeface="Arial"/>
              <a:buChar char="•"/>
            </a:pPr>
            <a:r>
              <a:rPr lang="en-US" sz="2400" b="0" i="0" u="none" strike="noStrike" cap="none">
                <a:solidFill>
                  <a:srgbClr val="000000"/>
                </a:solidFill>
                <a:latin typeface="Calibri"/>
                <a:ea typeface="Calibri"/>
                <a:cs typeface="Calibri"/>
                <a:sym typeface="Calibri"/>
              </a:rPr>
              <a:t>point-to-point; 45 Mbps channels</a:t>
            </a:r>
            <a:endParaRPr/>
          </a:p>
          <a:p>
            <a:pPr marL="342900" marR="0" lvl="0" indent="-280988" algn="l" rtl="0">
              <a:lnSpc>
                <a:spcPct val="85000"/>
              </a:lnSpc>
              <a:spcBef>
                <a:spcPts val="560"/>
              </a:spcBef>
              <a:spcAft>
                <a:spcPts val="0"/>
              </a:spcAft>
              <a:buClr>
                <a:srgbClr val="000099"/>
              </a:buClr>
              <a:buSzPts val="2800"/>
              <a:buFont typeface="Noto Sans Symbols"/>
              <a:buChar char="▪"/>
            </a:pPr>
            <a:r>
              <a:rPr lang="en-US" sz="2800" b="0" i="0" u="none" strike="noStrike" cap="none">
                <a:solidFill>
                  <a:srgbClr val="000099"/>
                </a:solidFill>
                <a:latin typeface="Calibri"/>
                <a:ea typeface="Calibri"/>
                <a:cs typeface="Calibri"/>
                <a:sym typeface="Calibri"/>
              </a:rPr>
              <a:t>satellite</a:t>
            </a:r>
            <a:endParaRPr/>
          </a:p>
          <a:p>
            <a:pPr marL="685800" marR="0" lvl="1" indent="-228600" algn="l" rtl="0">
              <a:lnSpc>
                <a:spcPct val="85000"/>
              </a:lnSpc>
              <a:spcBef>
                <a:spcPts val="480"/>
              </a:spcBef>
              <a:spcAft>
                <a:spcPts val="0"/>
              </a:spcAft>
              <a:buClr>
                <a:srgbClr val="000099"/>
              </a:buClr>
              <a:buSzPts val="2400"/>
              <a:buFont typeface="Arial"/>
              <a:buChar char="•"/>
            </a:pPr>
            <a:r>
              <a:rPr lang="en-US" sz="2400" b="0" i="0" u="none" strike="noStrike" cap="none">
                <a:solidFill>
                  <a:srgbClr val="000000"/>
                </a:solidFill>
                <a:latin typeface="Calibri"/>
                <a:ea typeface="Calibri"/>
                <a:cs typeface="Calibri"/>
                <a:sym typeface="Calibri"/>
              </a:rPr>
              <a:t>up to 45 Mbps per channel</a:t>
            </a:r>
            <a:endParaRPr/>
          </a:p>
          <a:p>
            <a:pPr marL="685800" marR="0" lvl="1" indent="-228600" algn="l" rtl="0">
              <a:lnSpc>
                <a:spcPct val="85000"/>
              </a:lnSpc>
              <a:spcBef>
                <a:spcPts val="480"/>
              </a:spcBef>
              <a:spcAft>
                <a:spcPts val="0"/>
              </a:spcAft>
              <a:buClr>
                <a:srgbClr val="000099"/>
              </a:buClr>
              <a:buSzPts val="2400"/>
              <a:buFont typeface="Arial"/>
              <a:buChar char="•"/>
            </a:pPr>
            <a:r>
              <a:rPr lang="en-US" sz="2400" b="0" i="0" u="none" strike="noStrike" cap="none">
                <a:solidFill>
                  <a:srgbClr val="000000"/>
                </a:solidFill>
                <a:latin typeface="Calibri"/>
                <a:ea typeface="Calibri"/>
                <a:cs typeface="Calibri"/>
                <a:sym typeface="Calibri"/>
              </a:rPr>
              <a:t>270 msec end-end delay</a:t>
            </a:r>
            <a:endParaRPr/>
          </a:p>
        </p:txBody>
      </p:sp>
      <p:sp>
        <p:nvSpPr>
          <p:cNvPr id="4981" name="Google Shape;4981;p24"/>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Introduction: 1-</a:t>
            </a:r>
            <a:fld id="{00000000-1234-1234-1234-123412341234}" type="slidenum">
              <a:rPr lang="en-US"/>
              <a:t>24</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979">
                                            <p:txEl>
                                              <p:pRg st="0" end="0"/>
                                            </p:txEl>
                                          </p:spTgt>
                                        </p:tgtEl>
                                        <p:attrNameLst>
                                          <p:attrName>style.visibility</p:attrName>
                                        </p:attrNameLst>
                                      </p:cBhvr>
                                      <p:to>
                                        <p:strVal val="visible"/>
                                      </p:to>
                                    </p:set>
                                    <p:animEffect transition="in" filter="fade">
                                      <p:cBhvr>
                                        <p:cTn id="7" dur="500"/>
                                        <p:tgtEl>
                                          <p:spTgt spid="497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979">
                                            <p:txEl>
                                              <p:pRg st="1" end="1"/>
                                            </p:txEl>
                                          </p:spTgt>
                                        </p:tgtEl>
                                        <p:attrNameLst>
                                          <p:attrName>style.visibility</p:attrName>
                                        </p:attrNameLst>
                                      </p:cBhvr>
                                      <p:to>
                                        <p:strVal val="visible"/>
                                      </p:to>
                                    </p:set>
                                    <p:animEffect transition="in" filter="fade">
                                      <p:cBhvr>
                                        <p:cTn id="12" dur="500"/>
                                        <p:tgtEl>
                                          <p:spTgt spid="497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979">
                                            <p:txEl>
                                              <p:pRg st="2" end="2"/>
                                            </p:txEl>
                                          </p:spTgt>
                                        </p:tgtEl>
                                        <p:attrNameLst>
                                          <p:attrName>style.visibility</p:attrName>
                                        </p:attrNameLst>
                                      </p:cBhvr>
                                      <p:to>
                                        <p:strVal val="visible"/>
                                      </p:to>
                                    </p:set>
                                    <p:animEffect transition="in" filter="fade">
                                      <p:cBhvr>
                                        <p:cTn id="17" dur="500"/>
                                        <p:tgtEl>
                                          <p:spTgt spid="497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979">
                                            <p:txEl>
                                              <p:pRg st="3" end="3"/>
                                            </p:txEl>
                                          </p:spTgt>
                                        </p:tgtEl>
                                        <p:attrNameLst>
                                          <p:attrName>style.visibility</p:attrName>
                                        </p:attrNameLst>
                                      </p:cBhvr>
                                      <p:to>
                                        <p:strVal val="visible"/>
                                      </p:to>
                                    </p:set>
                                    <p:animEffect transition="in" filter="fade">
                                      <p:cBhvr>
                                        <p:cTn id="22" dur="500"/>
                                        <p:tgtEl>
                                          <p:spTgt spid="497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979">
                                            <p:txEl>
                                              <p:pRg st="4" end="4"/>
                                            </p:txEl>
                                          </p:spTgt>
                                        </p:tgtEl>
                                        <p:attrNameLst>
                                          <p:attrName>style.visibility</p:attrName>
                                        </p:attrNameLst>
                                      </p:cBhvr>
                                      <p:to>
                                        <p:strVal val="visible"/>
                                      </p:to>
                                    </p:set>
                                    <p:animEffect transition="in" filter="fade">
                                      <p:cBhvr>
                                        <p:cTn id="27" dur="500"/>
                                        <p:tgtEl>
                                          <p:spTgt spid="4979">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979">
                                            <p:txEl>
                                              <p:pRg st="5" end="5"/>
                                            </p:txEl>
                                          </p:spTgt>
                                        </p:tgtEl>
                                        <p:attrNameLst>
                                          <p:attrName>style.visibility</p:attrName>
                                        </p:attrNameLst>
                                      </p:cBhvr>
                                      <p:to>
                                        <p:strVal val="visible"/>
                                      </p:to>
                                    </p:set>
                                    <p:animEffect transition="in" filter="fade">
                                      <p:cBhvr>
                                        <p:cTn id="32" dur="500"/>
                                        <p:tgtEl>
                                          <p:spTgt spid="4979">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979">
                                            <p:txEl>
                                              <p:pRg st="6" end="6"/>
                                            </p:txEl>
                                          </p:spTgt>
                                        </p:tgtEl>
                                        <p:attrNameLst>
                                          <p:attrName>style.visibility</p:attrName>
                                        </p:attrNameLst>
                                      </p:cBhvr>
                                      <p:to>
                                        <p:strVal val="visible"/>
                                      </p:to>
                                    </p:set>
                                    <p:animEffect transition="in" filter="fade">
                                      <p:cBhvr>
                                        <p:cTn id="37" dur="500"/>
                                        <p:tgtEl>
                                          <p:spTgt spid="4979">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4979">
                                            <p:txEl>
                                              <p:pRg st="7" end="7"/>
                                            </p:txEl>
                                          </p:spTgt>
                                        </p:tgtEl>
                                        <p:attrNameLst>
                                          <p:attrName>style.visibility</p:attrName>
                                        </p:attrNameLst>
                                      </p:cBhvr>
                                      <p:to>
                                        <p:strVal val="visible"/>
                                      </p:to>
                                    </p:set>
                                    <p:animEffect transition="in" filter="fade">
                                      <p:cBhvr>
                                        <p:cTn id="42" dur="500"/>
                                        <p:tgtEl>
                                          <p:spTgt spid="4979">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4980">
                                            <p:txEl>
                                              <p:pRg st="0" end="0"/>
                                            </p:txEl>
                                          </p:spTgt>
                                        </p:tgtEl>
                                        <p:attrNameLst>
                                          <p:attrName>style.visibility</p:attrName>
                                        </p:attrNameLst>
                                      </p:cBhvr>
                                      <p:to>
                                        <p:strVal val="visible"/>
                                      </p:to>
                                    </p:set>
                                    <p:animEffect transition="in" filter="fade">
                                      <p:cBhvr>
                                        <p:cTn id="47" dur="500"/>
                                        <p:tgtEl>
                                          <p:spTgt spid="4980">
                                            <p:txEl>
                                              <p:pRg st="0" end="0"/>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4980">
                                            <p:txEl>
                                              <p:pRg st="1" end="1"/>
                                            </p:txEl>
                                          </p:spTgt>
                                        </p:tgtEl>
                                        <p:attrNameLst>
                                          <p:attrName>style.visibility</p:attrName>
                                        </p:attrNameLst>
                                      </p:cBhvr>
                                      <p:to>
                                        <p:strVal val="visible"/>
                                      </p:to>
                                    </p:set>
                                    <p:animEffect transition="in" filter="fade">
                                      <p:cBhvr>
                                        <p:cTn id="52" dur="500"/>
                                        <p:tgtEl>
                                          <p:spTgt spid="4980">
                                            <p:txEl>
                                              <p:pRg st="1" end="1"/>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4980">
                                            <p:txEl>
                                              <p:pRg st="2" end="2"/>
                                            </p:txEl>
                                          </p:spTgt>
                                        </p:tgtEl>
                                        <p:attrNameLst>
                                          <p:attrName>style.visibility</p:attrName>
                                        </p:attrNameLst>
                                      </p:cBhvr>
                                      <p:to>
                                        <p:strVal val="visible"/>
                                      </p:to>
                                    </p:set>
                                    <p:animEffect transition="in" filter="fade">
                                      <p:cBhvr>
                                        <p:cTn id="57" dur="500"/>
                                        <p:tgtEl>
                                          <p:spTgt spid="4980">
                                            <p:txEl>
                                              <p:pRg st="2" end="2"/>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4980">
                                            <p:txEl>
                                              <p:pRg st="3" end="3"/>
                                            </p:txEl>
                                          </p:spTgt>
                                        </p:tgtEl>
                                        <p:attrNameLst>
                                          <p:attrName>style.visibility</p:attrName>
                                        </p:attrNameLst>
                                      </p:cBhvr>
                                      <p:to>
                                        <p:strVal val="visible"/>
                                      </p:to>
                                    </p:set>
                                    <p:animEffect transition="in" filter="fade">
                                      <p:cBhvr>
                                        <p:cTn id="62" dur="500"/>
                                        <p:tgtEl>
                                          <p:spTgt spid="4980">
                                            <p:txEl>
                                              <p:pRg st="3" end="3"/>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4980">
                                            <p:txEl>
                                              <p:pRg st="4" end="4"/>
                                            </p:txEl>
                                          </p:spTgt>
                                        </p:tgtEl>
                                        <p:attrNameLst>
                                          <p:attrName>style.visibility</p:attrName>
                                        </p:attrNameLst>
                                      </p:cBhvr>
                                      <p:to>
                                        <p:strVal val="visible"/>
                                      </p:to>
                                    </p:set>
                                    <p:animEffect transition="in" filter="fade">
                                      <p:cBhvr>
                                        <p:cTn id="67" dur="500"/>
                                        <p:tgtEl>
                                          <p:spTgt spid="4980">
                                            <p:txEl>
                                              <p:pRg st="4" end="4"/>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4980">
                                            <p:txEl>
                                              <p:pRg st="5" end="5"/>
                                            </p:txEl>
                                          </p:spTgt>
                                        </p:tgtEl>
                                        <p:attrNameLst>
                                          <p:attrName>style.visibility</p:attrName>
                                        </p:attrNameLst>
                                      </p:cBhvr>
                                      <p:to>
                                        <p:strVal val="visible"/>
                                      </p:to>
                                    </p:set>
                                    <p:animEffect transition="in" filter="fade">
                                      <p:cBhvr>
                                        <p:cTn id="72" dur="500"/>
                                        <p:tgtEl>
                                          <p:spTgt spid="4980">
                                            <p:txEl>
                                              <p:pRg st="5" end="5"/>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4980">
                                            <p:txEl>
                                              <p:pRg st="6" end="6"/>
                                            </p:txEl>
                                          </p:spTgt>
                                        </p:tgtEl>
                                        <p:attrNameLst>
                                          <p:attrName>style.visibility</p:attrName>
                                        </p:attrNameLst>
                                      </p:cBhvr>
                                      <p:to>
                                        <p:strVal val="visible"/>
                                      </p:to>
                                    </p:set>
                                    <p:animEffect transition="in" filter="fade">
                                      <p:cBhvr>
                                        <p:cTn id="77" dur="500"/>
                                        <p:tgtEl>
                                          <p:spTgt spid="4980">
                                            <p:txEl>
                                              <p:pRg st="6" end="6"/>
                                            </p:txEl>
                                          </p:spTgt>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nodeType="clickEffect">
                                  <p:stCondLst>
                                    <p:cond delay="0"/>
                                  </p:stCondLst>
                                  <p:childTnLst>
                                    <p:set>
                                      <p:cBhvr>
                                        <p:cTn id="81" dur="1" fill="hold">
                                          <p:stCondLst>
                                            <p:cond delay="0"/>
                                          </p:stCondLst>
                                        </p:cTn>
                                        <p:tgtEl>
                                          <p:spTgt spid="4980">
                                            <p:txEl>
                                              <p:pRg st="7" end="7"/>
                                            </p:txEl>
                                          </p:spTgt>
                                        </p:tgtEl>
                                        <p:attrNameLst>
                                          <p:attrName>style.visibility</p:attrName>
                                        </p:attrNameLst>
                                      </p:cBhvr>
                                      <p:to>
                                        <p:strVal val="visible"/>
                                      </p:to>
                                    </p:set>
                                    <p:animEffect transition="in" filter="fade">
                                      <p:cBhvr>
                                        <p:cTn id="82" dur="500"/>
                                        <p:tgtEl>
                                          <p:spTgt spid="4980">
                                            <p:txEl>
                                              <p:pRg st="7" end="7"/>
                                            </p:txEl>
                                          </p:spTgt>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nodeType="clickEffect">
                                  <p:stCondLst>
                                    <p:cond delay="0"/>
                                  </p:stCondLst>
                                  <p:childTnLst>
                                    <p:set>
                                      <p:cBhvr>
                                        <p:cTn id="86" dur="1" fill="hold">
                                          <p:stCondLst>
                                            <p:cond delay="0"/>
                                          </p:stCondLst>
                                        </p:cTn>
                                        <p:tgtEl>
                                          <p:spTgt spid="4980">
                                            <p:txEl>
                                              <p:pRg st="8" end="8"/>
                                            </p:txEl>
                                          </p:spTgt>
                                        </p:tgtEl>
                                        <p:attrNameLst>
                                          <p:attrName>style.visibility</p:attrName>
                                        </p:attrNameLst>
                                      </p:cBhvr>
                                      <p:to>
                                        <p:strVal val="visible"/>
                                      </p:to>
                                    </p:set>
                                    <p:animEffect transition="in" filter="fade">
                                      <p:cBhvr>
                                        <p:cTn id="87" dur="500"/>
                                        <p:tgtEl>
                                          <p:spTgt spid="4980">
                                            <p:txEl>
                                              <p:pRg st="8" end="8"/>
                                            </p:txEl>
                                          </p:spTgt>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nodeType="clickEffect">
                                  <p:stCondLst>
                                    <p:cond delay="0"/>
                                  </p:stCondLst>
                                  <p:childTnLst>
                                    <p:set>
                                      <p:cBhvr>
                                        <p:cTn id="91" dur="1" fill="hold">
                                          <p:stCondLst>
                                            <p:cond delay="0"/>
                                          </p:stCondLst>
                                        </p:cTn>
                                        <p:tgtEl>
                                          <p:spTgt spid="4980">
                                            <p:txEl>
                                              <p:pRg st="9" end="9"/>
                                            </p:txEl>
                                          </p:spTgt>
                                        </p:tgtEl>
                                        <p:attrNameLst>
                                          <p:attrName>style.visibility</p:attrName>
                                        </p:attrNameLst>
                                      </p:cBhvr>
                                      <p:to>
                                        <p:strVal val="visible"/>
                                      </p:to>
                                    </p:set>
                                    <p:animEffect transition="in" filter="fade">
                                      <p:cBhvr>
                                        <p:cTn id="92" dur="500"/>
                                        <p:tgtEl>
                                          <p:spTgt spid="4980">
                                            <p:txEl>
                                              <p:pRg st="9" end="9"/>
                                            </p:txEl>
                                          </p:spTgt>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nodeType="clickEffect">
                                  <p:stCondLst>
                                    <p:cond delay="0"/>
                                  </p:stCondLst>
                                  <p:childTnLst>
                                    <p:set>
                                      <p:cBhvr>
                                        <p:cTn id="96" dur="1" fill="hold">
                                          <p:stCondLst>
                                            <p:cond delay="0"/>
                                          </p:stCondLst>
                                        </p:cTn>
                                        <p:tgtEl>
                                          <p:spTgt spid="4980">
                                            <p:txEl>
                                              <p:pRg st="10" end="10"/>
                                            </p:txEl>
                                          </p:spTgt>
                                        </p:tgtEl>
                                        <p:attrNameLst>
                                          <p:attrName>style.visibility</p:attrName>
                                        </p:attrNameLst>
                                      </p:cBhvr>
                                      <p:to>
                                        <p:strVal val="visible"/>
                                      </p:to>
                                    </p:set>
                                    <p:animEffect transition="in" filter="fade">
                                      <p:cBhvr>
                                        <p:cTn id="97" dur="500"/>
                                        <p:tgtEl>
                                          <p:spTgt spid="4980">
                                            <p:txEl>
                                              <p:pRg st="10" end="10"/>
                                            </p:txEl>
                                          </p:spTgt>
                                        </p:tgtEl>
                                      </p:cBhvr>
                                    </p:animEffect>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nodeType="clickEffect">
                                  <p:stCondLst>
                                    <p:cond delay="0"/>
                                  </p:stCondLst>
                                  <p:childTnLst>
                                    <p:set>
                                      <p:cBhvr>
                                        <p:cTn id="101" dur="1" fill="hold">
                                          <p:stCondLst>
                                            <p:cond delay="0"/>
                                          </p:stCondLst>
                                        </p:cTn>
                                        <p:tgtEl>
                                          <p:spTgt spid="4980">
                                            <p:txEl>
                                              <p:pRg st="11" end="11"/>
                                            </p:txEl>
                                          </p:spTgt>
                                        </p:tgtEl>
                                        <p:attrNameLst>
                                          <p:attrName>style.visibility</p:attrName>
                                        </p:attrNameLst>
                                      </p:cBhvr>
                                      <p:to>
                                        <p:strVal val="visible"/>
                                      </p:to>
                                    </p:set>
                                    <p:animEffect transition="in" filter="fade">
                                      <p:cBhvr>
                                        <p:cTn id="102" dur="500"/>
                                        <p:tgtEl>
                                          <p:spTgt spid="4980">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986"/>
        <p:cNvGrpSpPr/>
        <p:nvPr/>
      </p:nvGrpSpPr>
      <p:grpSpPr>
        <a:xfrm>
          <a:off x="0" y="0"/>
          <a:ext cx="0" cy="0"/>
          <a:chOff x="0" y="0"/>
          <a:chExt cx="0" cy="0"/>
        </a:xfrm>
      </p:grpSpPr>
      <p:sp>
        <p:nvSpPr>
          <p:cNvPr id="4987" name="Google Shape;4987;p25"/>
          <p:cNvSpPr txBox="1">
            <a:spLocks noGrp="1"/>
          </p:cNvSpPr>
          <p:nvPr>
            <p:ph type="title"/>
          </p:nvPr>
        </p:nvSpPr>
        <p:spPr>
          <a:xfrm>
            <a:off x="798691" y="289325"/>
            <a:ext cx="10515600"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4400"/>
              <a:buFont typeface="Calibri"/>
              <a:buNone/>
            </a:pPr>
            <a:r>
              <a:rPr lang="en-US"/>
              <a:t>Chapter 1: roadmap</a:t>
            </a:r>
            <a:endParaRPr/>
          </a:p>
        </p:txBody>
      </p:sp>
      <p:sp>
        <p:nvSpPr>
          <p:cNvPr id="4988" name="Google Shape;4988;p25"/>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Introduction: 1-</a:t>
            </a:r>
            <a:fld id="{00000000-1234-1234-1234-123412341234}" type="slidenum">
              <a:rPr lang="en-US"/>
              <a:t>25</a:t>
            </a:fld>
            <a:endParaRPr/>
          </a:p>
        </p:txBody>
      </p:sp>
      <p:sp>
        <p:nvSpPr>
          <p:cNvPr id="4989" name="Google Shape;4989;p25"/>
          <p:cNvSpPr txBox="1">
            <a:spLocks noGrp="1"/>
          </p:cNvSpPr>
          <p:nvPr>
            <p:ph type="body" idx="2"/>
          </p:nvPr>
        </p:nvSpPr>
        <p:spPr>
          <a:xfrm>
            <a:off x="798690" y="1414011"/>
            <a:ext cx="6618109" cy="5029078"/>
          </a:xfrm>
          <a:prstGeom prst="rect">
            <a:avLst/>
          </a:prstGeom>
          <a:noFill/>
          <a:ln>
            <a:noFill/>
          </a:ln>
        </p:spPr>
        <p:txBody>
          <a:bodyPr spcFirstLastPara="1" wrap="square" lIns="91425" tIns="45700" rIns="91425" bIns="45700" anchor="t" anchorCtr="0">
            <a:normAutofit fontScale="92500"/>
          </a:bodyPr>
          <a:lstStyle/>
          <a:p>
            <a:pPr marL="403225" lvl="0" indent="-285750" algn="l" rtl="0">
              <a:lnSpc>
                <a:spcPct val="90000"/>
              </a:lnSpc>
              <a:spcBef>
                <a:spcPts val="0"/>
              </a:spcBef>
              <a:spcAft>
                <a:spcPts val="0"/>
              </a:spcAft>
              <a:buClr>
                <a:srgbClr val="BFBFBF"/>
              </a:buClr>
              <a:buSzPct val="100000"/>
              <a:buChar char="▪"/>
            </a:pPr>
            <a:r>
              <a:rPr lang="en-US" sz="3200">
                <a:solidFill>
                  <a:srgbClr val="A5A5A5"/>
                </a:solidFill>
                <a:latin typeface="Calibri"/>
                <a:ea typeface="Calibri"/>
                <a:cs typeface="Calibri"/>
                <a:sym typeface="Calibri"/>
              </a:rPr>
              <a:t>What </a:t>
            </a:r>
            <a:r>
              <a:rPr lang="en-US" sz="3200" i="1">
                <a:solidFill>
                  <a:srgbClr val="A5A5A5"/>
                </a:solidFill>
                <a:latin typeface="Calibri"/>
                <a:ea typeface="Calibri"/>
                <a:cs typeface="Calibri"/>
                <a:sym typeface="Calibri"/>
              </a:rPr>
              <a:t>is</a:t>
            </a:r>
            <a:r>
              <a:rPr lang="en-US" sz="3200">
                <a:solidFill>
                  <a:srgbClr val="A5A5A5"/>
                </a:solidFill>
                <a:latin typeface="Calibri"/>
                <a:ea typeface="Calibri"/>
                <a:cs typeface="Calibri"/>
                <a:sym typeface="Calibri"/>
              </a:rPr>
              <a:t> the Internet?</a:t>
            </a:r>
            <a:endParaRPr/>
          </a:p>
          <a:p>
            <a:pPr marL="403225" lvl="0" indent="-285750" algn="l" rtl="0">
              <a:lnSpc>
                <a:spcPct val="90000"/>
              </a:lnSpc>
              <a:spcBef>
                <a:spcPts val="800"/>
              </a:spcBef>
              <a:spcAft>
                <a:spcPts val="0"/>
              </a:spcAft>
              <a:buClr>
                <a:srgbClr val="BFBFBF"/>
              </a:buClr>
              <a:buSzPct val="100000"/>
              <a:buChar char="▪"/>
            </a:pPr>
            <a:r>
              <a:rPr lang="en-US" sz="3200">
                <a:solidFill>
                  <a:srgbClr val="A5A5A5"/>
                </a:solidFill>
                <a:latin typeface="Calibri"/>
                <a:ea typeface="Calibri"/>
                <a:cs typeface="Calibri"/>
                <a:sym typeface="Calibri"/>
              </a:rPr>
              <a:t>What</a:t>
            </a:r>
            <a:r>
              <a:rPr lang="en-US" sz="3200" i="1">
                <a:solidFill>
                  <a:srgbClr val="A5A5A5"/>
                </a:solidFill>
                <a:latin typeface="Calibri"/>
                <a:ea typeface="Calibri"/>
                <a:cs typeface="Calibri"/>
                <a:sym typeface="Calibri"/>
              </a:rPr>
              <a:t> is </a:t>
            </a:r>
            <a:r>
              <a:rPr lang="en-US" sz="3200">
                <a:solidFill>
                  <a:srgbClr val="A5A5A5"/>
                </a:solidFill>
                <a:latin typeface="Calibri"/>
                <a:ea typeface="Calibri"/>
                <a:cs typeface="Calibri"/>
                <a:sym typeface="Calibri"/>
              </a:rPr>
              <a:t>a protocol?</a:t>
            </a:r>
            <a:endParaRPr/>
          </a:p>
          <a:p>
            <a:pPr marL="403225" lvl="0" indent="-285750" algn="l" rtl="0">
              <a:lnSpc>
                <a:spcPct val="90000"/>
              </a:lnSpc>
              <a:spcBef>
                <a:spcPts val="800"/>
              </a:spcBef>
              <a:spcAft>
                <a:spcPts val="0"/>
              </a:spcAft>
              <a:buClr>
                <a:srgbClr val="BFBFBF"/>
              </a:buClr>
              <a:buSzPct val="100000"/>
              <a:buChar char="▪"/>
            </a:pPr>
            <a:r>
              <a:rPr lang="en-US" sz="3200">
                <a:solidFill>
                  <a:srgbClr val="BFBFBF"/>
                </a:solidFill>
                <a:latin typeface="Calibri"/>
                <a:ea typeface="Calibri"/>
                <a:cs typeface="Calibri"/>
                <a:sym typeface="Calibri"/>
              </a:rPr>
              <a:t>Network edge: hosts, access network, physical media</a:t>
            </a:r>
            <a:endParaRPr/>
          </a:p>
          <a:p>
            <a:pPr marL="403225" lvl="0" indent="-285750" algn="l" rtl="0">
              <a:lnSpc>
                <a:spcPct val="90000"/>
              </a:lnSpc>
              <a:spcBef>
                <a:spcPts val="800"/>
              </a:spcBef>
              <a:spcAft>
                <a:spcPts val="0"/>
              </a:spcAft>
              <a:buClr>
                <a:srgbClr val="0000A8"/>
              </a:buClr>
              <a:buSzPct val="100000"/>
              <a:buChar char="▪"/>
            </a:pPr>
            <a:r>
              <a:rPr lang="en-US" sz="3200">
                <a:solidFill>
                  <a:srgbClr val="0000A8"/>
                </a:solidFill>
                <a:latin typeface="Calibri"/>
                <a:ea typeface="Calibri"/>
                <a:cs typeface="Calibri"/>
                <a:sym typeface="Calibri"/>
              </a:rPr>
              <a:t>Network core: </a:t>
            </a:r>
            <a:r>
              <a:rPr lang="en-US" sz="3200">
                <a:latin typeface="Calibri"/>
                <a:ea typeface="Calibri"/>
                <a:cs typeface="Calibri"/>
                <a:sym typeface="Calibri"/>
              </a:rPr>
              <a:t>packet/circuit switching, internet structure</a:t>
            </a:r>
            <a:endParaRPr/>
          </a:p>
          <a:p>
            <a:pPr marL="403225" lvl="0" indent="-285750" algn="l" rtl="0">
              <a:lnSpc>
                <a:spcPct val="90000"/>
              </a:lnSpc>
              <a:spcBef>
                <a:spcPts val="800"/>
              </a:spcBef>
              <a:spcAft>
                <a:spcPts val="0"/>
              </a:spcAft>
              <a:buClr>
                <a:srgbClr val="BFBFBF"/>
              </a:buClr>
              <a:buSzPct val="100000"/>
              <a:buChar char="▪"/>
            </a:pPr>
            <a:r>
              <a:rPr lang="en-US" sz="3200">
                <a:solidFill>
                  <a:srgbClr val="A5A5A5"/>
                </a:solidFill>
                <a:latin typeface="Calibri"/>
                <a:ea typeface="Calibri"/>
                <a:cs typeface="Calibri"/>
                <a:sym typeface="Calibri"/>
              </a:rPr>
              <a:t>Performance: loss, delay, throughput</a:t>
            </a:r>
            <a:endParaRPr/>
          </a:p>
          <a:p>
            <a:pPr marL="403225" lvl="0" indent="-285750" algn="l" rtl="0">
              <a:lnSpc>
                <a:spcPct val="90000"/>
              </a:lnSpc>
              <a:spcBef>
                <a:spcPts val="800"/>
              </a:spcBef>
              <a:spcAft>
                <a:spcPts val="0"/>
              </a:spcAft>
              <a:buClr>
                <a:srgbClr val="BFBFBF"/>
              </a:buClr>
              <a:buSzPct val="100000"/>
              <a:buChar char="▪"/>
            </a:pPr>
            <a:r>
              <a:rPr lang="en-US" sz="3200">
                <a:solidFill>
                  <a:srgbClr val="A5A5A5"/>
                </a:solidFill>
                <a:latin typeface="Calibri"/>
                <a:ea typeface="Calibri"/>
                <a:cs typeface="Calibri"/>
                <a:sym typeface="Calibri"/>
              </a:rPr>
              <a:t>Security</a:t>
            </a:r>
            <a:endParaRPr/>
          </a:p>
          <a:p>
            <a:pPr marL="403225" lvl="0" indent="-285750" algn="l" rtl="0">
              <a:lnSpc>
                <a:spcPct val="90000"/>
              </a:lnSpc>
              <a:spcBef>
                <a:spcPts val="800"/>
              </a:spcBef>
              <a:spcAft>
                <a:spcPts val="0"/>
              </a:spcAft>
              <a:buClr>
                <a:srgbClr val="BFBFBF"/>
              </a:buClr>
              <a:buSzPct val="100000"/>
              <a:buChar char="▪"/>
            </a:pPr>
            <a:r>
              <a:rPr lang="en-US" sz="3200">
                <a:solidFill>
                  <a:srgbClr val="A5A5A5"/>
                </a:solidFill>
                <a:latin typeface="Calibri"/>
                <a:ea typeface="Calibri"/>
                <a:cs typeface="Calibri"/>
                <a:sym typeface="Calibri"/>
              </a:rPr>
              <a:t>Protocol layers, service models</a:t>
            </a:r>
            <a:endParaRPr/>
          </a:p>
          <a:p>
            <a:pPr marL="403225" lvl="0" indent="-285750" algn="l" rtl="0">
              <a:lnSpc>
                <a:spcPct val="90000"/>
              </a:lnSpc>
              <a:spcBef>
                <a:spcPts val="800"/>
              </a:spcBef>
              <a:spcAft>
                <a:spcPts val="0"/>
              </a:spcAft>
              <a:buClr>
                <a:srgbClr val="BFBFBF"/>
              </a:buClr>
              <a:buSzPct val="100000"/>
              <a:buChar char="▪"/>
            </a:pPr>
            <a:r>
              <a:rPr lang="en-US" sz="3200">
                <a:solidFill>
                  <a:srgbClr val="A5A5A5"/>
                </a:solidFill>
                <a:latin typeface="Calibri"/>
                <a:ea typeface="Calibri"/>
                <a:cs typeface="Calibri"/>
                <a:sym typeface="Calibri"/>
              </a:rPr>
              <a:t>History</a:t>
            </a:r>
            <a:endParaRPr/>
          </a:p>
          <a:p>
            <a:pPr marL="352425" lvl="0" indent="-222250" algn="l" rtl="0">
              <a:lnSpc>
                <a:spcPct val="90000"/>
              </a:lnSpc>
              <a:spcBef>
                <a:spcPts val="1000"/>
              </a:spcBef>
              <a:spcAft>
                <a:spcPts val="0"/>
              </a:spcAft>
              <a:buSzPct val="100000"/>
              <a:buFont typeface="Noto Sans Symbols"/>
              <a:buNone/>
            </a:pPr>
            <a:endParaRPr sz="2400"/>
          </a:p>
        </p:txBody>
      </p:sp>
      <p:pic>
        <p:nvPicPr>
          <p:cNvPr id="4990" name="Google Shape;4990;p25" descr="Kurose&amp;Ross 8th ed cover picture"/>
          <p:cNvPicPr preferRelativeResize="0"/>
          <p:nvPr/>
        </p:nvPicPr>
        <p:blipFill rotWithShape="1">
          <a:blip r:embed="rId3">
            <a:alphaModFix/>
          </a:blip>
          <a:srcRect/>
          <a:stretch/>
        </p:blipFill>
        <p:spPr>
          <a:xfrm>
            <a:off x="7774329" y="1293471"/>
            <a:ext cx="3657600" cy="27432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995"/>
        <p:cNvGrpSpPr/>
        <p:nvPr/>
      </p:nvGrpSpPr>
      <p:grpSpPr>
        <a:xfrm>
          <a:off x="0" y="0"/>
          <a:ext cx="0" cy="0"/>
          <a:chOff x="0" y="0"/>
          <a:chExt cx="0" cy="0"/>
        </a:xfrm>
      </p:grpSpPr>
      <p:sp>
        <p:nvSpPr>
          <p:cNvPr id="4996" name="Google Shape;4996;p26"/>
          <p:cNvSpPr/>
          <p:nvPr/>
        </p:nvSpPr>
        <p:spPr>
          <a:xfrm>
            <a:off x="7439074" y="3553079"/>
            <a:ext cx="986999" cy="669622"/>
          </a:xfrm>
          <a:prstGeom prst="rect">
            <a:avLst/>
          </a:prstGeom>
          <a:solidFill>
            <a:srgbClr val="9CDFF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4997" name="Google Shape;4997;p26"/>
          <p:cNvSpPr txBox="1">
            <a:spLocks noGrp="1"/>
          </p:cNvSpPr>
          <p:nvPr>
            <p:ph type="title"/>
          </p:nvPr>
        </p:nvSpPr>
        <p:spPr>
          <a:xfrm>
            <a:off x="763273" y="413683"/>
            <a:ext cx="10515600"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4800"/>
              <a:buFont typeface="Calibri"/>
              <a:buNone/>
            </a:pPr>
            <a:r>
              <a:rPr lang="en-US" sz="4800"/>
              <a:t>The network core</a:t>
            </a:r>
            <a:endParaRPr sz="4800"/>
          </a:p>
        </p:txBody>
      </p:sp>
      <p:sp>
        <p:nvSpPr>
          <p:cNvPr id="4998" name="Google Shape;4998;p26"/>
          <p:cNvSpPr txBox="1">
            <a:spLocks noGrp="1"/>
          </p:cNvSpPr>
          <p:nvPr>
            <p:ph type="body" idx="1"/>
          </p:nvPr>
        </p:nvSpPr>
        <p:spPr>
          <a:xfrm>
            <a:off x="676092" y="1531645"/>
            <a:ext cx="6282647" cy="4617464"/>
          </a:xfrm>
          <a:prstGeom prst="rect">
            <a:avLst/>
          </a:prstGeom>
          <a:noFill/>
          <a:ln>
            <a:noFill/>
          </a:ln>
        </p:spPr>
        <p:txBody>
          <a:bodyPr spcFirstLastPara="1" wrap="square" lIns="91425" tIns="45700" rIns="91425" bIns="45700" anchor="t" anchorCtr="0">
            <a:normAutofit/>
          </a:bodyPr>
          <a:lstStyle/>
          <a:p>
            <a:pPr marL="412750" lvl="0" indent="-282575" algn="l" rtl="0">
              <a:lnSpc>
                <a:spcPct val="90000"/>
              </a:lnSpc>
              <a:spcBef>
                <a:spcPts val="0"/>
              </a:spcBef>
              <a:spcAft>
                <a:spcPts val="0"/>
              </a:spcAft>
              <a:buSzPts val="2800"/>
              <a:buChar char="▪"/>
            </a:pPr>
            <a:r>
              <a:rPr lang="en-US"/>
              <a:t>mesh of interconnected routers</a:t>
            </a:r>
            <a:endParaRPr/>
          </a:p>
          <a:p>
            <a:pPr marL="412750" lvl="0" indent="-282575" algn="l" rtl="0">
              <a:lnSpc>
                <a:spcPct val="90000"/>
              </a:lnSpc>
              <a:spcBef>
                <a:spcPts val="1000"/>
              </a:spcBef>
              <a:spcAft>
                <a:spcPts val="0"/>
              </a:spcAft>
              <a:buSzPts val="2800"/>
              <a:buChar char="▪"/>
            </a:pPr>
            <a:r>
              <a:rPr lang="en-US">
                <a:solidFill>
                  <a:srgbClr val="CC0000"/>
                </a:solidFill>
              </a:rPr>
              <a:t>packet-switching: </a:t>
            </a:r>
            <a:r>
              <a:rPr lang="en-US"/>
              <a:t>hosts break application-layer messages into </a:t>
            </a:r>
            <a:r>
              <a:rPr lang="en-US" i="1">
                <a:solidFill>
                  <a:srgbClr val="CC0000"/>
                </a:solidFill>
              </a:rPr>
              <a:t>packets</a:t>
            </a:r>
            <a:endParaRPr/>
          </a:p>
          <a:p>
            <a:pPr marL="695325" lvl="1" indent="-231775" algn="l" rtl="0">
              <a:lnSpc>
                <a:spcPct val="90000"/>
              </a:lnSpc>
              <a:spcBef>
                <a:spcPts val="500"/>
              </a:spcBef>
              <a:spcAft>
                <a:spcPts val="0"/>
              </a:spcAft>
              <a:buSzPts val="2800"/>
              <a:buChar char="•"/>
            </a:pPr>
            <a:r>
              <a:rPr lang="en-US" sz="2800"/>
              <a:t>network </a:t>
            </a:r>
            <a:r>
              <a:rPr lang="en-US" sz="2800">
                <a:solidFill>
                  <a:srgbClr val="0000A3"/>
                </a:solidFill>
              </a:rPr>
              <a:t>forwards</a:t>
            </a:r>
            <a:r>
              <a:rPr lang="en-US" sz="2800"/>
              <a:t> packets</a:t>
            </a:r>
            <a:r>
              <a:rPr lang="en-US" sz="2800" i="1"/>
              <a:t> </a:t>
            </a:r>
            <a:r>
              <a:rPr lang="en-US" sz="2800"/>
              <a:t>from one router to the next, across links on path from </a:t>
            </a:r>
            <a:r>
              <a:rPr lang="en-US" sz="2800">
                <a:solidFill>
                  <a:srgbClr val="0000A3"/>
                </a:solidFill>
              </a:rPr>
              <a:t>source to destination</a:t>
            </a:r>
            <a:endParaRPr/>
          </a:p>
          <a:p>
            <a:pPr marL="174625" lvl="0" indent="0" algn="l" rtl="0">
              <a:lnSpc>
                <a:spcPct val="90000"/>
              </a:lnSpc>
              <a:spcBef>
                <a:spcPts val="1000"/>
              </a:spcBef>
              <a:spcAft>
                <a:spcPts val="0"/>
              </a:spcAft>
              <a:buSzPts val="2100"/>
              <a:buNone/>
            </a:pPr>
            <a:endParaRPr/>
          </a:p>
          <a:p>
            <a:pPr marL="352425" lvl="0" indent="-44450" algn="l" rtl="0">
              <a:lnSpc>
                <a:spcPct val="90000"/>
              </a:lnSpc>
              <a:spcBef>
                <a:spcPts val="1000"/>
              </a:spcBef>
              <a:spcAft>
                <a:spcPts val="0"/>
              </a:spcAft>
              <a:buSzPts val="2800"/>
              <a:buNone/>
            </a:pPr>
            <a:endParaRPr/>
          </a:p>
        </p:txBody>
      </p:sp>
      <p:sp>
        <p:nvSpPr>
          <p:cNvPr id="4999" name="Google Shape;4999;p26"/>
          <p:cNvSpPr/>
          <p:nvPr/>
        </p:nvSpPr>
        <p:spPr>
          <a:xfrm>
            <a:off x="8985188" y="3065778"/>
            <a:ext cx="1124807" cy="1337915"/>
          </a:xfrm>
          <a:custGeom>
            <a:avLst/>
            <a:gdLst/>
            <a:ahLst/>
            <a:cxnLst/>
            <a:rect l="l" t="t" r="r" b="b"/>
            <a:pathLst>
              <a:path w="1549812" h="1800235" extrusionOk="0">
                <a:moveTo>
                  <a:pt x="343858" y="616342"/>
                </a:moveTo>
                <a:cubicBezTo>
                  <a:pt x="219011" y="776579"/>
                  <a:pt x="109545" y="812281"/>
                  <a:pt x="71474" y="993617"/>
                </a:cubicBezTo>
                <a:cubicBezTo>
                  <a:pt x="33403" y="1174953"/>
                  <a:pt x="-89757" y="1561356"/>
                  <a:pt x="115432" y="1704358"/>
                </a:cubicBezTo>
                <a:cubicBezTo>
                  <a:pt x="320621" y="1847360"/>
                  <a:pt x="1156371" y="1810039"/>
                  <a:pt x="1389496" y="1724347"/>
                </a:cubicBezTo>
                <a:cubicBezTo>
                  <a:pt x="1622621" y="1638655"/>
                  <a:pt x="1540497" y="1322590"/>
                  <a:pt x="1514186" y="1190207"/>
                </a:cubicBezTo>
                <a:cubicBezTo>
                  <a:pt x="1487875" y="1057824"/>
                  <a:pt x="1240336" y="1148914"/>
                  <a:pt x="1231629" y="930051"/>
                </a:cubicBezTo>
                <a:cubicBezTo>
                  <a:pt x="1248292" y="693847"/>
                  <a:pt x="1498710" y="656286"/>
                  <a:pt x="1509771" y="523246"/>
                </a:cubicBezTo>
                <a:cubicBezTo>
                  <a:pt x="1520832" y="390206"/>
                  <a:pt x="1431655" y="305130"/>
                  <a:pt x="1297997" y="131808"/>
                </a:cubicBezTo>
                <a:cubicBezTo>
                  <a:pt x="1189251" y="36824"/>
                  <a:pt x="979579" y="-48562"/>
                  <a:pt x="820556" y="32194"/>
                </a:cubicBezTo>
                <a:cubicBezTo>
                  <a:pt x="661533" y="112950"/>
                  <a:pt x="468705" y="456105"/>
                  <a:pt x="343858" y="616342"/>
                </a:cubicBezTo>
                <a:close/>
              </a:path>
            </a:pathLst>
          </a:custGeom>
          <a:solidFill>
            <a:srgbClr val="9CDFF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5000" name="Google Shape;5000;p26"/>
          <p:cNvSpPr/>
          <p:nvPr/>
        </p:nvSpPr>
        <p:spPr>
          <a:xfrm>
            <a:off x="7274076" y="1826035"/>
            <a:ext cx="1736725" cy="1317704"/>
          </a:xfrm>
          <a:custGeom>
            <a:avLst/>
            <a:gdLst/>
            <a:ahLst/>
            <a:cxnLst/>
            <a:rect l="l" t="t" r="r" b="b"/>
            <a:pathLst>
              <a:path w="1036" h="675" extrusionOk="0">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9CDFF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5001" name="Google Shape;5001;p26"/>
          <p:cNvSpPr/>
          <p:nvPr/>
        </p:nvSpPr>
        <p:spPr>
          <a:xfrm>
            <a:off x="7205350" y="3289251"/>
            <a:ext cx="1458912" cy="317850"/>
          </a:xfrm>
          <a:prstGeom prst="triangle">
            <a:avLst>
              <a:gd name="adj" fmla="val 50000"/>
            </a:avLst>
          </a:prstGeom>
          <a:solidFill>
            <a:srgbClr val="9CDFF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Noto Sans Symbols"/>
              <a:buNone/>
            </a:pPr>
            <a:endParaRPr sz="2400" b="0" i="0" u="none" strike="noStrike" cap="none">
              <a:solidFill>
                <a:srgbClr val="00CCFF"/>
              </a:solidFill>
              <a:latin typeface="Arial"/>
              <a:ea typeface="Arial"/>
              <a:cs typeface="Arial"/>
              <a:sym typeface="Arial"/>
            </a:endParaRPr>
          </a:p>
        </p:txBody>
      </p:sp>
      <p:sp>
        <p:nvSpPr>
          <p:cNvPr id="5002" name="Google Shape;5002;p26"/>
          <p:cNvSpPr/>
          <p:nvPr/>
        </p:nvSpPr>
        <p:spPr>
          <a:xfrm>
            <a:off x="7712401" y="4683134"/>
            <a:ext cx="3079750" cy="1665288"/>
          </a:xfrm>
          <a:custGeom>
            <a:avLst/>
            <a:gdLst/>
            <a:ahLst/>
            <a:cxnLst/>
            <a:rect l="l" t="t" r="r" b="b"/>
            <a:pathLst>
              <a:path w="1940" h="1049" extrusionOk="0">
                <a:moveTo>
                  <a:pt x="952" y="26"/>
                </a:moveTo>
                <a:cubicBezTo>
                  <a:pt x="867" y="45"/>
                  <a:pt x="832" y="118"/>
                  <a:pt x="755" y="125"/>
                </a:cubicBezTo>
                <a:cubicBezTo>
                  <a:pt x="678" y="132"/>
                  <a:pt x="587" y="72"/>
                  <a:pt x="488" y="68"/>
                </a:cubicBezTo>
                <a:cubicBezTo>
                  <a:pt x="389" y="64"/>
                  <a:pt x="237" y="48"/>
                  <a:pt x="158" y="101"/>
                </a:cubicBezTo>
                <a:cubicBezTo>
                  <a:pt x="79" y="154"/>
                  <a:pt x="28" y="298"/>
                  <a:pt x="14" y="389"/>
                </a:cubicBezTo>
                <a:cubicBezTo>
                  <a:pt x="0" y="480"/>
                  <a:pt x="25" y="595"/>
                  <a:pt x="71" y="648"/>
                </a:cubicBezTo>
                <a:cubicBezTo>
                  <a:pt x="117" y="701"/>
                  <a:pt x="205" y="665"/>
                  <a:pt x="288" y="706"/>
                </a:cubicBezTo>
                <a:cubicBezTo>
                  <a:pt x="371" y="747"/>
                  <a:pt x="450" y="842"/>
                  <a:pt x="568" y="893"/>
                </a:cubicBezTo>
                <a:cubicBezTo>
                  <a:pt x="686" y="944"/>
                  <a:pt x="852" y="991"/>
                  <a:pt x="996" y="1014"/>
                </a:cubicBezTo>
                <a:cubicBezTo>
                  <a:pt x="1140" y="1036"/>
                  <a:pt x="1309" y="1049"/>
                  <a:pt x="1433" y="1031"/>
                </a:cubicBezTo>
                <a:cubicBezTo>
                  <a:pt x="1557" y="1012"/>
                  <a:pt x="1657" y="960"/>
                  <a:pt x="1739" y="907"/>
                </a:cubicBezTo>
                <a:cubicBezTo>
                  <a:pt x="1821" y="855"/>
                  <a:pt x="1906" y="824"/>
                  <a:pt x="1923" y="714"/>
                </a:cubicBezTo>
                <a:cubicBezTo>
                  <a:pt x="1940" y="604"/>
                  <a:pt x="1898" y="350"/>
                  <a:pt x="1839" y="251"/>
                </a:cubicBezTo>
                <a:cubicBezTo>
                  <a:pt x="1780" y="151"/>
                  <a:pt x="1662" y="153"/>
                  <a:pt x="1566" y="114"/>
                </a:cubicBezTo>
                <a:cubicBezTo>
                  <a:pt x="1470" y="76"/>
                  <a:pt x="1365" y="30"/>
                  <a:pt x="1263" y="15"/>
                </a:cubicBezTo>
                <a:cubicBezTo>
                  <a:pt x="1161" y="0"/>
                  <a:pt x="1037" y="8"/>
                  <a:pt x="952" y="26"/>
                </a:cubicBezTo>
                <a:close/>
              </a:path>
            </a:pathLst>
          </a:custGeom>
          <a:solidFill>
            <a:srgbClr val="9CDFF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5003" name="Google Shape;5003;p26"/>
          <p:cNvSpPr txBox="1"/>
          <p:nvPr/>
        </p:nvSpPr>
        <p:spPr>
          <a:xfrm>
            <a:off x="7679274" y="1488461"/>
            <a:ext cx="1339406"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Noto Sans Symbols"/>
              <a:buNone/>
            </a:pPr>
            <a:r>
              <a:rPr lang="en-US" sz="1400" b="0" i="0" u="none" strike="noStrike" cap="none">
                <a:solidFill>
                  <a:srgbClr val="000000"/>
                </a:solidFill>
                <a:latin typeface="Calibri"/>
                <a:ea typeface="Calibri"/>
                <a:cs typeface="Calibri"/>
                <a:sym typeface="Calibri"/>
              </a:rPr>
              <a:t>mobile network</a:t>
            </a:r>
            <a:endParaRPr/>
          </a:p>
        </p:txBody>
      </p:sp>
      <p:sp>
        <p:nvSpPr>
          <p:cNvPr id="5004" name="Google Shape;5004;p26"/>
          <p:cNvSpPr txBox="1"/>
          <p:nvPr/>
        </p:nvSpPr>
        <p:spPr>
          <a:xfrm>
            <a:off x="7330835" y="4191922"/>
            <a:ext cx="1955646" cy="268920"/>
          </a:xfrm>
          <a:prstGeom prst="rect">
            <a:avLst/>
          </a:prstGeom>
          <a:noFill/>
          <a:ln>
            <a:noFill/>
          </a:ln>
        </p:spPr>
        <p:txBody>
          <a:bodyPr spcFirstLastPara="1" wrap="square" lIns="91425" tIns="45700" rIns="91425" bIns="45700" anchor="t" anchorCtr="0">
            <a:spAutoFit/>
          </a:bodyPr>
          <a:lstStyle/>
          <a:p>
            <a:pPr marL="0" marR="0" lvl="0" indent="0" algn="l" rtl="0">
              <a:lnSpc>
                <a:spcPct val="80000"/>
              </a:lnSpc>
              <a:spcBef>
                <a:spcPts val="0"/>
              </a:spcBef>
              <a:spcAft>
                <a:spcPts val="0"/>
              </a:spcAft>
              <a:buClr>
                <a:srgbClr val="000000"/>
              </a:buClr>
              <a:buSzPts val="1400"/>
              <a:buFont typeface="Noto Sans Symbols"/>
              <a:buNone/>
            </a:pPr>
            <a:r>
              <a:rPr lang="en-US" sz="1400" b="0" i="0" u="none" strike="noStrike" cap="none">
                <a:solidFill>
                  <a:srgbClr val="000000"/>
                </a:solidFill>
                <a:latin typeface="Calibri"/>
                <a:ea typeface="Calibri"/>
                <a:cs typeface="Calibri"/>
                <a:sym typeface="Calibri"/>
              </a:rPr>
              <a:t>home network</a:t>
            </a:r>
            <a:endParaRPr/>
          </a:p>
        </p:txBody>
      </p:sp>
      <p:sp>
        <p:nvSpPr>
          <p:cNvPr id="5005" name="Google Shape;5005;p26"/>
          <p:cNvSpPr txBox="1"/>
          <p:nvPr/>
        </p:nvSpPr>
        <p:spPr>
          <a:xfrm>
            <a:off x="7306908" y="5779775"/>
            <a:ext cx="1195135" cy="441275"/>
          </a:xfrm>
          <a:prstGeom prst="rect">
            <a:avLst/>
          </a:prstGeom>
          <a:noFill/>
          <a:ln>
            <a:noFill/>
          </a:ln>
        </p:spPr>
        <p:txBody>
          <a:bodyPr spcFirstLastPara="1" wrap="square" lIns="91425" tIns="45700" rIns="91425" bIns="45700" anchor="t" anchorCtr="0">
            <a:spAutoFit/>
          </a:bodyPr>
          <a:lstStyle/>
          <a:p>
            <a:pPr marL="0" marR="0" lvl="0" indent="0" algn="l" rtl="0">
              <a:lnSpc>
                <a:spcPct val="80000"/>
              </a:lnSpc>
              <a:spcBef>
                <a:spcPts val="0"/>
              </a:spcBef>
              <a:spcAft>
                <a:spcPts val="0"/>
              </a:spcAft>
              <a:buClr>
                <a:srgbClr val="000000"/>
              </a:buClr>
              <a:buSzPts val="1400"/>
              <a:buFont typeface="Noto Sans Symbols"/>
              <a:buNone/>
            </a:pPr>
            <a:r>
              <a:rPr lang="en-US" sz="1400" b="0" i="0" u="none" strike="noStrike" cap="none">
                <a:solidFill>
                  <a:srgbClr val="000000"/>
                </a:solidFill>
                <a:latin typeface="Calibri"/>
                <a:ea typeface="Calibri"/>
                <a:cs typeface="Calibri"/>
                <a:sym typeface="Calibri"/>
              </a:rPr>
              <a:t>enterprise</a:t>
            </a:r>
            <a:endParaRPr/>
          </a:p>
          <a:p>
            <a:pPr marL="0" marR="0" lvl="0" indent="0" algn="l" rtl="0">
              <a:lnSpc>
                <a:spcPct val="80000"/>
              </a:lnSpc>
              <a:spcBef>
                <a:spcPts val="0"/>
              </a:spcBef>
              <a:spcAft>
                <a:spcPts val="0"/>
              </a:spcAft>
              <a:buClr>
                <a:srgbClr val="000000"/>
              </a:buClr>
              <a:buSzPts val="1400"/>
              <a:buFont typeface="Noto Sans Symbols"/>
              <a:buNone/>
            </a:pPr>
            <a:r>
              <a:rPr lang="en-US" sz="1400" b="0" i="0" u="none" strike="noStrike" cap="none">
                <a:solidFill>
                  <a:srgbClr val="000000"/>
                </a:solidFill>
                <a:latin typeface="Calibri"/>
                <a:ea typeface="Calibri"/>
                <a:cs typeface="Calibri"/>
                <a:sym typeface="Calibri"/>
              </a:rPr>
              <a:t>          network</a:t>
            </a:r>
            <a:endParaRPr/>
          </a:p>
        </p:txBody>
      </p:sp>
      <p:sp>
        <p:nvSpPr>
          <p:cNvPr id="5006" name="Google Shape;5006;p26"/>
          <p:cNvSpPr/>
          <p:nvPr/>
        </p:nvSpPr>
        <p:spPr>
          <a:xfrm>
            <a:off x="10222146" y="3179540"/>
            <a:ext cx="1273167" cy="1935748"/>
          </a:xfrm>
          <a:custGeom>
            <a:avLst/>
            <a:gdLst/>
            <a:ahLst/>
            <a:cxnLst/>
            <a:rect l="l" t="t" r="r" b="b"/>
            <a:pathLst>
              <a:path w="1447873" h="1952840" extrusionOk="0">
                <a:moveTo>
                  <a:pt x="35803" y="439993"/>
                </a:moveTo>
                <a:cubicBezTo>
                  <a:pt x="-891" y="618304"/>
                  <a:pt x="-14075" y="936031"/>
                  <a:pt x="18740" y="1122579"/>
                </a:cubicBezTo>
                <a:cubicBezTo>
                  <a:pt x="51555" y="1309127"/>
                  <a:pt x="47344" y="1425517"/>
                  <a:pt x="232695" y="1559284"/>
                </a:cubicBezTo>
                <a:cubicBezTo>
                  <a:pt x="418046" y="1693051"/>
                  <a:pt x="930426" y="1882091"/>
                  <a:pt x="1130848" y="1925181"/>
                </a:cubicBezTo>
                <a:cubicBezTo>
                  <a:pt x="1331270" y="1968271"/>
                  <a:pt x="1391533" y="1979726"/>
                  <a:pt x="1435226" y="1817827"/>
                </a:cubicBezTo>
                <a:cubicBezTo>
                  <a:pt x="1478919" y="1655928"/>
                  <a:pt x="1395587" y="1244347"/>
                  <a:pt x="1393007" y="953785"/>
                </a:cubicBezTo>
                <a:cubicBezTo>
                  <a:pt x="1390427" y="663223"/>
                  <a:pt x="1458740" y="183063"/>
                  <a:pt x="1419747" y="74455"/>
                </a:cubicBezTo>
                <a:cubicBezTo>
                  <a:pt x="1380754" y="-34153"/>
                  <a:pt x="469560" y="-8212"/>
                  <a:pt x="238903" y="52711"/>
                </a:cubicBezTo>
                <a:cubicBezTo>
                  <a:pt x="8246" y="113634"/>
                  <a:pt x="72497" y="261682"/>
                  <a:pt x="35803" y="439993"/>
                </a:cubicBezTo>
                <a:close/>
              </a:path>
            </a:pathLst>
          </a:custGeom>
          <a:gradFill>
            <a:gsLst>
              <a:gs pos="0">
                <a:srgbClr val="9CDFF9"/>
              </a:gs>
              <a:gs pos="58999">
                <a:srgbClr val="DDEAF6"/>
              </a:gs>
              <a:gs pos="100000">
                <a:schemeClr val="lt1"/>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nvGrpSpPr>
          <p:cNvPr id="5007" name="Google Shape;5007;p26"/>
          <p:cNvGrpSpPr/>
          <p:nvPr/>
        </p:nvGrpSpPr>
        <p:grpSpPr>
          <a:xfrm>
            <a:off x="10837700" y="3928050"/>
            <a:ext cx="687393" cy="721548"/>
            <a:chOff x="5203089" y="1751190"/>
            <a:chExt cx="858331" cy="662414"/>
          </a:xfrm>
        </p:grpSpPr>
        <p:sp>
          <p:nvSpPr>
            <p:cNvPr id="5008" name="Google Shape;5008;p26"/>
            <p:cNvSpPr/>
            <p:nvPr/>
          </p:nvSpPr>
          <p:spPr>
            <a:xfrm>
              <a:off x="5536769" y="1751190"/>
              <a:ext cx="524651" cy="662124"/>
            </a:xfrm>
            <a:custGeom>
              <a:avLst/>
              <a:gdLst/>
              <a:ahLst/>
              <a:cxnLst/>
              <a:rect l="l" t="t" r="r" b="b"/>
              <a:pathLst>
                <a:path w="524651" h="662124" extrusionOk="0">
                  <a:moveTo>
                    <a:pt x="10856" y="658506"/>
                  </a:moveTo>
                  <a:cubicBezTo>
                    <a:pt x="8443" y="463125"/>
                    <a:pt x="2413" y="278598"/>
                    <a:pt x="0" y="83217"/>
                  </a:cubicBezTo>
                  <a:lnTo>
                    <a:pt x="249661" y="0"/>
                  </a:lnTo>
                  <a:lnTo>
                    <a:pt x="521033" y="68746"/>
                  </a:lnTo>
                  <a:lnTo>
                    <a:pt x="524651" y="662124"/>
                  </a:lnTo>
                  <a:lnTo>
                    <a:pt x="10856" y="658506"/>
                  </a:lnTo>
                  <a:close/>
                </a:path>
              </a:pathLst>
            </a:custGeom>
            <a:solidFill>
              <a:srgbClr val="E0EBF1"/>
            </a:solidFill>
            <a:ln w="12700" cap="flat" cmpd="sng">
              <a:solidFill>
                <a:srgbClr val="0000A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5009" name="Google Shape;5009;p26"/>
            <p:cNvSpPr/>
            <p:nvPr/>
          </p:nvSpPr>
          <p:spPr>
            <a:xfrm>
              <a:off x="5203089" y="1921244"/>
              <a:ext cx="651290" cy="492070"/>
            </a:xfrm>
            <a:custGeom>
              <a:avLst/>
              <a:gdLst/>
              <a:ahLst/>
              <a:cxnLst/>
              <a:rect l="l" t="t" r="r" b="b"/>
              <a:pathLst>
                <a:path w="651290" h="492070" extrusionOk="0">
                  <a:moveTo>
                    <a:pt x="3618" y="492070"/>
                  </a:moveTo>
                  <a:lnTo>
                    <a:pt x="0" y="141108"/>
                  </a:lnTo>
                  <a:lnTo>
                    <a:pt x="423338" y="0"/>
                  </a:lnTo>
                  <a:lnTo>
                    <a:pt x="647672" y="57891"/>
                  </a:lnTo>
                  <a:lnTo>
                    <a:pt x="651290" y="492070"/>
                  </a:lnTo>
                  <a:lnTo>
                    <a:pt x="3618" y="492070"/>
                  </a:lnTo>
                  <a:close/>
                </a:path>
              </a:pathLst>
            </a:custGeom>
            <a:solidFill>
              <a:srgbClr val="E0EBF1"/>
            </a:solidFill>
            <a:ln w="12700" cap="flat" cmpd="sng">
              <a:solidFill>
                <a:srgbClr val="0000A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cxnSp>
          <p:nvCxnSpPr>
            <p:cNvPr id="5010" name="Google Shape;5010;p26"/>
            <p:cNvCxnSpPr/>
            <p:nvPr/>
          </p:nvCxnSpPr>
          <p:spPr>
            <a:xfrm rot="10800000" flipH="1">
              <a:off x="5270526" y="2029553"/>
              <a:ext cx="295249" cy="73468"/>
            </a:xfrm>
            <a:prstGeom prst="straightConnector1">
              <a:avLst/>
            </a:prstGeom>
            <a:noFill/>
            <a:ln w="44450" cap="flat" cmpd="sng">
              <a:solidFill>
                <a:schemeClr val="lt1"/>
              </a:solidFill>
              <a:prstDash val="solid"/>
              <a:miter lim="800000"/>
              <a:headEnd type="none" w="sm" len="sm"/>
              <a:tailEnd type="none" w="sm" len="sm"/>
            </a:ln>
          </p:spPr>
        </p:cxnSp>
        <p:cxnSp>
          <p:nvCxnSpPr>
            <p:cNvPr id="5011" name="Google Shape;5011;p26"/>
            <p:cNvCxnSpPr/>
            <p:nvPr/>
          </p:nvCxnSpPr>
          <p:spPr>
            <a:xfrm rot="10800000" flipH="1">
              <a:off x="5275406" y="2261710"/>
              <a:ext cx="290369" cy="16752"/>
            </a:xfrm>
            <a:prstGeom prst="straightConnector1">
              <a:avLst/>
            </a:prstGeom>
            <a:noFill/>
            <a:ln w="44450" cap="flat" cmpd="sng">
              <a:solidFill>
                <a:schemeClr val="lt1"/>
              </a:solidFill>
              <a:prstDash val="solid"/>
              <a:miter lim="800000"/>
              <a:headEnd type="none" w="sm" len="sm"/>
              <a:tailEnd type="none" w="sm" len="sm"/>
            </a:ln>
          </p:spPr>
        </p:cxnSp>
        <p:cxnSp>
          <p:nvCxnSpPr>
            <p:cNvPr id="5012" name="Google Shape;5012;p26"/>
            <p:cNvCxnSpPr/>
            <p:nvPr/>
          </p:nvCxnSpPr>
          <p:spPr>
            <a:xfrm rot="10800000" flipH="1">
              <a:off x="5275406" y="2151772"/>
              <a:ext cx="290369" cy="48402"/>
            </a:xfrm>
            <a:prstGeom prst="straightConnector1">
              <a:avLst/>
            </a:prstGeom>
            <a:noFill/>
            <a:ln w="44450" cap="flat" cmpd="sng">
              <a:solidFill>
                <a:schemeClr val="lt1"/>
              </a:solidFill>
              <a:prstDash val="solid"/>
              <a:miter lim="800000"/>
              <a:headEnd type="none" w="sm" len="sm"/>
              <a:tailEnd type="none" w="sm" len="sm"/>
            </a:ln>
          </p:spPr>
        </p:cxnSp>
        <p:cxnSp>
          <p:nvCxnSpPr>
            <p:cNvPr id="5013" name="Google Shape;5013;p26"/>
            <p:cNvCxnSpPr/>
            <p:nvPr/>
          </p:nvCxnSpPr>
          <p:spPr>
            <a:xfrm>
              <a:off x="5270094" y="2354086"/>
              <a:ext cx="295681" cy="0"/>
            </a:xfrm>
            <a:prstGeom prst="straightConnector1">
              <a:avLst/>
            </a:prstGeom>
            <a:noFill/>
            <a:ln w="44450" cap="flat" cmpd="sng">
              <a:solidFill>
                <a:schemeClr val="lt1"/>
              </a:solidFill>
              <a:prstDash val="solid"/>
              <a:miter lim="800000"/>
              <a:headEnd type="none" w="sm" len="sm"/>
              <a:tailEnd type="none" w="sm" len="sm"/>
            </a:ln>
          </p:spPr>
        </p:cxnSp>
        <p:cxnSp>
          <p:nvCxnSpPr>
            <p:cNvPr id="5014" name="Google Shape;5014;p26"/>
            <p:cNvCxnSpPr/>
            <p:nvPr/>
          </p:nvCxnSpPr>
          <p:spPr>
            <a:xfrm rot="10800000">
              <a:off x="5950242" y="1866900"/>
              <a:ext cx="0" cy="465273"/>
            </a:xfrm>
            <a:prstGeom prst="straightConnector1">
              <a:avLst/>
            </a:prstGeom>
            <a:noFill/>
            <a:ln w="44450" cap="flat" cmpd="sng">
              <a:solidFill>
                <a:schemeClr val="lt1"/>
              </a:solidFill>
              <a:prstDash val="dash"/>
              <a:miter lim="800000"/>
              <a:headEnd type="none" w="sm" len="sm"/>
              <a:tailEnd type="none" w="sm" len="sm"/>
            </a:ln>
          </p:spPr>
        </p:cxnSp>
        <p:cxnSp>
          <p:nvCxnSpPr>
            <p:cNvPr id="5015" name="Google Shape;5015;p26"/>
            <p:cNvCxnSpPr/>
            <p:nvPr/>
          </p:nvCxnSpPr>
          <p:spPr>
            <a:xfrm>
              <a:off x="5628589" y="1936750"/>
              <a:ext cx="0" cy="476854"/>
            </a:xfrm>
            <a:prstGeom prst="straightConnector1">
              <a:avLst/>
            </a:prstGeom>
            <a:noFill/>
            <a:ln w="15875" cap="flat" cmpd="sng">
              <a:solidFill>
                <a:srgbClr val="0000A8"/>
              </a:solidFill>
              <a:prstDash val="solid"/>
              <a:miter lim="800000"/>
              <a:headEnd type="none" w="sm" len="sm"/>
              <a:tailEnd type="none" w="sm" len="sm"/>
            </a:ln>
          </p:spPr>
        </p:cxnSp>
      </p:grpSp>
      <p:grpSp>
        <p:nvGrpSpPr>
          <p:cNvPr id="5016" name="Google Shape;5016;p26"/>
          <p:cNvGrpSpPr/>
          <p:nvPr/>
        </p:nvGrpSpPr>
        <p:grpSpPr>
          <a:xfrm>
            <a:off x="10771171" y="3194171"/>
            <a:ext cx="594613" cy="648336"/>
            <a:chOff x="5203089" y="1751190"/>
            <a:chExt cx="858331" cy="662414"/>
          </a:xfrm>
        </p:grpSpPr>
        <p:sp>
          <p:nvSpPr>
            <p:cNvPr id="5017" name="Google Shape;5017;p26"/>
            <p:cNvSpPr/>
            <p:nvPr/>
          </p:nvSpPr>
          <p:spPr>
            <a:xfrm>
              <a:off x="5536769" y="1751190"/>
              <a:ext cx="524651" cy="662124"/>
            </a:xfrm>
            <a:custGeom>
              <a:avLst/>
              <a:gdLst/>
              <a:ahLst/>
              <a:cxnLst/>
              <a:rect l="l" t="t" r="r" b="b"/>
              <a:pathLst>
                <a:path w="524651" h="662124" extrusionOk="0">
                  <a:moveTo>
                    <a:pt x="10856" y="658506"/>
                  </a:moveTo>
                  <a:cubicBezTo>
                    <a:pt x="8443" y="463125"/>
                    <a:pt x="2413" y="278598"/>
                    <a:pt x="0" y="83217"/>
                  </a:cubicBezTo>
                  <a:lnTo>
                    <a:pt x="249661" y="0"/>
                  </a:lnTo>
                  <a:lnTo>
                    <a:pt x="521033" y="68746"/>
                  </a:lnTo>
                  <a:lnTo>
                    <a:pt x="524651" y="662124"/>
                  </a:lnTo>
                  <a:lnTo>
                    <a:pt x="10856" y="658506"/>
                  </a:lnTo>
                  <a:close/>
                </a:path>
              </a:pathLst>
            </a:custGeom>
            <a:solidFill>
              <a:srgbClr val="E0EBF1"/>
            </a:solidFill>
            <a:ln w="12700" cap="flat" cmpd="sng">
              <a:solidFill>
                <a:srgbClr val="0000A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5018" name="Google Shape;5018;p26"/>
            <p:cNvSpPr/>
            <p:nvPr/>
          </p:nvSpPr>
          <p:spPr>
            <a:xfrm>
              <a:off x="5203089" y="1921244"/>
              <a:ext cx="651290" cy="492070"/>
            </a:xfrm>
            <a:custGeom>
              <a:avLst/>
              <a:gdLst/>
              <a:ahLst/>
              <a:cxnLst/>
              <a:rect l="l" t="t" r="r" b="b"/>
              <a:pathLst>
                <a:path w="651290" h="492070" extrusionOk="0">
                  <a:moveTo>
                    <a:pt x="3618" y="492070"/>
                  </a:moveTo>
                  <a:lnTo>
                    <a:pt x="0" y="141108"/>
                  </a:lnTo>
                  <a:lnTo>
                    <a:pt x="423338" y="0"/>
                  </a:lnTo>
                  <a:lnTo>
                    <a:pt x="647672" y="57891"/>
                  </a:lnTo>
                  <a:lnTo>
                    <a:pt x="651290" y="492070"/>
                  </a:lnTo>
                  <a:lnTo>
                    <a:pt x="3618" y="492070"/>
                  </a:lnTo>
                  <a:close/>
                </a:path>
              </a:pathLst>
            </a:custGeom>
            <a:solidFill>
              <a:srgbClr val="E0EBF1"/>
            </a:solidFill>
            <a:ln w="12700" cap="flat" cmpd="sng">
              <a:solidFill>
                <a:srgbClr val="0000A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cxnSp>
          <p:nvCxnSpPr>
            <p:cNvPr id="5019" name="Google Shape;5019;p26"/>
            <p:cNvCxnSpPr/>
            <p:nvPr/>
          </p:nvCxnSpPr>
          <p:spPr>
            <a:xfrm rot="10800000" flipH="1">
              <a:off x="5270526" y="2029553"/>
              <a:ext cx="295249" cy="73468"/>
            </a:xfrm>
            <a:prstGeom prst="straightConnector1">
              <a:avLst/>
            </a:prstGeom>
            <a:noFill/>
            <a:ln w="44450" cap="flat" cmpd="sng">
              <a:solidFill>
                <a:schemeClr val="lt1"/>
              </a:solidFill>
              <a:prstDash val="solid"/>
              <a:miter lim="800000"/>
              <a:headEnd type="none" w="sm" len="sm"/>
              <a:tailEnd type="none" w="sm" len="sm"/>
            </a:ln>
          </p:spPr>
        </p:cxnSp>
        <p:cxnSp>
          <p:nvCxnSpPr>
            <p:cNvPr id="5020" name="Google Shape;5020;p26"/>
            <p:cNvCxnSpPr/>
            <p:nvPr/>
          </p:nvCxnSpPr>
          <p:spPr>
            <a:xfrm rot="10800000" flipH="1">
              <a:off x="5275406" y="2261710"/>
              <a:ext cx="290369" cy="16752"/>
            </a:xfrm>
            <a:prstGeom prst="straightConnector1">
              <a:avLst/>
            </a:prstGeom>
            <a:noFill/>
            <a:ln w="44450" cap="flat" cmpd="sng">
              <a:solidFill>
                <a:schemeClr val="lt1"/>
              </a:solidFill>
              <a:prstDash val="solid"/>
              <a:miter lim="800000"/>
              <a:headEnd type="none" w="sm" len="sm"/>
              <a:tailEnd type="none" w="sm" len="sm"/>
            </a:ln>
          </p:spPr>
        </p:cxnSp>
        <p:cxnSp>
          <p:nvCxnSpPr>
            <p:cNvPr id="5021" name="Google Shape;5021;p26"/>
            <p:cNvCxnSpPr/>
            <p:nvPr/>
          </p:nvCxnSpPr>
          <p:spPr>
            <a:xfrm rot="10800000" flipH="1">
              <a:off x="5275406" y="2151772"/>
              <a:ext cx="290369" cy="48402"/>
            </a:xfrm>
            <a:prstGeom prst="straightConnector1">
              <a:avLst/>
            </a:prstGeom>
            <a:noFill/>
            <a:ln w="44450" cap="flat" cmpd="sng">
              <a:solidFill>
                <a:schemeClr val="lt1"/>
              </a:solidFill>
              <a:prstDash val="solid"/>
              <a:miter lim="800000"/>
              <a:headEnd type="none" w="sm" len="sm"/>
              <a:tailEnd type="none" w="sm" len="sm"/>
            </a:ln>
          </p:spPr>
        </p:cxnSp>
        <p:cxnSp>
          <p:nvCxnSpPr>
            <p:cNvPr id="5022" name="Google Shape;5022;p26"/>
            <p:cNvCxnSpPr/>
            <p:nvPr/>
          </p:nvCxnSpPr>
          <p:spPr>
            <a:xfrm>
              <a:off x="5270094" y="2354086"/>
              <a:ext cx="295681" cy="0"/>
            </a:xfrm>
            <a:prstGeom prst="straightConnector1">
              <a:avLst/>
            </a:prstGeom>
            <a:noFill/>
            <a:ln w="44450" cap="flat" cmpd="sng">
              <a:solidFill>
                <a:schemeClr val="lt1"/>
              </a:solidFill>
              <a:prstDash val="solid"/>
              <a:miter lim="800000"/>
              <a:headEnd type="none" w="sm" len="sm"/>
              <a:tailEnd type="none" w="sm" len="sm"/>
            </a:ln>
          </p:spPr>
        </p:cxnSp>
        <p:cxnSp>
          <p:nvCxnSpPr>
            <p:cNvPr id="5023" name="Google Shape;5023;p26"/>
            <p:cNvCxnSpPr/>
            <p:nvPr/>
          </p:nvCxnSpPr>
          <p:spPr>
            <a:xfrm rot="10800000">
              <a:off x="5950242" y="1866900"/>
              <a:ext cx="0" cy="465273"/>
            </a:xfrm>
            <a:prstGeom prst="straightConnector1">
              <a:avLst/>
            </a:prstGeom>
            <a:noFill/>
            <a:ln w="44450" cap="flat" cmpd="sng">
              <a:solidFill>
                <a:schemeClr val="lt1"/>
              </a:solidFill>
              <a:prstDash val="dash"/>
              <a:miter lim="800000"/>
              <a:headEnd type="none" w="sm" len="sm"/>
              <a:tailEnd type="none" w="sm" len="sm"/>
            </a:ln>
          </p:spPr>
        </p:cxnSp>
        <p:cxnSp>
          <p:nvCxnSpPr>
            <p:cNvPr id="5024" name="Google Shape;5024;p26"/>
            <p:cNvCxnSpPr/>
            <p:nvPr/>
          </p:nvCxnSpPr>
          <p:spPr>
            <a:xfrm>
              <a:off x="5628589" y="1936750"/>
              <a:ext cx="0" cy="476854"/>
            </a:xfrm>
            <a:prstGeom prst="straightConnector1">
              <a:avLst/>
            </a:prstGeom>
            <a:noFill/>
            <a:ln w="15875" cap="flat" cmpd="sng">
              <a:solidFill>
                <a:srgbClr val="0000A8"/>
              </a:solidFill>
              <a:prstDash val="solid"/>
              <a:miter lim="800000"/>
              <a:headEnd type="none" w="sm" len="sm"/>
              <a:tailEnd type="none" w="sm" len="sm"/>
            </a:ln>
          </p:spPr>
        </p:cxnSp>
      </p:grpSp>
      <p:sp>
        <p:nvSpPr>
          <p:cNvPr id="5025" name="Google Shape;5025;p26"/>
          <p:cNvSpPr/>
          <p:nvPr/>
        </p:nvSpPr>
        <p:spPr>
          <a:xfrm>
            <a:off x="9540813" y="1782042"/>
            <a:ext cx="1497864" cy="1386455"/>
          </a:xfrm>
          <a:custGeom>
            <a:avLst/>
            <a:gdLst/>
            <a:ahLst/>
            <a:cxnLst/>
            <a:rect l="l" t="t" r="r" b="b"/>
            <a:pathLst>
              <a:path w="1634267" h="1796376" extrusionOk="0">
                <a:moveTo>
                  <a:pt x="147252" y="113266"/>
                </a:moveTo>
                <a:cubicBezTo>
                  <a:pt x="-139307" y="245497"/>
                  <a:pt x="69849" y="655289"/>
                  <a:pt x="131452" y="927943"/>
                </a:cubicBezTo>
                <a:cubicBezTo>
                  <a:pt x="193055" y="1200597"/>
                  <a:pt x="345759" y="1645108"/>
                  <a:pt x="516868" y="1749191"/>
                </a:cubicBezTo>
                <a:cubicBezTo>
                  <a:pt x="687977" y="1853274"/>
                  <a:pt x="1013294" y="1784070"/>
                  <a:pt x="1158108" y="1552442"/>
                </a:cubicBezTo>
                <a:cubicBezTo>
                  <a:pt x="1302922" y="1320814"/>
                  <a:pt x="1525272" y="1647197"/>
                  <a:pt x="1598914" y="1498556"/>
                </a:cubicBezTo>
                <a:cubicBezTo>
                  <a:pt x="1672556" y="1349916"/>
                  <a:pt x="1609877" y="897136"/>
                  <a:pt x="1599962" y="660599"/>
                </a:cubicBezTo>
                <a:cubicBezTo>
                  <a:pt x="1590047" y="424062"/>
                  <a:pt x="1578419" y="187943"/>
                  <a:pt x="1539426" y="79335"/>
                </a:cubicBezTo>
                <a:cubicBezTo>
                  <a:pt x="1500433" y="-29273"/>
                  <a:pt x="1202565" y="3293"/>
                  <a:pt x="970536" y="8948"/>
                </a:cubicBezTo>
                <a:cubicBezTo>
                  <a:pt x="738507" y="14603"/>
                  <a:pt x="433811" y="-18965"/>
                  <a:pt x="147252" y="113266"/>
                </a:cubicBezTo>
                <a:close/>
              </a:path>
            </a:pathLst>
          </a:custGeom>
          <a:gradFill>
            <a:gsLst>
              <a:gs pos="0">
                <a:srgbClr val="9CDFF9"/>
              </a:gs>
              <a:gs pos="57000">
                <a:srgbClr val="DDEAF6"/>
              </a:gs>
              <a:gs pos="100000">
                <a:schemeClr val="lt1"/>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5026" name="Google Shape;5026;p26"/>
          <p:cNvSpPr txBox="1"/>
          <p:nvPr/>
        </p:nvSpPr>
        <p:spPr>
          <a:xfrm>
            <a:off x="9427201" y="1851195"/>
            <a:ext cx="1725088" cy="286232"/>
          </a:xfrm>
          <a:prstGeom prst="rect">
            <a:avLst/>
          </a:prstGeom>
          <a:no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Clr>
                <a:srgbClr val="000000"/>
              </a:buClr>
              <a:buSzPts val="1400"/>
              <a:buFont typeface="Calibri"/>
              <a:buNone/>
            </a:pPr>
            <a:r>
              <a:rPr lang="en-US" sz="1400" b="0" i="0" u="none" strike="noStrike" cap="none">
                <a:solidFill>
                  <a:srgbClr val="000000"/>
                </a:solidFill>
                <a:latin typeface="Calibri"/>
                <a:ea typeface="Calibri"/>
                <a:cs typeface="Calibri"/>
                <a:sym typeface="Calibri"/>
              </a:rPr>
              <a:t>national or global ISP</a:t>
            </a:r>
            <a:endParaRPr/>
          </a:p>
        </p:txBody>
      </p:sp>
      <p:sp>
        <p:nvSpPr>
          <p:cNvPr id="5027" name="Google Shape;5027;p26"/>
          <p:cNvSpPr/>
          <p:nvPr/>
        </p:nvSpPr>
        <p:spPr>
          <a:xfrm>
            <a:off x="9279068" y="3677908"/>
            <a:ext cx="305749" cy="197847"/>
          </a:xfrm>
          <a:prstGeom prst="rect">
            <a:avLst/>
          </a:prstGeom>
          <a:solidFill>
            <a:srgbClr val="9CDFF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5028" name="Google Shape;5028;p26"/>
          <p:cNvSpPr txBox="1"/>
          <p:nvPr/>
        </p:nvSpPr>
        <p:spPr>
          <a:xfrm>
            <a:off x="8766162" y="3447919"/>
            <a:ext cx="1040639" cy="480131"/>
          </a:xfrm>
          <a:prstGeom prst="rect">
            <a:avLst/>
          </a:prstGeom>
          <a:no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Clr>
                <a:srgbClr val="000000"/>
              </a:buClr>
              <a:buSzPts val="1400"/>
              <a:buFont typeface="Calibri"/>
              <a:buNone/>
            </a:pPr>
            <a:r>
              <a:rPr lang="en-US" sz="1400" b="0" i="0" u="none" strike="noStrike" cap="none">
                <a:solidFill>
                  <a:srgbClr val="000000"/>
                </a:solidFill>
                <a:latin typeface="Calibri"/>
                <a:ea typeface="Calibri"/>
                <a:cs typeface="Calibri"/>
                <a:sym typeface="Calibri"/>
              </a:rPr>
              <a:t>local or regional ISP</a:t>
            </a:r>
            <a:endParaRPr/>
          </a:p>
        </p:txBody>
      </p:sp>
      <p:sp>
        <p:nvSpPr>
          <p:cNvPr id="5029" name="Google Shape;5029;p26"/>
          <p:cNvSpPr txBox="1"/>
          <p:nvPr/>
        </p:nvSpPr>
        <p:spPr>
          <a:xfrm>
            <a:off x="10917767" y="4677937"/>
            <a:ext cx="813043" cy="383182"/>
          </a:xfrm>
          <a:prstGeom prst="rect">
            <a:avLst/>
          </a:prstGeom>
          <a:no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Clr>
                <a:srgbClr val="000000"/>
              </a:buClr>
              <a:buSzPts val="1050"/>
              <a:buFont typeface="Calibri"/>
              <a:buNone/>
            </a:pPr>
            <a:r>
              <a:rPr lang="en-US" sz="1050" b="0" i="0" u="none" strike="noStrike" cap="none">
                <a:solidFill>
                  <a:srgbClr val="000000"/>
                </a:solidFill>
                <a:latin typeface="Calibri"/>
                <a:ea typeface="Calibri"/>
                <a:cs typeface="Calibri"/>
                <a:sym typeface="Calibri"/>
              </a:rPr>
              <a:t>datacenter </a:t>
            </a:r>
            <a:endParaRPr/>
          </a:p>
          <a:p>
            <a:pPr marL="0" marR="0" lvl="0" indent="0" algn="l" rtl="0">
              <a:lnSpc>
                <a:spcPct val="90000"/>
              </a:lnSpc>
              <a:spcBef>
                <a:spcPts val="0"/>
              </a:spcBef>
              <a:spcAft>
                <a:spcPts val="0"/>
              </a:spcAft>
              <a:buClr>
                <a:srgbClr val="000000"/>
              </a:buClr>
              <a:buSzPts val="1050"/>
              <a:buFont typeface="Calibri"/>
              <a:buNone/>
            </a:pPr>
            <a:r>
              <a:rPr lang="en-US" sz="1050" b="0" i="0" u="none" strike="noStrike" cap="none">
                <a:solidFill>
                  <a:srgbClr val="000000"/>
                </a:solidFill>
                <a:latin typeface="Calibri"/>
                <a:ea typeface="Calibri"/>
                <a:cs typeface="Calibri"/>
                <a:sym typeface="Calibri"/>
              </a:rPr>
              <a:t>network</a:t>
            </a:r>
            <a:endParaRPr/>
          </a:p>
        </p:txBody>
      </p:sp>
      <p:sp>
        <p:nvSpPr>
          <p:cNvPr id="5030" name="Google Shape;5030;p26"/>
          <p:cNvSpPr txBox="1"/>
          <p:nvPr/>
        </p:nvSpPr>
        <p:spPr>
          <a:xfrm>
            <a:off x="10063018" y="4228248"/>
            <a:ext cx="843051" cy="674031"/>
          </a:xfrm>
          <a:prstGeom prst="rect">
            <a:avLst/>
          </a:prstGeom>
          <a:no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Clr>
                <a:srgbClr val="000000"/>
              </a:buClr>
              <a:buSzPts val="1400"/>
              <a:buFont typeface="Calibri"/>
              <a:buNone/>
            </a:pPr>
            <a:r>
              <a:rPr lang="en-US" sz="1400" b="0" i="0" u="none" strike="noStrike" cap="none">
                <a:solidFill>
                  <a:srgbClr val="000000"/>
                </a:solidFill>
                <a:latin typeface="Calibri"/>
                <a:ea typeface="Calibri"/>
                <a:cs typeface="Calibri"/>
                <a:sym typeface="Calibri"/>
              </a:rPr>
              <a:t>content </a:t>
            </a:r>
            <a:endParaRPr/>
          </a:p>
          <a:p>
            <a:pPr marL="0" marR="0" lvl="0" indent="0" algn="l" rtl="0">
              <a:lnSpc>
                <a:spcPct val="90000"/>
              </a:lnSpc>
              <a:spcBef>
                <a:spcPts val="0"/>
              </a:spcBef>
              <a:spcAft>
                <a:spcPts val="0"/>
              </a:spcAft>
              <a:buClr>
                <a:srgbClr val="000000"/>
              </a:buClr>
              <a:buSzPts val="1400"/>
              <a:buFont typeface="Calibri"/>
              <a:buNone/>
            </a:pPr>
            <a:r>
              <a:rPr lang="en-US" sz="1400" b="0" i="0" u="none" strike="noStrike" cap="none">
                <a:solidFill>
                  <a:srgbClr val="000000"/>
                </a:solidFill>
                <a:latin typeface="Calibri"/>
                <a:ea typeface="Calibri"/>
                <a:cs typeface="Calibri"/>
                <a:sym typeface="Calibri"/>
              </a:rPr>
              <a:t>provider </a:t>
            </a:r>
            <a:endParaRPr/>
          </a:p>
          <a:p>
            <a:pPr marL="0" marR="0" lvl="0" indent="0" algn="l" rtl="0">
              <a:lnSpc>
                <a:spcPct val="90000"/>
              </a:lnSpc>
              <a:spcBef>
                <a:spcPts val="0"/>
              </a:spcBef>
              <a:spcAft>
                <a:spcPts val="0"/>
              </a:spcAft>
              <a:buClr>
                <a:srgbClr val="000000"/>
              </a:buClr>
              <a:buSzPts val="1400"/>
              <a:buFont typeface="Calibri"/>
              <a:buNone/>
            </a:pPr>
            <a:r>
              <a:rPr lang="en-US" sz="1400" b="0" i="0" u="none" strike="noStrike" cap="none">
                <a:solidFill>
                  <a:srgbClr val="000000"/>
                </a:solidFill>
                <a:latin typeface="Calibri"/>
                <a:ea typeface="Calibri"/>
                <a:cs typeface="Calibri"/>
                <a:sym typeface="Calibri"/>
              </a:rPr>
              <a:t>network</a:t>
            </a:r>
            <a:endParaRPr sz="1000" b="0" i="0" u="none" strike="noStrike" cap="none">
              <a:solidFill>
                <a:srgbClr val="000000"/>
              </a:solidFill>
              <a:latin typeface="Calibri"/>
              <a:ea typeface="Calibri"/>
              <a:cs typeface="Calibri"/>
              <a:sym typeface="Calibri"/>
            </a:endParaRPr>
          </a:p>
        </p:txBody>
      </p:sp>
      <p:cxnSp>
        <p:nvCxnSpPr>
          <p:cNvPr id="5031" name="Google Shape;5031;p26"/>
          <p:cNvCxnSpPr/>
          <p:nvPr/>
        </p:nvCxnSpPr>
        <p:spPr>
          <a:xfrm rot="10800000">
            <a:off x="10559920" y="3580125"/>
            <a:ext cx="412964" cy="63712"/>
          </a:xfrm>
          <a:prstGeom prst="straightConnector1">
            <a:avLst/>
          </a:prstGeom>
          <a:noFill/>
          <a:ln w="9525" cap="flat" cmpd="sng">
            <a:solidFill>
              <a:schemeClr val="dk1"/>
            </a:solidFill>
            <a:prstDash val="solid"/>
            <a:miter lim="800000"/>
            <a:headEnd type="none" w="sm" len="sm"/>
            <a:tailEnd type="none" w="sm" len="sm"/>
          </a:ln>
        </p:spPr>
      </p:cxnSp>
      <p:cxnSp>
        <p:nvCxnSpPr>
          <p:cNvPr id="5032" name="Google Shape;5032;p26"/>
          <p:cNvCxnSpPr/>
          <p:nvPr/>
        </p:nvCxnSpPr>
        <p:spPr>
          <a:xfrm rot="10800000">
            <a:off x="10660835" y="3640684"/>
            <a:ext cx="345866" cy="738975"/>
          </a:xfrm>
          <a:prstGeom prst="straightConnector1">
            <a:avLst/>
          </a:prstGeom>
          <a:noFill/>
          <a:ln w="9525" cap="flat" cmpd="sng">
            <a:solidFill>
              <a:schemeClr val="dk1"/>
            </a:solidFill>
            <a:prstDash val="solid"/>
            <a:miter lim="800000"/>
            <a:headEnd type="none" w="sm" len="sm"/>
            <a:tailEnd type="none" w="sm" len="sm"/>
          </a:ln>
        </p:spPr>
      </p:cxnSp>
      <p:cxnSp>
        <p:nvCxnSpPr>
          <p:cNvPr id="5033" name="Google Shape;5033;p26"/>
          <p:cNvCxnSpPr/>
          <p:nvPr/>
        </p:nvCxnSpPr>
        <p:spPr>
          <a:xfrm rot="10800000" flipH="1">
            <a:off x="10636897" y="3633421"/>
            <a:ext cx="335987" cy="395340"/>
          </a:xfrm>
          <a:prstGeom prst="straightConnector1">
            <a:avLst/>
          </a:prstGeom>
          <a:noFill/>
          <a:ln w="9525" cap="flat" cmpd="sng">
            <a:solidFill>
              <a:schemeClr val="dk1"/>
            </a:solidFill>
            <a:prstDash val="solid"/>
            <a:miter lim="800000"/>
            <a:headEnd type="none" w="sm" len="sm"/>
            <a:tailEnd type="none" w="sm" len="sm"/>
          </a:ln>
        </p:spPr>
      </p:cxnSp>
      <p:cxnSp>
        <p:nvCxnSpPr>
          <p:cNvPr id="5034" name="Google Shape;5034;p26"/>
          <p:cNvCxnSpPr/>
          <p:nvPr/>
        </p:nvCxnSpPr>
        <p:spPr>
          <a:xfrm rot="10800000">
            <a:off x="10570774" y="3594896"/>
            <a:ext cx="1" cy="485748"/>
          </a:xfrm>
          <a:prstGeom prst="straightConnector1">
            <a:avLst/>
          </a:prstGeom>
          <a:noFill/>
          <a:ln w="9525" cap="flat" cmpd="sng">
            <a:solidFill>
              <a:schemeClr val="dk1"/>
            </a:solidFill>
            <a:prstDash val="solid"/>
            <a:miter lim="800000"/>
            <a:headEnd type="none" w="sm" len="sm"/>
            <a:tailEnd type="none" w="sm" len="sm"/>
          </a:ln>
        </p:spPr>
      </p:cxnSp>
      <p:cxnSp>
        <p:nvCxnSpPr>
          <p:cNvPr id="5035" name="Google Shape;5035;p26"/>
          <p:cNvCxnSpPr/>
          <p:nvPr/>
        </p:nvCxnSpPr>
        <p:spPr>
          <a:xfrm rot="10800000">
            <a:off x="10550620" y="4071642"/>
            <a:ext cx="508543" cy="348647"/>
          </a:xfrm>
          <a:prstGeom prst="straightConnector1">
            <a:avLst/>
          </a:prstGeom>
          <a:noFill/>
          <a:ln w="9525" cap="flat" cmpd="sng">
            <a:solidFill>
              <a:schemeClr val="dk1"/>
            </a:solidFill>
            <a:prstDash val="solid"/>
            <a:miter lim="800000"/>
            <a:headEnd type="none" w="sm" len="sm"/>
            <a:tailEnd type="none" w="sm" len="sm"/>
          </a:ln>
        </p:spPr>
      </p:cxnSp>
      <p:cxnSp>
        <p:nvCxnSpPr>
          <p:cNvPr id="5036" name="Google Shape;5036;p26"/>
          <p:cNvCxnSpPr/>
          <p:nvPr/>
        </p:nvCxnSpPr>
        <p:spPr>
          <a:xfrm rot="10800000">
            <a:off x="9895195" y="4087742"/>
            <a:ext cx="655425" cy="0"/>
          </a:xfrm>
          <a:prstGeom prst="straightConnector1">
            <a:avLst/>
          </a:prstGeom>
          <a:noFill/>
          <a:ln w="9525" cap="flat" cmpd="sng">
            <a:solidFill>
              <a:schemeClr val="dk1"/>
            </a:solidFill>
            <a:prstDash val="solid"/>
            <a:miter lim="800000"/>
            <a:headEnd type="none" w="sm" len="sm"/>
            <a:tailEnd type="none" w="sm" len="sm"/>
          </a:ln>
        </p:spPr>
      </p:cxnSp>
      <p:cxnSp>
        <p:nvCxnSpPr>
          <p:cNvPr id="5037" name="Google Shape;5037;p26"/>
          <p:cNvCxnSpPr/>
          <p:nvPr/>
        </p:nvCxnSpPr>
        <p:spPr>
          <a:xfrm rot="10800000">
            <a:off x="9219616" y="4087742"/>
            <a:ext cx="655425" cy="0"/>
          </a:xfrm>
          <a:prstGeom prst="straightConnector1">
            <a:avLst/>
          </a:prstGeom>
          <a:noFill/>
          <a:ln w="9525" cap="flat" cmpd="sng">
            <a:solidFill>
              <a:schemeClr val="dk1"/>
            </a:solidFill>
            <a:prstDash val="solid"/>
            <a:miter lim="800000"/>
            <a:headEnd type="none" w="sm" len="sm"/>
            <a:tailEnd type="none" w="sm" len="sm"/>
          </a:ln>
        </p:spPr>
      </p:cxnSp>
      <p:cxnSp>
        <p:nvCxnSpPr>
          <p:cNvPr id="5038" name="Google Shape;5038;p26"/>
          <p:cNvCxnSpPr/>
          <p:nvPr/>
        </p:nvCxnSpPr>
        <p:spPr>
          <a:xfrm flipH="1">
            <a:off x="9276868" y="3507672"/>
            <a:ext cx="382424" cy="517050"/>
          </a:xfrm>
          <a:prstGeom prst="straightConnector1">
            <a:avLst/>
          </a:prstGeom>
          <a:noFill/>
          <a:ln w="9525" cap="flat" cmpd="sng">
            <a:solidFill>
              <a:schemeClr val="dk1"/>
            </a:solidFill>
            <a:prstDash val="solid"/>
            <a:miter lim="800000"/>
            <a:headEnd type="none" w="sm" len="sm"/>
            <a:tailEnd type="none" w="sm" len="sm"/>
          </a:ln>
        </p:spPr>
      </p:cxnSp>
      <p:cxnSp>
        <p:nvCxnSpPr>
          <p:cNvPr id="5039" name="Google Shape;5039;p26"/>
          <p:cNvCxnSpPr/>
          <p:nvPr/>
        </p:nvCxnSpPr>
        <p:spPr>
          <a:xfrm>
            <a:off x="9733069" y="3507672"/>
            <a:ext cx="0" cy="540294"/>
          </a:xfrm>
          <a:prstGeom prst="straightConnector1">
            <a:avLst/>
          </a:prstGeom>
          <a:noFill/>
          <a:ln w="9525" cap="flat" cmpd="sng">
            <a:solidFill>
              <a:schemeClr val="dk1"/>
            </a:solidFill>
            <a:prstDash val="solid"/>
            <a:miter lim="800000"/>
            <a:headEnd type="none" w="sm" len="sm"/>
            <a:tailEnd type="none" w="sm" len="sm"/>
          </a:ln>
        </p:spPr>
      </p:cxnSp>
      <p:cxnSp>
        <p:nvCxnSpPr>
          <p:cNvPr id="5040" name="Google Shape;5040;p26"/>
          <p:cNvCxnSpPr/>
          <p:nvPr/>
        </p:nvCxnSpPr>
        <p:spPr>
          <a:xfrm>
            <a:off x="10137668" y="2754692"/>
            <a:ext cx="488174" cy="839333"/>
          </a:xfrm>
          <a:prstGeom prst="straightConnector1">
            <a:avLst/>
          </a:prstGeom>
          <a:noFill/>
          <a:ln w="9525" cap="flat" cmpd="sng">
            <a:solidFill>
              <a:schemeClr val="dk1"/>
            </a:solidFill>
            <a:prstDash val="solid"/>
            <a:miter lim="800000"/>
            <a:headEnd type="none" w="sm" len="sm"/>
            <a:tailEnd type="none" w="sm" len="sm"/>
          </a:ln>
        </p:spPr>
      </p:cxnSp>
      <p:cxnSp>
        <p:nvCxnSpPr>
          <p:cNvPr id="5041" name="Google Shape;5041;p26"/>
          <p:cNvCxnSpPr/>
          <p:nvPr/>
        </p:nvCxnSpPr>
        <p:spPr>
          <a:xfrm flipH="1">
            <a:off x="9798719" y="2695013"/>
            <a:ext cx="380432" cy="694807"/>
          </a:xfrm>
          <a:prstGeom prst="straightConnector1">
            <a:avLst/>
          </a:prstGeom>
          <a:noFill/>
          <a:ln w="12700" cap="flat" cmpd="sng">
            <a:solidFill>
              <a:schemeClr val="dk1"/>
            </a:solidFill>
            <a:prstDash val="solid"/>
            <a:miter lim="800000"/>
            <a:headEnd type="none" w="sm" len="sm"/>
            <a:tailEnd type="none" w="sm" len="sm"/>
          </a:ln>
        </p:spPr>
      </p:cxnSp>
      <p:cxnSp>
        <p:nvCxnSpPr>
          <p:cNvPr id="5042" name="Google Shape;5042;p26"/>
          <p:cNvCxnSpPr/>
          <p:nvPr/>
        </p:nvCxnSpPr>
        <p:spPr>
          <a:xfrm flipH="1">
            <a:off x="10100635" y="2169432"/>
            <a:ext cx="761467" cy="577355"/>
          </a:xfrm>
          <a:prstGeom prst="straightConnector1">
            <a:avLst/>
          </a:prstGeom>
          <a:noFill/>
          <a:ln w="12700" cap="flat" cmpd="sng">
            <a:solidFill>
              <a:schemeClr val="dk1"/>
            </a:solidFill>
            <a:prstDash val="solid"/>
            <a:miter lim="800000"/>
            <a:headEnd type="none" w="sm" len="sm"/>
            <a:tailEnd type="none" w="sm" len="sm"/>
          </a:ln>
        </p:spPr>
      </p:cxnSp>
      <p:cxnSp>
        <p:nvCxnSpPr>
          <p:cNvPr id="5043" name="Google Shape;5043;p26"/>
          <p:cNvCxnSpPr/>
          <p:nvPr/>
        </p:nvCxnSpPr>
        <p:spPr>
          <a:xfrm flipH="1">
            <a:off x="10100635" y="2268313"/>
            <a:ext cx="3970" cy="518461"/>
          </a:xfrm>
          <a:prstGeom prst="straightConnector1">
            <a:avLst/>
          </a:prstGeom>
          <a:noFill/>
          <a:ln w="12700" cap="flat" cmpd="sng">
            <a:solidFill>
              <a:schemeClr val="dk1"/>
            </a:solidFill>
            <a:prstDash val="solid"/>
            <a:miter lim="800000"/>
            <a:headEnd type="none" w="sm" len="sm"/>
            <a:tailEnd type="none" w="sm" len="sm"/>
          </a:ln>
        </p:spPr>
      </p:cxnSp>
      <p:cxnSp>
        <p:nvCxnSpPr>
          <p:cNvPr id="5044" name="Google Shape;5044;p26"/>
          <p:cNvCxnSpPr/>
          <p:nvPr/>
        </p:nvCxnSpPr>
        <p:spPr>
          <a:xfrm flipH="1">
            <a:off x="10672135" y="2200506"/>
            <a:ext cx="149360" cy="518461"/>
          </a:xfrm>
          <a:prstGeom prst="straightConnector1">
            <a:avLst/>
          </a:prstGeom>
          <a:noFill/>
          <a:ln w="12700" cap="flat" cmpd="sng">
            <a:solidFill>
              <a:schemeClr val="dk1"/>
            </a:solidFill>
            <a:prstDash val="solid"/>
            <a:miter lim="800000"/>
            <a:headEnd type="none" w="sm" len="sm"/>
            <a:tailEnd type="none" w="sm" len="sm"/>
          </a:ln>
        </p:spPr>
      </p:cxnSp>
      <p:cxnSp>
        <p:nvCxnSpPr>
          <p:cNvPr id="5045" name="Google Shape;5045;p26"/>
          <p:cNvCxnSpPr/>
          <p:nvPr/>
        </p:nvCxnSpPr>
        <p:spPr>
          <a:xfrm flipH="1">
            <a:off x="10142166" y="2718967"/>
            <a:ext cx="574283" cy="27820"/>
          </a:xfrm>
          <a:prstGeom prst="straightConnector1">
            <a:avLst/>
          </a:prstGeom>
          <a:noFill/>
          <a:ln w="12700" cap="flat" cmpd="sng">
            <a:solidFill>
              <a:schemeClr val="dk1"/>
            </a:solidFill>
            <a:prstDash val="solid"/>
            <a:miter lim="800000"/>
            <a:headEnd type="none" w="sm" len="sm"/>
            <a:tailEnd type="none" w="sm" len="sm"/>
          </a:ln>
        </p:spPr>
      </p:cxnSp>
      <p:cxnSp>
        <p:nvCxnSpPr>
          <p:cNvPr id="5046" name="Google Shape;5046;p26"/>
          <p:cNvCxnSpPr/>
          <p:nvPr/>
        </p:nvCxnSpPr>
        <p:spPr>
          <a:xfrm flipH="1">
            <a:off x="10069542" y="2169432"/>
            <a:ext cx="788589" cy="98881"/>
          </a:xfrm>
          <a:prstGeom prst="straightConnector1">
            <a:avLst/>
          </a:prstGeom>
          <a:noFill/>
          <a:ln w="12700" cap="flat" cmpd="sng">
            <a:solidFill>
              <a:schemeClr val="dk1"/>
            </a:solidFill>
            <a:prstDash val="solid"/>
            <a:miter lim="800000"/>
            <a:headEnd type="none" w="sm" len="sm"/>
            <a:tailEnd type="none" w="sm" len="sm"/>
          </a:ln>
        </p:spPr>
      </p:cxnSp>
      <p:cxnSp>
        <p:nvCxnSpPr>
          <p:cNvPr id="5047" name="Google Shape;5047;p26"/>
          <p:cNvCxnSpPr/>
          <p:nvPr/>
        </p:nvCxnSpPr>
        <p:spPr>
          <a:xfrm flipH="1">
            <a:off x="10862103" y="2127325"/>
            <a:ext cx="279002" cy="42107"/>
          </a:xfrm>
          <a:prstGeom prst="straightConnector1">
            <a:avLst/>
          </a:prstGeom>
          <a:noFill/>
          <a:ln w="12700" cap="flat" cmpd="sng">
            <a:solidFill>
              <a:schemeClr val="dk1"/>
            </a:solidFill>
            <a:prstDash val="solid"/>
            <a:miter lim="800000"/>
            <a:headEnd type="none" w="sm" len="sm"/>
            <a:tailEnd type="none" w="sm" len="sm"/>
          </a:ln>
        </p:spPr>
      </p:cxnSp>
      <p:cxnSp>
        <p:nvCxnSpPr>
          <p:cNvPr id="5048" name="Google Shape;5048;p26"/>
          <p:cNvCxnSpPr/>
          <p:nvPr/>
        </p:nvCxnSpPr>
        <p:spPr>
          <a:xfrm rot="10800000">
            <a:off x="10681994" y="2718967"/>
            <a:ext cx="353541" cy="67807"/>
          </a:xfrm>
          <a:prstGeom prst="straightConnector1">
            <a:avLst/>
          </a:prstGeom>
          <a:noFill/>
          <a:ln w="12700" cap="flat" cmpd="sng">
            <a:solidFill>
              <a:schemeClr val="dk1"/>
            </a:solidFill>
            <a:prstDash val="solid"/>
            <a:miter lim="800000"/>
            <a:headEnd type="none" w="sm" len="sm"/>
            <a:tailEnd type="none" w="sm" len="sm"/>
          </a:ln>
        </p:spPr>
      </p:cxnSp>
      <p:cxnSp>
        <p:nvCxnSpPr>
          <p:cNvPr id="5049" name="Google Shape;5049;p26"/>
          <p:cNvCxnSpPr/>
          <p:nvPr/>
        </p:nvCxnSpPr>
        <p:spPr>
          <a:xfrm flipH="1">
            <a:off x="8769223" y="2268313"/>
            <a:ext cx="1300319" cy="606622"/>
          </a:xfrm>
          <a:prstGeom prst="straightConnector1">
            <a:avLst/>
          </a:prstGeom>
          <a:noFill/>
          <a:ln w="12700" cap="flat" cmpd="sng">
            <a:solidFill>
              <a:schemeClr val="dk1"/>
            </a:solidFill>
            <a:prstDash val="solid"/>
            <a:miter lim="800000"/>
            <a:headEnd type="none" w="sm" len="sm"/>
            <a:tailEnd type="none" w="sm" len="sm"/>
          </a:ln>
        </p:spPr>
      </p:cxnSp>
      <p:cxnSp>
        <p:nvCxnSpPr>
          <p:cNvPr id="5050" name="Google Shape;5050;p26"/>
          <p:cNvCxnSpPr/>
          <p:nvPr/>
        </p:nvCxnSpPr>
        <p:spPr>
          <a:xfrm rot="10800000" flipH="1">
            <a:off x="9378705" y="4113379"/>
            <a:ext cx="429324" cy="705603"/>
          </a:xfrm>
          <a:prstGeom prst="straightConnector1">
            <a:avLst/>
          </a:prstGeom>
          <a:noFill/>
          <a:ln w="9525" cap="flat" cmpd="sng">
            <a:solidFill>
              <a:schemeClr val="dk1"/>
            </a:solidFill>
            <a:prstDash val="solid"/>
            <a:round/>
            <a:headEnd type="none" w="med" len="med"/>
            <a:tailEnd type="none" w="med" len="med"/>
          </a:ln>
        </p:spPr>
      </p:cxnSp>
      <p:cxnSp>
        <p:nvCxnSpPr>
          <p:cNvPr id="5051" name="Google Shape;5051;p26"/>
          <p:cNvCxnSpPr/>
          <p:nvPr/>
        </p:nvCxnSpPr>
        <p:spPr>
          <a:xfrm rot="10800000" flipH="1">
            <a:off x="8244554" y="4047456"/>
            <a:ext cx="969051" cy="3175"/>
          </a:xfrm>
          <a:prstGeom prst="straightConnector1">
            <a:avLst/>
          </a:prstGeom>
          <a:noFill/>
          <a:ln w="9525" cap="flat" cmpd="sng">
            <a:solidFill>
              <a:schemeClr val="dk1"/>
            </a:solidFill>
            <a:prstDash val="solid"/>
            <a:round/>
            <a:headEnd type="none" w="med" len="med"/>
            <a:tailEnd type="none" w="med" len="med"/>
          </a:ln>
        </p:spPr>
      </p:cxnSp>
      <p:sp>
        <p:nvSpPr>
          <p:cNvPr id="5052" name="Google Shape;5052;p26"/>
          <p:cNvSpPr/>
          <p:nvPr/>
        </p:nvSpPr>
        <p:spPr>
          <a:xfrm>
            <a:off x="8174541" y="2292995"/>
            <a:ext cx="52388" cy="49485"/>
          </a:xfrm>
          <a:prstGeom prst="ellipse">
            <a:avLst/>
          </a:prstGeom>
          <a:solidFill>
            <a:schemeClr val="dk2"/>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grpSp>
        <p:nvGrpSpPr>
          <p:cNvPr id="5053" name="Google Shape;5053;p26"/>
          <p:cNvGrpSpPr/>
          <p:nvPr/>
        </p:nvGrpSpPr>
        <p:grpSpPr>
          <a:xfrm>
            <a:off x="10410609" y="3496138"/>
            <a:ext cx="353678" cy="198344"/>
            <a:chOff x="7493876" y="2774731"/>
            <a:chExt cx="1481958" cy="894622"/>
          </a:xfrm>
        </p:grpSpPr>
        <p:sp>
          <p:nvSpPr>
            <p:cNvPr id="5054" name="Google Shape;5054;p26"/>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5055" name="Google Shape;5055;p26"/>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5056" name="Google Shape;5056;p26"/>
            <p:cNvGrpSpPr/>
            <p:nvPr/>
          </p:nvGrpSpPr>
          <p:grpSpPr>
            <a:xfrm>
              <a:off x="7713663" y="2848339"/>
              <a:ext cx="1042107" cy="425543"/>
              <a:chOff x="7786941" y="2884917"/>
              <a:chExt cx="897649" cy="353919"/>
            </a:xfrm>
          </p:grpSpPr>
          <p:sp>
            <p:nvSpPr>
              <p:cNvPr id="5057" name="Google Shape;5057;p26"/>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5058" name="Google Shape;5058;p26"/>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5059" name="Google Shape;5059;p26"/>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5060" name="Google Shape;5060;p26"/>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nvGrpSpPr>
          <p:cNvPr id="5061" name="Google Shape;5061;p26"/>
          <p:cNvGrpSpPr/>
          <p:nvPr/>
        </p:nvGrpSpPr>
        <p:grpSpPr>
          <a:xfrm>
            <a:off x="9948724" y="2202292"/>
            <a:ext cx="353678" cy="198344"/>
            <a:chOff x="7493876" y="2774731"/>
            <a:chExt cx="1481958" cy="894622"/>
          </a:xfrm>
        </p:grpSpPr>
        <p:sp>
          <p:nvSpPr>
            <p:cNvPr id="5062" name="Google Shape;5062;p26"/>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5063" name="Google Shape;5063;p26"/>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5064" name="Google Shape;5064;p26"/>
            <p:cNvGrpSpPr/>
            <p:nvPr/>
          </p:nvGrpSpPr>
          <p:grpSpPr>
            <a:xfrm>
              <a:off x="7713663" y="2848339"/>
              <a:ext cx="1042107" cy="425543"/>
              <a:chOff x="7786941" y="2884917"/>
              <a:chExt cx="897649" cy="353919"/>
            </a:xfrm>
          </p:grpSpPr>
          <p:sp>
            <p:nvSpPr>
              <p:cNvPr id="5065" name="Google Shape;5065;p26"/>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5066" name="Google Shape;5066;p26"/>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5067" name="Google Shape;5067;p26"/>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5068" name="Google Shape;5068;p26"/>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nvGrpSpPr>
          <p:cNvPr id="5069" name="Google Shape;5069;p26"/>
          <p:cNvGrpSpPr/>
          <p:nvPr/>
        </p:nvGrpSpPr>
        <p:grpSpPr>
          <a:xfrm>
            <a:off x="10527214" y="2613367"/>
            <a:ext cx="353678" cy="198344"/>
            <a:chOff x="7493876" y="2774731"/>
            <a:chExt cx="1481958" cy="894622"/>
          </a:xfrm>
        </p:grpSpPr>
        <p:sp>
          <p:nvSpPr>
            <p:cNvPr id="5070" name="Google Shape;5070;p26"/>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5071" name="Google Shape;5071;p26"/>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5072" name="Google Shape;5072;p26"/>
            <p:cNvGrpSpPr/>
            <p:nvPr/>
          </p:nvGrpSpPr>
          <p:grpSpPr>
            <a:xfrm>
              <a:off x="7713663" y="2848339"/>
              <a:ext cx="1042107" cy="425543"/>
              <a:chOff x="7786941" y="2884917"/>
              <a:chExt cx="897649" cy="353919"/>
            </a:xfrm>
          </p:grpSpPr>
          <p:sp>
            <p:nvSpPr>
              <p:cNvPr id="5073" name="Google Shape;5073;p26"/>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5074" name="Google Shape;5074;p26"/>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5075" name="Google Shape;5075;p26"/>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5076" name="Google Shape;5076;p26"/>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nvGrpSpPr>
          <p:cNvPr id="5077" name="Google Shape;5077;p26"/>
          <p:cNvGrpSpPr/>
          <p:nvPr/>
        </p:nvGrpSpPr>
        <p:grpSpPr>
          <a:xfrm>
            <a:off x="10643825" y="2107963"/>
            <a:ext cx="353678" cy="198344"/>
            <a:chOff x="7493876" y="2774731"/>
            <a:chExt cx="1481958" cy="894622"/>
          </a:xfrm>
        </p:grpSpPr>
        <p:sp>
          <p:nvSpPr>
            <p:cNvPr id="5078" name="Google Shape;5078;p26"/>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5079" name="Google Shape;5079;p26"/>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5080" name="Google Shape;5080;p26"/>
            <p:cNvGrpSpPr/>
            <p:nvPr/>
          </p:nvGrpSpPr>
          <p:grpSpPr>
            <a:xfrm>
              <a:off x="7713663" y="2848339"/>
              <a:ext cx="1042107" cy="425543"/>
              <a:chOff x="7786941" y="2884917"/>
              <a:chExt cx="897649" cy="353919"/>
            </a:xfrm>
          </p:grpSpPr>
          <p:sp>
            <p:nvSpPr>
              <p:cNvPr id="5081" name="Google Shape;5081;p26"/>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5082" name="Google Shape;5082;p26"/>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5083" name="Google Shape;5083;p26"/>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5084" name="Google Shape;5084;p26"/>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nvGrpSpPr>
          <p:cNvPr id="5085" name="Google Shape;5085;p26"/>
          <p:cNvGrpSpPr/>
          <p:nvPr/>
        </p:nvGrpSpPr>
        <p:grpSpPr>
          <a:xfrm>
            <a:off x="9098788" y="3956624"/>
            <a:ext cx="367224" cy="240304"/>
            <a:chOff x="7493876" y="2774731"/>
            <a:chExt cx="1481958" cy="894622"/>
          </a:xfrm>
        </p:grpSpPr>
        <p:sp>
          <p:nvSpPr>
            <p:cNvPr id="5086" name="Google Shape;5086;p26"/>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5087" name="Google Shape;5087;p26"/>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5088" name="Google Shape;5088;p26"/>
            <p:cNvGrpSpPr/>
            <p:nvPr/>
          </p:nvGrpSpPr>
          <p:grpSpPr>
            <a:xfrm>
              <a:off x="7713663" y="2848339"/>
              <a:ext cx="1042107" cy="425543"/>
              <a:chOff x="7786941" y="2884917"/>
              <a:chExt cx="897649" cy="353919"/>
            </a:xfrm>
          </p:grpSpPr>
          <p:sp>
            <p:nvSpPr>
              <p:cNvPr id="5089" name="Google Shape;5089;p26"/>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5090" name="Google Shape;5090;p26"/>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5091" name="Google Shape;5091;p26"/>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5092" name="Google Shape;5092;p26"/>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nvGrpSpPr>
          <p:cNvPr id="5093" name="Google Shape;5093;p26"/>
          <p:cNvGrpSpPr/>
          <p:nvPr/>
        </p:nvGrpSpPr>
        <p:grpSpPr>
          <a:xfrm>
            <a:off x="9980126" y="2661565"/>
            <a:ext cx="353678" cy="198344"/>
            <a:chOff x="7493876" y="2774731"/>
            <a:chExt cx="1481958" cy="894622"/>
          </a:xfrm>
        </p:grpSpPr>
        <p:sp>
          <p:nvSpPr>
            <p:cNvPr id="5094" name="Google Shape;5094;p26"/>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5095" name="Google Shape;5095;p26"/>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5096" name="Google Shape;5096;p26"/>
            <p:cNvGrpSpPr/>
            <p:nvPr/>
          </p:nvGrpSpPr>
          <p:grpSpPr>
            <a:xfrm>
              <a:off x="7713663" y="2848339"/>
              <a:ext cx="1042107" cy="425543"/>
              <a:chOff x="7786941" y="2884917"/>
              <a:chExt cx="897649" cy="353919"/>
            </a:xfrm>
          </p:grpSpPr>
          <p:sp>
            <p:nvSpPr>
              <p:cNvPr id="5097" name="Google Shape;5097;p26"/>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5098" name="Google Shape;5098;p26"/>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5099" name="Google Shape;5099;p26"/>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5100" name="Google Shape;5100;p26"/>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nvGrpSpPr>
          <p:cNvPr id="5101" name="Google Shape;5101;p26"/>
          <p:cNvGrpSpPr/>
          <p:nvPr/>
        </p:nvGrpSpPr>
        <p:grpSpPr>
          <a:xfrm>
            <a:off x="9497138" y="3394032"/>
            <a:ext cx="367224" cy="240304"/>
            <a:chOff x="7493876" y="2774731"/>
            <a:chExt cx="1481958" cy="894622"/>
          </a:xfrm>
        </p:grpSpPr>
        <p:sp>
          <p:nvSpPr>
            <p:cNvPr id="5102" name="Google Shape;5102;p26"/>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5103" name="Google Shape;5103;p26"/>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5104" name="Google Shape;5104;p26"/>
            <p:cNvGrpSpPr/>
            <p:nvPr/>
          </p:nvGrpSpPr>
          <p:grpSpPr>
            <a:xfrm>
              <a:off x="7713663" y="2848339"/>
              <a:ext cx="1042107" cy="425543"/>
              <a:chOff x="7786941" y="2884917"/>
              <a:chExt cx="897649" cy="353919"/>
            </a:xfrm>
          </p:grpSpPr>
          <p:sp>
            <p:nvSpPr>
              <p:cNvPr id="5105" name="Google Shape;5105;p26"/>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5106" name="Google Shape;5106;p26"/>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5107" name="Google Shape;5107;p26"/>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5108" name="Google Shape;5108;p26"/>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nvGrpSpPr>
          <p:cNvPr id="5109" name="Google Shape;5109;p26"/>
          <p:cNvGrpSpPr/>
          <p:nvPr/>
        </p:nvGrpSpPr>
        <p:grpSpPr>
          <a:xfrm>
            <a:off x="9601554" y="3999763"/>
            <a:ext cx="367224" cy="240304"/>
            <a:chOff x="7493876" y="2774731"/>
            <a:chExt cx="1481958" cy="894622"/>
          </a:xfrm>
        </p:grpSpPr>
        <p:sp>
          <p:nvSpPr>
            <p:cNvPr id="5110" name="Google Shape;5110;p26"/>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5111" name="Google Shape;5111;p26"/>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5112" name="Google Shape;5112;p26"/>
            <p:cNvGrpSpPr/>
            <p:nvPr/>
          </p:nvGrpSpPr>
          <p:grpSpPr>
            <a:xfrm>
              <a:off x="7713663" y="2848339"/>
              <a:ext cx="1042107" cy="425543"/>
              <a:chOff x="7786941" y="2884917"/>
              <a:chExt cx="897649" cy="353919"/>
            </a:xfrm>
          </p:grpSpPr>
          <p:sp>
            <p:nvSpPr>
              <p:cNvPr id="5113" name="Google Shape;5113;p26"/>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5114" name="Google Shape;5114;p26"/>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5115" name="Google Shape;5115;p26"/>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5116" name="Google Shape;5116;p26"/>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nvGrpSpPr>
          <p:cNvPr id="5117" name="Google Shape;5117;p26"/>
          <p:cNvGrpSpPr/>
          <p:nvPr/>
        </p:nvGrpSpPr>
        <p:grpSpPr>
          <a:xfrm>
            <a:off x="10375259" y="3992325"/>
            <a:ext cx="353678" cy="198344"/>
            <a:chOff x="7493876" y="2774731"/>
            <a:chExt cx="1481958" cy="894622"/>
          </a:xfrm>
        </p:grpSpPr>
        <p:sp>
          <p:nvSpPr>
            <p:cNvPr id="5118" name="Google Shape;5118;p26"/>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5119" name="Google Shape;5119;p26"/>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5120" name="Google Shape;5120;p26"/>
            <p:cNvGrpSpPr/>
            <p:nvPr/>
          </p:nvGrpSpPr>
          <p:grpSpPr>
            <a:xfrm>
              <a:off x="7713663" y="2848339"/>
              <a:ext cx="1042107" cy="425543"/>
              <a:chOff x="7786941" y="2884917"/>
              <a:chExt cx="897649" cy="353919"/>
            </a:xfrm>
          </p:grpSpPr>
          <p:sp>
            <p:nvSpPr>
              <p:cNvPr id="5121" name="Google Shape;5121;p26"/>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5122" name="Google Shape;5122;p26"/>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5123" name="Google Shape;5123;p26"/>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5124" name="Google Shape;5124;p26"/>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pic>
        <p:nvPicPr>
          <p:cNvPr id="5125" name="Google Shape;5125;p26" descr="iphone_stylized_small"/>
          <p:cNvPicPr preferRelativeResize="0"/>
          <p:nvPr/>
        </p:nvPicPr>
        <p:blipFill rotWithShape="1">
          <a:blip r:embed="rId3">
            <a:alphaModFix/>
          </a:blip>
          <a:srcRect/>
          <a:stretch/>
        </p:blipFill>
        <p:spPr>
          <a:xfrm>
            <a:off x="7909572" y="1917025"/>
            <a:ext cx="136841" cy="328463"/>
          </a:xfrm>
          <a:prstGeom prst="rect">
            <a:avLst/>
          </a:prstGeom>
          <a:noFill/>
          <a:ln>
            <a:noFill/>
          </a:ln>
        </p:spPr>
      </p:pic>
      <p:pic>
        <p:nvPicPr>
          <p:cNvPr id="5126" name="Google Shape;5126;p26" descr="laptop_keyboard"/>
          <p:cNvPicPr preferRelativeResize="0"/>
          <p:nvPr/>
        </p:nvPicPr>
        <p:blipFill rotWithShape="1">
          <a:blip r:embed="rId4">
            <a:alphaModFix/>
          </a:blip>
          <a:srcRect/>
          <a:stretch/>
        </p:blipFill>
        <p:spPr>
          <a:xfrm rot="109064" flipH="1">
            <a:off x="7464781" y="2605090"/>
            <a:ext cx="437221" cy="159511"/>
          </a:xfrm>
          <a:prstGeom prst="rect">
            <a:avLst/>
          </a:prstGeom>
          <a:noFill/>
          <a:ln>
            <a:noFill/>
          </a:ln>
        </p:spPr>
      </p:pic>
      <p:sp>
        <p:nvSpPr>
          <p:cNvPr id="5127" name="Google Shape;5127;p26"/>
          <p:cNvSpPr/>
          <p:nvPr/>
        </p:nvSpPr>
        <p:spPr>
          <a:xfrm>
            <a:off x="7609678" y="2450304"/>
            <a:ext cx="351919" cy="208167"/>
          </a:xfrm>
          <a:custGeom>
            <a:avLst/>
            <a:gdLst/>
            <a:ahLst/>
            <a:cxnLst/>
            <a:rect l="l" t="t" r="r" b="b"/>
            <a:pathLst>
              <a:path w="2982" h="2442" extrusionOk="0">
                <a:moveTo>
                  <a:pt x="540" y="0"/>
                </a:moveTo>
                <a:lnTo>
                  <a:pt x="0" y="1734"/>
                </a:lnTo>
                <a:lnTo>
                  <a:pt x="2394" y="2442"/>
                </a:lnTo>
                <a:lnTo>
                  <a:pt x="2982" y="318"/>
                </a:lnTo>
                <a:lnTo>
                  <a:pt x="54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pic>
        <p:nvPicPr>
          <p:cNvPr id="5128" name="Google Shape;5128;p26" descr="screen"/>
          <p:cNvPicPr preferRelativeResize="0"/>
          <p:nvPr/>
        </p:nvPicPr>
        <p:blipFill rotWithShape="1">
          <a:blip r:embed="rId5">
            <a:alphaModFix/>
          </a:blip>
          <a:srcRect/>
          <a:stretch/>
        </p:blipFill>
        <p:spPr>
          <a:xfrm>
            <a:off x="7627011" y="2455658"/>
            <a:ext cx="319785" cy="189429"/>
          </a:xfrm>
          <a:prstGeom prst="rect">
            <a:avLst/>
          </a:prstGeom>
          <a:noFill/>
          <a:ln>
            <a:noFill/>
          </a:ln>
        </p:spPr>
      </p:pic>
      <p:sp>
        <p:nvSpPr>
          <p:cNvPr id="5129" name="Google Shape;5129;p26"/>
          <p:cNvSpPr/>
          <p:nvPr/>
        </p:nvSpPr>
        <p:spPr>
          <a:xfrm>
            <a:off x="7673752" y="2444163"/>
            <a:ext cx="298167" cy="38736"/>
          </a:xfrm>
          <a:custGeom>
            <a:avLst/>
            <a:gdLst/>
            <a:ahLst/>
            <a:cxnLst/>
            <a:rect l="l" t="t" r="r" b="b"/>
            <a:pathLst>
              <a:path w="2528" h="455" extrusionOk="0">
                <a:moveTo>
                  <a:pt x="14" y="0"/>
                </a:moveTo>
                <a:lnTo>
                  <a:pt x="2528" y="341"/>
                </a:lnTo>
                <a:lnTo>
                  <a:pt x="2480" y="455"/>
                </a:lnTo>
                <a:lnTo>
                  <a:pt x="0" y="86"/>
                </a:lnTo>
                <a:lnTo>
                  <a:pt x="14" y="0"/>
                </a:lnTo>
                <a:close/>
              </a:path>
            </a:pathLst>
          </a:custGeom>
          <a:gradFill>
            <a:gsLst>
              <a:gs pos="0">
                <a:srgbClr val="000099"/>
              </a:gs>
              <a:gs pos="100000">
                <a:srgbClr val="EAEAEA"/>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5130" name="Google Shape;5130;p26"/>
          <p:cNvSpPr/>
          <p:nvPr/>
        </p:nvSpPr>
        <p:spPr>
          <a:xfrm>
            <a:off x="7606562" y="2443848"/>
            <a:ext cx="82770" cy="161243"/>
          </a:xfrm>
          <a:custGeom>
            <a:avLst/>
            <a:gdLst/>
            <a:ahLst/>
            <a:cxnLst/>
            <a:rect l="l" t="t" r="r" b="b"/>
            <a:pathLst>
              <a:path w="702" h="1893" extrusionOk="0">
                <a:moveTo>
                  <a:pt x="579" y="0"/>
                </a:moveTo>
                <a:lnTo>
                  <a:pt x="0" y="1869"/>
                </a:lnTo>
                <a:lnTo>
                  <a:pt x="114" y="1893"/>
                </a:lnTo>
                <a:lnTo>
                  <a:pt x="702" y="51"/>
                </a:lnTo>
                <a:lnTo>
                  <a:pt x="579"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5131" name="Google Shape;5131;p26"/>
          <p:cNvSpPr/>
          <p:nvPr/>
        </p:nvSpPr>
        <p:spPr>
          <a:xfrm>
            <a:off x="7880579" y="2472664"/>
            <a:ext cx="89197" cy="186122"/>
          </a:xfrm>
          <a:custGeom>
            <a:avLst/>
            <a:gdLst/>
            <a:ahLst/>
            <a:cxnLst/>
            <a:rect l="l" t="t" r="r" b="b"/>
            <a:pathLst>
              <a:path w="756" h="2184" extrusionOk="0">
                <a:moveTo>
                  <a:pt x="756" y="0"/>
                </a:moveTo>
                <a:lnTo>
                  <a:pt x="138" y="2184"/>
                </a:lnTo>
                <a:lnTo>
                  <a:pt x="0" y="2148"/>
                </a:lnTo>
                <a:lnTo>
                  <a:pt x="606" y="78"/>
                </a:lnTo>
                <a:lnTo>
                  <a:pt x="756" y="0"/>
                </a:lnTo>
                <a:close/>
              </a:path>
            </a:pathLst>
          </a:custGeom>
          <a:gradFill>
            <a:gsLst>
              <a:gs pos="0">
                <a:srgbClr val="DDDDDD"/>
              </a:gs>
              <a:gs pos="100000">
                <a:schemeClr val="lt1"/>
              </a:gs>
            </a:gsLst>
            <a:lin ang="54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5132" name="Google Shape;5132;p26"/>
          <p:cNvSpPr/>
          <p:nvPr/>
        </p:nvSpPr>
        <p:spPr>
          <a:xfrm>
            <a:off x="7605588" y="2596902"/>
            <a:ext cx="327185" cy="62828"/>
          </a:xfrm>
          <a:custGeom>
            <a:avLst/>
            <a:gdLst/>
            <a:ahLst/>
            <a:cxnLst/>
            <a:rect l="l" t="t" r="r" b="b"/>
            <a:pathLst>
              <a:path w="2773" h="738" extrusionOk="0">
                <a:moveTo>
                  <a:pt x="33" y="0"/>
                </a:moveTo>
                <a:lnTo>
                  <a:pt x="0" y="99"/>
                </a:lnTo>
                <a:lnTo>
                  <a:pt x="2436" y="738"/>
                </a:lnTo>
                <a:cubicBezTo>
                  <a:pt x="2499" y="501"/>
                  <a:pt x="2773" y="727"/>
                  <a:pt x="2373" y="603"/>
                </a:cubicBezTo>
                <a:lnTo>
                  <a:pt x="33" y="0"/>
                </a:lnTo>
                <a:close/>
              </a:path>
            </a:pathLst>
          </a:custGeom>
          <a:gradFill>
            <a:gsLst>
              <a:gs pos="0">
                <a:srgbClr val="0000CC"/>
              </a:gs>
              <a:gs pos="100000">
                <a:schemeClr val="lt1"/>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5133" name="Google Shape;5133;p26"/>
          <p:cNvSpPr/>
          <p:nvPr/>
        </p:nvSpPr>
        <p:spPr>
          <a:xfrm>
            <a:off x="7890512" y="2474238"/>
            <a:ext cx="83549" cy="186909"/>
          </a:xfrm>
          <a:custGeom>
            <a:avLst/>
            <a:gdLst/>
            <a:ahLst/>
            <a:cxnLst/>
            <a:rect l="l" t="t" r="r" b="b"/>
            <a:pathLst>
              <a:path w="637" h="1659" extrusionOk="0">
                <a:moveTo>
                  <a:pt x="615" y="0"/>
                </a:moveTo>
                <a:lnTo>
                  <a:pt x="637" y="0"/>
                </a:lnTo>
                <a:lnTo>
                  <a:pt x="68" y="1659"/>
                </a:lnTo>
                <a:lnTo>
                  <a:pt x="0" y="1647"/>
                </a:lnTo>
                <a:lnTo>
                  <a:pt x="615" y="0"/>
                </a:lnTo>
                <a:close/>
              </a:path>
            </a:pathLst>
          </a:custGeom>
          <a:solidFill>
            <a:srgbClr val="4D4D4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5134" name="Google Shape;5134;p26"/>
          <p:cNvSpPr/>
          <p:nvPr/>
        </p:nvSpPr>
        <p:spPr>
          <a:xfrm>
            <a:off x="7605977" y="2605248"/>
            <a:ext cx="290961" cy="62041"/>
          </a:xfrm>
          <a:custGeom>
            <a:avLst/>
            <a:gdLst/>
            <a:ahLst/>
            <a:cxnLst/>
            <a:rect l="l" t="t" r="r" b="b"/>
            <a:pathLst>
              <a:path w="2216" h="550" extrusionOk="0">
                <a:moveTo>
                  <a:pt x="0" y="0"/>
                </a:moveTo>
                <a:lnTo>
                  <a:pt x="9" y="57"/>
                </a:lnTo>
                <a:lnTo>
                  <a:pt x="2164" y="550"/>
                </a:lnTo>
                <a:lnTo>
                  <a:pt x="2216" y="496"/>
                </a:lnTo>
                <a:lnTo>
                  <a:pt x="0" y="0"/>
                </a:lnTo>
                <a:close/>
              </a:path>
            </a:pathLst>
          </a:custGeom>
          <a:gradFill>
            <a:gsLst>
              <a:gs pos="0">
                <a:srgbClr val="000099"/>
              </a:gs>
              <a:gs pos="100000">
                <a:srgbClr val="808080"/>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nvGrpSpPr>
          <p:cNvPr id="5135" name="Google Shape;5135;p26"/>
          <p:cNvGrpSpPr/>
          <p:nvPr/>
        </p:nvGrpSpPr>
        <p:grpSpPr>
          <a:xfrm>
            <a:off x="7601109" y="2671540"/>
            <a:ext cx="98740" cy="36846"/>
            <a:chOff x="1740" y="2642"/>
            <a:chExt cx="752" cy="327"/>
          </a:xfrm>
        </p:grpSpPr>
        <p:sp>
          <p:nvSpPr>
            <p:cNvPr id="5136" name="Google Shape;5136;p26"/>
            <p:cNvSpPr/>
            <p:nvPr/>
          </p:nvSpPr>
          <p:spPr>
            <a:xfrm>
              <a:off x="1740" y="2642"/>
              <a:ext cx="752" cy="327"/>
            </a:xfrm>
            <a:custGeom>
              <a:avLst/>
              <a:gdLst/>
              <a:ahLst/>
              <a:cxnLst/>
              <a:rect l="l" t="t" r="r" b="b"/>
              <a:pathLst>
                <a:path w="752" h="327" extrusionOk="0">
                  <a:moveTo>
                    <a:pt x="293" y="0"/>
                  </a:moveTo>
                  <a:lnTo>
                    <a:pt x="752" y="124"/>
                  </a:lnTo>
                  <a:lnTo>
                    <a:pt x="470" y="327"/>
                  </a:lnTo>
                  <a:lnTo>
                    <a:pt x="0" y="183"/>
                  </a:lnTo>
                  <a:lnTo>
                    <a:pt x="293"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5137" name="Google Shape;5137;p26"/>
            <p:cNvSpPr/>
            <p:nvPr/>
          </p:nvSpPr>
          <p:spPr>
            <a:xfrm>
              <a:off x="1754" y="2649"/>
              <a:ext cx="726" cy="311"/>
            </a:xfrm>
            <a:custGeom>
              <a:avLst/>
              <a:gdLst/>
              <a:ahLst/>
              <a:cxnLst/>
              <a:rect l="l" t="t" r="r" b="b"/>
              <a:pathLst>
                <a:path w="726" h="311" extrusionOk="0">
                  <a:moveTo>
                    <a:pt x="282" y="0"/>
                  </a:moveTo>
                  <a:lnTo>
                    <a:pt x="726" y="119"/>
                  </a:lnTo>
                  <a:lnTo>
                    <a:pt x="457" y="311"/>
                  </a:lnTo>
                  <a:lnTo>
                    <a:pt x="0" y="173"/>
                  </a:lnTo>
                  <a:lnTo>
                    <a:pt x="282" y="0"/>
                  </a:lnTo>
                  <a:close/>
                </a:path>
              </a:pathLst>
            </a:custGeom>
            <a:gradFill>
              <a:gsLst>
                <a:gs pos="0">
                  <a:srgbClr val="4D4D4D"/>
                </a:gs>
                <a:gs pos="100000">
                  <a:srgbClr val="DDDDDD"/>
                </a:gs>
              </a:gsLst>
              <a:lin ang="189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5138" name="Google Shape;5138;p26"/>
            <p:cNvSpPr/>
            <p:nvPr/>
          </p:nvSpPr>
          <p:spPr>
            <a:xfrm>
              <a:off x="1808" y="2770"/>
              <a:ext cx="258" cy="100"/>
            </a:xfrm>
            <a:custGeom>
              <a:avLst/>
              <a:gdLst/>
              <a:ahLst/>
              <a:cxnLst/>
              <a:rect l="l" t="t" r="r" b="b"/>
              <a:pathLst>
                <a:path w="258" h="100" extrusionOk="0">
                  <a:moveTo>
                    <a:pt x="0" y="44"/>
                  </a:moveTo>
                  <a:lnTo>
                    <a:pt x="75" y="0"/>
                  </a:lnTo>
                  <a:lnTo>
                    <a:pt x="258" y="50"/>
                  </a:lnTo>
                  <a:lnTo>
                    <a:pt x="183" y="100"/>
                  </a:lnTo>
                  <a:lnTo>
                    <a:pt x="0" y="44"/>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5139" name="Google Shape;5139;p26"/>
            <p:cNvSpPr/>
            <p:nvPr/>
          </p:nvSpPr>
          <p:spPr>
            <a:xfrm>
              <a:off x="1799" y="2816"/>
              <a:ext cx="194" cy="63"/>
            </a:xfrm>
            <a:custGeom>
              <a:avLst/>
              <a:gdLst/>
              <a:ahLst/>
              <a:cxnLst/>
              <a:rect l="l" t="t" r="r" b="b"/>
              <a:pathLst>
                <a:path w="194" h="63" extrusionOk="0">
                  <a:moveTo>
                    <a:pt x="12" y="0"/>
                  </a:moveTo>
                  <a:lnTo>
                    <a:pt x="194" y="53"/>
                  </a:lnTo>
                  <a:lnTo>
                    <a:pt x="180" y="63"/>
                  </a:lnTo>
                  <a:lnTo>
                    <a:pt x="0" y="9"/>
                  </a:lnTo>
                  <a:lnTo>
                    <a:pt x="12"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5140" name="Google Shape;5140;p26"/>
            <p:cNvSpPr/>
            <p:nvPr/>
          </p:nvSpPr>
          <p:spPr>
            <a:xfrm>
              <a:off x="2020" y="2834"/>
              <a:ext cx="258" cy="102"/>
            </a:xfrm>
            <a:custGeom>
              <a:avLst/>
              <a:gdLst/>
              <a:ahLst/>
              <a:cxnLst/>
              <a:rect l="l" t="t" r="r" b="b"/>
              <a:pathLst>
                <a:path w="258" h="102" extrusionOk="0">
                  <a:moveTo>
                    <a:pt x="0" y="46"/>
                  </a:moveTo>
                  <a:lnTo>
                    <a:pt x="71" y="0"/>
                  </a:lnTo>
                  <a:lnTo>
                    <a:pt x="258" y="52"/>
                  </a:lnTo>
                  <a:lnTo>
                    <a:pt x="183" y="102"/>
                  </a:lnTo>
                  <a:lnTo>
                    <a:pt x="0" y="46"/>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5141" name="Google Shape;5141;p26"/>
            <p:cNvSpPr/>
            <p:nvPr/>
          </p:nvSpPr>
          <p:spPr>
            <a:xfrm>
              <a:off x="2011" y="2882"/>
              <a:ext cx="194" cy="63"/>
            </a:xfrm>
            <a:custGeom>
              <a:avLst/>
              <a:gdLst/>
              <a:ahLst/>
              <a:cxnLst/>
              <a:rect l="l" t="t" r="r" b="b"/>
              <a:pathLst>
                <a:path w="194" h="63" extrusionOk="0">
                  <a:moveTo>
                    <a:pt x="12" y="0"/>
                  </a:moveTo>
                  <a:lnTo>
                    <a:pt x="194" y="53"/>
                  </a:lnTo>
                  <a:lnTo>
                    <a:pt x="180" y="63"/>
                  </a:lnTo>
                  <a:lnTo>
                    <a:pt x="0" y="9"/>
                  </a:lnTo>
                  <a:lnTo>
                    <a:pt x="12"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sp>
        <p:nvSpPr>
          <p:cNvPr id="5142" name="Google Shape;5142;p26"/>
          <p:cNvSpPr/>
          <p:nvPr/>
        </p:nvSpPr>
        <p:spPr>
          <a:xfrm>
            <a:off x="7770154" y="2677051"/>
            <a:ext cx="119578" cy="80936"/>
          </a:xfrm>
          <a:custGeom>
            <a:avLst/>
            <a:gdLst/>
            <a:ahLst/>
            <a:cxnLst/>
            <a:rect l="l" t="t" r="r" b="b"/>
            <a:pathLst>
              <a:path w="990" h="792" extrusionOk="0">
                <a:moveTo>
                  <a:pt x="3" y="738"/>
                </a:moveTo>
                <a:lnTo>
                  <a:pt x="990" y="0"/>
                </a:lnTo>
                <a:lnTo>
                  <a:pt x="987" y="60"/>
                </a:lnTo>
                <a:lnTo>
                  <a:pt x="0" y="792"/>
                </a:lnTo>
                <a:lnTo>
                  <a:pt x="3" y="738"/>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5143" name="Google Shape;5143;p26"/>
          <p:cNvSpPr/>
          <p:nvPr/>
        </p:nvSpPr>
        <p:spPr>
          <a:xfrm>
            <a:off x="7464976" y="2683507"/>
            <a:ext cx="305957" cy="73850"/>
          </a:xfrm>
          <a:custGeom>
            <a:avLst/>
            <a:gdLst/>
            <a:ahLst/>
            <a:cxnLst/>
            <a:rect l="l" t="t" r="r" b="b"/>
            <a:pathLst>
              <a:path w="2532" h="723" extrusionOk="0">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5144" name="Google Shape;5144;p26"/>
          <p:cNvSpPr/>
          <p:nvPr/>
        </p:nvSpPr>
        <p:spPr>
          <a:xfrm>
            <a:off x="7465171" y="2669965"/>
            <a:ext cx="3311" cy="14959"/>
          </a:xfrm>
          <a:custGeom>
            <a:avLst/>
            <a:gdLst/>
            <a:ahLst/>
            <a:cxnLst/>
            <a:rect l="l" t="t" r="r" b="b"/>
            <a:pathLst>
              <a:path w="26" h="147" extrusionOk="0">
                <a:moveTo>
                  <a:pt x="26" y="10"/>
                </a:moveTo>
                <a:lnTo>
                  <a:pt x="23" y="147"/>
                </a:lnTo>
                <a:lnTo>
                  <a:pt x="0" y="144"/>
                </a:lnTo>
                <a:lnTo>
                  <a:pt x="3" y="0"/>
                </a:lnTo>
                <a:lnTo>
                  <a:pt x="26" y="1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5145" name="Google Shape;5145;p26"/>
          <p:cNvSpPr/>
          <p:nvPr/>
        </p:nvSpPr>
        <p:spPr>
          <a:xfrm>
            <a:off x="7465366" y="2609027"/>
            <a:ext cx="142170" cy="61883"/>
          </a:xfrm>
          <a:custGeom>
            <a:avLst/>
            <a:gdLst/>
            <a:ahLst/>
            <a:cxnLst/>
            <a:rect l="l" t="t" r="r" b="b"/>
            <a:pathLst>
              <a:path w="1176" h="606" extrusionOk="0">
                <a:moveTo>
                  <a:pt x="1170" y="0"/>
                </a:moveTo>
                <a:lnTo>
                  <a:pt x="0" y="597"/>
                </a:lnTo>
                <a:lnTo>
                  <a:pt x="30" y="606"/>
                </a:lnTo>
                <a:lnTo>
                  <a:pt x="1176" y="18"/>
                </a:lnTo>
                <a:lnTo>
                  <a:pt x="1170"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5146" name="Google Shape;5146;p26"/>
          <p:cNvSpPr/>
          <p:nvPr/>
        </p:nvSpPr>
        <p:spPr>
          <a:xfrm>
            <a:off x="7474909" y="2673115"/>
            <a:ext cx="290182" cy="71016"/>
          </a:xfrm>
          <a:custGeom>
            <a:avLst/>
            <a:gdLst/>
            <a:ahLst/>
            <a:cxnLst/>
            <a:rect l="l" t="t" r="r" b="b"/>
            <a:pathLst>
              <a:path w="2532" h="723" extrusionOk="0">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5147" name="Google Shape;5147;p26"/>
          <p:cNvSpPr/>
          <p:nvPr/>
        </p:nvSpPr>
        <p:spPr>
          <a:xfrm rot="10800000" flipH="1">
            <a:off x="7764701" y="2668076"/>
            <a:ext cx="118410" cy="73535"/>
          </a:xfrm>
          <a:custGeom>
            <a:avLst/>
            <a:gdLst/>
            <a:ahLst/>
            <a:cxnLst/>
            <a:rect l="l" t="t" r="r" b="b"/>
            <a:pathLst>
              <a:path w="2532" h="723" extrusionOk="0">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pic>
        <p:nvPicPr>
          <p:cNvPr id="5148" name="Google Shape;5148;p26" descr="light2.png"/>
          <p:cNvPicPr preferRelativeResize="0"/>
          <p:nvPr/>
        </p:nvPicPr>
        <p:blipFill rotWithShape="1">
          <a:blip r:embed="rId6">
            <a:alphaModFix/>
          </a:blip>
          <a:srcRect/>
          <a:stretch/>
        </p:blipFill>
        <p:spPr>
          <a:xfrm flipH="1">
            <a:off x="8831667" y="2392289"/>
            <a:ext cx="92772" cy="405447"/>
          </a:xfrm>
          <a:prstGeom prst="rect">
            <a:avLst/>
          </a:prstGeom>
          <a:noFill/>
          <a:ln>
            <a:noFill/>
          </a:ln>
        </p:spPr>
      </p:pic>
      <p:pic>
        <p:nvPicPr>
          <p:cNvPr id="5149" name="Google Shape;5149;p26" descr="car_icon_small"/>
          <p:cNvPicPr preferRelativeResize="0"/>
          <p:nvPr/>
        </p:nvPicPr>
        <p:blipFill rotWithShape="1">
          <a:blip r:embed="rId7">
            <a:alphaModFix/>
          </a:blip>
          <a:srcRect/>
          <a:stretch/>
        </p:blipFill>
        <p:spPr>
          <a:xfrm>
            <a:off x="8499539" y="2116958"/>
            <a:ext cx="849312" cy="168275"/>
          </a:xfrm>
          <a:prstGeom prst="rect">
            <a:avLst/>
          </a:prstGeom>
          <a:noFill/>
          <a:ln>
            <a:noFill/>
          </a:ln>
        </p:spPr>
      </p:pic>
      <p:pic>
        <p:nvPicPr>
          <p:cNvPr id="5150" name="Google Shape;5150;p26" descr="laptop_keyboard"/>
          <p:cNvPicPr preferRelativeResize="0"/>
          <p:nvPr/>
        </p:nvPicPr>
        <p:blipFill rotWithShape="1">
          <a:blip r:embed="rId8">
            <a:alphaModFix/>
          </a:blip>
          <a:srcRect/>
          <a:stretch/>
        </p:blipFill>
        <p:spPr>
          <a:xfrm rot="109064" flipH="1">
            <a:off x="7510375" y="3605209"/>
            <a:ext cx="286699" cy="119448"/>
          </a:xfrm>
          <a:prstGeom prst="rect">
            <a:avLst/>
          </a:prstGeom>
          <a:noFill/>
          <a:ln>
            <a:noFill/>
          </a:ln>
        </p:spPr>
      </p:pic>
      <p:sp>
        <p:nvSpPr>
          <p:cNvPr id="5151" name="Google Shape;5151;p26"/>
          <p:cNvSpPr/>
          <p:nvPr/>
        </p:nvSpPr>
        <p:spPr>
          <a:xfrm>
            <a:off x="7605388" y="3489299"/>
            <a:ext cx="230764" cy="155883"/>
          </a:xfrm>
          <a:custGeom>
            <a:avLst/>
            <a:gdLst/>
            <a:ahLst/>
            <a:cxnLst/>
            <a:rect l="l" t="t" r="r" b="b"/>
            <a:pathLst>
              <a:path w="2982" h="2442" extrusionOk="0">
                <a:moveTo>
                  <a:pt x="540" y="0"/>
                </a:moveTo>
                <a:lnTo>
                  <a:pt x="0" y="1734"/>
                </a:lnTo>
                <a:lnTo>
                  <a:pt x="2394" y="2442"/>
                </a:lnTo>
                <a:lnTo>
                  <a:pt x="2982" y="318"/>
                </a:lnTo>
                <a:lnTo>
                  <a:pt x="54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pic>
        <p:nvPicPr>
          <p:cNvPr id="5152" name="Google Shape;5152;p26" descr="screen"/>
          <p:cNvPicPr preferRelativeResize="0"/>
          <p:nvPr/>
        </p:nvPicPr>
        <p:blipFill rotWithShape="1">
          <a:blip r:embed="rId9">
            <a:alphaModFix/>
          </a:blip>
          <a:srcRect/>
          <a:stretch/>
        </p:blipFill>
        <p:spPr>
          <a:xfrm>
            <a:off x="7616754" y="3493308"/>
            <a:ext cx="209692" cy="141851"/>
          </a:xfrm>
          <a:prstGeom prst="rect">
            <a:avLst/>
          </a:prstGeom>
          <a:noFill/>
          <a:ln>
            <a:noFill/>
          </a:ln>
        </p:spPr>
      </p:pic>
      <p:sp>
        <p:nvSpPr>
          <p:cNvPr id="5153" name="Google Shape;5153;p26"/>
          <p:cNvSpPr/>
          <p:nvPr/>
        </p:nvSpPr>
        <p:spPr>
          <a:xfrm>
            <a:off x="7647403" y="3484701"/>
            <a:ext cx="195517" cy="29007"/>
          </a:xfrm>
          <a:custGeom>
            <a:avLst/>
            <a:gdLst/>
            <a:ahLst/>
            <a:cxnLst/>
            <a:rect l="l" t="t" r="r" b="b"/>
            <a:pathLst>
              <a:path w="2528" h="455" extrusionOk="0">
                <a:moveTo>
                  <a:pt x="14" y="0"/>
                </a:moveTo>
                <a:lnTo>
                  <a:pt x="2528" y="341"/>
                </a:lnTo>
                <a:lnTo>
                  <a:pt x="2480" y="455"/>
                </a:lnTo>
                <a:lnTo>
                  <a:pt x="0" y="86"/>
                </a:lnTo>
                <a:lnTo>
                  <a:pt x="14" y="0"/>
                </a:lnTo>
                <a:close/>
              </a:path>
            </a:pathLst>
          </a:custGeom>
          <a:gradFill>
            <a:gsLst>
              <a:gs pos="0">
                <a:srgbClr val="000099"/>
              </a:gs>
              <a:gs pos="100000">
                <a:srgbClr val="EAEAEA"/>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5154" name="Google Shape;5154;p26"/>
          <p:cNvSpPr/>
          <p:nvPr/>
        </p:nvSpPr>
        <p:spPr>
          <a:xfrm>
            <a:off x="7603345" y="3484465"/>
            <a:ext cx="54275" cy="120745"/>
          </a:xfrm>
          <a:custGeom>
            <a:avLst/>
            <a:gdLst/>
            <a:ahLst/>
            <a:cxnLst/>
            <a:rect l="l" t="t" r="r" b="b"/>
            <a:pathLst>
              <a:path w="702" h="1893" extrusionOk="0">
                <a:moveTo>
                  <a:pt x="579" y="0"/>
                </a:moveTo>
                <a:lnTo>
                  <a:pt x="0" y="1869"/>
                </a:lnTo>
                <a:lnTo>
                  <a:pt x="114" y="1893"/>
                </a:lnTo>
                <a:lnTo>
                  <a:pt x="702" y="51"/>
                </a:lnTo>
                <a:lnTo>
                  <a:pt x="579"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5155" name="Google Shape;5155;p26"/>
          <p:cNvSpPr/>
          <p:nvPr/>
        </p:nvSpPr>
        <p:spPr>
          <a:xfrm>
            <a:off x="7783026" y="3506043"/>
            <a:ext cx="58489" cy="139375"/>
          </a:xfrm>
          <a:custGeom>
            <a:avLst/>
            <a:gdLst/>
            <a:ahLst/>
            <a:cxnLst/>
            <a:rect l="l" t="t" r="r" b="b"/>
            <a:pathLst>
              <a:path w="756" h="2184" extrusionOk="0">
                <a:moveTo>
                  <a:pt x="756" y="0"/>
                </a:moveTo>
                <a:lnTo>
                  <a:pt x="138" y="2184"/>
                </a:lnTo>
                <a:lnTo>
                  <a:pt x="0" y="2148"/>
                </a:lnTo>
                <a:lnTo>
                  <a:pt x="606" y="78"/>
                </a:lnTo>
                <a:lnTo>
                  <a:pt x="756" y="0"/>
                </a:lnTo>
                <a:close/>
              </a:path>
            </a:pathLst>
          </a:custGeom>
          <a:gradFill>
            <a:gsLst>
              <a:gs pos="0">
                <a:srgbClr val="DDDDDD"/>
              </a:gs>
              <a:gs pos="100000">
                <a:schemeClr val="lt1"/>
              </a:gs>
            </a:gsLst>
            <a:lin ang="54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5156" name="Google Shape;5156;p26"/>
          <p:cNvSpPr/>
          <p:nvPr/>
        </p:nvSpPr>
        <p:spPr>
          <a:xfrm>
            <a:off x="7602706" y="3599078"/>
            <a:ext cx="214545" cy="47048"/>
          </a:xfrm>
          <a:custGeom>
            <a:avLst/>
            <a:gdLst/>
            <a:ahLst/>
            <a:cxnLst/>
            <a:rect l="l" t="t" r="r" b="b"/>
            <a:pathLst>
              <a:path w="2773" h="738" extrusionOk="0">
                <a:moveTo>
                  <a:pt x="33" y="0"/>
                </a:moveTo>
                <a:lnTo>
                  <a:pt x="0" y="99"/>
                </a:lnTo>
                <a:lnTo>
                  <a:pt x="2436" y="738"/>
                </a:lnTo>
                <a:cubicBezTo>
                  <a:pt x="2499" y="501"/>
                  <a:pt x="2773" y="727"/>
                  <a:pt x="2373" y="603"/>
                </a:cubicBezTo>
                <a:lnTo>
                  <a:pt x="33" y="0"/>
                </a:lnTo>
                <a:close/>
              </a:path>
            </a:pathLst>
          </a:custGeom>
          <a:gradFill>
            <a:gsLst>
              <a:gs pos="0">
                <a:srgbClr val="0000CC"/>
              </a:gs>
              <a:gs pos="100000">
                <a:schemeClr val="lt1"/>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5157" name="Google Shape;5157;p26"/>
          <p:cNvSpPr/>
          <p:nvPr/>
        </p:nvSpPr>
        <p:spPr>
          <a:xfrm>
            <a:off x="7789539" y="3507222"/>
            <a:ext cx="54786" cy="139965"/>
          </a:xfrm>
          <a:custGeom>
            <a:avLst/>
            <a:gdLst/>
            <a:ahLst/>
            <a:cxnLst/>
            <a:rect l="l" t="t" r="r" b="b"/>
            <a:pathLst>
              <a:path w="637" h="1659" extrusionOk="0">
                <a:moveTo>
                  <a:pt x="615" y="0"/>
                </a:moveTo>
                <a:lnTo>
                  <a:pt x="637" y="0"/>
                </a:lnTo>
                <a:lnTo>
                  <a:pt x="68" y="1659"/>
                </a:lnTo>
                <a:lnTo>
                  <a:pt x="0" y="1647"/>
                </a:lnTo>
                <a:lnTo>
                  <a:pt x="615" y="0"/>
                </a:lnTo>
                <a:close/>
              </a:path>
            </a:pathLst>
          </a:custGeom>
          <a:solidFill>
            <a:srgbClr val="4D4D4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5158" name="Google Shape;5158;p26"/>
          <p:cNvSpPr/>
          <p:nvPr/>
        </p:nvSpPr>
        <p:spPr>
          <a:xfrm>
            <a:off x="7602962" y="3605327"/>
            <a:ext cx="190792" cy="46458"/>
          </a:xfrm>
          <a:custGeom>
            <a:avLst/>
            <a:gdLst/>
            <a:ahLst/>
            <a:cxnLst/>
            <a:rect l="l" t="t" r="r" b="b"/>
            <a:pathLst>
              <a:path w="2216" h="550" extrusionOk="0">
                <a:moveTo>
                  <a:pt x="0" y="0"/>
                </a:moveTo>
                <a:lnTo>
                  <a:pt x="9" y="57"/>
                </a:lnTo>
                <a:lnTo>
                  <a:pt x="2164" y="550"/>
                </a:lnTo>
                <a:lnTo>
                  <a:pt x="2216" y="496"/>
                </a:lnTo>
                <a:lnTo>
                  <a:pt x="0" y="0"/>
                </a:lnTo>
                <a:close/>
              </a:path>
            </a:pathLst>
          </a:custGeom>
          <a:gradFill>
            <a:gsLst>
              <a:gs pos="0">
                <a:srgbClr val="000099"/>
              </a:gs>
              <a:gs pos="100000">
                <a:srgbClr val="808080"/>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nvGrpSpPr>
          <p:cNvPr id="5159" name="Google Shape;5159;p26"/>
          <p:cNvGrpSpPr/>
          <p:nvPr/>
        </p:nvGrpSpPr>
        <p:grpSpPr>
          <a:xfrm>
            <a:off x="7599769" y="3654969"/>
            <a:ext cx="64747" cy="27592"/>
            <a:chOff x="1740" y="2642"/>
            <a:chExt cx="752" cy="327"/>
          </a:xfrm>
        </p:grpSpPr>
        <p:sp>
          <p:nvSpPr>
            <p:cNvPr id="5160" name="Google Shape;5160;p26"/>
            <p:cNvSpPr/>
            <p:nvPr/>
          </p:nvSpPr>
          <p:spPr>
            <a:xfrm>
              <a:off x="1740" y="2642"/>
              <a:ext cx="752" cy="327"/>
            </a:xfrm>
            <a:custGeom>
              <a:avLst/>
              <a:gdLst/>
              <a:ahLst/>
              <a:cxnLst/>
              <a:rect l="l" t="t" r="r" b="b"/>
              <a:pathLst>
                <a:path w="752" h="327" extrusionOk="0">
                  <a:moveTo>
                    <a:pt x="293" y="0"/>
                  </a:moveTo>
                  <a:lnTo>
                    <a:pt x="752" y="124"/>
                  </a:lnTo>
                  <a:lnTo>
                    <a:pt x="470" y="327"/>
                  </a:lnTo>
                  <a:lnTo>
                    <a:pt x="0" y="183"/>
                  </a:lnTo>
                  <a:lnTo>
                    <a:pt x="293"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5161" name="Google Shape;5161;p26"/>
            <p:cNvSpPr/>
            <p:nvPr/>
          </p:nvSpPr>
          <p:spPr>
            <a:xfrm>
              <a:off x="1754" y="2649"/>
              <a:ext cx="726" cy="311"/>
            </a:xfrm>
            <a:custGeom>
              <a:avLst/>
              <a:gdLst/>
              <a:ahLst/>
              <a:cxnLst/>
              <a:rect l="l" t="t" r="r" b="b"/>
              <a:pathLst>
                <a:path w="726" h="311" extrusionOk="0">
                  <a:moveTo>
                    <a:pt x="282" y="0"/>
                  </a:moveTo>
                  <a:lnTo>
                    <a:pt x="726" y="119"/>
                  </a:lnTo>
                  <a:lnTo>
                    <a:pt x="457" y="311"/>
                  </a:lnTo>
                  <a:lnTo>
                    <a:pt x="0" y="173"/>
                  </a:lnTo>
                  <a:lnTo>
                    <a:pt x="282" y="0"/>
                  </a:lnTo>
                  <a:close/>
                </a:path>
              </a:pathLst>
            </a:custGeom>
            <a:gradFill>
              <a:gsLst>
                <a:gs pos="0">
                  <a:srgbClr val="4D4D4D"/>
                </a:gs>
                <a:gs pos="100000">
                  <a:srgbClr val="DDDDDD"/>
                </a:gs>
              </a:gsLst>
              <a:lin ang="189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5162" name="Google Shape;5162;p26"/>
            <p:cNvSpPr/>
            <p:nvPr/>
          </p:nvSpPr>
          <p:spPr>
            <a:xfrm>
              <a:off x="1808" y="2770"/>
              <a:ext cx="258" cy="100"/>
            </a:xfrm>
            <a:custGeom>
              <a:avLst/>
              <a:gdLst/>
              <a:ahLst/>
              <a:cxnLst/>
              <a:rect l="l" t="t" r="r" b="b"/>
              <a:pathLst>
                <a:path w="258" h="100" extrusionOk="0">
                  <a:moveTo>
                    <a:pt x="0" y="44"/>
                  </a:moveTo>
                  <a:lnTo>
                    <a:pt x="75" y="0"/>
                  </a:lnTo>
                  <a:lnTo>
                    <a:pt x="258" y="50"/>
                  </a:lnTo>
                  <a:lnTo>
                    <a:pt x="183" y="100"/>
                  </a:lnTo>
                  <a:lnTo>
                    <a:pt x="0" y="44"/>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5163" name="Google Shape;5163;p26"/>
            <p:cNvSpPr/>
            <p:nvPr/>
          </p:nvSpPr>
          <p:spPr>
            <a:xfrm>
              <a:off x="1799" y="2816"/>
              <a:ext cx="194" cy="63"/>
            </a:xfrm>
            <a:custGeom>
              <a:avLst/>
              <a:gdLst/>
              <a:ahLst/>
              <a:cxnLst/>
              <a:rect l="l" t="t" r="r" b="b"/>
              <a:pathLst>
                <a:path w="194" h="63" extrusionOk="0">
                  <a:moveTo>
                    <a:pt x="12" y="0"/>
                  </a:moveTo>
                  <a:lnTo>
                    <a:pt x="194" y="53"/>
                  </a:lnTo>
                  <a:lnTo>
                    <a:pt x="180" y="63"/>
                  </a:lnTo>
                  <a:lnTo>
                    <a:pt x="0" y="9"/>
                  </a:lnTo>
                  <a:lnTo>
                    <a:pt x="12"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5164" name="Google Shape;5164;p26"/>
            <p:cNvSpPr/>
            <p:nvPr/>
          </p:nvSpPr>
          <p:spPr>
            <a:xfrm>
              <a:off x="2020" y="2834"/>
              <a:ext cx="258" cy="102"/>
            </a:xfrm>
            <a:custGeom>
              <a:avLst/>
              <a:gdLst/>
              <a:ahLst/>
              <a:cxnLst/>
              <a:rect l="l" t="t" r="r" b="b"/>
              <a:pathLst>
                <a:path w="258" h="102" extrusionOk="0">
                  <a:moveTo>
                    <a:pt x="0" y="46"/>
                  </a:moveTo>
                  <a:lnTo>
                    <a:pt x="71" y="0"/>
                  </a:lnTo>
                  <a:lnTo>
                    <a:pt x="258" y="52"/>
                  </a:lnTo>
                  <a:lnTo>
                    <a:pt x="183" y="102"/>
                  </a:lnTo>
                  <a:lnTo>
                    <a:pt x="0" y="46"/>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5165" name="Google Shape;5165;p26"/>
            <p:cNvSpPr/>
            <p:nvPr/>
          </p:nvSpPr>
          <p:spPr>
            <a:xfrm>
              <a:off x="2011" y="2882"/>
              <a:ext cx="194" cy="63"/>
            </a:xfrm>
            <a:custGeom>
              <a:avLst/>
              <a:gdLst/>
              <a:ahLst/>
              <a:cxnLst/>
              <a:rect l="l" t="t" r="r" b="b"/>
              <a:pathLst>
                <a:path w="194" h="63" extrusionOk="0">
                  <a:moveTo>
                    <a:pt x="12" y="0"/>
                  </a:moveTo>
                  <a:lnTo>
                    <a:pt x="194" y="53"/>
                  </a:lnTo>
                  <a:lnTo>
                    <a:pt x="180" y="63"/>
                  </a:lnTo>
                  <a:lnTo>
                    <a:pt x="0" y="9"/>
                  </a:lnTo>
                  <a:lnTo>
                    <a:pt x="12"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sp>
        <p:nvSpPr>
          <p:cNvPr id="5166" name="Google Shape;5166;p26"/>
          <p:cNvSpPr/>
          <p:nvPr/>
        </p:nvSpPr>
        <p:spPr>
          <a:xfrm>
            <a:off x="7710617" y="3659096"/>
            <a:ext cx="78411" cy="60608"/>
          </a:xfrm>
          <a:custGeom>
            <a:avLst/>
            <a:gdLst/>
            <a:ahLst/>
            <a:cxnLst/>
            <a:rect l="l" t="t" r="r" b="b"/>
            <a:pathLst>
              <a:path w="990" h="792" extrusionOk="0">
                <a:moveTo>
                  <a:pt x="3" y="738"/>
                </a:moveTo>
                <a:lnTo>
                  <a:pt x="990" y="0"/>
                </a:lnTo>
                <a:lnTo>
                  <a:pt x="987" y="60"/>
                </a:lnTo>
                <a:lnTo>
                  <a:pt x="0" y="792"/>
                </a:lnTo>
                <a:lnTo>
                  <a:pt x="3" y="738"/>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5167" name="Google Shape;5167;p26"/>
          <p:cNvSpPr/>
          <p:nvPr/>
        </p:nvSpPr>
        <p:spPr>
          <a:xfrm>
            <a:off x="7510503" y="3663931"/>
            <a:ext cx="200625" cy="55302"/>
          </a:xfrm>
          <a:custGeom>
            <a:avLst/>
            <a:gdLst/>
            <a:ahLst/>
            <a:cxnLst/>
            <a:rect l="l" t="t" r="r" b="b"/>
            <a:pathLst>
              <a:path w="2532" h="723" extrusionOk="0">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5168" name="Google Shape;5168;p26"/>
          <p:cNvSpPr/>
          <p:nvPr/>
        </p:nvSpPr>
        <p:spPr>
          <a:xfrm>
            <a:off x="7510631" y="3653790"/>
            <a:ext cx="2171" cy="11202"/>
          </a:xfrm>
          <a:custGeom>
            <a:avLst/>
            <a:gdLst/>
            <a:ahLst/>
            <a:cxnLst/>
            <a:rect l="l" t="t" r="r" b="b"/>
            <a:pathLst>
              <a:path w="26" h="147" extrusionOk="0">
                <a:moveTo>
                  <a:pt x="26" y="10"/>
                </a:moveTo>
                <a:lnTo>
                  <a:pt x="23" y="147"/>
                </a:lnTo>
                <a:lnTo>
                  <a:pt x="0" y="144"/>
                </a:lnTo>
                <a:lnTo>
                  <a:pt x="3" y="0"/>
                </a:lnTo>
                <a:lnTo>
                  <a:pt x="26" y="1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5169" name="Google Shape;5169;p26"/>
          <p:cNvSpPr/>
          <p:nvPr/>
        </p:nvSpPr>
        <p:spPr>
          <a:xfrm>
            <a:off x="7510758" y="3608157"/>
            <a:ext cx="93225" cy="46340"/>
          </a:xfrm>
          <a:custGeom>
            <a:avLst/>
            <a:gdLst/>
            <a:ahLst/>
            <a:cxnLst/>
            <a:rect l="l" t="t" r="r" b="b"/>
            <a:pathLst>
              <a:path w="1176" h="606" extrusionOk="0">
                <a:moveTo>
                  <a:pt x="1170" y="0"/>
                </a:moveTo>
                <a:lnTo>
                  <a:pt x="0" y="597"/>
                </a:lnTo>
                <a:lnTo>
                  <a:pt x="30" y="606"/>
                </a:lnTo>
                <a:lnTo>
                  <a:pt x="1176" y="18"/>
                </a:lnTo>
                <a:lnTo>
                  <a:pt x="1170"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5170" name="Google Shape;5170;p26"/>
          <p:cNvSpPr/>
          <p:nvPr/>
        </p:nvSpPr>
        <p:spPr>
          <a:xfrm>
            <a:off x="7517016" y="3656149"/>
            <a:ext cx="190281" cy="53180"/>
          </a:xfrm>
          <a:custGeom>
            <a:avLst/>
            <a:gdLst/>
            <a:ahLst/>
            <a:cxnLst/>
            <a:rect l="l" t="t" r="r" b="b"/>
            <a:pathLst>
              <a:path w="2532" h="723" extrusionOk="0">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5171" name="Google Shape;5171;p26"/>
          <p:cNvSpPr/>
          <p:nvPr/>
        </p:nvSpPr>
        <p:spPr>
          <a:xfrm rot="10800000" flipH="1">
            <a:off x="7707042" y="3652375"/>
            <a:ext cx="77645" cy="55066"/>
          </a:xfrm>
          <a:custGeom>
            <a:avLst/>
            <a:gdLst/>
            <a:ahLst/>
            <a:cxnLst/>
            <a:rect l="l" t="t" r="r" b="b"/>
            <a:pathLst>
              <a:path w="2532" h="723" extrusionOk="0">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pic>
        <p:nvPicPr>
          <p:cNvPr id="5172" name="Google Shape;5172;p26" descr="desktop_computer_stylized_medium"/>
          <p:cNvPicPr preferRelativeResize="0"/>
          <p:nvPr/>
        </p:nvPicPr>
        <p:blipFill rotWithShape="1">
          <a:blip r:embed="rId10">
            <a:alphaModFix/>
          </a:blip>
          <a:srcRect/>
          <a:stretch/>
        </p:blipFill>
        <p:spPr>
          <a:xfrm flipH="1">
            <a:off x="7991996" y="3567143"/>
            <a:ext cx="359261" cy="342045"/>
          </a:xfrm>
          <a:prstGeom prst="rect">
            <a:avLst/>
          </a:prstGeom>
          <a:noFill/>
          <a:ln>
            <a:noFill/>
          </a:ln>
        </p:spPr>
      </p:pic>
      <p:sp>
        <p:nvSpPr>
          <p:cNvPr id="5173" name="Google Shape;5173;p26"/>
          <p:cNvSpPr/>
          <p:nvPr/>
        </p:nvSpPr>
        <p:spPr>
          <a:xfrm flipH="1">
            <a:off x="8145217" y="3599942"/>
            <a:ext cx="169400" cy="156753"/>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pic>
        <p:nvPicPr>
          <p:cNvPr id="5174" name="Google Shape;5174;p26" descr="fridge2.png"/>
          <p:cNvPicPr preferRelativeResize="0"/>
          <p:nvPr/>
        </p:nvPicPr>
        <p:blipFill rotWithShape="1">
          <a:blip r:embed="rId11">
            <a:alphaModFix/>
          </a:blip>
          <a:srcRect/>
          <a:stretch/>
        </p:blipFill>
        <p:spPr>
          <a:xfrm>
            <a:off x="7903199" y="3385017"/>
            <a:ext cx="189578" cy="337027"/>
          </a:xfrm>
          <a:prstGeom prst="rect">
            <a:avLst/>
          </a:prstGeom>
          <a:noFill/>
          <a:ln>
            <a:noFill/>
          </a:ln>
        </p:spPr>
      </p:pic>
      <p:grpSp>
        <p:nvGrpSpPr>
          <p:cNvPr id="5175" name="Google Shape;5175;p26"/>
          <p:cNvGrpSpPr/>
          <p:nvPr/>
        </p:nvGrpSpPr>
        <p:grpSpPr>
          <a:xfrm>
            <a:off x="10288915" y="5273951"/>
            <a:ext cx="177192" cy="330833"/>
            <a:chOff x="4140" y="429"/>
            <a:chExt cx="1425" cy="2396"/>
          </a:xfrm>
        </p:grpSpPr>
        <p:sp>
          <p:nvSpPr>
            <p:cNvPr id="5176" name="Google Shape;5176;p26"/>
            <p:cNvSpPr/>
            <p:nvPr/>
          </p:nvSpPr>
          <p:spPr>
            <a:xfrm>
              <a:off x="5268" y="433"/>
              <a:ext cx="283" cy="2286"/>
            </a:xfrm>
            <a:custGeom>
              <a:avLst/>
              <a:gdLst/>
              <a:ahLst/>
              <a:cxnLst/>
              <a:rect l="l" t="t" r="r" b="b"/>
              <a:pathLst>
                <a:path w="354" h="2742" extrusionOk="0">
                  <a:moveTo>
                    <a:pt x="63" y="0"/>
                  </a:moveTo>
                  <a:lnTo>
                    <a:pt x="354" y="339"/>
                  </a:lnTo>
                  <a:lnTo>
                    <a:pt x="346" y="2624"/>
                  </a:lnTo>
                  <a:lnTo>
                    <a:pt x="0" y="2742"/>
                  </a:lnTo>
                  <a:lnTo>
                    <a:pt x="63" y="0"/>
                  </a:lnTo>
                  <a:close/>
                </a:path>
              </a:pathLst>
            </a:custGeom>
            <a:gradFill>
              <a:gsLst>
                <a:gs pos="0">
                  <a:srgbClr val="DDDDDD"/>
                </a:gs>
                <a:gs pos="100000">
                  <a:srgbClr val="333333"/>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5177" name="Google Shape;5177;p26"/>
            <p:cNvSpPr/>
            <p:nvPr/>
          </p:nvSpPr>
          <p:spPr>
            <a:xfrm>
              <a:off x="4210" y="429"/>
              <a:ext cx="1046" cy="2285"/>
            </a:xfrm>
            <a:prstGeom prst="rect">
              <a:avLst/>
            </a:prstGeom>
            <a:gradFill>
              <a:gsLst>
                <a:gs pos="0">
                  <a:srgbClr val="292929"/>
                </a:gs>
                <a:gs pos="100000">
                  <a:srgbClr val="808080"/>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5178" name="Google Shape;5178;p26"/>
            <p:cNvSpPr/>
            <p:nvPr/>
          </p:nvSpPr>
          <p:spPr>
            <a:xfrm>
              <a:off x="5321" y="570"/>
              <a:ext cx="169" cy="2115"/>
            </a:xfrm>
            <a:custGeom>
              <a:avLst/>
              <a:gdLst/>
              <a:ahLst/>
              <a:cxnLst/>
              <a:rect l="l" t="t" r="r" b="b"/>
              <a:pathLst>
                <a:path w="211" h="2537" extrusionOk="0">
                  <a:moveTo>
                    <a:pt x="7" y="0"/>
                  </a:moveTo>
                  <a:cubicBezTo>
                    <a:pt x="7" y="0"/>
                    <a:pt x="57" y="28"/>
                    <a:pt x="211" y="218"/>
                  </a:cubicBezTo>
                  <a:cubicBezTo>
                    <a:pt x="0" y="1229"/>
                    <a:pt x="41" y="2537"/>
                    <a:pt x="7" y="2501"/>
                  </a:cubicBezTo>
                  <a:lnTo>
                    <a:pt x="7" y="0"/>
                  </a:lnTo>
                  <a:close/>
                </a:path>
              </a:pathLst>
            </a:custGeom>
            <a:gradFill>
              <a:gsLst>
                <a:gs pos="0">
                  <a:srgbClr val="808080"/>
                </a:gs>
                <a:gs pos="100000">
                  <a:srgbClr val="F8F8F8"/>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5179" name="Google Shape;5179;p26"/>
            <p:cNvSpPr/>
            <p:nvPr/>
          </p:nvSpPr>
          <p:spPr>
            <a:xfrm>
              <a:off x="5284" y="1640"/>
              <a:ext cx="263" cy="189"/>
            </a:xfrm>
            <a:custGeom>
              <a:avLst/>
              <a:gdLst/>
              <a:ahLst/>
              <a:cxnLst/>
              <a:rect l="l" t="t" r="r" b="b"/>
              <a:pathLst>
                <a:path w="328" h="226" extrusionOk="0">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5180" name="Google Shape;5180;p26"/>
            <p:cNvSpPr/>
            <p:nvPr/>
          </p:nvSpPr>
          <p:spPr>
            <a:xfrm>
              <a:off x="4210" y="690"/>
              <a:ext cx="598" cy="47"/>
            </a:xfrm>
            <a:prstGeom prst="rect">
              <a:avLst/>
            </a:prstGeom>
            <a:solidFill>
              <a:schemeClr val="dk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grpSp>
          <p:nvGrpSpPr>
            <p:cNvPr id="5181" name="Google Shape;5181;p26"/>
            <p:cNvGrpSpPr/>
            <p:nvPr/>
          </p:nvGrpSpPr>
          <p:grpSpPr>
            <a:xfrm>
              <a:off x="4748" y="666"/>
              <a:ext cx="578" cy="150"/>
              <a:chOff x="613" y="2566"/>
              <a:chExt cx="721" cy="144"/>
            </a:xfrm>
          </p:grpSpPr>
          <p:sp>
            <p:nvSpPr>
              <p:cNvPr id="5182" name="Google Shape;5182;p26"/>
              <p:cNvSpPr/>
              <p:nvPr/>
            </p:nvSpPr>
            <p:spPr>
              <a:xfrm>
                <a:off x="613" y="2566"/>
                <a:ext cx="721" cy="144"/>
              </a:xfrm>
              <a:prstGeom prst="roundRect">
                <a:avLst>
                  <a:gd name="adj" fmla="val 50000"/>
                </a:avLst>
              </a:pr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5183" name="Google Shape;5183;p26"/>
              <p:cNvSpPr/>
              <p:nvPr/>
            </p:nvSpPr>
            <p:spPr>
              <a:xfrm>
                <a:off x="625" y="2581"/>
                <a:ext cx="696" cy="114"/>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grpSp>
        <p:sp>
          <p:nvSpPr>
            <p:cNvPr id="5184" name="Google Shape;5184;p26"/>
            <p:cNvSpPr/>
            <p:nvPr/>
          </p:nvSpPr>
          <p:spPr>
            <a:xfrm>
              <a:off x="4220" y="1022"/>
              <a:ext cx="598" cy="47"/>
            </a:xfrm>
            <a:prstGeom prst="rect">
              <a:avLst/>
            </a:prstGeom>
            <a:solidFill>
              <a:schemeClr val="dk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grpSp>
          <p:nvGrpSpPr>
            <p:cNvPr id="5185" name="Google Shape;5185;p26"/>
            <p:cNvGrpSpPr/>
            <p:nvPr/>
          </p:nvGrpSpPr>
          <p:grpSpPr>
            <a:xfrm>
              <a:off x="4748" y="990"/>
              <a:ext cx="578" cy="134"/>
              <a:chOff x="615" y="2564"/>
              <a:chExt cx="721" cy="139"/>
            </a:xfrm>
          </p:grpSpPr>
          <p:sp>
            <p:nvSpPr>
              <p:cNvPr id="5186" name="Google Shape;5186;p26"/>
              <p:cNvSpPr/>
              <p:nvPr/>
            </p:nvSpPr>
            <p:spPr>
              <a:xfrm>
                <a:off x="615" y="2564"/>
                <a:ext cx="721" cy="139"/>
              </a:xfrm>
              <a:prstGeom prst="roundRect">
                <a:avLst>
                  <a:gd name="adj" fmla="val 50000"/>
                </a:avLst>
              </a:pr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5187" name="Google Shape;5187;p26"/>
              <p:cNvSpPr/>
              <p:nvPr/>
            </p:nvSpPr>
            <p:spPr>
              <a:xfrm>
                <a:off x="628" y="2581"/>
                <a:ext cx="696" cy="107"/>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grpSp>
        <p:sp>
          <p:nvSpPr>
            <p:cNvPr id="5188" name="Google Shape;5188;p26"/>
            <p:cNvSpPr/>
            <p:nvPr/>
          </p:nvSpPr>
          <p:spPr>
            <a:xfrm>
              <a:off x="4220" y="1354"/>
              <a:ext cx="598" cy="47"/>
            </a:xfrm>
            <a:prstGeom prst="rect">
              <a:avLst/>
            </a:prstGeom>
            <a:solidFill>
              <a:schemeClr val="dk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5189" name="Google Shape;5189;p26"/>
            <p:cNvSpPr/>
            <p:nvPr/>
          </p:nvSpPr>
          <p:spPr>
            <a:xfrm>
              <a:off x="4230" y="1655"/>
              <a:ext cx="598" cy="47"/>
            </a:xfrm>
            <a:prstGeom prst="rect">
              <a:avLst/>
            </a:prstGeom>
            <a:solidFill>
              <a:schemeClr val="dk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grpSp>
          <p:nvGrpSpPr>
            <p:cNvPr id="5190" name="Google Shape;5190;p26"/>
            <p:cNvGrpSpPr/>
            <p:nvPr/>
          </p:nvGrpSpPr>
          <p:grpSpPr>
            <a:xfrm>
              <a:off x="4738" y="1647"/>
              <a:ext cx="578" cy="135"/>
              <a:chOff x="618" y="2586"/>
              <a:chExt cx="720" cy="124"/>
            </a:xfrm>
          </p:grpSpPr>
          <p:sp>
            <p:nvSpPr>
              <p:cNvPr id="5191" name="Google Shape;5191;p26"/>
              <p:cNvSpPr/>
              <p:nvPr/>
            </p:nvSpPr>
            <p:spPr>
              <a:xfrm>
                <a:off x="618" y="2586"/>
                <a:ext cx="720" cy="124"/>
              </a:xfrm>
              <a:prstGeom prst="roundRect">
                <a:avLst>
                  <a:gd name="adj" fmla="val 50000"/>
                </a:avLst>
              </a:pr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5192" name="Google Shape;5192;p26"/>
              <p:cNvSpPr/>
              <p:nvPr/>
            </p:nvSpPr>
            <p:spPr>
              <a:xfrm>
                <a:off x="630" y="2586"/>
                <a:ext cx="695" cy="109"/>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grpSp>
        <p:sp>
          <p:nvSpPr>
            <p:cNvPr id="5193" name="Google Shape;5193;p26"/>
            <p:cNvSpPr/>
            <p:nvPr/>
          </p:nvSpPr>
          <p:spPr>
            <a:xfrm>
              <a:off x="5288" y="1354"/>
              <a:ext cx="263" cy="188"/>
            </a:xfrm>
            <a:custGeom>
              <a:avLst/>
              <a:gdLst/>
              <a:ahLst/>
              <a:cxnLst/>
              <a:rect l="l" t="t" r="r" b="b"/>
              <a:pathLst>
                <a:path w="328" h="226" extrusionOk="0">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nvGrpSpPr>
            <p:cNvPr id="5194" name="Google Shape;5194;p26"/>
            <p:cNvGrpSpPr/>
            <p:nvPr/>
          </p:nvGrpSpPr>
          <p:grpSpPr>
            <a:xfrm>
              <a:off x="4738" y="1330"/>
              <a:ext cx="588" cy="134"/>
              <a:chOff x="613" y="2571"/>
              <a:chExt cx="732" cy="134"/>
            </a:xfrm>
          </p:grpSpPr>
          <p:sp>
            <p:nvSpPr>
              <p:cNvPr id="5195" name="Google Shape;5195;p26"/>
              <p:cNvSpPr/>
              <p:nvPr/>
            </p:nvSpPr>
            <p:spPr>
              <a:xfrm>
                <a:off x="613" y="2571"/>
                <a:ext cx="732" cy="134"/>
              </a:xfrm>
              <a:prstGeom prst="roundRect">
                <a:avLst>
                  <a:gd name="adj" fmla="val 50000"/>
                </a:avLst>
              </a:pr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5196" name="Google Shape;5196;p26"/>
              <p:cNvSpPr/>
              <p:nvPr/>
            </p:nvSpPr>
            <p:spPr>
              <a:xfrm>
                <a:off x="625" y="2587"/>
                <a:ext cx="720" cy="103"/>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grpSp>
        <p:sp>
          <p:nvSpPr>
            <p:cNvPr id="5197" name="Google Shape;5197;p26"/>
            <p:cNvSpPr/>
            <p:nvPr/>
          </p:nvSpPr>
          <p:spPr>
            <a:xfrm>
              <a:off x="5246" y="429"/>
              <a:ext cx="70" cy="2285"/>
            </a:xfrm>
            <a:prstGeom prst="rect">
              <a:avLst/>
            </a:prstGeom>
            <a:gradFill>
              <a:gsLst>
                <a:gs pos="0">
                  <a:srgbClr val="333333"/>
                </a:gs>
                <a:gs pos="50000">
                  <a:srgbClr val="DDDDDD"/>
                </a:gs>
                <a:gs pos="100000">
                  <a:srgbClr val="333333"/>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5198" name="Google Shape;5198;p26"/>
            <p:cNvSpPr/>
            <p:nvPr/>
          </p:nvSpPr>
          <p:spPr>
            <a:xfrm>
              <a:off x="5312" y="1007"/>
              <a:ext cx="237" cy="213"/>
            </a:xfrm>
            <a:custGeom>
              <a:avLst/>
              <a:gdLst/>
              <a:ahLst/>
              <a:cxnLst/>
              <a:rect l="l" t="t" r="r" b="b"/>
              <a:pathLst>
                <a:path w="296" h="256" extrusionOk="0">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5199" name="Google Shape;5199;p26"/>
            <p:cNvSpPr/>
            <p:nvPr/>
          </p:nvSpPr>
          <p:spPr>
            <a:xfrm>
              <a:off x="5315" y="680"/>
              <a:ext cx="244" cy="240"/>
            </a:xfrm>
            <a:custGeom>
              <a:avLst/>
              <a:gdLst/>
              <a:ahLst/>
              <a:cxnLst/>
              <a:rect l="l" t="t" r="r" b="b"/>
              <a:pathLst>
                <a:path w="304" h="288" extrusionOk="0">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5200" name="Google Shape;5200;p26"/>
            <p:cNvSpPr/>
            <p:nvPr/>
          </p:nvSpPr>
          <p:spPr>
            <a:xfrm>
              <a:off x="5515" y="2611"/>
              <a:ext cx="50" cy="95"/>
            </a:xfrm>
            <a:prstGeom prst="ellipse">
              <a:avLst/>
            </a:prstGeom>
            <a:solidFill>
              <a:srgbClr val="33333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5201" name="Google Shape;5201;p26"/>
            <p:cNvSpPr/>
            <p:nvPr/>
          </p:nvSpPr>
          <p:spPr>
            <a:xfrm>
              <a:off x="5302" y="2614"/>
              <a:ext cx="245" cy="200"/>
            </a:xfrm>
            <a:custGeom>
              <a:avLst/>
              <a:gdLst/>
              <a:ahLst/>
              <a:cxnLst/>
              <a:rect l="l" t="t" r="r" b="b"/>
              <a:pathLst>
                <a:path w="306" h="240" extrusionOk="0">
                  <a:moveTo>
                    <a:pt x="0" y="106"/>
                  </a:moveTo>
                  <a:lnTo>
                    <a:pt x="2" y="240"/>
                  </a:lnTo>
                  <a:lnTo>
                    <a:pt x="306" y="110"/>
                  </a:lnTo>
                  <a:lnTo>
                    <a:pt x="300" y="0"/>
                  </a:lnTo>
                  <a:lnTo>
                    <a:pt x="0" y="106"/>
                  </a:lnTo>
                  <a:close/>
                </a:path>
              </a:pathLst>
            </a:custGeom>
            <a:solidFill>
              <a:srgbClr val="33333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5202" name="Google Shape;5202;p26"/>
            <p:cNvSpPr/>
            <p:nvPr/>
          </p:nvSpPr>
          <p:spPr>
            <a:xfrm>
              <a:off x="4140" y="2675"/>
              <a:ext cx="1196" cy="150"/>
            </a:xfrm>
            <a:prstGeom prst="roundRect">
              <a:avLst>
                <a:gd name="adj" fmla="val 50000"/>
              </a:avLst>
            </a:prstGeom>
            <a:solidFill>
              <a:srgbClr val="DDDDDD"/>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5203" name="Google Shape;5203;p26"/>
            <p:cNvSpPr/>
            <p:nvPr/>
          </p:nvSpPr>
          <p:spPr>
            <a:xfrm>
              <a:off x="4210" y="2714"/>
              <a:ext cx="1066" cy="79"/>
            </a:xfrm>
            <a:prstGeom prst="roundRect">
              <a:avLst>
                <a:gd name="adj" fmla="val 50000"/>
              </a:avLst>
            </a:prstGeom>
            <a:gradFill>
              <a:gsLst>
                <a:gs pos="0">
                  <a:schemeClr val="dk2"/>
                </a:gs>
                <a:gs pos="100000">
                  <a:schemeClr val="lt2"/>
                </a:gs>
              </a:gsLst>
              <a:lin ang="0" scaled="0"/>
            </a:gra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5204" name="Google Shape;5204;p26"/>
            <p:cNvSpPr/>
            <p:nvPr/>
          </p:nvSpPr>
          <p:spPr>
            <a:xfrm>
              <a:off x="4309" y="2382"/>
              <a:ext cx="159" cy="142"/>
            </a:xfrm>
            <a:prstGeom prst="ellipse">
              <a:avLst/>
            </a:prstGeom>
            <a:solidFill>
              <a:srgbClr val="33CC3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5205" name="Google Shape;5205;p26"/>
            <p:cNvSpPr/>
            <p:nvPr/>
          </p:nvSpPr>
          <p:spPr>
            <a:xfrm>
              <a:off x="4489" y="2382"/>
              <a:ext cx="159" cy="142"/>
            </a:xfrm>
            <a:prstGeom prst="ellipse">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Noto Sans Symbols"/>
                <a:buNone/>
              </a:pPr>
              <a:endParaRPr sz="1800" b="0" i="0" u="none" strike="noStrike" cap="none">
                <a:solidFill>
                  <a:srgbClr val="FF0000"/>
                </a:solidFill>
                <a:latin typeface="Arial"/>
                <a:ea typeface="Arial"/>
                <a:cs typeface="Arial"/>
                <a:sym typeface="Arial"/>
              </a:endParaRPr>
            </a:p>
          </p:txBody>
        </p:sp>
        <p:sp>
          <p:nvSpPr>
            <p:cNvPr id="5206" name="Google Shape;5206;p26"/>
            <p:cNvSpPr/>
            <p:nvPr/>
          </p:nvSpPr>
          <p:spPr>
            <a:xfrm>
              <a:off x="4658" y="2382"/>
              <a:ext cx="159" cy="142"/>
            </a:xfrm>
            <a:prstGeom prst="ellipse">
              <a:avLst/>
            </a:prstGeom>
            <a:solidFill>
              <a:srgbClr val="33CC3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5207" name="Google Shape;5207;p26"/>
            <p:cNvSpPr/>
            <p:nvPr/>
          </p:nvSpPr>
          <p:spPr>
            <a:xfrm>
              <a:off x="5067" y="1837"/>
              <a:ext cx="80" cy="759"/>
            </a:xfrm>
            <a:prstGeom prst="rect">
              <a:avLst/>
            </a:prstGeom>
            <a:solidFill>
              <a:srgbClr val="29292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grpSp>
      <p:grpSp>
        <p:nvGrpSpPr>
          <p:cNvPr id="5208" name="Google Shape;5208;p26"/>
          <p:cNvGrpSpPr/>
          <p:nvPr/>
        </p:nvGrpSpPr>
        <p:grpSpPr>
          <a:xfrm flipH="1">
            <a:off x="7980855" y="4900161"/>
            <a:ext cx="345630" cy="320302"/>
            <a:chOff x="2839" y="3501"/>
            <a:chExt cx="755" cy="803"/>
          </a:xfrm>
        </p:grpSpPr>
        <p:pic>
          <p:nvPicPr>
            <p:cNvPr id="5209" name="Google Shape;5209;p26" descr="desktop_computer_stylized_medium"/>
            <p:cNvPicPr preferRelativeResize="0"/>
            <p:nvPr/>
          </p:nvPicPr>
          <p:blipFill rotWithShape="1">
            <a:blip r:embed="rId12">
              <a:alphaModFix/>
            </a:blip>
            <a:srcRect/>
            <a:stretch/>
          </p:blipFill>
          <p:spPr>
            <a:xfrm>
              <a:off x="2839" y="3501"/>
              <a:ext cx="755" cy="803"/>
            </a:xfrm>
            <a:prstGeom prst="rect">
              <a:avLst/>
            </a:prstGeom>
            <a:noFill/>
            <a:ln>
              <a:noFill/>
            </a:ln>
          </p:spPr>
        </p:pic>
        <p:sp>
          <p:nvSpPr>
            <p:cNvPr id="5210" name="Google Shape;5210;p26"/>
            <p:cNvSpPr/>
            <p:nvPr/>
          </p:nvSpPr>
          <p:spPr>
            <a:xfrm>
              <a:off x="2916" y="3578"/>
              <a:ext cx="356" cy="368"/>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pic>
        <p:nvPicPr>
          <p:cNvPr id="5211" name="Google Shape;5211;p26" descr="laptop_keyboard"/>
          <p:cNvPicPr preferRelativeResize="0"/>
          <p:nvPr/>
        </p:nvPicPr>
        <p:blipFill rotWithShape="1">
          <a:blip r:embed="rId13">
            <a:alphaModFix/>
          </a:blip>
          <a:srcRect/>
          <a:stretch/>
        </p:blipFill>
        <p:spPr>
          <a:xfrm rot="109064" flipH="1">
            <a:off x="9216586" y="6040274"/>
            <a:ext cx="253501" cy="120343"/>
          </a:xfrm>
          <a:prstGeom prst="rect">
            <a:avLst/>
          </a:prstGeom>
          <a:noFill/>
          <a:ln>
            <a:noFill/>
          </a:ln>
        </p:spPr>
      </p:pic>
      <p:sp>
        <p:nvSpPr>
          <p:cNvPr id="5212" name="Google Shape;5212;p26"/>
          <p:cNvSpPr/>
          <p:nvPr/>
        </p:nvSpPr>
        <p:spPr>
          <a:xfrm>
            <a:off x="9300597" y="5923494"/>
            <a:ext cx="204043" cy="157052"/>
          </a:xfrm>
          <a:custGeom>
            <a:avLst/>
            <a:gdLst/>
            <a:ahLst/>
            <a:cxnLst/>
            <a:rect l="l" t="t" r="r" b="b"/>
            <a:pathLst>
              <a:path w="2982" h="2442" extrusionOk="0">
                <a:moveTo>
                  <a:pt x="540" y="0"/>
                </a:moveTo>
                <a:lnTo>
                  <a:pt x="0" y="1734"/>
                </a:lnTo>
                <a:lnTo>
                  <a:pt x="2394" y="2442"/>
                </a:lnTo>
                <a:lnTo>
                  <a:pt x="2982" y="318"/>
                </a:lnTo>
                <a:lnTo>
                  <a:pt x="54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pic>
        <p:nvPicPr>
          <p:cNvPr id="5213" name="Google Shape;5213;p26" descr="screen"/>
          <p:cNvPicPr preferRelativeResize="0"/>
          <p:nvPr/>
        </p:nvPicPr>
        <p:blipFill rotWithShape="1">
          <a:blip r:embed="rId14">
            <a:alphaModFix/>
          </a:blip>
          <a:srcRect/>
          <a:stretch/>
        </p:blipFill>
        <p:spPr>
          <a:xfrm>
            <a:off x="9310647" y="5927534"/>
            <a:ext cx="185412" cy="142915"/>
          </a:xfrm>
          <a:prstGeom prst="rect">
            <a:avLst/>
          </a:prstGeom>
          <a:noFill/>
          <a:ln>
            <a:noFill/>
          </a:ln>
        </p:spPr>
      </p:pic>
      <p:sp>
        <p:nvSpPr>
          <p:cNvPr id="5214" name="Google Shape;5214;p26"/>
          <p:cNvSpPr/>
          <p:nvPr/>
        </p:nvSpPr>
        <p:spPr>
          <a:xfrm>
            <a:off x="9337747" y="5918861"/>
            <a:ext cx="172878" cy="29225"/>
          </a:xfrm>
          <a:custGeom>
            <a:avLst/>
            <a:gdLst/>
            <a:ahLst/>
            <a:cxnLst/>
            <a:rect l="l" t="t" r="r" b="b"/>
            <a:pathLst>
              <a:path w="2528" h="455" extrusionOk="0">
                <a:moveTo>
                  <a:pt x="14" y="0"/>
                </a:moveTo>
                <a:lnTo>
                  <a:pt x="2528" y="341"/>
                </a:lnTo>
                <a:lnTo>
                  <a:pt x="2480" y="455"/>
                </a:lnTo>
                <a:lnTo>
                  <a:pt x="0" y="86"/>
                </a:lnTo>
                <a:lnTo>
                  <a:pt x="14" y="0"/>
                </a:lnTo>
                <a:close/>
              </a:path>
            </a:pathLst>
          </a:custGeom>
          <a:gradFill>
            <a:gsLst>
              <a:gs pos="0">
                <a:srgbClr val="000099"/>
              </a:gs>
              <a:gs pos="100000">
                <a:srgbClr val="EAEAEA"/>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5215" name="Google Shape;5215;p26"/>
          <p:cNvSpPr/>
          <p:nvPr/>
        </p:nvSpPr>
        <p:spPr>
          <a:xfrm>
            <a:off x="9298791" y="5918624"/>
            <a:ext cx="47990" cy="121650"/>
          </a:xfrm>
          <a:custGeom>
            <a:avLst/>
            <a:gdLst/>
            <a:ahLst/>
            <a:cxnLst/>
            <a:rect l="l" t="t" r="r" b="b"/>
            <a:pathLst>
              <a:path w="702" h="1893" extrusionOk="0">
                <a:moveTo>
                  <a:pt x="579" y="0"/>
                </a:moveTo>
                <a:lnTo>
                  <a:pt x="0" y="1869"/>
                </a:lnTo>
                <a:lnTo>
                  <a:pt x="114" y="1893"/>
                </a:lnTo>
                <a:lnTo>
                  <a:pt x="702" y="51"/>
                </a:lnTo>
                <a:lnTo>
                  <a:pt x="579"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5216" name="Google Shape;5216;p26"/>
          <p:cNvSpPr/>
          <p:nvPr/>
        </p:nvSpPr>
        <p:spPr>
          <a:xfrm>
            <a:off x="9457666" y="5940364"/>
            <a:ext cx="51716" cy="140420"/>
          </a:xfrm>
          <a:custGeom>
            <a:avLst/>
            <a:gdLst/>
            <a:ahLst/>
            <a:cxnLst/>
            <a:rect l="l" t="t" r="r" b="b"/>
            <a:pathLst>
              <a:path w="756" h="2184" extrusionOk="0">
                <a:moveTo>
                  <a:pt x="756" y="0"/>
                </a:moveTo>
                <a:lnTo>
                  <a:pt x="138" y="2184"/>
                </a:lnTo>
                <a:lnTo>
                  <a:pt x="0" y="2148"/>
                </a:lnTo>
                <a:lnTo>
                  <a:pt x="606" y="78"/>
                </a:lnTo>
                <a:lnTo>
                  <a:pt x="756" y="0"/>
                </a:lnTo>
                <a:close/>
              </a:path>
            </a:pathLst>
          </a:custGeom>
          <a:gradFill>
            <a:gsLst>
              <a:gs pos="0">
                <a:srgbClr val="DDDDDD"/>
              </a:gs>
              <a:gs pos="100000">
                <a:schemeClr val="lt1"/>
              </a:gs>
            </a:gsLst>
            <a:lin ang="54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5217" name="Google Shape;5217;p26"/>
          <p:cNvSpPr/>
          <p:nvPr/>
        </p:nvSpPr>
        <p:spPr>
          <a:xfrm>
            <a:off x="9298226" y="6034096"/>
            <a:ext cx="189702" cy="47401"/>
          </a:xfrm>
          <a:custGeom>
            <a:avLst/>
            <a:gdLst/>
            <a:ahLst/>
            <a:cxnLst/>
            <a:rect l="l" t="t" r="r" b="b"/>
            <a:pathLst>
              <a:path w="2773" h="738" extrusionOk="0">
                <a:moveTo>
                  <a:pt x="33" y="0"/>
                </a:moveTo>
                <a:lnTo>
                  <a:pt x="0" y="99"/>
                </a:lnTo>
                <a:lnTo>
                  <a:pt x="2436" y="738"/>
                </a:lnTo>
                <a:cubicBezTo>
                  <a:pt x="2499" y="501"/>
                  <a:pt x="2773" y="727"/>
                  <a:pt x="2373" y="603"/>
                </a:cubicBezTo>
                <a:lnTo>
                  <a:pt x="33" y="0"/>
                </a:lnTo>
                <a:close/>
              </a:path>
            </a:pathLst>
          </a:custGeom>
          <a:gradFill>
            <a:gsLst>
              <a:gs pos="0">
                <a:srgbClr val="0000CC"/>
              </a:gs>
              <a:gs pos="100000">
                <a:schemeClr val="lt1"/>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5218" name="Google Shape;5218;p26"/>
          <p:cNvSpPr/>
          <p:nvPr/>
        </p:nvSpPr>
        <p:spPr>
          <a:xfrm>
            <a:off x="9463425" y="5941552"/>
            <a:ext cx="48442" cy="141014"/>
          </a:xfrm>
          <a:custGeom>
            <a:avLst/>
            <a:gdLst/>
            <a:ahLst/>
            <a:cxnLst/>
            <a:rect l="l" t="t" r="r" b="b"/>
            <a:pathLst>
              <a:path w="637" h="1659" extrusionOk="0">
                <a:moveTo>
                  <a:pt x="615" y="0"/>
                </a:moveTo>
                <a:lnTo>
                  <a:pt x="637" y="0"/>
                </a:lnTo>
                <a:lnTo>
                  <a:pt x="68" y="1659"/>
                </a:lnTo>
                <a:lnTo>
                  <a:pt x="0" y="1647"/>
                </a:lnTo>
                <a:lnTo>
                  <a:pt x="615" y="0"/>
                </a:lnTo>
                <a:close/>
              </a:path>
            </a:pathLst>
          </a:custGeom>
          <a:solidFill>
            <a:srgbClr val="4D4D4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5219" name="Google Shape;5219;p26"/>
          <p:cNvSpPr/>
          <p:nvPr/>
        </p:nvSpPr>
        <p:spPr>
          <a:xfrm>
            <a:off x="9298452" y="6040392"/>
            <a:ext cx="168700" cy="46807"/>
          </a:xfrm>
          <a:custGeom>
            <a:avLst/>
            <a:gdLst/>
            <a:ahLst/>
            <a:cxnLst/>
            <a:rect l="l" t="t" r="r" b="b"/>
            <a:pathLst>
              <a:path w="2216" h="550" extrusionOk="0">
                <a:moveTo>
                  <a:pt x="0" y="0"/>
                </a:moveTo>
                <a:lnTo>
                  <a:pt x="9" y="57"/>
                </a:lnTo>
                <a:lnTo>
                  <a:pt x="2164" y="550"/>
                </a:lnTo>
                <a:lnTo>
                  <a:pt x="2216" y="496"/>
                </a:lnTo>
                <a:lnTo>
                  <a:pt x="0" y="0"/>
                </a:lnTo>
                <a:close/>
              </a:path>
            </a:pathLst>
          </a:custGeom>
          <a:gradFill>
            <a:gsLst>
              <a:gs pos="0">
                <a:srgbClr val="000099"/>
              </a:gs>
              <a:gs pos="100000">
                <a:srgbClr val="808080"/>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nvGrpSpPr>
          <p:cNvPr id="5220" name="Google Shape;5220;p26"/>
          <p:cNvGrpSpPr/>
          <p:nvPr/>
        </p:nvGrpSpPr>
        <p:grpSpPr>
          <a:xfrm>
            <a:off x="9295629" y="6090407"/>
            <a:ext cx="57249" cy="27799"/>
            <a:chOff x="1740" y="2642"/>
            <a:chExt cx="752" cy="327"/>
          </a:xfrm>
        </p:grpSpPr>
        <p:sp>
          <p:nvSpPr>
            <p:cNvPr id="5221" name="Google Shape;5221;p26"/>
            <p:cNvSpPr/>
            <p:nvPr/>
          </p:nvSpPr>
          <p:spPr>
            <a:xfrm>
              <a:off x="1740" y="2642"/>
              <a:ext cx="752" cy="327"/>
            </a:xfrm>
            <a:custGeom>
              <a:avLst/>
              <a:gdLst/>
              <a:ahLst/>
              <a:cxnLst/>
              <a:rect l="l" t="t" r="r" b="b"/>
              <a:pathLst>
                <a:path w="752" h="327" extrusionOk="0">
                  <a:moveTo>
                    <a:pt x="293" y="0"/>
                  </a:moveTo>
                  <a:lnTo>
                    <a:pt x="752" y="124"/>
                  </a:lnTo>
                  <a:lnTo>
                    <a:pt x="470" y="327"/>
                  </a:lnTo>
                  <a:lnTo>
                    <a:pt x="0" y="183"/>
                  </a:lnTo>
                  <a:lnTo>
                    <a:pt x="293"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5222" name="Google Shape;5222;p26"/>
            <p:cNvSpPr/>
            <p:nvPr/>
          </p:nvSpPr>
          <p:spPr>
            <a:xfrm>
              <a:off x="1754" y="2649"/>
              <a:ext cx="726" cy="311"/>
            </a:xfrm>
            <a:custGeom>
              <a:avLst/>
              <a:gdLst/>
              <a:ahLst/>
              <a:cxnLst/>
              <a:rect l="l" t="t" r="r" b="b"/>
              <a:pathLst>
                <a:path w="726" h="311" extrusionOk="0">
                  <a:moveTo>
                    <a:pt x="282" y="0"/>
                  </a:moveTo>
                  <a:lnTo>
                    <a:pt x="726" y="119"/>
                  </a:lnTo>
                  <a:lnTo>
                    <a:pt x="457" y="311"/>
                  </a:lnTo>
                  <a:lnTo>
                    <a:pt x="0" y="173"/>
                  </a:lnTo>
                  <a:lnTo>
                    <a:pt x="282" y="0"/>
                  </a:lnTo>
                  <a:close/>
                </a:path>
              </a:pathLst>
            </a:custGeom>
            <a:gradFill>
              <a:gsLst>
                <a:gs pos="0">
                  <a:srgbClr val="4D4D4D"/>
                </a:gs>
                <a:gs pos="100000">
                  <a:srgbClr val="DDDDDD"/>
                </a:gs>
              </a:gsLst>
              <a:lin ang="189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5223" name="Google Shape;5223;p26"/>
            <p:cNvSpPr/>
            <p:nvPr/>
          </p:nvSpPr>
          <p:spPr>
            <a:xfrm>
              <a:off x="1808" y="2770"/>
              <a:ext cx="258" cy="100"/>
            </a:xfrm>
            <a:custGeom>
              <a:avLst/>
              <a:gdLst/>
              <a:ahLst/>
              <a:cxnLst/>
              <a:rect l="l" t="t" r="r" b="b"/>
              <a:pathLst>
                <a:path w="258" h="100" extrusionOk="0">
                  <a:moveTo>
                    <a:pt x="0" y="44"/>
                  </a:moveTo>
                  <a:lnTo>
                    <a:pt x="75" y="0"/>
                  </a:lnTo>
                  <a:lnTo>
                    <a:pt x="258" y="50"/>
                  </a:lnTo>
                  <a:lnTo>
                    <a:pt x="183" y="100"/>
                  </a:lnTo>
                  <a:lnTo>
                    <a:pt x="0" y="44"/>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5224" name="Google Shape;5224;p26"/>
            <p:cNvSpPr/>
            <p:nvPr/>
          </p:nvSpPr>
          <p:spPr>
            <a:xfrm>
              <a:off x="1799" y="2816"/>
              <a:ext cx="194" cy="63"/>
            </a:xfrm>
            <a:custGeom>
              <a:avLst/>
              <a:gdLst/>
              <a:ahLst/>
              <a:cxnLst/>
              <a:rect l="l" t="t" r="r" b="b"/>
              <a:pathLst>
                <a:path w="194" h="63" extrusionOk="0">
                  <a:moveTo>
                    <a:pt x="12" y="0"/>
                  </a:moveTo>
                  <a:lnTo>
                    <a:pt x="194" y="53"/>
                  </a:lnTo>
                  <a:lnTo>
                    <a:pt x="180" y="63"/>
                  </a:lnTo>
                  <a:lnTo>
                    <a:pt x="0" y="9"/>
                  </a:lnTo>
                  <a:lnTo>
                    <a:pt x="12"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5225" name="Google Shape;5225;p26"/>
            <p:cNvSpPr/>
            <p:nvPr/>
          </p:nvSpPr>
          <p:spPr>
            <a:xfrm>
              <a:off x="2020" y="2834"/>
              <a:ext cx="258" cy="102"/>
            </a:xfrm>
            <a:custGeom>
              <a:avLst/>
              <a:gdLst/>
              <a:ahLst/>
              <a:cxnLst/>
              <a:rect l="l" t="t" r="r" b="b"/>
              <a:pathLst>
                <a:path w="258" h="102" extrusionOk="0">
                  <a:moveTo>
                    <a:pt x="0" y="46"/>
                  </a:moveTo>
                  <a:lnTo>
                    <a:pt x="71" y="0"/>
                  </a:lnTo>
                  <a:lnTo>
                    <a:pt x="258" y="52"/>
                  </a:lnTo>
                  <a:lnTo>
                    <a:pt x="183" y="102"/>
                  </a:lnTo>
                  <a:lnTo>
                    <a:pt x="0" y="46"/>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5226" name="Google Shape;5226;p26"/>
            <p:cNvSpPr/>
            <p:nvPr/>
          </p:nvSpPr>
          <p:spPr>
            <a:xfrm>
              <a:off x="2011" y="2882"/>
              <a:ext cx="194" cy="63"/>
            </a:xfrm>
            <a:custGeom>
              <a:avLst/>
              <a:gdLst/>
              <a:ahLst/>
              <a:cxnLst/>
              <a:rect l="l" t="t" r="r" b="b"/>
              <a:pathLst>
                <a:path w="194" h="63" extrusionOk="0">
                  <a:moveTo>
                    <a:pt x="12" y="0"/>
                  </a:moveTo>
                  <a:lnTo>
                    <a:pt x="194" y="53"/>
                  </a:lnTo>
                  <a:lnTo>
                    <a:pt x="180" y="63"/>
                  </a:lnTo>
                  <a:lnTo>
                    <a:pt x="0" y="9"/>
                  </a:lnTo>
                  <a:lnTo>
                    <a:pt x="12"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sp>
        <p:nvSpPr>
          <p:cNvPr id="5227" name="Google Shape;5227;p26"/>
          <p:cNvSpPr/>
          <p:nvPr/>
        </p:nvSpPr>
        <p:spPr>
          <a:xfrm>
            <a:off x="9393642" y="6094565"/>
            <a:ext cx="69332" cy="61063"/>
          </a:xfrm>
          <a:custGeom>
            <a:avLst/>
            <a:gdLst/>
            <a:ahLst/>
            <a:cxnLst/>
            <a:rect l="l" t="t" r="r" b="b"/>
            <a:pathLst>
              <a:path w="990" h="792" extrusionOk="0">
                <a:moveTo>
                  <a:pt x="3" y="738"/>
                </a:moveTo>
                <a:lnTo>
                  <a:pt x="990" y="0"/>
                </a:lnTo>
                <a:lnTo>
                  <a:pt x="987" y="60"/>
                </a:lnTo>
                <a:lnTo>
                  <a:pt x="0" y="792"/>
                </a:lnTo>
                <a:lnTo>
                  <a:pt x="3" y="738"/>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5228" name="Google Shape;5228;p26"/>
          <p:cNvSpPr/>
          <p:nvPr/>
        </p:nvSpPr>
        <p:spPr>
          <a:xfrm>
            <a:off x="9216699" y="6099436"/>
            <a:ext cx="177394" cy="55717"/>
          </a:xfrm>
          <a:custGeom>
            <a:avLst/>
            <a:gdLst/>
            <a:ahLst/>
            <a:cxnLst/>
            <a:rect l="l" t="t" r="r" b="b"/>
            <a:pathLst>
              <a:path w="2532" h="723" extrusionOk="0">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5229" name="Google Shape;5229;p26"/>
          <p:cNvSpPr/>
          <p:nvPr/>
        </p:nvSpPr>
        <p:spPr>
          <a:xfrm>
            <a:off x="9216812" y="6089219"/>
            <a:ext cx="1920" cy="11286"/>
          </a:xfrm>
          <a:custGeom>
            <a:avLst/>
            <a:gdLst/>
            <a:ahLst/>
            <a:cxnLst/>
            <a:rect l="l" t="t" r="r" b="b"/>
            <a:pathLst>
              <a:path w="26" h="147" extrusionOk="0">
                <a:moveTo>
                  <a:pt x="26" y="10"/>
                </a:moveTo>
                <a:lnTo>
                  <a:pt x="23" y="147"/>
                </a:lnTo>
                <a:lnTo>
                  <a:pt x="0" y="144"/>
                </a:lnTo>
                <a:lnTo>
                  <a:pt x="3" y="0"/>
                </a:lnTo>
                <a:lnTo>
                  <a:pt x="26" y="1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5230" name="Google Shape;5230;p26"/>
          <p:cNvSpPr/>
          <p:nvPr/>
        </p:nvSpPr>
        <p:spPr>
          <a:xfrm>
            <a:off x="9216925" y="6043244"/>
            <a:ext cx="82430" cy="46688"/>
          </a:xfrm>
          <a:custGeom>
            <a:avLst/>
            <a:gdLst/>
            <a:ahLst/>
            <a:cxnLst/>
            <a:rect l="l" t="t" r="r" b="b"/>
            <a:pathLst>
              <a:path w="1176" h="606" extrusionOk="0">
                <a:moveTo>
                  <a:pt x="1170" y="0"/>
                </a:moveTo>
                <a:lnTo>
                  <a:pt x="0" y="597"/>
                </a:lnTo>
                <a:lnTo>
                  <a:pt x="30" y="606"/>
                </a:lnTo>
                <a:lnTo>
                  <a:pt x="1176" y="18"/>
                </a:lnTo>
                <a:lnTo>
                  <a:pt x="1170"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5231" name="Google Shape;5231;p26"/>
          <p:cNvSpPr/>
          <p:nvPr/>
        </p:nvSpPr>
        <p:spPr>
          <a:xfrm>
            <a:off x="9222458" y="6091595"/>
            <a:ext cx="168248" cy="53578"/>
          </a:xfrm>
          <a:custGeom>
            <a:avLst/>
            <a:gdLst/>
            <a:ahLst/>
            <a:cxnLst/>
            <a:rect l="l" t="t" r="r" b="b"/>
            <a:pathLst>
              <a:path w="2532" h="723" extrusionOk="0">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5232" name="Google Shape;5232;p26"/>
          <p:cNvSpPr/>
          <p:nvPr/>
        </p:nvSpPr>
        <p:spPr>
          <a:xfrm rot="10800000" flipH="1">
            <a:off x="9390480" y="6087793"/>
            <a:ext cx="68654" cy="55479"/>
          </a:xfrm>
          <a:custGeom>
            <a:avLst/>
            <a:gdLst/>
            <a:ahLst/>
            <a:cxnLst/>
            <a:rect l="l" t="t" r="r" b="b"/>
            <a:pathLst>
              <a:path w="2532" h="723" extrusionOk="0">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nvGrpSpPr>
          <p:cNvPr id="5233" name="Google Shape;5233;p26"/>
          <p:cNvGrpSpPr/>
          <p:nvPr/>
        </p:nvGrpSpPr>
        <p:grpSpPr>
          <a:xfrm flipH="1">
            <a:off x="8153909" y="5504657"/>
            <a:ext cx="345630" cy="320302"/>
            <a:chOff x="2839" y="3501"/>
            <a:chExt cx="755" cy="803"/>
          </a:xfrm>
        </p:grpSpPr>
        <p:pic>
          <p:nvPicPr>
            <p:cNvPr id="5234" name="Google Shape;5234;p26" descr="desktop_computer_stylized_medium"/>
            <p:cNvPicPr preferRelativeResize="0"/>
            <p:nvPr/>
          </p:nvPicPr>
          <p:blipFill rotWithShape="1">
            <a:blip r:embed="rId12">
              <a:alphaModFix/>
            </a:blip>
            <a:srcRect/>
            <a:stretch/>
          </p:blipFill>
          <p:spPr>
            <a:xfrm>
              <a:off x="2839" y="3501"/>
              <a:ext cx="755" cy="803"/>
            </a:xfrm>
            <a:prstGeom prst="rect">
              <a:avLst/>
            </a:prstGeom>
            <a:noFill/>
            <a:ln>
              <a:noFill/>
            </a:ln>
          </p:spPr>
        </p:pic>
        <p:sp>
          <p:nvSpPr>
            <p:cNvPr id="5235" name="Google Shape;5235;p26"/>
            <p:cNvSpPr/>
            <p:nvPr/>
          </p:nvSpPr>
          <p:spPr>
            <a:xfrm>
              <a:off x="2916" y="3578"/>
              <a:ext cx="356" cy="368"/>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grpSp>
        <p:nvGrpSpPr>
          <p:cNvPr id="5236" name="Google Shape;5236;p26"/>
          <p:cNvGrpSpPr/>
          <p:nvPr/>
        </p:nvGrpSpPr>
        <p:grpSpPr>
          <a:xfrm flipH="1">
            <a:off x="8552134" y="5526130"/>
            <a:ext cx="345630" cy="320302"/>
            <a:chOff x="2839" y="3501"/>
            <a:chExt cx="755" cy="803"/>
          </a:xfrm>
        </p:grpSpPr>
        <p:pic>
          <p:nvPicPr>
            <p:cNvPr id="5237" name="Google Shape;5237;p26" descr="desktop_computer_stylized_medium"/>
            <p:cNvPicPr preferRelativeResize="0"/>
            <p:nvPr/>
          </p:nvPicPr>
          <p:blipFill rotWithShape="1">
            <a:blip r:embed="rId12">
              <a:alphaModFix/>
            </a:blip>
            <a:srcRect/>
            <a:stretch/>
          </p:blipFill>
          <p:spPr>
            <a:xfrm>
              <a:off x="2839" y="3501"/>
              <a:ext cx="755" cy="803"/>
            </a:xfrm>
            <a:prstGeom prst="rect">
              <a:avLst/>
            </a:prstGeom>
            <a:noFill/>
            <a:ln>
              <a:noFill/>
            </a:ln>
          </p:spPr>
        </p:pic>
        <p:sp>
          <p:nvSpPr>
            <p:cNvPr id="5238" name="Google Shape;5238;p26"/>
            <p:cNvSpPr/>
            <p:nvPr/>
          </p:nvSpPr>
          <p:spPr>
            <a:xfrm>
              <a:off x="2916" y="3578"/>
              <a:ext cx="356" cy="368"/>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pic>
        <p:nvPicPr>
          <p:cNvPr id="5239" name="Google Shape;5239;p26" descr="laptop_keyboard"/>
          <p:cNvPicPr preferRelativeResize="0"/>
          <p:nvPr/>
        </p:nvPicPr>
        <p:blipFill rotWithShape="1">
          <a:blip r:embed="rId13">
            <a:alphaModFix/>
          </a:blip>
          <a:srcRect/>
          <a:stretch/>
        </p:blipFill>
        <p:spPr>
          <a:xfrm rot="109064" flipH="1">
            <a:off x="9550087" y="5949454"/>
            <a:ext cx="260920" cy="99063"/>
          </a:xfrm>
          <a:prstGeom prst="rect">
            <a:avLst/>
          </a:prstGeom>
          <a:noFill/>
          <a:ln>
            <a:noFill/>
          </a:ln>
        </p:spPr>
      </p:pic>
      <p:sp>
        <p:nvSpPr>
          <p:cNvPr id="5240" name="Google Shape;5240;p26"/>
          <p:cNvSpPr/>
          <p:nvPr/>
        </p:nvSpPr>
        <p:spPr>
          <a:xfrm>
            <a:off x="9636557" y="5853324"/>
            <a:ext cx="210015" cy="129281"/>
          </a:xfrm>
          <a:custGeom>
            <a:avLst/>
            <a:gdLst/>
            <a:ahLst/>
            <a:cxnLst/>
            <a:rect l="l" t="t" r="r" b="b"/>
            <a:pathLst>
              <a:path w="2982" h="2442" extrusionOk="0">
                <a:moveTo>
                  <a:pt x="540" y="0"/>
                </a:moveTo>
                <a:lnTo>
                  <a:pt x="0" y="1734"/>
                </a:lnTo>
                <a:lnTo>
                  <a:pt x="2394" y="2442"/>
                </a:lnTo>
                <a:lnTo>
                  <a:pt x="2982" y="318"/>
                </a:lnTo>
                <a:lnTo>
                  <a:pt x="54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pic>
        <p:nvPicPr>
          <p:cNvPr id="5241" name="Google Shape;5241;p26" descr="screen"/>
          <p:cNvPicPr preferRelativeResize="0"/>
          <p:nvPr/>
        </p:nvPicPr>
        <p:blipFill rotWithShape="1">
          <a:blip r:embed="rId14">
            <a:alphaModFix/>
          </a:blip>
          <a:srcRect/>
          <a:stretch/>
        </p:blipFill>
        <p:spPr>
          <a:xfrm>
            <a:off x="9646901" y="5856649"/>
            <a:ext cx="190838" cy="117644"/>
          </a:xfrm>
          <a:prstGeom prst="rect">
            <a:avLst/>
          </a:prstGeom>
          <a:noFill/>
          <a:ln>
            <a:noFill/>
          </a:ln>
        </p:spPr>
      </p:pic>
      <p:sp>
        <p:nvSpPr>
          <p:cNvPr id="5242" name="Google Shape;5242;p26"/>
          <p:cNvSpPr/>
          <p:nvPr/>
        </p:nvSpPr>
        <p:spPr>
          <a:xfrm>
            <a:off x="9674794" y="5849510"/>
            <a:ext cx="177937" cy="24057"/>
          </a:xfrm>
          <a:custGeom>
            <a:avLst/>
            <a:gdLst/>
            <a:ahLst/>
            <a:cxnLst/>
            <a:rect l="l" t="t" r="r" b="b"/>
            <a:pathLst>
              <a:path w="2528" h="455" extrusionOk="0">
                <a:moveTo>
                  <a:pt x="14" y="0"/>
                </a:moveTo>
                <a:lnTo>
                  <a:pt x="2528" y="341"/>
                </a:lnTo>
                <a:lnTo>
                  <a:pt x="2480" y="455"/>
                </a:lnTo>
                <a:lnTo>
                  <a:pt x="0" y="86"/>
                </a:lnTo>
                <a:lnTo>
                  <a:pt x="14" y="0"/>
                </a:lnTo>
                <a:close/>
              </a:path>
            </a:pathLst>
          </a:custGeom>
          <a:gradFill>
            <a:gsLst>
              <a:gs pos="0">
                <a:srgbClr val="000099"/>
              </a:gs>
              <a:gs pos="100000">
                <a:srgbClr val="EAEAEA"/>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5243" name="Google Shape;5243;p26"/>
          <p:cNvSpPr/>
          <p:nvPr/>
        </p:nvSpPr>
        <p:spPr>
          <a:xfrm>
            <a:off x="9634698" y="5849315"/>
            <a:ext cx="49395" cy="100139"/>
          </a:xfrm>
          <a:custGeom>
            <a:avLst/>
            <a:gdLst/>
            <a:ahLst/>
            <a:cxnLst/>
            <a:rect l="l" t="t" r="r" b="b"/>
            <a:pathLst>
              <a:path w="702" h="1893" extrusionOk="0">
                <a:moveTo>
                  <a:pt x="579" y="0"/>
                </a:moveTo>
                <a:lnTo>
                  <a:pt x="0" y="1869"/>
                </a:lnTo>
                <a:lnTo>
                  <a:pt x="114" y="1893"/>
                </a:lnTo>
                <a:lnTo>
                  <a:pt x="702" y="51"/>
                </a:lnTo>
                <a:lnTo>
                  <a:pt x="579"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5244" name="Google Shape;5244;p26"/>
          <p:cNvSpPr/>
          <p:nvPr/>
        </p:nvSpPr>
        <p:spPr>
          <a:xfrm>
            <a:off x="9798223" y="5867211"/>
            <a:ext cx="53230" cy="115590"/>
          </a:xfrm>
          <a:custGeom>
            <a:avLst/>
            <a:gdLst/>
            <a:ahLst/>
            <a:cxnLst/>
            <a:rect l="l" t="t" r="r" b="b"/>
            <a:pathLst>
              <a:path w="756" h="2184" extrusionOk="0">
                <a:moveTo>
                  <a:pt x="756" y="0"/>
                </a:moveTo>
                <a:lnTo>
                  <a:pt x="138" y="2184"/>
                </a:lnTo>
                <a:lnTo>
                  <a:pt x="0" y="2148"/>
                </a:lnTo>
                <a:lnTo>
                  <a:pt x="606" y="78"/>
                </a:lnTo>
                <a:lnTo>
                  <a:pt x="756" y="0"/>
                </a:lnTo>
                <a:close/>
              </a:path>
            </a:pathLst>
          </a:custGeom>
          <a:gradFill>
            <a:gsLst>
              <a:gs pos="0">
                <a:srgbClr val="DDDDDD"/>
              </a:gs>
              <a:gs pos="100000">
                <a:schemeClr val="lt1"/>
              </a:gs>
            </a:gsLst>
            <a:lin ang="54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5245" name="Google Shape;5245;p26"/>
          <p:cNvSpPr/>
          <p:nvPr/>
        </p:nvSpPr>
        <p:spPr>
          <a:xfrm>
            <a:off x="9634116" y="5944369"/>
            <a:ext cx="195254" cy="39019"/>
          </a:xfrm>
          <a:custGeom>
            <a:avLst/>
            <a:gdLst/>
            <a:ahLst/>
            <a:cxnLst/>
            <a:rect l="l" t="t" r="r" b="b"/>
            <a:pathLst>
              <a:path w="2773" h="738" extrusionOk="0">
                <a:moveTo>
                  <a:pt x="33" y="0"/>
                </a:moveTo>
                <a:lnTo>
                  <a:pt x="0" y="99"/>
                </a:lnTo>
                <a:lnTo>
                  <a:pt x="2436" y="738"/>
                </a:lnTo>
                <a:cubicBezTo>
                  <a:pt x="2499" y="501"/>
                  <a:pt x="2773" y="727"/>
                  <a:pt x="2373" y="603"/>
                </a:cubicBezTo>
                <a:lnTo>
                  <a:pt x="33" y="0"/>
                </a:lnTo>
                <a:close/>
              </a:path>
            </a:pathLst>
          </a:custGeom>
          <a:gradFill>
            <a:gsLst>
              <a:gs pos="0">
                <a:srgbClr val="0000CC"/>
              </a:gs>
              <a:gs pos="100000">
                <a:schemeClr val="lt1"/>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5246" name="Google Shape;5246;p26"/>
          <p:cNvSpPr/>
          <p:nvPr/>
        </p:nvSpPr>
        <p:spPr>
          <a:xfrm>
            <a:off x="9804150" y="5868189"/>
            <a:ext cx="49860" cy="116079"/>
          </a:xfrm>
          <a:custGeom>
            <a:avLst/>
            <a:gdLst/>
            <a:ahLst/>
            <a:cxnLst/>
            <a:rect l="l" t="t" r="r" b="b"/>
            <a:pathLst>
              <a:path w="637" h="1659" extrusionOk="0">
                <a:moveTo>
                  <a:pt x="615" y="0"/>
                </a:moveTo>
                <a:lnTo>
                  <a:pt x="637" y="0"/>
                </a:lnTo>
                <a:lnTo>
                  <a:pt x="68" y="1659"/>
                </a:lnTo>
                <a:lnTo>
                  <a:pt x="0" y="1647"/>
                </a:lnTo>
                <a:lnTo>
                  <a:pt x="615" y="0"/>
                </a:lnTo>
                <a:close/>
              </a:path>
            </a:pathLst>
          </a:custGeom>
          <a:solidFill>
            <a:srgbClr val="4D4D4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5247" name="Google Shape;5247;p26"/>
          <p:cNvSpPr/>
          <p:nvPr/>
        </p:nvSpPr>
        <p:spPr>
          <a:xfrm>
            <a:off x="9634349" y="5949552"/>
            <a:ext cx="173637" cy="38530"/>
          </a:xfrm>
          <a:custGeom>
            <a:avLst/>
            <a:gdLst/>
            <a:ahLst/>
            <a:cxnLst/>
            <a:rect l="l" t="t" r="r" b="b"/>
            <a:pathLst>
              <a:path w="2216" h="550" extrusionOk="0">
                <a:moveTo>
                  <a:pt x="0" y="0"/>
                </a:moveTo>
                <a:lnTo>
                  <a:pt x="9" y="57"/>
                </a:lnTo>
                <a:lnTo>
                  <a:pt x="2164" y="550"/>
                </a:lnTo>
                <a:lnTo>
                  <a:pt x="2216" y="496"/>
                </a:lnTo>
                <a:lnTo>
                  <a:pt x="0" y="0"/>
                </a:lnTo>
                <a:close/>
              </a:path>
            </a:pathLst>
          </a:custGeom>
          <a:gradFill>
            <a:gsLst>
              <a:gs pos="0">
                <a:srgbClr val="000099"/>
              </a:gs>
              <a:gs pos="100000">
                <a:srgbClr val="808080"/>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nvGrpSpPr>
          <p:cNvPr id="5248" name="Google Shape;5248;p26"/>
          <p:cNvGrpSpPr/>
          <p:nvPr/>
        </p:nvGrpSpPr>
        <p:grpSpPr>
          <a:xfrm>
            <a:off x="9631443" y="5990722"/>
            <a:ext cx="58925" cy="22883"/>
            <a:chOff x="1740" y="2642"/>
            <a:chExt cx="752" cy="327"/>
          </a:xfrm>
        </p:grpSpPr>
        <p:sp>
          <p:nvSpPr>
            <p:cNvPr id="5249" name="Google Shape;5249;p26"/>
            <p:cNvSpPr/>
            <p:nvPr/>
          </p:nvSpPr>
          <p:spPr>
            <a:xfrm>
              <a:off x="1740" y="2642"/>
              <a:ext cx="752" cy="327"/>
            </a:xfrm>
            <a:custGeom>
              <a:avLst/>
              <a:gdLst/>
              <a:ahLst/>
              <a:cxnLst/>
              <a:rect l="l" t="t" r="r" b="b"/>
              <a:pathLst>
                <a:path w="752" h="327" extrusionOk="0">
                  <a:moveTo>
                    <a:pt x="293" y="0"/>
                  </a:moveTo>
                  <a:lnTo>
                    <a:pt x="752" y="124"/>
                  </a:lnTo>
                  <a:lnTo>
                    <a:pt x="470" y="327"/>
                  </a:lnTo>
                  <a:lnTo>
                    <a:pt x="0" y="183"/>
                  </a:lnTo>
                  <a:lnTo>
                    <a:pt x="293"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5250" name="Google Shape;5250;p26"/>
            <p:cNvSpPr/>
            <p:nvPr/>
          </p:nvSpPr>
          <p:spPr>
            <a:xfrm>
              <a:off x="1754" y="2649"/>
              <a:ext cx="726" cy="311"/>
            </a:xfrm>
            <a:custGeom>
              <a:avLst/>
              <a:gdLst/>
              <a:ahLst/>
              <a:cxnLst/>
              <a:rect l="l" t="t" r="r" b="b"/>
              <a:pathLst>
                <a:path w="726" h="311" extrusionOk="0">
                  <a:moveTo>
                    <a:pt x="282" y="0"/>
                  </a:moveTo>
                  <a:lnTo>
                    <a:pt x="726" y="119"/>
                  </a:lnTo>
                  <a:lnTo>
                    <a:pt x="457" y="311"/>
                  </a:lnTo>
                  <a:lnTo>
                    <a:pt x="0" y="173"/>
                  </a:lnTo>
                  <a:lnTo>
                    <a:pt x="282" y="0"/>
                  </a:lnTo>
                  <a:close/>
                </a:path>
              </a:pathLst>
            </a:custGeom>
            <a:gradFill>
              <a:gsLst>
                <a:gs pos="0">
                  <a:srgbClr val="4D4D4D"/>
                </a:gs>
                <a:gs pos="100000">
                  <a:srgbClr val="DDDDDD"/>
                </a:gs>
              </a:gsLst>
              <a:lin ang="189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5251" name="Google Shape;5251;p26"/>
            <p:cNvSpPr/>
            <p:nvPr/>
          </p:nvSpPr>
          <p:spPr>
            <a:xfrm>
              <a:off x="1808" y="2770"/>
              <a:ext cx="258" cy="100"/>
            </a:xfrm>
            <a:custGeom>
              <a:avLst/>
              <a:gdLst/>
              <a:ahLst/>
              <a:cxnLst/>
              <a:rect l="l" t="t" r="r" b="b"/>
              <a:pathLst>
                <a:path w="258" h="100" extrusionOk="0">
                  <a:moveTo>
                    <a:pt x="0" y="44"/>
                  </a:moveTo>
                  <a:lnTo>
                    <a:pt x="75" y="0"/>
                  </a:lnTo>
                  <a:lnTo>
                    <a:pt x="258" y="50"/>
                  </a:lnTo>
                  <a:lnTo>
                    <a:pt x="183" y="100"/>
                  </a:lnTo>
                  <a:lnTo>
                    <a:pt x="0" y="44"/>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5252" name="Google Shape;5252;p26"/>
            <p:cNvSpPr/>
            <p:nvPr/>
          </p:nvSpPr>
          <p:spPr>
            <a:xfrm>
              <a:off x="1799" y="2816"/>
              <a:ext cx="194" cy="63"/>
            </a:xfrm>
            <a:custGeom>
              <a:avLst/>
              <a:gdLst/>
              <a:ahLst/>
              <a:cxnLst/>
              <a:rect l="l" t="t" r="r" b="b"/>
              <a:pathLst>
                <a:path w="194" h="63" extrusionOk="0">
                  <a:moveTo>
                    <a:pt x="12" y="0"/>
                  </a:moveTo>
                  <a:lnTo>
                    <a:pt x="194" y="53"/>
                  </a:lnTo>
                  <a:lnTo>
                    <a:pt x="180" y="63"/>
                  </a:lnTo>
                  <a:lnTo>
                    <a:pt x="0" y="9"/>
                  </a:lnTo>
                  <a:lnTo>
                    <a:pt x="12"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5253" name="Google Shape;5253;p26"/>
            <p:cNvSpPr/>
            <p:nvPr/>
          </p:nvSpPr>
          <p:spPr>
            <a:xfrm>
              <a:off x="2020" y="2834"/>
              <a:ext cx="258" cy="102"/>
            </a:xfrm>
            <a:custGeom>
              <a:avLst/>
              <a:gdLst/>
              <a:ahLst/>
              <a:cxnLst/>
              <a:rect l="l" t="t" r="r" b="b"/>
              <a:pathLst>
                <a:path w="258" h="102" extrusionOk="0">
                  <a:moveTo>
                    <a:pt x="0" y="46"/>
                  </a:moveTo>
                  <a:lnTo>
                    <a:pt x="71" y="0"/>
                  </a:lnTo>
                  <a:lnTo>
                    <a:pt x="258" y="52"/>
                  </a:lnTo>
                  <a:lnTo>
                    <a:pt x="183" y="102"/>
                  </a:lnTo>
                  <a:lnTo>
                    <a:pt x="0" y="46"/>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5254" name="Google Shape;5254;p26"/>
            <p:cNvSpPr/>
            <p:nvPr/>
          </p:nvSpPr>
          <p:spPr>
            <a:xfrm>
              <a:off x="2011" y="2882"/>
              <a:ext cx="194" cy="63"/>
            </a:xfrm>
            <a:custGeom>
              <a:avLst/>
              <a:gdLst/>
              <a:ahLst/>
              <a:cxnLst/>
              <a:rect l="l" t="t" r="r" b="b"/>
              <a:pathLst>
                <a:path w="194" h="63" extrusionOk="0">
                  <a:moveTo>
                    <a:pt x="12" y="0"/>
                  </a:moveTo>
                  <a:lnTo>
                    <a:pt x="194" y="53"/>
                  </a:lnTo>
                  <a:lnTo>
                    <a:pt x="180" y="63"/>
                  </a:lnTo>
                  <a:lnTo>
                    <a:pt x="0" y="9"/>
                  </a:lnTo>
                  <a:lnTo>
                    <a:pt x="12"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sp>
        <p:nvSpPr>
          <p:cNvPr id="5255" name="Google Shape;5255;p26"/>
          <p:cNvSpPr/>
          <p:nvPr/>
        </p:nvSpPr>
        <p:spPr>
          <a:xfrm>
            <a:off x="9732325" y="5994145"/>
            <a:ext cx="71361" cy="50265"/>
          </a:xfrm>
          <a:custGeom>
            <a:avLst/>
            <a:gdLst/>
            <a:ahLst/>
            <a:cxnLst/>
            <a:rect l="l" t="t" r="r" b="b"/>
            <a:pathLst>
              <a:path w="990" h="792" extrusionOk="0">
                <a:moveTo>
                  <a:pt x="3" y="738"/>
                </a:moveTo>
                <a:lnTo>
                  <a:pt x="990" y="0"/>
                </a:lnTo>
                <a:lnTo>
                  <a:pt x="987" y="60"/>
                </a:lnTo>
                <a:lnTo>
                  <a:pt x="0" y="792"/>
                </a:lnTo>
                <a:lnTo>
                  <a:pt x="3" y="738"/>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5256" name="Google Shape;5256;p26"/>
          <p:cNvSpPr/>
          <p:nvPr/>
        </p:nvSpPr>
        <p:spPr>
          <a:xfrm>
            <a:off x="9550204" y="5998154"/>
            <a:ext cx="182586" cy="45864"/>
          </a:xfrm>
          <a:custGeom>
            <a:avLst/>
            <a:gdLst/>
            <a:ahLst/>
            <a:cxnLst/>
            <a:rect l="l" t="t" r="r" b="b"/>
            <a:pathLst>
              <a:path w="2532" h="723" extrusionOk="0">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5257" name="Google Shape;5257;p26"/>
          <p:cNvSpPr/>
          <p:nvPr/>
        </p:nvSpPr>
        <p:spPr>
          <a:xfrm>
            <a:off x="9550320" y="5989744"/>
            <a:ext cx="1976" cy="9290"/>
          </a:xfrm>
          <a:custGeom>
            <a:avLst/>
            <a:gdLst/>
            <a:ahLst/>
            <a:cxnLst/>
            <a:rect l="l" t="t" r="r" b="b"/>
            <a:pathLst>
              <a:path w="26" h="147" extrusionOk="0">
                <a:moveTo>
                  <a:pt x="26" y="10"/>
                </a:moveTo>
                <a:lnTo>
                  <a:pt x="23" y="147"/>
                </a:lnTo>
                <a:lnTo>
                  <a:pt x="0" y="144"/>
                </a:lnTo>
                <a:lnTo>
                  <a:pt x="3" y="0"/>
                </a:lnTo>
                <a:lnTo>
                  <a:pt x="26" y="1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5258" name="Google Shape;5258;p26"/>
          <p:cNvSpPr/>
          <p:nvPr/>
        </p:nvSpPr>
        <p:spPr>
          <a:xfrm>
            <a:off x="9550436" y="5951899"/>
            <a:ext cx="84843" cy="38432"/>
          </a:xfrm>
          <a:custGeom>
            <a:avLst/>
            <a:gdLst/>
            <a:ahLst/>
            <a:cxnLst/>
            <a:rect l="l" t="t" r="r" b="b"/>
            <a:pathLst>
              <a:path w="1176" h="606" extrusionOk="0">
                <a:moveTo>
                  <a:pt x="1170" y="0"/>
                </a:moveTo>
                <a:lnTo>
                  <a:pt x="0" y="597"/>
                </a:lnTo>
                <a:lnTo>
                  <a:pt x="30" y="606"/>
                </a:lnTo>
                <a:lnTo>
                  <a:pt x="1176" y="18"/>
                </a:lnTo>
                <a:lnTo>
                  <a:pt x="1170"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5259" name="Google Shape;5259;p26"/>
          <p:cNvSpPr/>
          <p:nvPr/>
        </p:nvSpPr>
        <p:spPr>
          <a:xfrm>
            <a:off x="9556131" y="5991700"/>
            <a:ext cx="173172" cy="44104"/>
          </a:xfrm>
          <a:custGeom>
            <a:avLst/>
            <a:gdLst/>
            <a:ahLst/>
            <a:cxnLst/>
            <a:rect l="l" t="t" r="r" b="b"/>
            <a:pathLst>
              <a:path w="2532" h="723" extrusionOk="0">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5260" name="Google Shape;5260;p26"/>
          <p:cNvSpPr/>
          <p:nvPr/>
        </p:nvSpPr>
        <p:spPr>
          <a:xfrm rot="10800000" flipH="1">
            <a:off x="9729071" y="5988571"/>
            <a:ext cx="70663" cy="45669"/>
          </a:xfrm>
          <a:custGeom>
            <a:avLst/>
            <a:gdLst/>
            <a:ahLst/>
            <a:cxnLst/>
            <a:rect l="l" t="t" r="r" b="b"/>
            <a:pathLst>
              <a:path w="2532" h="723" extrusionOk="0">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nvGrpSpPr>
          <p:cNvPr id="5261" name="Google Shape;5261;p26"/>
          <p:cNvGrpSpPr/>
          <p:nvPr/>
        </p:nvGrpSpPr>
        <p:grpSpPr>
          <a:xfrm>
            <a:off x="10017877" y="5636388"/>
            <a:ext cx="171450" cy="348944"/>
            <a:chOff x="4140" y="429"/>
            <a:chExt cx="1425" cy="2396"/>
          </a:xfrm>
        </p:grpSpPr>
        <p:sp>
          <p:nvSpPr>
            <p:cNvPr id="5262" name="Google Shape;5262;p26"/>
            <p:cNvSpPr/>
            <p:nvPr/>
          </p:nvSpPr>
          <p:spPr>
            <a:xfrm>
              <a:off x="5268" y="433"/>
              <a:ext cx="283" cy="2286"/>
            </a:xfrm>
            <a:custGeom>
              <a:avLst/>
              <a:gdLst/>
              <a:ahLst/>
              <a:cxnLst/>
              <a:rect l="l" t="t" r="r" b="b"/>
              <a:pathLst>
                <a:path w="354" h="2742" extrusionOk="0">
                  <a:moveTo>
                    <a:pt x="63" y="0"/>
                  </a:moveTo>
                  <a:lnTo>
                    <a:pt x="354" y="339"/>
                  </a:lnTo>
                  <a:lnTo>
                    <a:pt x="346" y="2624"/>
                  </a:lnTo>
                  <a:lnTo>
                    <a:pt x="0" y="2742"/>
                  </a:lnTo>
                  <a:lnTo>
                    <a:pt x="63" y="0"/>
                  </a:lnTo>
                  <a:close/>
                </a:path>
              </a:pathLst>
            </a:custGeom>
            <a:gradFill>
              <a:gsLst>
                <a:gs pos="0">
                  <a:srgbClr val="DDDDDD"/>
                </a:gs>
                <a:gs pos="100000">
                  <a:srgbClr val="333333"/>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5263" name="Google Shape;5263;p26"/>
            <p:cNvSpPr/>
            <p:nvPr/>
          </p:nvSpPr>
          <p:spPr>
            <a:xfrm>
              <a:off x="4210" y="429"/>
              <a:ext cx="1046" cy="2285"/>
            </a:xfrm>
            <a:prstGeom prst="rect">
              <a:avLst/>
            </a:prstGeom>
            <a:gradFill>
              <a:gsLst>
                <a:gs pos="0">
                  <a:srgbClr val="292929"/>
                </a:gs>
                <a:gs pos="100000">
                  <a:srgbClr val="808080"/>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5264" name="Google Shape;5264;p26"/>
            <p:cNvSpPr/>
            <p:nvPr/>
          </p:nvSpPr>
          <p:spPr>
            <a:xfrm>
              <a:off x="5321" y="570"/>
              <a:ext cx="169" cy="2115"/>
            </a:xfrm>
            <a:custGeom>
              <a:avLst/>
              <a:gdLst/>
              <a:ahLst/>
              <a:cxnLst/>
              <a:rect l="l" t="t" r="r" b="b"/>
              <a:pathLst>
                <a:path w="211" h="2537" extrusionOk="0">
                  <a:moveTo>
                    <a:pt x="7" y="0"/>
                  </a:moveTo>
                  <a:cubicBezTo>
                    <a:pt x="7" y="0"/>
                    <a:pt x="57" y="28"/>
                    <a:pt x="211" y="218"/>
                  </a:cubicBezTo>
                  <a:cubicBezTo>
                    <a:pt x="0" y="1229"/>
                    <a:pt x="41" y="2537"/>
                    <a:pt x="7" y="2501"/>
                  </a:cubicBezTo>
                  <a:lnTo>
                    <a:pt x="7" y="0"/>
                  </a:lnTo>
                  <a:close/>
                </a:path>
              </a:pathLst>
            </a:custGeom>
            <a:gradFill>
              <a:gsLst>
                <a:gs pos="0">
                  <a:srgbClr val="808080"/>
                </a:gs>
                <a:gs pos="100000">
                  <a:srgbClr val="F8F8F8"/>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5265" name="Google Shape;5265;p26"/>
            <p:cNvSpPr/>
            <p:nvPr/>
          </p:nvSpPr>
          <p:spPr>
            <a:xfrm>
              <a:off x="5284" y="1640"/>
              <a:ext cx="263" cy="189"/>
            </a:xfrm>
            <a:custGeom>
              <a:avLst/>
              <a:gdLst/>
              <a:ahLst/>
              <a:cxnLst/>
              <a:rect l="l" t="t" r="r" b="b"/>
              <a:pathLst>
                <a:path w="328" h="226" extrusionOk="0">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5266" name="Google Shape;5266;p26"/>
            <p:cNvSpPr/>
            <p:nvPr/>
          </p:nvSpPr>
          <p:spPr>
            <a:xfrm>
              <a:off x="4210" y="690"/>
              <a:ext cx="598" cy="47"/>
            </a:xfrm>
            <a:prstGeom prst="rect">
              <a:avLst/>
            </a:prstGeom>
            <a:solidFill>
              <a:schemeClr val="dk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grpSp>
          <p:nvGrpSpPr>
            <p:cNvPr id="5267" name="Google Shape;5267;p26"/>
            <p:cNvGrpSpPr/>
            <p:nvPr/>
          </p:nvGrpSpPr>
          <p:grpSpPr>
            <a:xfrm>
              <a:off x="4748" y="666"/>
              <a:ext cx="578" cy="150"/>
              <a:chOff x="613" y="2566"/>
              <a:chExt cx="721" cy="144"/>
            </a:xfrm>
          </p:grpSpPr>
          <p:sp>
            <p:nvSpPr>
              <p:cNvPr id="5268" name="Google Shape;5268;p26"/>
              <p:cNvSpPr/>
              <p:nvPr/>
            </p:nvSpPr>
            <p:spPr>
              <a:xfrm>
                <a:off x="613" y="2566"/>
                <a:ext cx="721" cy="144"/>
              </a:xfrm>
              <a:prstGeom prst="roundRect">
                <a:avLst>
                  <a:gd name="adj" fmla="val 50000"/>
                </a:avLst>
              </a:pr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5269" name="Google Shape;5269;p26"/>
              <p:cNvSpPr/>
              <p:nvPr/>
            </p:nvSpPr>
            <p:spPr>
              <a:xfrm>
                <a:off x="625" y="2581"/>
                <a:ext cx="696" cy="114"/>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grpSp>
        <p:sp>
          <p:nvSpPr>
            <p:cNvPr id="5270" name="Google Shape;5270;p26"/>
            <p:cNvSpPr/>
            <p:nvPr/>
          </p:nvSpPr>
          <p:spPr>
            <a:xfrm>
              <a:off x="4220" y="1022"/>
              <a:ext cx="598" cy="47"/>
            </a:xfrm>
            <a:prstGeom prst="rect">
              <a:avLst/>
            </a:prstGeom>
            <a:solidFill>
              <a:schemeClr val="dk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grpSp>
          <p:nvGrpSpPr>
            <p:cNvPr id="5271" name="Google Shape;5271;p26"/>
            <p:cNvGrpSpPr/>
            <p:nvPr/>
          </p:nvGrpSpPr>
          <p:grpSpPr>
            <a:xfrm>
              <a:off x="4748" y="990"/>
              <a:ext cx="578" cy="134"/>
              <a:chOff x="615" y="2564"/>
              <a:chExt cx="721" cy="139"/>
            </a:xfrm>
          </p:grpSpPr>
          <p:sp>
            <p:nvSpPr>
              <p:cNvPr id="5272" name="Google Shape;5272;p26"/>
              <p:cNvSpPr/>
              <p:nvPr/>
            </p:nvSpPr>
            <p:spPr>
              <a:xfrm>
                <a:off x="615" y="2564"/>
                <a:ext cx="721" cy="139"/>
              </a:xfrm>
              <a:prstGeom prst="roundRect">
                <a:avLst>
                  <a:gd name="adj" fmla="val 50000"/>
                </a:avLst>
              </a:pr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5273" name="Google Shape;5273;p26"/>
              <p:cNvSpPr/>
              <p:nvPr/>
            </p:nvSpPr>
            <p:spPr>
              <a:xfrm>
                <a:off x="628" y="2581"/>
                <a:ext cx="696" cy="107"/>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grpSp>
        <p:sp>
          <p:nvSpPr>
            <p:cNvPr id="5274" name="Google Shape;5274;p26"/>
            <p:cNvSpPr/>
            <p:nvPr/>
          </p:nvSpPr>
          <p:spPr>
            <a:xfrm>
              <a:off x="4220" y="1354"/>
              <a:ext cx="598" cy="47"/>
            </a:xfrm>
            <a:prstGeom prst="rect">
              <a:avLst/>
            </a:prstGeom>
            <a:solidFill>
              <a:schemeClr val="dk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5275" name="Google Shape;5275;p26"/>
            <p:cNvSpPr/>
            <p:nvPr/>
          </p:nvSpPr>
          <p:spPr>
            <a:xfrm>
              <a:off x="4230" y="1655"/>
              <a:ext cx="598" cy="47"/>
            </a:xfrm>
            <a:prstGeom prst="rect">
              <a:avLst/>
            </a:prstGeom>
            <a:solidFill>
              <a:schemeClr val="dk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grpSp>
          <p:nvGrpSpPr>
            <p:cNvPr id="5276" name="Google Shape;5276;p26"/>
            <p:cNvGrpSpPr/>
            <p:nvPr/>
          </p:nvGrpSpPr>
          <p:grpSpPr>
            <a:xfrm>
              <a:off x="4738" y="1647"/>
              <a:ext cx="578" cy="135"/>
              <a:chOff x="618" y="2586"/>
              <a:chExt cx="720" cy="124"/>
            </a:xfrm>
          </p:grpSpPr>
          <p:sp>
            <p:nvSpPr>
              <p:cNvPr id="5277" name="Google Shape;5277;p26"/>
              <p:cNvSpPr/>
              <p:nvPr/>
            </p:nvSpPr>
            <p:spPr>
              <a:xfrm>
                <a:off x="618" y="2586"/>
                <a:ext cx="720" cy="124"/>
              </a:xfrm>
              <a:prstGeom prst="roundRect">
                <a:avLst>
                  <a:gd name="adj" fmla="val 50000"/>
                </a:avLst>
              </a:pr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5278" name="Google Shape;5278;p26"/>
              <p:cNvSpPr/>
              <p:nvPr/>
            </p:nvSpPr>
            <p:spPr>
              <a:xfrm>
                <a:off x="630" y="2586"/>
                <a:ext cx="695" cy="109"/>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grpSp>
        <p:sp>
          <p:nvSpPr>
            <p:cNvPr id="5279" name="Google Shape;5279;p26"/>
            <p:cNvSpPr/>
            <p:nvPr/>
          </p:nvSpPr>
          <p:spPr>
            <a:xfrm>
              <a:off x="5288" y="1354"/>
              <a:ext cx="263" cy="188"/>
            </a:xfrm>
            <a:custGeom>
              <a:avLst/>
              <a:gdLst/>
              <a:ahLst/>
              <a:cxnLst/>
              <a:rect l="l" t="t" r="r" b="b"/>
              <a:pathLst>
                <a:path w="328" h="226" extrusionOk="0">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nvGrpSpPr>
            <p:cNvPr id="5280" name="Google Shape;5280;p26"/>
            <p:cNvGrpSpPr/>
            <p:nvPr/>
          </p:nvGrpSpPr>
          <p:grpSpPr>
            <a:xfrm>
              <a:off x="4738" y="1330"/>
              <a:ext cx="588" cy="134"/>
              <a:chOff x="613" y="2571"/>
              <a:chExt cx="732" cy="134"/>
            </a:xfrm>
          </p:grpSpPr>
          <p:sp>
            <p:nvSpPr>
              <p:cNvPr id="5281" name="Google Shape;5281;p26"/>
              <p:cNvSpPr/>
              <p:nvPr/>
            </p:nvSpPr>
            <p:spPr>
              <a:xfrm>
                <a:off x="613" y="2571"/>
                <a:ext cx="732" cy="134"/>
              </a:xfrm>
              <a:prstGeom prst="roundRect">
                <a:avLst>
                  <a:gd name="adj" fmla="val 50000"/>
                </a:avLst>
              </a:pr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5282" name="Google Shape;5282;p26"/>
              <p:cNvSpPr/>
              <p:nvPr/>
            </p:nvSpPr>
            <p:spPr>
              <a:xfrm>
                <a:off x="625" y="2587"/>
                <a:ext cx="720" cy="103"/>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grpSp>
        <p:sp>
          <p:nvSpPr>
            <p:cNvPr id="5283" name="Google Shape;5283;p26"/>
            <p:cNvSpPr/>
            <p:nvPr/>
          </p:nvSpPr>
          <p:spPr>
            <a:xfrm>
              <a:off x="5246" y="429"/>
              <a:ext cx="70" cy="2285"/>
            </a:xfrm>
            <a:prstGeom prst="rect">
              <a:avLst/>
            </a:prstGeom>
            <a:gradFill>
              <a:gsLst>
                <a:gs pos="0">
                  <a:srgbClr val="333333"/>
                </a:gs>
                <a:gs pos="50000">
                  <a:srgbClr val="DDDDDD"/>
                </a:gs>
                <a:gs pos="100000">
                  <a:srgbClr val="333333"/>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5284" name="Google Shape;5284;p26"/>
            <p:cNvSpPr/>
            <p:nvPr/>
          </p:nvSpPr>
          <p:spPr>
            <a:xfrm>
              <a:off x="5312" y="1007"/>
              <a:ext cx="237" cy="213"/>
            </a:xfrm>
            <a:custGeom>
              <a:avLst/>
              <a:gdLst/>
              <a:ahLst/>
              <a:cxnLst/>
              <a:rect l="l" t="t" r="r" b="b"/>
              <a:pathLst>
                <a:path w="296" h="256" extrusionOk="0">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5285" name="Google Shape;5285;p26"/>
            <p:cNvSpPr/>
            <p:nvPr/>
          </p:nvSpPr>
          <p:spPr>
            <a:xfrm>
              <a:off x="5315" y="680"/>
              <a:ext cx="244" cy="240"/>
            </a:xfrm>
            <a:custGeom>
              <a:avLst/>
              <a:gdLst/>
              <a:ahLst/>
              <a:cxnLst/>
              <a:rect l="l" t="t" r="r" b="b"/>
              <a:pathLst>
                <a:path w="304" h="288" extrusionOk="0">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5286" name="Google Shape;5286;p26"/>
            <p:cNvSpPr/>
            <p:nvPr/>
          </p:nvSpPr>
          <p:spPr>
            <a:xfrm>
              <a:off x="5515" y="2611"/>
              <a:ext cx="50" cy="95"/>
            </a:xfrm>
            <a:prstGeom prst="ellipse">
              <a:avLst/>
            </a:prstGeom>
            <a:solidFill>
              <a:srgbClr val="33333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5287" name="Google Shape;5287;p26"/>
            <p:cNvSpPr/>
            <p:nvPr/>
          </p:nvSpPr>
          <p:spPr>
            <a:xfrm>
              <a:off x="5302" y="2614"/>
              <a:ext cx="245" cy="200"/>
            </a:xfrm>
            <a:custGeom>
              <a:avLst/>
              <a:gdLst/>
              <a:ahLst/>
              <a:cxnLst/>
              <a:rect l="l" t="t" r="r" b="b"/>
              <a:pathLst>
                <a:path w="306" h="240" extrusionOk="0">
                  <a:moveTo>
                    <a:pt x="0" y="106"/>
                  </a:moveTo>
                  <a:lnTo>
                    <a:pt x="2" y="240"/>
                  </a:lnTo>
                  <a:lnTo>
                    <a:pt x="306" y="110"/>
                  </a:lnTo>
                  <a:lnTo>
                    <a:pt x="300" y="0"/>
                  </a:lnTo>
                  <a:lnTo>
                    <a:pt x="0" y="106"/>
                  </a:lnTo>
                  <a:close/>
                </a:path>
              </a:pathLst>
            </a:custGeom>
            <a:solidFill>
              <a:srgbClr val="33333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5288" name="Google Shape;5288;p26"/>
            <p:cNvSpPr/>
            <p:nvPr/>
          </p:nvSpPr>
          <p:spPr>
            <a:xfrm>
              <a:off x="4140" y="2675"/>
              <a:ext cx="1196" cy="150"/>
            </a:xfrm>
            <a:prstGeom prst="roundRect">
              <a:avLst>
                <a:gd name="adj" fmla="val 50000"/>
              </a:avLst>
            </a:prstGeom>
            <a:solidFill>
              <a:srgbClr val="DDDDDD"/>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5289" name="Google Shape;5289;p26"/>
            <p:cNvSpPr/>
            <p:nvPr/>
          </p:nvSpPr>
          <p:spPr>
            <a:xfrm>
              <a:off x="4210" y="2714"/>
              <a:ext cx="1066" cy="79"/>
            </a:xfrm>
            <a:prstGeom prst="roundRect">
              <a:avLst>
                <a:gd name="adj" fmla="val 50000"/>
              </a:avLst>
            </a:prstGeom>
            <a:gradFill>
              <a:gsLst>
                <a:gs pos="0">
                  <a:schemeClr val="dk2"/>
                </a:gs>
                <a:gs pos="100000">
                  <a:schemeClr val="lt2"/>
                </a:gs>
              </a:gsLst>
              <a:lin ang="0" scaled="0"/>
            </a:gra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5290" name="Google Shape;5290;p26"/>
            <p:cNvSpPr/>
            <p:nvPr/>
          </p:nvSpPr>
          <p:spPr>
            <a:xfrm>
              <a:off x="4309" y="2382"/>
              <a:ext cx="159" cy="142"/>
            </a:xfrm>
            <a:prstGeom prst="ellipse">
              <a:avLst/>
            </a:prstGeom>
            <a:solidFill>
              <a:srgbClr val="33CC3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5291" name="Google Shape;5291;p26"/>
            <p:cNvSpPr/>
            <p:nvPr/>
          </p:nvSpPr>
          <p:spPr>
            <a:xfrm>
              <a:off x="4489" y="2382"/>
              <a:ext cx="159" cy="142"/>
            </a:xfrm>
            <a:prstGeom prst="ellipse">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Noto Sans Symbols"/>
                <a:buNone/>
              </a:pPr>
              <a:endParaRPr sz="1800" b="0" i="0" u="none" strike="noStrike" cap="none">
                <a:solidFill>
                  <a:srgbClr val="FF0000"/>
                </a:solidFill>
                <a:latin typeface="Arial"/>
                <a:ea typeface="Arial"/>
                <a:cs typeface="Arial"/>
                <a:sym typeface="Arial"/>
              </a:endParaRPr>
            </a:p>
          </p:txBody>
        </p:sp>
        <p:sp>
          <p:nvSpPr>
            <p:cNvPr id="5292" name="Google Shape;5292;p26"/>
            <p:cNvSpPr/>
            <p:nvPr/>
          </p:nvSpPr>
          <p:spPr>
            <a:xfrm>
              <a:off x="4658" y="2382"/>
              <a:ext cx="159" cy="142"/>
            </a:xfrm>
            <a:prstGeom prst="ellipse">
              <a:avLst/>
            </a:prstGeom>
            <a:solidFill>
              <a:srgbClr val="33CC3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5293" name="Google Shape;5293;p26"/>
            <p:cNvSpPr/>
            <p:nvPr/>
          </p:nvSpPr>
          <p:spPr>
            <a:xfrm>
              <a:off x="5067" y="1837"/>
              <a:ext cx="80" cy="759"/>
            </a:xfrm>
            <a:prstGeom prst="rect">
              <a:avLst/>
            </a:prstGeom>
            <a:solidFill>
              <a:srgbClr val="29292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grpSp>
      <p:grpSp>
        <p:nvGrpSpPr>
          <p:cNvPr id="5294" name="Google Shape;5294;p26"/>
          <p:cNvGrpSpPr/>
          <p:nvPr/>
        </p:nvGrpSpPr>
        <p:grpSpPr>
          <a:xfrm flipH="1">
            <a:off x="7773981" y="5281060"/>
            <a:ext cx="345630" cy="320302"/>
            <a:chOff x="2839" y="3501"/>
            <a:chExt cx="755" cy="803"/>
          </a:xfrm>
        </p:grpSpPr>
        <p:pic>
          <p:nvPicPr>
            <p:cNvPr id="5295" name="Google Shape;5295;p26" descr="desktop_computer_stylized_medium"/>
            <p:cNvPicPr preferRelativeResize="0"/>
            <p:nvPr/>
          </p:nvPicPr>
          <p:blipFill rotWithShape="1">
            <a:blip r:embed="rId12">
              <a:alphaModFix/>
            </a:blip>
            <a:srcRect/>
            <a:stretch/>
          </p:blipFill>
          <p:spPr>
            <a:xfrm>
              <a:off x="2839" y="3501"/>
              <a:ext cx="755" cy="803"/>
            </a:xfrm>
            <a:prstGeom prst="rect">
              <a:avLst/>
            </a:prstGeom>
            <a:noFill/>
            <a:ln>
              <a:noFill/>
            </a:ln>
          </p:spPr>
        </p:pic>
        <p:sp>
          <p:nvSpPr>
            <p:cNvPr id="5296" name="Google Shape;5296;p26"/>
            <p:cNvSpPr/>
            <p:nvPr/>
          </p:nvSpPr>
          <p:spPr>
            <a:xfrm>
              <a:off x="2916" y="3578"/>
              <a:ext cx="356" cy="368"/>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grpSp>
        <p:nvGrpSpPr>
          <p:cNvPr id="5297" name="Google Shape;5297;p26"/>
          <p:cNvGrpSpPr/>
          <p:nvPr/>
        </p:nvGrpSpPr>
        <p:grpSpPr>
          <a:xfrm>
            <a:off x="7439074" y="1859725"/>
            <a:ext cx="4144321" cy="4127477"/>
            <a:chOff x="7439074" y="1859725"/>
            <a:chExt cx="4144321" cy="4127477"/>
          </a:xfrm>
        </p:grpSpPr>
        <p:grpSp>
          <p:nvGrpSpPr>
            <p:cNvPr id="5298" name="Google Shape;5298;p26"/>
            <p:cNvGrpSpPr/>
            <p:nvPr/>
          </p:nvGrpSpPr>
          <p:grpSpPr>
            <a:xfrm>
              <a:off x="7439074" y="1859725"/>
              <a:ext cx="1802647" cy="1120859"/>
              <a:chOff x="7439074" y="1859725"/>
              <a:chExt cx="1802647" cy="1120859"/>
            </a:xfrm>
          </p:grpSpPr>
          <p:pic>
            <p:nvPicPr>
              <p:cNvPr id="5299" name="Google Shape;5299;p26" descr="cell_tower_radiation copy"/>
              <p:cNvPicPr preferRelativeResize="0"/>
              <p:nvPr/>
            </p:nvPicPr>
            <p:blipFill rotWithShape="1">
              <a:blip r:embed="rId15">
                <a:alphaModFix/>
              </a:blip>
              <a:srcRect/>
              <a:stretch/>
            </p:blipFill>
            <p:spPr>
              <a:xfrm>
                <a:off x="7980866" y="2158167"/>
                <a:ext cx="457200" cy="332766"/>
              </a:xfrm>
              <a:prstGeom prst="rect">
                <a:avLst/>
              </a:prstGeom>
              <a:noFill/>
              <a:ln>
                <a:noFill/>
              </a:ln>
            </p:spPr>
          </p:pic>
          <p:cxnSp>
            <p:nvCxnSpPr>
              <p:cNvPr id="5300" name="Google Shape;5300;p26"/>
              <p:cNvCxnSpPr/>
              <p:nvPr/>
            </p:nvCxnSpPr>
            <p:spPr>
              <a:xfrm>
                <a:off x="8207860" y="2700359"/>
                <a:ext cx="227964" cy="174352"/>
              </a:xfrm>
              <a:prstGeom prst="straightConnector1">
                <a:avLst/>
              </a:prstGeom>
              <a:noFill/>
              <a:ln w="9525" cap="flat" cmpd="sng">
                <a:solidFill>
                  <a:schemeClr val="dk1"/>
                </a:solidFill>
                <a:prstDash val="solid"/>
                <a:round/>
                <a:headEnd type="none" w="med" len="med"/>
                <a:tailEnd type="none" w="med" len="med"/>
              </a:ln>
            </p:spPr>
          </p:cxnSp>
          <p:grpSp>
            <p:nvGrpSpPr>
              <p:cNvPr id="5301" name="Google Shape;5301;p26"/>
              <p:cNvGrpSpPr/>
              <p:nvPr/>
            </p:nvGrpSpPr>
            <p:grpSpPr>
              <a:xfrm>
                <a:off x="8050698" y="2309376"/>
                <a:ext cx="298450" cy="464008"/>
                <a:chOff x="3130" y="3288"/>
                <a:chExt cx="410" cy="742"/>
              </a:xfrm>
            </p:grpSpPr>
            <p:cxnSp>
              <p:nvCxnSpPr>
                <p:cNvPr id="5302" name="Google Shape;5302;p26"/>
                <p:cNvCxnSpPr/>
                <p:nvPr/>
              </p:nvCxnSpPr>
              <p:spPr>
                <a:xfrm flipH="1">
                  <a:off x="3130" y="3288"/>
                  <a:ext cx="205" cy="672"/>
                </a:xfrm>
                <a:prstGeom prst="straightConnector1">
                  <a:avLst/>
                </a:prstGeom>
                <a:noFill/>
                <a:ln w="19050" cap="flat" cmpd="sng">
                  <a:solidFill>
                    <a:schemeClr val="dk1"/>
                  </a:solidFill>
                  <a:prstDash val="solid"/>
                  <a:round/>
                  <a:headEnd type="none" w="med" len="med"/>
                  <a:tailEnd type="none" w="med" len="med"/>
                </a:ln>
              </p:spPr>
            </p:cxnSp>
            <p:cxnSp>
              <p:nvCxnSpPr>
                <p:cNvPr id="5303" name="Google Shape;5303;p26"/>
                <p:cNvCxnSpPr/>
                <p:nvPr/>
              </p:nvCxnSpPr>
              <p:spPr>
                <a:xfrm>
                  <a:off x="3335" y="3288"/>
                  <a:ext cx="205" cy="669"/>
                </a:xfrm>
                <a:prstGeom prst="straightConnector1">
                  <a:avLst/>
                </a:prstGeom>
                <a:noFill/>
                <a:ln w="19050" cap="flat" cmpd="sng">
                  <a:solidFill>
                    <a:schemeClr val="dk1"/>
                  </a:solidFill>
                  <a:prstDash val="solid"/>
                  <a:round/>
                  <a:headEnd type="none" w="med" len="med"/>
                  <a:tailEnd type="none" w="med" len="med"/>
                </a:ln>
              </p:spPr>
            </p:cxnSp>
            <p:cxnSp>
              <p:nvCxnSpPr>
                <p:cNvPr id="5304" name="Google Shape;5304;p26"/>
                <p:cNvCxnSpPr/>
                <p:nvPr/>
              </p:nvCxnSpPr>
              <p:spPr>
                <a:xfrm>
                  <a:off x="3130" y="3957"/>
                  <a:ext cx="205" cy="73"/>
                </a:xfrm>
                <a:prstGeom prst="straightConnector1">
                  <a:avLst/>
                </a:prstGeom>
                <a:noFill/>
                <a:ln w="19050" cap="flat" cmpd="sng">
                  <a:solidFill>
                    <a:schemeClr val="dk1"/>
                  </a:solidFill>
                  <a:prstDash val="solid"/>
                  <a:round/>
                  <a:headEnd type="none" w="med" len="med"/>
                  <a:tailEnd type="none" w="med" len="med"/>
                </a:ln>
              </p:spPr>
            </p:cxnSp>
            <p:cxnSp>
              <p:nvCxnSpPr>
                <p:cNvPr id="5305" name="Google Shape;5305;p26"/>
                <p:cNvCxnSpPr/>
                <p:nvPr/>
              </p:nvCxnSpPr>
              <p:spPr>
                <a:xfrm flipH="1">
                  <a:off x="3335" y="3957"/>
                  <a:ext cx="205" cy="73"/>
                </a:xfrm>
                <a:prstGeom prst="straightConnector1">
                  <a:avLst/>
                </a:prstGeom>
                <a:noFill/>
                <a:ln w="19050" cap="flat" cmpd="sng">
                  <a:solidFill>
                    <a:schemeClr val="dk1"/>
                  </a:solidFill>
                  <a:prstDash val="solid"/>
                  <a:round/>
                  <a:headEnd type="none" w="med" len="med"/>
                  <a:tailEnd type="none" w="med" len="med"/>
                </a:ln>
              </p:spPr>
            </p:cxnSp>
            <p:cxnSp>
              <p:nvCxnSpPr>
                <p:cNvPr id="5306" name="Google Shape;5306;p26"/>
                <p:cNvCxnSpPr/>
                <p:nvPr/>
              </p:nvCxnSpPr>
              <p:spPr>
                <a:xfrm>
                  <a:off x="3335" y="3303"/>
                  <a:ext cx="0" cy="727"/>
                </a:xfrm>
                <a:prstGeom prst="straightConnector1">
                  <a:avLst/>
                </a:prstGeom>
                <a:noFill/>
                <a:ln w="19050" cap="flat" cmpd="sng">
                  <a:solidFill>
                    <a:schemeClr val="dk1"/>
                  </a:solidFill>
                  <a:prstDash val="solid"/>
                  <a:round/>
                  <a:headEnd type="none" w="med" len="med"/>
                  <a:tailEnd type="none" w="med" len="med"/>
                </a:ln>
              </p:spPr>
            </p:cxnSp>
            <p:cxnSp>
              <p:nvCxnSpPr>
                <p:cNvPr id="5307" name="Google Shape;5307;p26"/>
                <p:cNvCxnSpPr/>
                <p:nvPr/>
              </p:nvCxnSpPr>
              <p:spPr>
                <a:xfrm rot="10800000" flipH="1">
                  <a:off x="3130" y="3888"/>
                  <a:ext cx="205" cy="72"/>
                </a:xfrm>
                <a:prstGeom prst="straightConnector1">
                  <a:avLst/>
                </a:prstGeom>
                <a:noFill/>
                <a:ln w="19050" cap="flat" cmpd="sng">
                  <a:solidFill>
                    <a:schemeClr val="dk1"/>
                  </a:solidFill>
                  <a:prstDash val="solid"/>
                  <a:round/>
                  <a:headEnd type="none" w="med" len="med"/>
                  <a:tailEnd type="none" w="med" len="med"/>
                </a:ln>
              </p:spPr>
            </p:cxnSp>
            <p:cxnSp>
              <p:nvCxnSpPr>
                <p:cNvPr id="5308" name="Google Shape;5308;p26"/>
                <p:cNvCxnSpPr/>
                <p:nvPr/>
              </p:nvCxnSpPr>
              <p:spPr>
                <a:xfrm rot="10800000">
                  <a:off x="3335" y="3888"/>
                  <a:ext cx="205" cy="69"/>
                </a:xfrm>
                <a:prstGeom prst="straightConnector1">
                  <a:avLst/>
                </a:prstGeom>
                <a:noFill/>
                <a:ln w="19050" cap="flat" cmpd="sng">
                  <a:solidFill>
                    <a:schemeClr val="dk1"/>
                  </a:solidFill>
                  <a:prstDash val="solid"/>
                  <a:round/>
                  <a:headEnd type="none" w="med" len="med"/>
                  <a:tailEnd type="none" w="med" len="med"/>
                </a:ln>
              </p:spPr>
            </p:cxnSp>
            <p:cxnSp>
              <p:nvCxnSpPr>
                <p:cNvPr id="5309" name="Google Shape;5309;p26"/>
                <p:cNvCxnSpPr/>
                <p:nvPr/>
              </p:nvCxnSpPr>
              <p:spPr>
                <a:xfrm>
                  <a:off x="3217" y="3668"/>
                  <a:ext cx="118" cy="55"/>
                </a:xfrm>
                <a:prstGeom prst="straightConnector1">
                  <a:avLst/>
                </a:prstGeom>
                <a:noFill/>
                <a:ln w="19050" cap="flat" cmpd="sng">
                  <a:solidFill>
                    <a:schemeClr val="dk1"/>
                  </a:solidFill>
                  <a:prstDash val="solid"/>
                  <a:round/>
                  <a:headEnd type="none" w="med" len="med"/>
                  <a:tailEnd type="none" w="med" len="med"/>
                </a:ln>
              </p:spPr>
            </p:cxnSp>
            <p:cxnSp>
              <p:nvCxnSpPr>
                <p:cNvPr id="5310" name="Google Shape;5310;p26"/>
                <p:cNvCxnSpPr/>
                <p:nvPr/>
              </p:nvCxnSpPr>
              <p:spPr>
                <a:xfrm rot="10800000" flipH="1">
                  <a:off x="3335" y="3668"/>
                  <a:ext cx="124" cy="55"/>
                </a:xfrm>
                <a:prstGeom prst="straightConnector1">
                  <a:avLst/>
                </a:prstGeom>
                <a:noFill/>
                <a:ln w="19050" cap="flat" cmpd="sng">
                  <a:solidFill>
                    <a:schemeClr val="dk1"/>
                  </a:solidFill>
                  <a:prstDash val="solid"/>
                  <a:round/>
                  <a:headEnd type="none" w="med" len="med"/>
                  <a:tailEnd type="none" w="med" len="med"/>
                </a:ln>
              </p:spPr>
            </p:cxnSp>
            <p:cxnSp>
              <p:nvCxnSpPr>
                <p:cNvPr id="5311" name="Google Shape;5311;p26"/>
                <p:cNvCxnSpPr/>
                <p:nvPr/>
              </p:nvCxnSpPr>
              <p:spPr>
                <a:xfrm>
                  <a:off x="3178" y="3766"/>
                  <a:ext cx="152" cy="75"/>
                </a:xfrm>
                <a:prstGeom prst="straightConnector1">
                  <a:avLst/>
                </a:prstGeom>
                <a:noFill/>
                <a:ln w="19050" cap="flat" cmpd="sng">
                  <a:solidFill>
                    <a:schemeClr val="dk1"/>
                  </a:solidFill>
                  <a:prstDash val="solid"/>
                  <a:round/>
                  <a:headEnd type="none" w="med" len="med"/>
                  <a:tailEnd type="none" w="med" len="med"/>
                </a:ln>
              </p:spPr>
            </p:cxnSp>
            <p:cxnSp>
              <p:nvCxnSpPr>
                <p:cNvPr id="5312" name="Google Shape;5312;p26"/>
                <p:cNvCxnSpPr/>
                <p:nvPr/>
              </p:nvCxnSpPr>
              <p:spPr>
                <a:xfrm rot="10800000" flipH="1">
                  <a:off x="3335" y="3781"/>
                  <a:ext cx="153" cy="66"/>
                </a:xfrm>
                <a:prstGeom prst="straightConnector1">
                  <a:avLst/>
                </a:prstGeom>
                <a:noFill/>
                <a:ln w="19050" cap="flat" cmpd="sng">
                  <a:solidFill>
                    <a:schemeClr val="dk1"/>
                  </a:solidFill>
                  <a:prstDash val="solid"/>
                  <a:round/>
                  <a:headEnd type="none" w="med" len="med"/>
                  <a:tailEnd type="none" w="med" len="med"/>
                </a:ln>
              </p:spPr>
            </p:cxnSp>
            <p:cxnSp>
              <p:nvCxnSpPr>
                <p:cNvPr id="5313" name="Google Shape;5313;p26"/>
                <p:cNvCxnSpPr/>
                <p:nvPr/>
              </p:nvCxnSpPr>
              <p:spPr>
                <a:xfrm rot="10800000" flipH="1">
                  <a:off x="3335" y="3567"/>
                  <a:ext cx="78" cy="27"/>
                </a:xfrm>
                <a:prstGeom prst="straightConnector1">
                  <a:avLst/>
                </a:prstGeom>
                <a:noFill/>
                <a:ln w="19050" cap="flat" cmpd="sng">
                  <a:solidFill>
                    <a:schemeClr val="dk1"/>
                  </a:solidFill>
                  <a:prstDash val="solid"/>
                  <a:round/>
                  <a:headEnd type="none" w="med" len="med"/>
                  <a:tailEnd type="none" w="med" len="med"/>
                </a:ln>
              </p:spPr>
            </p:cxnSp>
            <p:cxnSp>
              <p:nvCxnSpPr>
                <p:cNvPr id="5314" name="Google Shape;5314;p26"/>
                <p:cNvCxnSpPr/>
                <p:nvPr/>
              </p:nvCxnSpPr>
              <p:spPr>
                <a:xfrm rot="10800000" flipH="1">
                  <a:off x="3335" y="3428"/>
                  <a:ext cx="49" cy="21"/>
                </a:xfrm>
                <a:prstGeom prst="straightConnector1">
                  <a:avLst/>
                </a:prstGeom>
                <a:noFill/>
                <a:ln w="19050" cap="flat" cmpd="sng">
                  <a:solidFill>
                    <a:schemeClr val="dk1"/>
                  </a:solidFill>
                  <a:prstDash val="solid"/>
                  <a:round/>
                  <a:headEnd type="none" w="med" len="med"/>
                  <a:tailEnd type="none" w="med" len="med"/>
                </a:ln>
              </p:spPr>
            </p:cxnSp>
            <p:cxnSp>
              <p:nvCxnSpPr>
                <p:cNvPr id="5315" name="Google Shape;5315;p26"/>
                <p:cNvCxnSpPr/>
                <p:nvPr/>
              </p:nvCxnSpPr>
              <p:spPr>
                <a:xfrm>
                  <a:off x="3247" y="3558"/>
                  <a:ext cx="95" cy="36"/>
                </a:xfrm>
                <a:prstGeom prst="straightConnector1">
                  <a:avLst/>
                </a:prstGeom>
                <a:noFill/>
                <a:ln w="19050" cap="flat" cmpd="sng">
                  <a:solidFill>
                    <a:schemeClr val="dk1"/>
                  </a:solidFill>
                  <a:prstDash val="solid"/>
                  <a:round/>
                  <a:headEnd type="none" w="med" len="med"/>
                  <a:tailEnd type="none" w="med" len="med"/>
                </a:ln>
              </p:spPr>
            </p:cxnSp>
            <p:cxnSp>
              <p:nvCxnSpPr>
                <p:cNvPr id="5316" name="Google Shape;5316;p26"/>
                <p:cNvCxnSpPr/>
                <p:nvPr/>
              </p:nvCxnSpPr>
              <p:spPr>
                <a:xfrm>
                  <a:off x="3289" y="3422"/>
                  <a:ext cx="55" cy="36"/>
                </a:xfrm>
                <a:prstGeom prst="straightConnector1">
                  <a:avLst/>
                </a:prstGeom>
                <a:noFill/>
                <a:ln w="19050" cap="flat" cmpd="sng">
                  <a:solidFill>
                    <a:schemeClr val="dk1"/>
                  </a:solidFill>
                  <a:prstDash val="solid"/>
                  <a:round/>
                  <a:headEnd type="none" w="med" len="med"/>
                  <a:tailEnd type="none" w="med" len="med"/>
                </a:ln>
              </p:spPr>
            </p:cxnSp>
          </p:grpSp>
          <p:grpSp>
            <p:nvGrpSpPr>
              <p:cNvPr id="5317" name="Google Shape;5317;p26"/>
              <p:cNvGrpSpPr/>
              <p:nvPr/>
            </p:nvGrpSpPr>
            <p:grpSpPr>
              <a:xfrm>
                <a:off x="8439827" y="2812309"/>
                <a:ext cx="353678" cy="168275"/>
                <a:chOff x="7493876" y="2774731"/>
                <a:chExt cx="1481958" cy="894622"/>
              </a:xfrm>
            </p:grpSpPr>
            <p:sp>
              <p:nvSpPr>
                <p:cNvPr id="5318" name="Google Shape;5318;p26"/>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5319" name="Google Shape;5319;p26"/>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5320" name="Google Shape;5320;p26"/>
                <p:cNvGrpSpPr/>
                <p:nvPr/>
              </p:nvGrpSpPr>
              <p:grpSpPr>
                <a:xfrm>
                  <a:off x="7713663" y="2848339"/>
                  <a:ext cx="1042107" cy="425543"/>
                  <a:chOff x="7786941" y="2884917"/>
                  <a:chExt cx="897649" cy="353919"/>
                </a:xfrm>
              </p:grpSpPr>
              <p:sp>
                <p:nvSpPr>
                  <p:cNvPr id="5321" name="Google Shape;5321;p26"/>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5322" name="Google Shape;5322;p26"/>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5323" name="Google Shape;5323;p26"/>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5324" name="Google Shape;5324;p26"/>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pic>
            <p:nvPicPr>
              <p:cNvPr id="5325" name="Google Shape;5325;p26" descr="antenna_radiation_stylized"/>
              <p:cNvPicPr preferRelativeResize="0"/>
              <p:nvPr/>
            </p:nvPicPr>
            <p:blipFill rotWithShape="1">
              <a:blip r:embed="rId16">
                <a:alphaModFix/>
              </a:blip>
              <a:srcRect/>
              <a:stretch/>
            </p:blipFill>
            <p:spPr>
              <a:xfrm>
                <a:off x="7750224" y="1859725"/>
                <a:ext cx="415925" cy="88774"/>
              </a:xfrm>
              <a:prstGeom prst="rect">
                <a:avLst/>
              </a:prstGeom>
              <a:noFill/>
              <a:ln>
                <a:noFill/>
              </a:ln>
            </p:spPr>
          </p:pic>
          <p:pic>
            <p:nvPicPr>
              <p:cNvPr id="5326" name="Google Shape;5326;p26" descr="antenna_stylized"/>
              <p:cNvPicPr preferRelativeResize="0"/>
              <p:nvPr/>
            </p:nvPicPr>
            <p:blipFill rotWithShape="1">
              <a:blip r:embed="rId17">
                <a:alphaModFix/>
              </a:blip>
              <a:srcRect/>
              <a:stretch/>
            </p:blipFill>
            <p:spPr>
              <a:xfrm>
                <a:off x="7439074" y="2356613"/>
                <a:ext cx="530702" cy="223756"/>
              </a:xfrm>
              <a:prstGeom prst="rect">
                <a:avLst/>
              </a:prstGeom>
              <a:noFill/>
              <a:ln>
                <a:noFill/>
              </a:ln>
            </p:spPr>
          </p:pic>
          <p:pic>
            <p:nvPicPr>
              <p:cNvPr id="5327" name="Google Shape;5327;p26" descr="antenna_stylized"/>
              <p:cNvPicPr preferRelativeResize="0"/>
              <p:nvPr/>
            </p:nvPicPr>
            <p:blipFill rotWithShape="1">
              <a:blip r:embed="rId17">
                <a:alphaModFix/>
              </a:blip>
              <a:srcRect/>
              <a:stretch/>
            </p:blipFill>
            <p:spPr>
              <a:xfrm>
                <a:off x="8637781" y="2319727"/>
                <a:ext cx="530702" cy="223756"/>
              </a:xfrm>
              <a:prstGeom prst="rect">
                <a:avLst/>
              </a:prstGeom>
              <a:noFill/>
              <a:ln>
                <a:noFill/>
              </a:ln>
            </p:spPr>
          </p:pic>
          <p:pic>
            <p:nvPicPr>
              <p:cNvPr id="5328" name="Google Shape;5328;p26" descr="antenna_stylized"/>
              <p:cNvPicPr preferRelativeResize="0"/>
              <p:nvPr/>
            </p:nvPicPr>
            <p:blipFill rotWithShape="1">
              <a:blip r:embed="rId17">
                <a:alphaModFix/>
              </a:blip>
              <a:srcRect/>
              <a:stretch/>
            </p:blipFill>
            <p:spPr>
              <a:xfrm>
                <a:off x="8711019" y="2059124"/>
                <a:ext cx="530702" cy="223756"/>
              </a:xfrm>
              <a:prstGeom prst="rect">
                <a:avLst/>
              </a:prstGeom>
              <a:noFill/>
              <a:ln>
                <a:noFill/>
              </a:ln>
            </p:spPr>
          </p:pic>
        </p:grpSp>
        <p:grpSp>
          <p:nvGrpSpPr>
            <p:cNvPr id="5329" name="Google Shape;5329;p26"/>
            <p:cNvGrpSpPr/>
            <p:nvPr/>
          </p:nvGrpSpPr>
          <p:grpSpPr>
            <a:xfrm>
              <a:off x="7493518" y="3325424"/>
              <a:ext cx="911538" cy="843226"/>
              <a:chOff x="7493518" y="3325424"/>
              <a:chExt cx="911538" cy="843226"/>
            </a:xfrm>
          </p:grpSpPr>
          <p:pic>
            <p:nvPicPr>
              <p:cNvPr id="5330" name="Google Shape;5330;p26" descr="access_point_stylized_small"/>
              <p:cNvPicPr preferRelativeResize="0"/>
              <p:nvPr/>
            </p:nvPicPr>
            <p:blipFill rotWithShape="1">
              <a:blip r:embed="rId18">
                <a:alphaModFix/>
              </a:blip>
              <a:srcRect/>
              <a:stretch/>
            </p:blipFill>
            <p:spPr>
              <a:xfrm>
                <a:off x="7613882" y="3861899"/>
                <a:ext cx="370169" cy="306751"/>
              </a:xfrm>
              <a:prstGeom prst="rect">
                <a:avLst/>
              </a:prstGeom>
              <a:noFill/>
              <a:ln>
                <a:noFill/>
              </a:ln>
            </p:spPr>
          </p:pic>
          <p:grpSp>
            <p:nvGrpSpPr>
              <p:cNvPr id="5331" name="Google Shape;5331;p26"/>
              <p:cNvGrpSpPr/>
              <p:nvPr/>
            </p:nvGrpSpPr>
            <p:grpSpPr>
              <a:xfrm>
                <a:off x="7493518" y="3325424"/>
                <a:ext cx="911538" cy="816238"/>
                <a:chOff x="7493518" y="3325424"/>
                <a:chExt cx="911538" cy="816238"/>
              </a:xfrm>
            </p:grpSpPr>
            <p:cxnSp>
              <p:nvCxnSpPr>
                <p:cNvPr id="5332" name="Google Shape;5332;p26"/>
                <p:cNvCxnSpPr/>
                <p:nvPr/>
              </p:nvCxnSpPr>
              <p:spPr>
                <a:xfrm>
                  <a:off x="8247778" y="3829970"/>
                  <a:ext cx="0" cy="131762"/>
                </a:xfrm>
                <a:prstGeom prst="straightConnector1">
                  <a:avLst/>
                </a:prstGeom>
                <a:noFill/>
                <a:ln w="9525" cap="flat" cmpd="sng">
                  <a:solidFill>
                    <a:schemeClr val="dk1"/>
                  </a:solidFill>
                  <a:prstDash val="solid"/>
                  <a:round/>
                  <a:headEnd type="none" w="med" len="med"/>
                  <a:tailEnd type="none" w="med" len="med"/>
                </a:ln>
              </p:spPr>
            </p:cxnSp>
            <p:cxnSp>
              <p:nvCxnSpPr>
                <p:cNvPr id="5333" name="Google Shape;5333;p26"/>
                <p:cNvCxnSpPr/>
                <p:nvPr/>
              </p:nvCxnSpPr>
              <p:spPr>
                <a:xfrm rot="10800000" flipH="1">
                  <a:off x="7857253" y="4041107"/>
                  <a:ext cx="168275" cy="3175"/>
                </a:xfrm>
                <a:prstGeom prst="straightConnector1">
                  <a:avLst/>
                </a:prstGeom>
                <a:noFill/>
                <a:ln w="9525" cap="flat" cmpd="sng">
                  <a:solidFill>
                    <a:schemeClr val="dk1"/>
                  </a:solidFill>
                  <a:prstDash val="solid"/>
                  <a:round/>
                  <a:headEnd type="none" w="med" len="med"/>
                  <a:tailEnd type="none" w="med" len="med"/>
                </a:ln>
              </p:spPr>
            </p:cxnSp>
            <p:pic>
              <p:nvPicPr>
                <p:cNvPr id="5334" name="Google Shape;5334;p26" descr="antenna_radiation_stylized"/>
                <p:cNvPicPr preferRelativeResize="0"/>
                <p:nvPr/>
              </p:nvPicPr>
              <p:blipFill rotWithShape="1">
                <a:blip r:embed="rId19">
                  <a:alphaModFix/>
                </a:blip>
                <a:srcRect/>
                <a:stretch/>
              </p:blipFill>
              <p:spPr>
                <a:xfrm>
                  <a:off x="7562238" y="3813930"/>
                  <a:ext cx="506412" cy="106009"/>
                </a:xfrm>
                <a:prstGeom prst="rect">
                  <a:avLst/>
                </a:prstGeom>
                <a:noFill/>
                <a:ln>
                  <a:noFill/>
                </a:ln>
              </p:spPr>
            </p:pic>
            <p:grpSp>
              <p:nvGrpSpPr>
                <p:cNvPr id="5335" name="Google Shape;5335;p26"/>
                <p:cNvGrpSpPr/>
                <p:nvPr/>
              </p:nvGrpSpPr>
              <p:grpSpPr>
                <a:xfrm>
                  <a:off x="8050070" y="3965994"/>
                  <a:ext cx="354986" cy="175668"/>
                  <a:chOff x="7493876" y="2774731"/>
                  <a:chExt cx="1481958" cy="894622"/>
                </a:xfrm>
              </p:grpSpPr>
              <p:sp>
                <p:nvSpPr>
                  <p:cNvPr id="5336" name="Google Shape;5336;p26"/>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5337" name="Google Shape;5337;p26"/>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5338" name="Google Shape;5338;p26"/>
                  <p:cNvGrpSpPr/>
                  <p:nvPr/>
                </p:nvGrpSpPr>
                <p:grpSpPr>
                  <a:xfrm>
                    <a:off x="7713663" y="2848339"/>
                    <a:ext cx="1042107" cy="425543"/>
                    <a:chOff x="7786941" y="2884917"/>
                    <a:chExt cx="897649" cy="353919"/>
                  </a:xfrm>
                </p:grpSpPr>
                <p:sp>
                  <p:nvSpPr>
                    <p:cNvPr id="5339" name="Google Shape;5339;p26"/>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5340" name="Google Shape;5340;p26"/>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5341" name="Google Shape;5341;p26"/>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5342" name="Google Shape;5342;p26"/>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pic>
              <p:nvPicPr>
                <p:cNvPr id="5343" name="Google Shape;5343;p26" descr="antenna_stylized"/>
                <p:cNvPicPr preferRelativeResize="0"/>
                <p:nvPr/>
              </p:nvPicPr>
              <p:blipFill rotWithShape="1">
                <a:blip r:embed="rId20">
                  <a:alphaModFix/>
                </a:blip>
                <a:srcRect/>
                <a:stretch/>
              </p:blipFill>
              <p:spPr>
                <a:xfrm>
                  <a:off x="7493518" y="3419140"/>
                  <a:ext cx="347997" cy="167557"/>
                </a:xfrm>
                <a:prstGeom prst="rect">
                  <a:avLst/>
                </a:prstGeom>
                <a:noFill/>
                <a:ln>
                  <a:noFill/>
                </a:ln>
              </p:spPr>
            </p:pic>
            <p:pic>
              <p:nvPicPr>
                <p:cNvPr id="5344" name="Google Shape;5344;p26" descr="antenna_stylized"/>
                <p:cNvPicPr preferRelativeResize="0"/>
                <p:nvPr/>
              </p:nvPicPr>
              <p:blipFill rotWithShape="1">
                <a:blip r:embed="rId20">
                  <a:alphaModFix/>
                </a:blip>
                <a:srcRect/>
                <a:stretch/>
              </p:blipFill>
              <p:spPr>
                <a:xfrm>
                  <a:off x="7803435" y="3325424"/>
                  <a:ext cx="347997" cy="167557"/>
                </a:xfrm>
                <a:prstGeom prst="rect">
                  <a:avLst/>
                </a:prstGeom>
                <a:noFill/>
                <a:ln>
                  <a:noFill/>
                </a:ln>
              </p:spPr>
            </p:pic>
          </p:grpSp>
        </p:grpSp>
        <p:grpSp>
          <p:nvGrpSpPr>
            <p:cNvPr id="5345" name="Google Shape;5345;p26"/>
            <p:cNvGrpSpPr/>
            <p:nvPr/>
          </p:nvGrpSpPr>
          <p:grpSpPr>
            <a:xfrm>
              <a:off x="10884085" y="3428485"/>
              <a:ext cx="604586" cy="405973"/>
              <a:chOff x="10884085" y="3428485"/>
              <a:chExt cx="604586" cy="405973"/>
            </a:xfrm>
          </p:grpSpPr>
          <p:grpSp>
            <p:nvGrpSpPr>
              <p:cNvPr id="5346" name="Google Shape;5346;p26"/>
              <p:cNvGrpSpPr/>
              <p:nvPr/>
            </p:nvGrpSpPr>
            <p:grpSpPr>
              <a:xfrm>
                <a:off x="10884085" y="3601365"/>
                <a:ext cx="170989" cy="97052"/>
                <a:chOff x="7493876" y="2774731"/>
                <a:chExt cx="1481958" cy="894622"/>
              </a:xfrm>
            </p:grpSpPr>
            <p:sp>
              <p:nvSpPr>
                <p:cNvPr id="5347" name="Google Shape;5347;p26"/>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5348" name="Google Shape;5348;p26"/>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5349" name="Google Shape;5349;p26"/>
                <p:cNvGrpSpPr/>
                <p:nvPr/>
              </p:nvGrpSpPr>
              <p:grpSpPr>
                <a:xfrm>
                  <a:off x="7713663" y="2848339"/>
                  <a:ext cx="1042107" cy="425543"/>
                  <a:chOff x="7786941" y="2884917"/>
                  <a:chExt cx="897649" cy="353919"/>
                </a:xfrm>
              </p:grpSpPr>
              <p:sp>
                <p:nvSpPr>
                  <p:cNvPr id="5350" name="Google Shape;5350;p26"/>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5351" name="Google Shape;5351;p26"/>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5352" name="Google Shape;5352;p26"/>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5353" name="Google Shape;5353;p26"/>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nvGrpSpPr>
              <p:cNvPr id="5354" name="Google Shape;5354;p26"/>
              <p:cNvGrpSpPr/>
              <p:nvPr/>
            </p:nvGrpSpPr>
            <p:grpSpPr>
              <a:xfrm>
                <a:off x="11064947" y="3428485"/>
                <a:ext cx="423724" cy="405973"/>
                <a:chOff x="5103720" y="2693365"/>
                <a:chExt cx="611650" cy="414788"/>
              </a:xfrm>
            </p:grpSpPr>
            <p:cxnSp>
              <p:nvCxnSpPr>
                <p:cNvPr id="5355" name="Google Shape;5355;p26"/>
                <p:cNvCxnSpPr/>
                <p:nvPr/>
              </p:nvCxnSpPr>
              <p:spPr>
                <a:xfrm>
                  <a:off x="5103720" y="2914214"/>
                  <a:ext cx="232559" cy="0"/>
                </a:xfrm>
                <a:prstGeom prst="straightConnector1">
                  <a:avLst/>
                </a:prstGeom>
                <a:noFill/>
                <a:ln w="12700" cap="flat" cmpd="sng">
                  <a:solidFill>
                    <a:schemeClr val="dk1"/>
                  </a:solidFill>
                  <a:prstDash val="solid"/>
                  <a:miter lim="800000"/>
                  <a:headEnd type="none" w="sm" len="sm"/>
                  <a:tailEnd type="none" w="sm" len="sm"/>
                </a:ln>
              </p:spPr>
            </p:cxnSp>
            <p:grpSp>
              <p:nvGrpSpPr>
                <p:cNvPr id="5356" name="Google Shape;5356;p26"/>
                <p:cNvGrpSpPr/>
                <p:nvPr/>
              </p:nvGrpSpPr>
              <p:grpSpPr>
                <a:xfrm>
                  <a:off x="5275406" y="2693365"/>
                  <a:ext cx="439964" cy="414788"/>
                  <a:chOff x="5275406" y="2711455"/>
                  <a:chExt cx="452949" cy="405518"/>
                </a:xfrm>
              </p:grpSpPr>
              <p:pic>
                <p:nvPicPr>
                  <p:cNvPr id="5357" name="Google Shape;5357;p26" descr="server_rack.png"/>
                  <p:cNvPicPr preferRelativeResize="0"/>
                  <p:nvPr/>
                </p:nvPicPr>
                <p:blipFill rotWithShape="1">
                  <a:blip r:embed="rId21">
                    <a:alphaModFix/>
                  </a:blip>
                  <a:srcRect/>
                  <a:stretch/>
                </p:blipFill>
                <p:spPr>
                  <a:xfrm>
                    <a:off x="5537367" y="2770786"/>
                    <a:ext cx="190988" cy="313366"/>
                  </a:xfrm>
                  <a:prstGeom prst="rect">
                    <a:avLst/>
                  </a:prstGeom>
                  <a:noFill/>
                  <a:ln>
                    <a:noFill/>
                  </a:ln>
                </p:spPr>
              </p:pic>
              <p:pic>
                <p:nvPicPr>
                  <p:cNvPr id="5358" name="Google Shape;5358;p26" descr="server_rack.png"/>
                  <p:cNvPicPr preferRelativeResize="0"/>
                  <p:nvPr/>
                </p:nvPicPr>
                <p:blipFill rotWithShape="1">
                  <a:blip r:embed="rId21">
                    <a:alphaModFix/>
                  </a:blip>
                  <a:srcRect/>
                  <a:stretch/>
                </p:blipFill>
                <p:spPr>
                  <a:xfrm>
                    <a:off x="5275406" y="2764002"/>
                    <a:ext cx="190988" cy="313366"/>
                  </a:xfrm>
                  <a:prstGeom prst="rect">
                    <a:avLst/>
                  </a:prstGeom>
                  <a:noFill/>
                  <a:ln>
                    <a:noFill/>
                  </a:ln>
                </p:spPr>
              </p:pic>
              <p:pic>
                <p:nvPicPr>
                  <p:cNvPr id="5359" name="Google Shape;5359;p26" descr="server_rack.png"/>
                  <p:cNvPicPr preferRelativeResize="0"/>
                  <p:nvPr/>
                </p:nvPicPr>
                <p:blipFill rotWithShape="1">
                  <a:blip r:embed="rId21">
                    <a:alphaModFix/>
                  </a:blip>
                  <a:srcRect/>
                  <a:stretch/>
                </p:blipFill>
                <p:spPr>
                  <a:xfrm>
                    <a:off x="5385676" y="2711455"/>
                    <a:ext cx="247152" cy="405518"/>
                  </a:xfrm>
                  <a:prstGeom prst="rect">
                    <a:avLst/>
                  </a:prstGeom>
                  <a:noFill/>
                  <a:ln>
                    <a:noFill/>
                  </a:ln>
                </p:spPr>
              </p:pic>
            </p:grpSp>
          </p:grpSp>
        </p:grpSp>
        <p:grpSp>
          <p:nvGrpSpPr>
            <p:cNvPr id="5360" name="Google Shape;5360;p26"/>
            <p:cNvGrpSpPr/>
            <p:nvPr/>
          </p:nvGrpSpPr>
          <p:grpSpPr>
            <a:xfrm>
              <a:off x="7975881" y="4741266"/>
              <a:ext cx="2318709" cy="1245936"/>
              <a:chOff x="7948367" y="4775686"/>
              <a:chExt cx="2318709" cy="1245936"/>
            </a:xfrm>
          </p:grpSpPr>
          <p:cxnSp>
            <p:nvCxnSpPr>
              <p:cNvPr id="5361" name="Google Shape;5361;p26"/>
              <p:cNvCxnSpPr/>
              <p:nvPr/>
            </p:nvCxnSpPr>
            <p:spPr>
              <a:xfrm rot="5400000" flipH="1">
                <a:off x="9789609" y="5251739"/>
                <a:ext cx="388062" cy="7560"/>
              </a:xfrm>
              <a:prstGeom prst="straightConnector1">
                <a:avLst/>
              </a:prstGeom>
              <a:noFill/>
              <a:ln w="12700" cap="flat" cmpd="sng">
                <a:solidFill>
                  <a:schemeClr val="dk1"/>
                </a:solidFill>
                <a:prstDash val="solid"/>
                <a:round/>
                <a:headEnd type="none" w="med" len="med"/>
                <a:tailEnd type="none" w="med" len="med"/>
              </a:ln>
            </p:spPr>
          </p:cxnSp>
          <p:cxnSp>
            <p:nvCxnSpPr>
              <p:cNvPr id="5362" name="Google Shape;5362;p26"/>
              <p:cNvCxnSpPr/>
              <p:nvPr/>
            </p:nvCxnSpPr>
            <p:spPr>
              <a:xfrm>
                <a:off x="8210207" y="5117334"/>
                <a:ext cx="226800" cy="127000"/>
              </a:xfrm>
              <a:prstGeom prst="straightConnector1">
                <a:avLst/>
              </a:prstGeom>
              <a:noFill/>
              <a:ln w="9525" cap="flat" cmpd="sng">
                <a:solidFill>
                  <a:schemeClr val="dk1"/>
                </a:solidFill>
                <a:prstDash val="solid"/>
                <a:round/>
                <a:headEnd type="none" w="med" len="med"/>
                <a:tailEnd type="none" w="med" len="med"/>
              </a:ln>
            </p:spPr>
          </p:cxnSp>
          <p:cxnSp>
            <p:nvCxnSpPr>
              <p:cNvPr id="5363" name="Google Shape;5363;p26"/>
              <p:cNvCxnSpPr/>
              <p:nvPr/>
            </p:nvCxnSpPr>
            <p:spPr>
              <a:xfrm rot="10800000" flipH="1">
                <a:off x="8459425" y="5036562"/>
                <a:ext cx="404236" cy="207771"/>
              </a:xfrm>
              <a:prstGeom prst="straightConnector1">
                <a:avLst/>
              </a:prstGeom>
              <a:noFill/>
              <a:ln w="9525" cap="flat" cmpd="sng">
                <a:solidFill>
                  <a:schemeClr val="dk1"/>
                </a:solidFill>
                <a:prstDash val="solid"/>
                <a:round/>
                <a:headEnd type="none" w="med" len="med"/>
                <a:tailEnd type="none" w="med" len="med"/>
              </a:ln>
            </p:spPr>
          </p:cxnSp>
          <p:grpSp>
            <p:nvGrpSpPr>
              <p:cNvPr id="5364" name="Google Shape;5364;p26"/>
              <p:cNvGrpSpPr/>
              <p:nvPr/>
            </p:nvGrpSpPr>
            <p:grpSpPr>
              <a:xfrm>
                <a:off x="7948367" y="4775686"/>
                <a:ext cx="2318709" cy="1245936"/>
                <a:chOff x="7948367" y="4775686"/>
                <a:chExt cx="2318709" cy="1245936"/>
              </a:xfrm>
            </p:grpSpPr>
            <p:cxnSp>
              <p:nvCxnSpPr>
                <p:cNvPr id="5365" name="Google Shape;5365;p26"/>
                <p:cNvCxnSpPr/>
                <p:nvPr/>
              </p:nvCxnSpPr>
              <p:spPr>
                <a:xfrm rot="10800000">
                  <a:off x="10209926" y="5405286"/>
                  <a:ext cx="0" cy="114300"/>
                </a:xfrm>
                <a:prstGeom prst="straightConnector1">
                  <a:avLst/>
                </a:prstGeom>
                <a:noFill/>
                <a:ln w="12700" cap="flat" cmpd="sng">
                  <a:solidFill>
                    <a:schemeClr val="dk1"/>
                  </a:solidFill>
                  <a:prstDash val="solid"/>
                  <a:round/>
                  <a:headEnd type="none" w="med" len="med"/>
                  <a:tailEnd type="none" w="med" len="med"/>
                </a:ln>
              </p:spPr>
            </p:cxnSp>
            <p:cxnSp>
              <p:nvCxnSpPr>
                <p:cNvPr id="5366" name="Google Shape;5366;p26"/>
                <p:cNvCxnSpPr/>
                <p:nvPr/>
              </p:nvCxnSpPr>
              <p:spPr>
                <a:xfrm>
                  <a:off x="9432959" y="4838517"/>
                  <a:ext cx="524483" cy="261537"/>
                </a:xfrm>
                <a:prstGeom prst="straightConnector1">
                  <a:avLst/>
                </a:prstGeom>
                <a:noFill/>
                <a:ln w="9525" cap="flat" cmpd="sng">
                  <a:solidFill>
                    <a:schemeClr val="dk1"/>
                  </a:solidFill>
                  <a:prstDash val="solid"/>
                  <a:round/>
                  <a:headEnd type="none" w="med" len="med"/>
                  <a:tailEnd type="none" w="med" len="med"/>
                </a:ln>
              </p:spPr>
            </p:cxnSp>
            <p:cxnSp>
              <p:nvCxnSpPr>
                <p:cNvPr id="5367" name="Google Shape;5367;p26"/>
                <p:cNvCxnSpPr/>
                <p:nvPr/>
              </p:nvCxnSpPr>
              <p:spPr>
                <a:xfrm rot="10800000" flipH="1">
                  <a:off x="8850066" y="4838517"/>
                  <a:ext cx="569255" cy="246266"/>
                </a:xfrm>
                <a:prstGeom prst="straightConnector1">
                  <a:avLst/>
                </a:prstGeom>
                <a:noFill/>
                <a:ln w="9525" cap="flat" cmpd="sng">
                  <a:solidFill>
                    <a:schemeClr val="dk1"/>
                  </a:solidFill>
                  <a:prstDash val="solid"/>
                  <a:round/>
                  <a:headEnd type="none" w="med" len="med"/>
                  <a:tailEnd type="none" w="med" len="med"/>
                </a:ln>
              </p:spPr>
            </p:cxnSp>
            <p:cxnSp>
              <p:nvCxnSpPr>
                <p:cNvPr id="5368" name="Google Shape;5368;p26"/>
                <p:cNvCxnSpPr/>
                <p:nvPr/>
              </p:nvCxnSpPr>
              <p:spPr>
                <a:xfrm>
                  <a:off x="8821744" y="5108876"/>
                  <a:ext cx="1030502" cy="0"/>
                </a:xfrm>
                <a:prstGeom prst="straightConnector1">
                  <a:avLst/>
                </a:prstGeom>
                <a:noFill/>
                <a:ln w="9525" cap="flat" cmpd="sng">
                  <a:solidFill>
                    <a:schemeClr val="dk1"/>
                  </a:solidFill>
                  <a:prstDash val="solid"/>
                  <a:round/>
                  <a:headEnd type="none" w="med" len="med"/>
                  <a:tailEnd type="none" w="med" len="med"/>
                </a:ln>
              </p:spPr>
            </p:cxnSp>
            <p:cxnSp>
              <p:nvCxnSpPr>
                <p:cNvPr id="5369" name="Google Shape;5369;p26"/>
                <p:cNvCxnSpPr/>
                <p:nvPr/>
              </p:nvCxnSpPr>
              <p:spPr>
                <a:xfrm rot="10800000" flipH="1">
                  <a:off x="7948367" y="5290470"/>
                  <a:ext cx="412750" cy="127000"/>
                </a:xfrm>
                <a:prstGeom prst="straightConnector1">
                  <a:avLst/>
                </a:prstGeom>
                <a:noFill/>
                <a:ln w="9525" cap="flat" cmpd="sng">
                  <a:solidFill>
                    <a:schemeClr val="dk1"/>
                  </a:solidFill>
                  <a:prstDash val="solid"/>
                  <a:round/>
                  <a:headEnd type="none" w="med" len="med"/>
                  <a:tailEnd type="none" w="med" len="med"/>
                </a:ln>
              </p:spPr>
            </p:cxnSp>
            <p:cxnSp>
              <p:nvCxnSpPr>
                <p:cNvPr id="5370" name="Google Shape;5370;p26"/>
                <p:cNvCxnSpPr/>
                <p:nvPr/>
              </p:nvCxnSpPr>
              <p:spPr>
                <a:xfrm flipH="1">
                  <a:off x="8373817" y="5282252"/>
                  <a:ext cx="68080" cy="293968"/>
                </a:xfrm>
                <a:prstGeom prst="straightConnector1">
                  <a:avLst/>
                </a:prstGeom>
                <a:noFill/>
                <a:ln w="9525" cap="flat" cmpd="sng">
                  <a:solidFill>
                    <a:schemeClr val="dk1"/>
                  </a:solidFill>
                  <a:prstDash val="solid"/>
                  <a:round/>
                  <a:headEnd type="none" w="med" len="med"/>
                  <a:tailEnd type="none" w="med" len="med"/>
                </a:ln>
              </p:spPr>
            </p:cxnSp>
            <p:cxnSp>
              <p:nvCxnSpPr>
                <p:cNvPr id="5371" name="Google Shape;5371;p26"/>
                <p:cNvCxnSpPr/>
                <p:nvPr/>
              </p:nvCxnSpPr>
              <p:spPr>
                <a:xfrm rot="10800000">
                  <a:off x="8488731" y="5307931"/>
                  <a:ext cx="280374" cy="269876"/>
                </a:xfrm>
                <a:prstGeom prst="straightConnector1">
                  <a:avLst/>
                </a:prstGeom>
                <a:noFill/>
                <a:ln w="9525" cap="flat" cmpd="sng">
                  <a:solidFill>
                    <a:schemeClr val="dk1"/>
                  </a:solidFill>
                  <a:prstDash val="solid"/>
                  <a:round/>
                  <a:headEnd type="none" w="med" len="med"/>
                  <a:tailEnd type="none" w="med" len="med"/>
                </a:ln>
              </p:spPr>
            </p:cxnSp>
            <p:cxnSp>
              <p:nvCxnSpPr>
                <p:cNvPr id="5372" name="Google Shape;5372;p26"/>
                <p:cNvCxnSpPr/>
                <p:nvPr/>
              </p:nvCxnSpPr>
              <p:spPr>
                <a:xfrm>
                  <a:off x="8488731" y="5258048"/>
                  <a:ext cx="914184" cy="468622"/>
                </a:xfrm>
                <a:prstGeom prst="straightConnector1">
                  <a:avLst/>
                </a:prstGeom>
                <a:noFill/>
                <a:ln w="9525" cap="flat" cmpd="sng">
                  <a:solidFill>
                    <a:schemeClr val="dk1"/>
                  </a:solidFill>
                  <a:prstDash val="solid"/>
                  <a:round/>
                  <a:headEnd type="none" w="med" len="med"/>
                  <a:tailEnd type="none" w="med" len="med"/>
                </a:ln>
              </p:spPr>
            </p:cxnSp>
            <p:cxnSp>
              <p:nvCxnSpPr>
                <p:cNvPr id="5373" name="Google Shape;5373;p26"/>
                <p:cNvCxnSpPr/>
                <p:nvPr/>
              </p:nvCxnSpPr>
              <p:spPr>
                <a:xfrm rot="5400000" flipH="1">
                  <a:off x="9885545" y="5583471"/>
                  <a:ext cx="366793" cy="1482"/>
                </a:xfrm>
                <a:prstGeom prst="straightConnector1">
                  <a:avLst/>
                </a:prstGeom>
                <a:noFill/>
                <a:ln w="12700" cap="flat" cmpd="sng">
                  <a:solidFill>
                    <a:schemeClr val="dk1"/>
                  </a:solidFill>
                  <a:prstDash val="solid"/>
                  <a:round/>
                  <a:headEnd type="none" w="med" len="med"/>
                  <a:tailEnd type="none" w="med" len="med"/>
                </a:ln>
              </p:spPr>
            </p:cxnSp>
            <p:pic>
              <p:nvPicPr>
                <p:cNvPr id="5374" name="Google Shape;5374;p26" descr="antenna_radiation_stylized"/>
                <p:cNvPicPr preferRelativeResize="0"/>
                <p:nvPr/>
              </p:nvPicPr>
              <p:blipFill rotWithShape="1">
                <a:blip r:embed="rId22">
                  <a:alphaModFix/>
                </a:blip>
                <a:srcRect/>
                <a:stretch/>
              </p:blipFill>
              <p:spPr>
                <a:xfrm>
                  <a:off x="9242073" y="5480938"/>
                  <a:ext cx="452014" cy="95159"/>
                </a:xfrm>
                <a:prstGeom prst="rect">
                  <a:avLst/>
                </a:prstGeom>
                <a:noFill/>
                <a:ln>
                  <a:noFill/>
                </a:ln>
              </p:spPr>
            </p:pic>
            <p:pic>
              <p:nvPicPr>
                <p:cNvPr id="5375" name="Google Shape;5375;p26" descr="access_point_stylized_small"/>
                <p:cNvPicPr preferRelativeResize="0"/>
                <p:nvPr/>
              </p:nvPicPr>
              <p:blipFill rotWithShape="1">
                <a:blip r:embed="rId18">
                  <a:alphaModFix/>
                </a:blip>
                <a:srcRect/>
                <a:stretch/>
              </p:blipFill>
              <p:spPr>
                <a:xfrm>
                  <a:off x="9290610" y="5524232"/>
                  <a:ext cx="380935" cy="317464"/>
                </a:xfrm>
                <a:prstGeom prst="rect">
                  <a:avLst/>
                </a:prstGeom>
                <a:noFill/>
                <a:ln>
                  <a:noFill/>
                </a:ln>
              </p:spPr>
            </p:pic>
            <p:grpSp>
              <p:nvGrpSpPr>
                <p:cNvPr id="5376" name="Google Shape;5376;p26"/>
                <p:cNvGrpSpPr/>
                <p:nvPr/>
              </p:nvGrpSpPr>
              <p:grpSpPr>
                <a:xfrm>
                  <a:off x="9783558" y="4989983"/>
                  <a:ext cx="393760" cy="218578"/>
                  <a:chOff x="7493876" y="2774731"/>
                  <a:chExt cx="1481958" cy="894622"/>
                </a:xfrm>
              </p:grpSpPr>
              <p:sp>
                <p:nvSpPr>
                  <p:cNvPr id="5377" name="Google Shape;5377;p26"/>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5378" name="Google Shape;5378;p26"/>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5379" name="Google Shape;5379;p26"/>
                  <p:cNvGrpSpPr/>
                  <p:nvPr/>
                </p:nvGrpSpPr>
                <p:grpSpPr>
                  <a:xfrm>
                    <a:off x="7713663" y="2848339"/>
                    <a:ext cx="1042107" cy="425543"/>
                    <a:chOff x="7786941" y="2884917"/>
                    <a:chExt cx="897649" cy="353919"/>
                  </a:xfrm>
                </p:grpSpPr>
                <p:sp>
                  <p:nvSpPr>
                    <p:cNvPr id="5380" name="Google Shape;5380;p26"/>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5381" name="Google Shape;5381;p26"/>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5382" name="Google Shape;5382;p26"/>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5383" name="Google Shape;5383;p26"/>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nvGrpSpPr>
                <p:cNvPr id="5384" name="Google Shape;5384;p26"/>
                <p:cNvGrpSpPr/>
                <p:nvPr/>
              </p:nvGrpSpPr>
              <p:grpSpPr>
                <a:xfrm>
                  <a:off x="9849365" y="5339037"/>
                  <a:ext cx="309740" cy="190838"/>
                  <a:chOff x="3668110" y="2448910"/>
                  <a:chExt cx="3794234" cy="2165130"/>
                </a:xfrm>
              </p:grpSpPr>
              <p:sp>
                <p:nvSpPr>
                  <p:cNvPr id="5385" name="Google Shape;5385;p26"/>
                  <p:cNvSpPr/>
                  <p:nvPr/>
                </p:nvSpPr>
                <p:spPr>
                  <a:xfrm>
                    <a:off x="3668110" y="3741409"/>
                    <a:ext cx="3780587" cy="872631"/>
                  </a:xfrm>
                  <a:prstGeom prst="rect">
                    <a:avLst/>
                  </a:prstGeom>
                  <a:gradFill>
                    <a:gsLst>
                      <a:gs pos="0">
                        <a:srgbClr val="B8C2C9"/>
                      </a:gs>
                      <a:gs pos="21000">
                        <a:schemeClr val="lt1"/>
                      </a:gs>
                      <a:gs pos="60000">
                        <a:srgbClr val="D6DCE0"/>
                      </a:gs>
                      <a:gs pos="100000">
                        <a:srgbClr val="B8C2C9"/>
                      </a:gs>
                    </a:gsLst>
                    <a:lin ang="0" scaled="0"/>
                  </a:gradFill>
                  <a:ln w="9525"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5386" name="Google Shape;5386;p26"/>
                  <p:cNvSpPr/>
                  <p:nvPr/>
                </p:nvSpPr>
                <p:spPr>
                  <a:xfrm>
                    <a:off x="3678620" y="2448910"/>
                    <a:ext cx="3783724" cy="1324303"/>
                  </a:xfrm>
                  <a:custGeom>
                    <a:avLst/>
                    <a:gdLst/>
                    <a:ahLst/>
                    <a:cxnLst/>
                    <a:rect l="l" t="t" r="r" b="b"/>
                    <a:pathLst>
                      <a:path w="3783724" h="1324303" extrusionOk="0">
                        <a:moveTo>
                          <a:pt x="0" y="1313793"/>
                        </a:moveTo>
                        <a:lnTo>
                          <a:pt x="0" y="1313793"/>
                        </a:lnTo>
                        <a:lnTo>
                          <a:pt x="252248" y="0"/>
                        </a:lnTo>
                        <a:lnTo>
                          <a:pt x="3415862" y="21020"/>
                        </a:lnTo>
                        <a:lnTo>
                          <a:pt x="3783724" y="1324303"/>
                        </a:lnTo>
                        <a:lnTo>
                          <a:pt x="0" y="1313793"/>
                        </a:lnTo>
                        <a:close/>
                      </a:path>
                    </a:pathLst>
                  </a:cu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nvGrpSpPr>
                  <p:cNvPr id="5387" name="Google Shape;5387;p26"/>
                  <p:cNvGrpSpPr/>
                  <p:nvPr/>
                </p:nvGrpSpPr>
                <p:grpSpPr>
                  <a:xfrm>
                    <a:off x="3941378" y="2603243"/>
                    <a:ext cx="3202061" cy="1066110"/>
                    <a:chOff x="7939341" y="3037317"/>
                    <a:chExt cx="897649" cy="353919"/>
                  </a:xfrm>
                </p:grpSpPr>
                <p:sp>
                  <p:nvSpPr>
                    <p:cNvPr id="5388" name="Google Shape;5388;p26"/>
                    <p:cNvSpPr/>
                    <p:nvPr/>
                  </p:nvSpPr>
                  <p:spPr>
                    <a:xfrm>
                      <a:off x="7964170" y="30373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5389" name="Google Shape;5389;p26"/>
                    <p:cNvSpPr/>
                    <p:nvPr/>
                  </p:nvSpPr>
                  <p:spPr>
                    <a:xfrm>
                      <a:off x="8519948" y="32067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5390" name="Google Shape;5390;p26"/>
                    <p:cNvSpPr/>
                    <p:nvPr/>
                  </p:nvSpPr>
                  <p:spPr>
                    <a:xfrm>
                      <a:off x="7939341" y="32067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5391" name="Google Shape;5391;p26"/>
                    <p:cNvSpPr/>
                    <p:nvPr/>
                  </p:nvSpPr>
                  <p:spPr>
                    <a:xfrm>
                      <a:off x="8047413" y="31234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nvGrpSpPr>
                <p:cNvPr id="5392" name="Google Shape;5392;p26"/>
                <p:cNvGrpSpPr/>
                <p:nvPr/>
              </p:nvGrpSpPr>
              <p:grpSpPr>
                <a:xfrm>
                  <a:off x="8676619" y="4967420"/>
                  <a:ext cx="393760" cy="218578"/>
                  <a:chOff x="7493876" y="2774731"/>
                  <a:chExt cx="1481958" cy="894622"/>
                </a:xfrm>
              </p:grpSpPr>
              <p:sp>
                <p:nvSpPr>
                  <p:cNvPr id="5393" name="Google Shape;5393;p26"/>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5394" name="Google Shape;5394;p26"/>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5395" name="Google Shape;5395;p26"/>
                  <p:cNvGrpSpPr/>
                  <p:nvPr/>
                </p:nvGrpSpPr>
                <p:grpSpPr>
                  <a:xfrm>
                    <a:off x="7713663" y="2848339"/>
                    <a:ext cx="1042107" cy="425543"/>
                    <a:chOff x="7786941" y="2884917"/>
                    <a:chExt cx="897649" cy="353919"/>
                  </a:xfrm>
                </p:grpSpPr>
                <p:sp>
                  <p:nvSpPr>
                    <p:cNvPr id="5396" name="Google Shape;5396;p26"/>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5397" name="Google Shape;5397;p26"/>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5398" name="Google Shape;5398;p26"/>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5399" name="Google Shape;5399;p26"/>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nvGrpSpPr>
                <p:cNvPr id="5400" name="Google Shape;5400;p26"/>
                <p:cNvGrpSpPr/>
                <p:nvPr/>
              </p:nvGrpSpPr>
              <p:grpSpPr>
                <a:xfrm>
                  <a:off x="8311520" y="5194433"/>
                  <a:ext cx="309740" cy="190838"/>
                  <a:chOff x="3668110" y="2448910"/>
                  <a:chExt cx="3794234" cy="2165130"/>
                </a:xfrm>
              </p:grpSpPr>
              <p:sp>
                <p:nvSpPr>
                  <p:cNvPr id="5401" name="Google Shape;5401;p26"/>
                  <p:cNvSpPr/>
                  <p:nvPr/>
                </p:nvSpPr>
                <p:spPr>
                  <a:xfrm>
                    <a:off x="3668110" y="3741409"/>
                    <a:ext cx="3780587" cy="872631"/>
                  </a:xfrm>
                  <a:prstGeom prst="rect">
                    <a:avLst/>
                  </a:prstGeom>
                  <a:gradFill>
                    <a:gsLst>
                      <a:gs pos="0">
                        <a:srgbClr val="B8C2C9"/>
                      </a:gs>
                      <a:gs pos="21000">
                        <a:schemeClr val="lt1"/>
                      </a:gs>
                      <a:gs pos="60000">
                        <a:srgbClr val="D6DCE0"/>
                      </a:gs>
                      <a:gs pos="100000">
                        <a:srgbClr val="B8C2C9"/>
                      </a:gs>
                    </a:gsLst>
                    <a:lin ang="0" scaled="0"/>
                  </a:gradFill>
                  <a:ln w="9525"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5402" name="Google Shape;5402;p26"/>
                  <p:cNvSpPr/>
                  <p:nvPr/>
                </p:nvSpPr>
                <p:spPr>
                  <a:xfrm>
                    <a:off x="3678620" y="2448910"/>
                    <a:ext cx="3783724" cy="1324303"/>
                  </a:xfrm>
                  <a:custGeom>
                    <a:avLst/>
                    <a:gdLst/>
                    <a:ahLst/>
                    <a:cxnLst/>
                    <a:rect l="l" t="t" r="r" b="b"/>
                    <a:pathLst>
                      <a:path w="3783724" h="1324303" extrusionOk="0">
                        <a:moveTo>
                          <a:pt x="0" y="1313793"/>
                        </a:moveTo>
                        <a:lnTo>
                          <a:pt x="0" y="1313793"/>
                        </a:lnTo>
                        <a:lnTo>
                          <a:pt x="252248" y="0"/>
                        </a:lnTo>
                        <a:lnTo>
                          <a:pt x="3415862" y="21020"/>
                        </a:lnTo>
                        <a:lnTo>
                          <a:pt x="3783724" y="1324303"/>
                        </a:lnTo>
                        <a:lnTo>
                          <a:pt x="0" y="1313793"/>
                        </a:lnTo>
                        <a:close/>
                      </a:path>
                    </a:pathLst>
                  </a:cu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nvGrpSpPr>
                  <p:cNvPr id="5403" name="Google Shape;5403;p26"/>
                  <p:cNvGrpSpPr/>
                  <p:nvPr/>
                </p:nvGrpSpPr>
                <p:grpSpPr>
                  <a:xfrm>
                    <a:off x="3941378" y="2603243"/>
                    <a:ext cx="3202061" cy="1066110"/>
                    <a:chOff x="7939341" y="3037317"/>
                    <a:chExt cx="897649" cy="353919"/>
                  </a:xfrm>
                </p:grpSpPr>
                <p:sp>
                  <p:nvSpPr>
                    <p:cNvPr id="5404" name="Google Shape;5404;p26"/>
                    <p:cNvSpPr/>
                    <p:nvPr/>
                  </p:nvSpPr>
                  <p:spPr>
                    <a:xfrm>
                      <a:off x="7964170" y="30373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5405" name="Google Shape;5405;p26"/>
                    <p:cNvSpPr/>
                    <p:nvPr/>
                  </p:nvSpPr>
                  <p:spPr>
                    <a:xfrm>
                      <a:off x="8519948" y="32067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5406" name="Google Shape;5406;p26"/>
                    <p:cNvSpPr/>
                    <p:nvPr/>
                  </p:nvSpPr>
                  <p:spPr>
                    <a:xfrm>
                      <a:off x="7939341" y="32067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5407" name="Google Shape;5407;p26"/>
                    <p:cNvSpPr/>
                    <p:nvPr/>
                  </p:nvSpPr>
                  <p:spPr>
                    <a:xfrm>
                      <a:off x="8047413" y="31234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nvGrpSpPr>
                <p:cNvPr id="5408" name="Google Shape;5408;p26"/>
                <p:cNvGrpSpPr/>
                <p:nvPr/>
              </p:nvGrpSpPr>
              <p:grpSpPr>
                <a:xfrm>
                  <a:off x="9247893" y="4775686"/>
                  <a:ext cx="393760" cy="218578"/>
                  <a:chOff x="7493876" y="2774731"/>
                  <a:chExt cx="1481958" cy="894622"/>
                </a:xfrm>
              </p:grpSpPr>
              <p:sp>
                <p:nvSpPr>
                  <p:cNvPr id="5409" name="Google Shape;5409;p26"/>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5410" name="Google Shape;5410;p26"/>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5411" name="Google Shape;5411;p26"/>
                  <p:cNvGrpSpPr/>
                  <p:nvPr/>
                </p:nvGrpSpPr>
                <p:grpSpPr>
                  <a:xfrm>
                    <a:off x="7713663" y="2848339"/>
                    <a:ext cx="1042107" cy="425543"/>
                    <a:chOff x="7786941" y="2884917"/>
                    <a:chExt cx="897649" cy="353919"/>
                  </a:xfrm>
                </p:grpSpPr>
                <p:sp>
                  <p:nvSpPr>
                    <p:cNvPr id="5412" name="Google Shape;5412;p26"/>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5413" name="Google Shape;5413;p26"/>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5414" name="Google Shape;5414;p26"/>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5415" name="Google Shape;5415;p26"/>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pic>
              <p:nvPicPr>
                <p:cNvPr id="5416" name="Google Shape;5416;p26" descr="antenna_stylized"/>
                <p:cNvPicPr preferRelativeResize="0"/>
                <p:nvPr/>
              </p:nvPicPr>
              <p:blipFill rotWithShape="1">
                <a:blip r:embed="rId23">
                  <a:alphaModFix/>
                </a:blip>
                <a:srcRect/>
                <a:stretch/>
              </p:blipFill>
              <p:spPr>
                <a:xfrm>
                  <a:off x="9201681" y="5852809"/>
                  <a:ext cx="307702" cy="168813"/>
                </a:xfrm>
                <a:prstGeom prst="rect">
                  <a:avLst/>
                </a:prstGeom>
                <a:noFill/>
                <a:ln>
                  <a:noFill/>
                </a:ln>
              </p:spPr>
            </p:pic>
            <p:pic>
              <p:nvPicPr>
                <p:cNvPr id="5417" name="Google Shape;5417;p26" descr="antenna_stylized"/>
                <p:cNvPicPr preferRelativeResize="0"/>
                <p:nvPr/>
              </p:nvPicPr>
              <p:blipFill rotWithShape="1">
                <a:blip r:embed="rId23">
                  <a:alphaModFix/>
                </a:blip>
                <a:srcRect/>
                <a:stretch/>
              </p:blipFill>
              <p:spPr>
                <a:xfrm>
                  <a:off x="9534746" y="5795138"/>
                  <a:ext cx="316707" cy="138962"/>
                </a:xfrm>
                <a:prstGeom prst="rect">
                  <a:avLst/>
                </a:prstGeom>
                <a:noFill/>
                <a:ln>
                  <a:noFill/>
                </a:ln>
              </p:spPr>
            </p:pic>
          </p:grpSp>
        </p:grpSp>
        <p:grpSp>
          <p:nvGrpSpPr>
            <p:cNvPr id="5418" name="Google Shape;5418;p26"/>
            <p:cNvGrpSpPr/>
            <p:nvPr/>
          </p:nvGrpSpPr>
          <p:grpSpPr>
            <a:xfrm>
              <a:off x="10925982" y="4188911"/>
              <a:ext cx="657413" cy="451816"/>
              <a:chOff x="10925982" y="4188911"/>
              <a:chExt cx="657413" cy="451816"/>
            </a:xfrm>
          </p:grpSpPr>
          <p:grpSp>
            <p:nvGrpSpPr>
              <p:cNvPr id="5419" name="Google Shape;5419;p26"/>
              <p:cNvGrpSpPr/>
              <p:nvPr/>
            </p:nvGrpSpPr>
            <p:grpSpPr>
              <a:xfrm>
                <a:off x="11093556" y="4188911"/>
                <a:ext cx="489839" cy="451816"/>
                <a:chOff x="5103720" y="2693365"/>
                <a:chExt cx="611650" cy="414788"/>
              </a:xfrm>
            </p:grpSpPr>
            <p:cxnSp>
              <p:nvCxnSpPr>
                <p:cNvPr id="5420" name="Google Shape;5420;p26"/>
                <p:cNvCxnSpPr/>
                <p:nvPr/>
              </p:nvCxnSpPr>
              <p:spPr>
                <a:xfrm>
                  <a:off x="5103720" y="2914214"/>
                  <a:ext cx="232559" cy="0"/>
                </a:xfrm>
                <a:prstGeom prst="straightConnector1">
                  <a:avLst/>
                </a:prstGeom>
                <a:noFill/>
                <a:ln w="12700" cap="flat" cmpd="sng">
                  <a:solidFill>
                    <a:schemeClr val="dk1"/>
                  </a:solidFill>
                  <a:prstDash val="solid"/>
                  <a:miter lim="800000"/>
                  <a:headEnd type="none" w="sm" len="sm"/>
                  <a:tailEnd type="none" w="sm" len="sm"/>
                </a:ln>
              </p:spPr>
            </p:cxnSp>
            <p:grpSp>
              <p:nvGrpSpPr>
                <p:cNvPr id="5421" name="Google Shape;5421;p26"/>
                <p:cNvGrpSpPr/>
                <p:nvPr/>
              </p:nvGrpSpPr>
              <p:grpSpPr>
                <a:xfrm>
                  <a:off x="5275406" y="2693365"/>
                  <a:ext cx="439964" cy="414788"/>
                  <a:chOff x="5275406" y="2711455"/>
                  <a:chExt cx="452949" cy="405518"/>
                </a:xfrm>
              </p:grpSpPr>
              <p:pic>
                <p:nvPicPr>
                  <p:cNvPr id="5422" name="Google Shape;5422;p26" descr="server_rack.png"/>
                  <p:cNvPicPr preferRelativeResize="0"/>
                  <p:nvPr/>
                </p:nvPicPr>
                <p:blipFill rotWithShape="1">
                  <a:blip r:embed="rId21">
                    <a:alphaModFix/>
                  </a:blip>
                  <a:srcRect/>
                  <a:stretch/>
                </p:blipFill>
                <p:spPr>
                  <a:xfrm>
                    <a:off x="5537367" y="2770786"/>
                    <a:ext cx="190988" cy="313366"/>
                  </a:xfrm>
                  <a:prstGeom prst="rect">
                    <a:avLst/>
                  </a:prstGeom>
                  <a:noFill/>
                  <a:ln>
                    <a:noFill/>
                  </a:ln>
                </p:spPr>
              </p:pic>
              <p:pic>
                <p:nvPicPr>
                  <p:cNvPr id="5423" name="Google Shape;5423;p26" descr="server_rack.png"/>
                  <p:cNvPicPr preferRelativeResize="0"/>
                  <p:nvPr/>
                </p:nvPicPr>
                <p:blipFill rotWithShape="1">
                  <a:blip r:embed="rId21">
                    <a:alphaModFix/>
                  </a:blip>
                  <a:srcRect/>
                  <a:stretch/>
                </p:blipFill>
                <p:spPr>
                  <a:xfrm>
                    <a:off x="5275406" y="2764002"/>
                    <a:ext cx="190988" cy="313366"/>
                  </a:xfrm>
                  <a:prstGeom prst="rect">
                    <a:avLst/>
                  </a:prstGeom>
                  <a:noFill/>
                  <a:ln>
                    <a:noFill/>
                  </a:ln>
                </p:spPr>
              </p:pic>
              <p:pic>
                <p:nvPicPr>
                  <p:cNvPr id="5424" name="Google Shape;5424;p26" descr="server_rack.png"/>
                  <p:cNvPicPr preferRelativeResize="0"/>
                  <p:nvPr/>
                </p:nvPicPr>
                <p:blipFill rotWithShape="1">
                  <a:blip r:embed="rId21">
                    <a:alphaModFix/>
                  </a:blip>
                  <a:srcRect/>
                  <a:stretch/>
                </p:blipFill>
                <p:spPr>
                  <a:xfrm>
                    <a:off x="5385676" y="2711455"/>
                    <a:ext cx="247152" cy="405518"/>
                  </a:xfrm>
                  <a:prstGeom prst="rect">
                    <a:avLst/>
                  </a:prstGeom>
                  <a:noFill/>
                  <a:ln>
                    <a:noFill/>
                  </a:ln>
                </p:spPr>
              </p:pic>
            </p:grpSp>
          </p:grpSp>
          <p:grpSp>
            <p:nvGrpSpPr>
              <p:cNvPr id="5425" name="Google Shape;5425;p26"/>
              <p:cNvGrpSpPr/>
              <p:nvPr/>
            </p:nvGrpSpPr>
            <p:grpSpPr>
              <a:xfrm>
                <a:off x="10925982" y="4369125"/>
                <a:ext cx="228295" cy="120400"/>
                <a:chOff x="7493876" y="2774731"/>
                <a:chExt cx="1481958" cy="894622"/>
              </a:xfrm>
            </p:grpSpPr>
            <p:sp>
              <p:nvSpPr>
                <p:cNvPr id="5426" name="Google Shape;5426;p26"/>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5427" name="Google Shape;5427;p26"/>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5428" name="Google Shape;5428;p26"/>
                <p:cNvGrpSpPr/>
                <p:nvPr/>
              </p:nvGrpSpPr>
              <p:grpSpPr>
                <a:xfrm>
                  <a:off x="7713663" y="2848339"/>
                  <a:ext cx="1042107" cy="425543"/>
                  <a:chOff x="7786941" y="2884917"/>
                  <a:chExt cx="897649" cy="353919"/>
                </a:xfrm>
              </p:grpSpPr>
              <p:sp>
                <p:nvSpPr>
                  <p:cNvPr id="5429" name="Google Shape;5429;p26"/>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5430" name="Google Shape;5430;p26"/>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5431" name="Google Shape;5431;p26"/>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5432" name="Google Shape;5432;p26"/>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grpSp>
      <p:grpSp>
        <p:nvGrpSpPr>
          <p:cNvPr id="5433" name="Google Shape;5433;p26"/>
          <p:cNvGrpSpPr/>
          <p:nvPr/>
        </p:nvGrpSpPr>
        <p:grpSpPr>
          <a:xfrm>
            <a:off x="8694912" y="1702617"/>
            <a:ext cx="2658888" cy="2831440"/>
            <a:chOff x="17449127" y="2067553"/>
            <a:chExt cx="2658888" cy="2831440"/>
          </a:xfrm>
        </p:grpSpPr>
        <p:sp>
          <p:nvSpPr>
            <p:cNvPr id="5434" name="Google Shape;5434;p26"/>
            <p:cNvSpPr/>
            <p:nvPr/>
          </p:nvSpPr>
          <p:spPr>
            <a:xfrm>
              <a:off x="18054808" y="2067553"/>
              <a:ext cx="2053207" cy="1399514"/>
            </a:xfrm>
            <a:prstGeom prst="ellipse">
              <a:avLst/>
            </a:prstGeom>
            <a:noFill/>
            <a:ln w="28575"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5435" name="Google Shape;5435;p26"/>
            <p:cNvSpPr/>
            <p:nvPr/>
          </p:nvSpPr>
          <p:spPr>
            <a:xfrm>
              <a:off x="17449127" y="3391110"/>
              <a:ext cx="2173774" cy="1507883"/>
            </a:xfrm>
            <a:prstGeom prst="ellipse">
              <a:avLst/>
            </a:prstGeom>
            <a:noFill/>
            <a:ln w="28575"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sp>
        <p:nvSpPr>
          <p:cNvPr id="5436" name="Google Shape;5436;p26"/>
          <p:cNvSpPr/>
          <p:nvPr/>
        </p:nvSpPr>
        <p:spPr>
          <a:xfrm>
            <a:off x="7157545" y="1523999"/>
            <a:ext cx="4550979" cy="4897821"/>
          </a:xfrm>
          <a:custGeom>
            <a:avLst/>
            <a:gdLst/>
            <a:ahLst/>
            <a:cxnLst/>
            <a:rect l="l" t="t" r="r" b="b"/>
            <a:pathLst>
              <a:path w="4550979" h="4897821" extrusionOk="0">
                <a:moveTo>
                  <a:pt x="21020" y="178677"/>
                </a:moveTo>
                <a:cubicBezTo>
                  <a:pt x="1030013" y="42043"/>
                  <a:pt x="1453930" y="54304"/>
                  <a:pt x="2270234" y="0"/>
                </a:cubicBezTo>
                <a:cubicBezTo>
                  <a:pt x="2291255" y="476469"/>
                  <a:pt x="1902372" y="963447"/>
                  <a:pt x="2333296" y="1429406"/>
                </a:cubicBezTo>
                <a:lnTo>
                  <a:pt x="1587062" y="1881352"/>
                </a:lnTo>
                <a:lnTo>
                  <a:pt x="1450427" y="2427889"/>
                </a:lnTo>
                <a:cubicBezTo>
                  <a:pt x="1681655" y="2998951"/>
                  <a:pt x="2604013" y="3143444"/>
                  <a:pt x="3109710" y="2969623"/>
                </a:cubicBezTo>
                <a:cubicBezTo>
                  <a:pt x="3247046" y="2914919"/>
                  <a:pt x="3336483" y="2864569"/>
                  <a:pt x="3447693" y="2801156"/>
                </a:cubicBezTo>
                <a:lnTo>
                  <a:pt x="3699641" y="2554013"/>
                </a:lnTo>
                <a:lnTo>
                  <a:pt x="3720662" y="2217683"/>
                </a:lnTo>
                <a:lnTo>
                  <a:pt x="3678621" y="2017986"/>
                </a:lnTo>
                <a:lnTo>
                  <a:pt x="3584027" y="1839310"/>
                </a:lnTo>
                <a:lnTo>
                  <a:pt x="3342289" y="1681655"/>
                </a:lnTo>
                <a:lnTo>
                  <a:pt x="4393324" y="1545021"/>
                </a:lnTo>
                <a:lnTo>
                  <a:pt x="4550979" y="2879834"/>
                </a:lnTo>
                <a:lnTo>
                  <a:pt x="4403834" y="4519448"/>
                </a:lnTo>
                <a:lnTo>
                  <a:pt x="3394841" y="4897821"/>
                </a:lnTo>
                <a:lnTo>
                  <a:pt x="0" y="4855779"/>
                </a:lnTo>
                <a:cubicBezTo>
                  <a:pt x="7007" y="3296745"/>
                  <a:pt x="14013" y="1737711"/>
                  <a:pt x="21020" y="178677"/>
                </a:cubicBezTo>
                <a:close/>
              </a:path>
            </a:pathLst>
          </a:custGeom>
          <a:solidFill>
            <a:schemeClr val="lt1">
              <a:alpha val="7098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5437" name="Google Shape;5437;p26"/>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Introduction: 1-</a:t>
            </a:r>
            <a:fld id="{00000000-1234-1234-1234-123412341234}" type="slidenum">
              <a:rPr lang="en-US"/>
              <a:t>26</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442"/>
        <p:cNvGrpSpPr/>
        <p:nvPr/>
      </p:nvGrpSpPr>
      <p:grpSpPr>
        <a:xfrm>
          <a:off x="0" y="0"/>
          <a:ext cx="0" cy="0"/>
          <a:chOff x="0" y="0"/>
          <a:chExt cx="0" cy="0"/>
        </a:xfrm>
      </p:grpSpPr>
      <p:sp>
        <p:nvSpPr>
          <p:cNvPr id="5443" name="Google Shape;5443;p27"/>
          <p:cNvSpPr txBox="1">
            <a:spLocks noGrp="1"/>
          </p:cNvSpPr>
          <p:nvPr>
            <p:ph type="title"/>
          </p:nvPr>
        </p:nvSpPr>
        <p:spPr>
          <a:xfrm>
            <a:off x="825267" y="336191"/>
            <a:ext cx="10515600"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4400"/>
              <a:buFont typeface="Calibri"/>
              <a:buNone/>
            </a:pPr>
            <a:r>
              <a:rPr lang="en-US"/>
              <a:t>Two key network-core functions</a:t>
            </a:r>
            <a:endParaRPr/>
          </a:p>
        </p:txBody>
      </p:sp>
      <p:sp>
        <p:nvSpPr>
          <p:cNvPr id="5444" name="Google Shape;5444;p27"/>
          <p:cNvSpPr/>
          <p:nvPr/>
        </p:nvSpPr>
        <p:spPr>
          <a:xfrm>
            <a:off x="5006052" y="4251228"/>
            <a:ext cx="2848871" cy="1480906"/>
          </a:xfrm>
          <a:custGeom>
            <a:avLst/>
            <a:gdLst/>
            <a:ahLst/>
            <a:cxnLst/>
            <a:rect l="l" t="t" r="r" b="b"/>
            <a:pathLst>
              <a:path w="1794" h="933" extrusionOk="0">
                <a:moveTo>
                  <a:pt x="6" y="483"/>
                </a:moveTo>
                <a:cubicBezTo>
                  <a:pt x="0" y="365"/>
                  <a:pt x="16" y="189"/>
                  <a:pt x="108" y="125"/>
                </a:cubicBezTo>
                <a:cubicBezTo>
                  <a:pt x="200" y="61"/>
                  <a:pt x="389" y="116"/>
                  <a:pt x="559" y="100"/>
                </a:cubicBezTo>
                <a:cubicBezTo>
                  <a:pt x="729" y="84"/>
                  <a:pt x="935" y="0"/>
                  <a:pt x="1128" y="29"/>
                </a:cubicBezTo>
                <a:cubicBezTo>
                  <a:pt x="1321" y="58"/>
                  <a:pt x="1638" y="142"/>
                  <a:pt x="1716" y="275"/>
                </a:cubicBezTo>
                <a:cubicBezTo>
                  <a:pt x="1794" y="408"/>
                  <a:pt x="1652" y="721"/>
                  <a:pt x="1596" y="827"/>
                </a:cubicBezTo>
                <a:cubicBezTo>
                  <a:pt x="1540" y="933"/>
                  <a:pt x="1506" y="894"/>
                  <a:pt x="1380" y="911"/>
                </a:cubicBezTo>
                <a:cubicBezTo>
                  <a:pt x="1254" y="928"/>
                  <a:pt x="1001" y="929"/>
                  <a:pt x="840" y="929"/>
                </a:cubicBezTo>
                <a:cubicBezTo>
                  <a:pt x="679" y="929"/>
                  <a:pt x="530" y="927"/>
                  <a:pt x="414" y="911"/>
                </a:cubicBezTo>
                <a:cubicBezTo>
                  <a:pt x="298" y="895"/>
                  <a:pt x="211" y="903"/>
                  <a:pt x="143" y="832"/>
                </a:cubicBezTo>
                <a:cubicBezTo>
                  <a:pt x="75" y="761"/>
                  <a:pt x="4" y="624"/>
                  <a:pt x="6" y="483"/>
                </a:cubicBezTo>
                <a:close/>
              </a:path>
            </a:pathLst>
          </a:custGeom>
          <a:solidFill>
            <a:srgbClr val="66CC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Arial"/>
              <a:ea typeface="Arial"/>
              <a:cs typeface="Arial"/>
              <a:sym typeface="Arial"/>
            </a:endParaRPr>
          </a:p>
        </p:txBody>
      </p:sp>
      <p:sp>
        <p:nvSpPr>
          <p:cNvPr id="5445" name="Google Shape;5445;p27"/>
          <p:cNvSpPr/>
          <p:nvPr/>
        </p:nvSpPr>
        <p:spPr>
          <a:xfrm>
            <a:off x="5644427" y="4554393"/>
            <a:ext cx="543096" cy="295229"/>
          </a:xfrm>
          <a:custGeom>
            <a:avLst/>
            <a:gdLst/>
            <a:ahLst/>
            <a:cxnLst/>
            <a:rect l="l" t="t" r="r" b="b"/>
            <a:pathLst>
              <a:path w="342" h="186" extrusionOk="0">
                <a:moveTo>
                  <a:pt x="0" y="186"/>
                </a:moveTo>
                <a:lnTo>
                  <a:pt x="342" y="0"/>
                </a:lnTo>
              </a:path>
            </a:pathLst>
          </a:custGeom>
          <a:noFill/>
          <a:ln w="12700" cap="flat" cmpd="sng">
            <a:solidFill>
              <a:srgbClr val="000000"/>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Arial"/>
              <a:ea typeface="Arial"/>
              <a:cs typeface="Arial"/>
              <a:sym typeface="Arial"/>
            </a:endParaRPr>
          </a:p>
        </p:txBody>
      </p:sp>
      <p:sp>
        <p:nvSpPr>
          <p:cNvPr id="5446" name="Google Shape;5446;p27"/>
          <p:cNvSpPr/>
          <p:nvPr/>
        </p:nvSpPr>
        <p:spPr>
          <a:xfrm>
            <a:off x="6686155" y="4548044"/>
            <a:ext cx="504984" cy="307927"/>
          </a:xfrm>
          <a:custGeom>
            <a:avLst/>
            <a:gdLst/>
            <a:ahLst/>
            <a:cxnLst/>
            <a:rect l="l" t="t" r="r" b="b"/>
            <a:pathLst>
              <a:path w="318" h="194" extrusionOk="0">
                <a:moveTo>
                  <a:pt x="0" y="0"/>
                </a:moveTo>
                <a:lnTo>
                  <a:pt x="318" y="194"/>
                </a:lnTo>
              </a:path>
            </a:pathLst>
          </a:custGeom>
          <a:noFill/>
          <a:ln w="12700" cap="flat" cmpd="sng">
            <a:solidFill>
              <a:srgbClr val="000000"/>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Arial"/>
              <a:ea typeface="Arial"/>
              <a:cs typeface="Arial"/>
              <a:sym typeface="Arial"/>
            </a:endParaRPr>
          </a:p>
        </p:txBody>
      </p:sp>
      <p:sp>
        <p:nvSpPr>
          <p:cNvPr id="5447" name="Google Shape;5447;p27"/>
          <p:cNvSpPr/>
          <p:nvPr/>
        </p:nvSpPr>
        <p:spPr>
          <a:xfrm>
            <a:off x="5620607" y="4940095"/>
            <a:ext cx="481164" cy="238088"/>
          </a:xfrm>
          <a:custGeom>
            <a:avLst/>
            <a:gdLst/>
            <a:ahLst/>
            <a:cxnLst/>
            <a:rect l="l" t="t" r="r" b="b"/>
            <a:pathLst>
              <a:path w="294" h="174" extrusionOk="0">
                <a:moveTo>
                  <a:pt x="0" y="0"/>
                </a:moveTo>
                <a:lnTo>
                  <a:pt x="294" y="174"/>
                </a:lnTo>
              </a:path>
            </a:pathLst>
          </a:custGeom>
          <a:noFill/>
          <a:ln w="12700" cap="flat" cmpd="sng">
            <a:solidFill>
              <a:srgbClr val="000000"/>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Arial"/>
              <a:ea typeface="Arial"/>
              <a:cs typeface="Arial"/>
              <a:sym typeface="Arial"/>
            </a:endParaRPr>
          </a:p>
        </p:txBody>
      </p:sp>
      <p:sp>
        <p:nvSpPr>
          <p:cNvPr id="5448" name="Google Shape;5448;p27"/>
          <p:cNvSpPr/>
          <p:nvPr/>
        </p:nvSpPr>
        <p:spPr>
          <a:xfrm>
            <a:off x="6568643" y="4916286"/>
            <a:ext cx="628848" cy="247611"/>
          </a:xfrm>
          <a:custGeom>
            <a:avLst/>
            <a:gdLst/>
            <a:ahLst/>
            <a:cxnLst/>
            <a:rect l="l" t="t" r="r" b="b"/>
            <a:pathLst>
              <a:path w="378" h="174" extrusionOk="0">
                <a:moveTo>
                  <a:pt x="0" y="174"/>
                </a:moveTo>
                <a:lnTo>
                  <a:pt x="378" y="0"/>
                </a:lnTo>
              </a:path>
            </a:pathLst>
          </a:custGeom>
          <a:noFill/>
          <a:ln w="12700" cap="flat" cmpd="sng">
            <a:solidFill>
              <a:srgbClr val="000000"/>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Arial"/>
              <a:ea typeface="Arial"/>
              <a:cs typeface="Arial"/>
              <a:sym typeface="Arial"/>
            </a:endParaRPr>
          </a:p>
        </p:txBody>
      </p:sp>
      <p:sp>
        <p:nvSpPr>
          <p:cNvPr id="5449" name="Google Shape;5449;p27"/>
          <p:cNvSpPr/>
          <p:nvPr/>
        </p:nvSpPr>
        <p:spPr>
          <a:xfrm>
            <a:off x="7235603" y="4970253"/>
            <a:ext cx="206440" cy="507920"/>
          </a:xfrm>
          <a:custGeom>
            <a:avLst/>
            <a:gdLst/>
            <a:ahLst/>
            <a:cxnLst/>
            <a:rect l="l" t="t" r="r" b="b"/>
            <a:pathLst>
              <a:path w="118" h="500" extrusionOk="0">
                <a:moveTo>
                  <a:pt x="0" y="500"/>
                </a:moveTo>
                <a:lnTo>
                  <a:pt x="118" y="0"/>
                </a:lnTo>
              </a:path>
            </a:pathLst>
          </a:custGeom>
          <a:noFill/>
          <a:ln w="12700" cap="flat" cmpd="sng">
            <a:solidFill>
              <a:srgbClr val="000000"/>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Arial"/>
              <a:ea typeface="Arial"/>
              <a:cs typeface="Arial"/>
              <a:sym typeface="Arial"/>
            </a:endParaRPr>
          </a:p>
        </p:txBody>
      </p:sp>
      <p:sp>
        <p:nvSpPr>
          <p:cNvPr id="5450" name="Google Shape;5450;p27"/>
          <p:cNvSpPr/>
          <p:nvPr/>
        </p:nvSpPr>
        <p:spPr>
          <a:xfrm>
            <a:off x="6000139" y="5503569"/>
            <a:ext cx="736832" cy="74601"/>
          </a:xfrm>
          <a:custGeom>
            <a:avLst/>
            <a:gdLst/>
            <a:ahLst/>
            <a:cxnLst/>
            <a:rect l="l" t="t" r="r" b="b"/>
            <a:pathLst>
              <a:path w="370" h="32" extrusionOk="0">
                <a:moveTo>
                  <a:pt x="370" y="32"/>
                </a:moveTo>
                <a:lnTo>
                  <a:pt x="0" y="0"/>
                </a:lnTo>
              </a:path>
            </a:pathLst>
          </a:custGeom>
          <a:noFill/>
          <a:ln w="12700" cap="flat" cmpd="sng">
            <a:solidFill>
              <a:srgbClr val="000000"/>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Arial"/>
              <a:ea typeface="Arial"/>
              <a:cs typeface="Arial"/>
              <a:sym typeface="Arial"/>
            </a:endParaRPr>
          </a:p>
        </p:txBody>
      </p:sp>
      <p:sp>
        <p:nvSpPr>
          <p:cNvPr id="5451" name="Google Shape;5451;p27"/>
          <p:cNvSpPr/>
          <p:nvPr/>
        </p:nvSpPr>
        <p:spPr>
          <a:xfrm>
            <a:off x="5463395" y="4963904"/>
            <a:ext cx="193736" cy="425383"/>
          </a:xfrm>
          <a:custGeom>
            <a:avLst/>
            <a:gdLst/>
            <a:ahLst/>
            <a:cxnLst/>
            <a:rect l="l" t="t" r="r" b="b"/>
            <a:pathLst>
              <a:path w="176" h="412" extrusionOk="0">
                <a:moveTo>
                  <a:pt x="162" y="408"/>
                </a:moveTo>
                <a:lnTo>
                  <a:pt x="176" y="412"/>
                </a:lnTo>
                <a:lnTo>
                  <a:pt x="0" y="0"/>
                </a:lnTo>
              </a:path>
            </a:pathLst>
          </a:custGeom>
          <a:noFill/>
          <a:ln w="12700" cap="flat" cmpd="sng">
            <a:solidFill>
              <a:srgbClr val="000000"/>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Arial"/>
              <a:ea typeface="Arial"/>
              <a:cs typeface="Arial"/>
              <a:sym typeface="Arial"/>
            </a:endParaRPr>
          </a:p>
        </p:txBody>
      </p:sp>
      <p:grpSp>
        <p:nvGrpSpPr>
          <p:cNvPr id="5452" name="Google Shape;5452;p27"/>
          <p:cNvGrpSpPr/>
          <p:nvPr/>
        </p:nvGrpSpPr>
        <p:grpSpPr>
          <a:xfrm>
            <a:off x="5240209" y="4473413"/>
            <a:ext cx="623918" cy="823754"/>
            <a:chOff x="5240209" y="4473413"/>
            <a:chExt cx="623918" cy="823754"/>
          </a:xfrm>
        </p:grpSpPr>
        <p:sp>
          <p:nvSpPr>
            <p:cNvPr id="5453" name="Google Shape;5453;p27"/>
            <p:cNvSpPr txBox="1"/>
            <p:nvPr/>
          </p:nvSpPr>
          <p:spPr>
            <a:xfrm>
              <a:off x="5552962" y="4473413"/>
              <a:ext cx="311165" cy="36664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1</a:t>
              </a:r>
              <a:endParaRPr/>
            </a:p>
          </p:txBody>
        </p:sp>
        <p:sp>
          <p:nvSpPr>
            <p:cNvPr id="5454" name="Google Shape;5454;p27"/>
            <p:cNvSpPr txBox="1"/>
            <p:nvPr/>
          </p:nvSpPr>
          <p:spPr>
            <a:xfrm>
              <a:off x="5491046" y="4887671"/>
              <a:ext cx="296876" cy="33648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2</a:t>
              </a:r>
              <a:endParaRPr/>
            </a:p>
          </p:txBody>
        </p:sp>
        <p:sp>
          <p:nvSpPr>
            <p:cNvPr id="5455" name="Google Shape;5455;p27"/>
            <p:cNvSpPr txBox="1"/>
            <p:nvPr/>
          </p:nvSpPr>
          <p:spPr>
            <a:xfrm>
              <a:off x="5240209" y="4960682"/>
              <a:ext cx="296876" cy="33648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3</a:t>
              </a:r>
              <a:endParaRPr/>
            </a:p>
          </p:txBody>
        </p:sp>
      </p:grpSp>
      <p:cxnSp>
        <p:nvCxnSpPr>
          <p:cNvPr id="5456" name="Google Shape;5456;p27"/>
          <p:cNvCxnSpPr/>
          <p:nvPr/>
        </p:nvCxnSpPr>
        <p:spPr>
          <a:xfrm flipH="1">
            <a:off x="3738363" y="4863862"/>
            <a:ext cx="1408179" cy="914224"/>
          </a:xfrm>
          <a:prstGeom prst="straightConnector1">
            <a:avLst/>
          </a:prstGeom>
          <a:noFill/>
          <a:ln w="9525" cap="flat" cmpd="sng">
            <a:solidFill>
              <a:srgbClr val="000000"/>
            </a:solidFill>
            <a:prstDash val="solid"/>
            <a:round/>
            <a:headEnd type="none" w="med" len="med"/>
            <a:tailEnd type="none" w="med" len="med"/>
          </a:ln>
        </p:spPr>
      </p:cxnSp>
      <p:grpSp>
        <p:nvGrpSpPr>
          <p:cNvPr id="5457" name="Google Shape;5457;p27"/>
          <p:cNvGrpSpPr/>
          <p:nvPr/>
        </p:nvGrpSpPr>
        <p:grpSpPr>
          <a:xfrm>
            <a:off x="2749550" y="4990185"/>
            <a:ext cx="2699778" cy="1631390"/>
            <a:chOff x="2749550" y="4990185"/>
            <a:chExt cx="2699778" cy="1631390"/>
          </a:xfrm>
        </p:grpSpPr>
        <p:grpSp>
          <p:nvGrpSpPr>
            <p:cNvPr id="5458" name="Google Shape;5458;p27"/>
            <p:cNvGrpSpPr/>
            <p:nvPr/>
          </p:nvGrpSpPr>
          <p:grpSpPr>
            <a:xfrm rot="-2012368">
              <a:off x="3755686" y="5363530"/>
              <a:ext cx="1447107" cy="317452"/>
              <a:chOff x="2437928" y="4562790"/>
              <a:chExt cx="1446652" cy="317502"/>
            </a:xfrm>
          </p:grpSpPr>
          <p:sp>
            <p:nvSpPr>
              <p:cNvPr id="5459" name="Google Shape;5459;p27"/>
              <p:cNvSpPr/>
              <p:nvPr/>
            </p:nvSpPr>
            <p:spPr>
              <a:xfrm>
                <a:off x="2437928" y="4606491"/>
                <a:ext cx="1147455" cy="238116"/>
              </a:xfrm>
              <a:prstGeom prst="rect">
                <a:avLst/>
              </a:prstGeom>
              <a:solidFill>
                <a:srgbClr val="3333CC"/>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000000"/>
                  </a:solidFill>
                  <a:latin typeface="Arial"/>
                  <a:ea typeface="Arial"/>
                  <a:cs typeface="Arial"/>
                  <a:sym typeface="Arial"/>
                </a:endParaRPr>
              </a:p>
            </p:txBody>
          </p:sp>
          <p:cxnSp>
            <p:nvCxnSpPr>
              <p:cNvPr id="5460" name="Google Shape;5460;p27"/>
              <p:cNvCxnSpPr/>
              <p:nvPr/>
            </p:nvCxnSpPr>
            <p:spPr>
              <a:xfrm>
                <a:off x="3462418" y="4739659"/>
                <a:ext cx="422162" cy="0"/>
              </a:xfrm>
              <a:prstGeom prst="straightConnector1">
                <a:avLst/>
              </a:prstGeom>
              <a:noFill/>
              <a:ln w="9525" cap="flat" cmpd="sng">
                <a:solidFill>
                  <a:srgbClr val="3333CC"/>
                </a:solidFill>
                <a:prstDash val="solid"/>
                <a:round/>
                <a:headEnd type="none" w="med" len="med"/>
                <a:tailEnd type="triangle" w="med" len="med"/>
              </a:ln>
            </p:spPr>
          </p:cxnSp>
          <p:sp>
            <p:nvSpPr>
              <p:cNvPr id="5461" name="Google Shape;5461;p27"/>
              <p:cNvSpPr/>
              <p:nvPr/>
            </p:nvSpPr>
            <p:spPr>
              <a:xfrm>
                <a:off x="3067594" y="4610052"/>
                <a:ext cx="426923" cy="239704"/>
              </a:xfrm>
              <a:prstGeom prst="rect">
                <a:avLst/>
              </a:prstGeom>
              <a:solidFill>
                <a:srgbClr val="00CC99"/>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000000"/>
                  </a:solidFill>
                  <a:latin typeface="Arial"/>
                  <a:ea typeface="Arial"/>
                  <a:cs typeface="Arial"/>
                  <a:sym typeface="Arial"/>
                </a:endParaRPr>
              </a:p>
            </p:txBody>
          </p:sp>
          <p:sp>
            <p:nvSpPr>
              <p:cNvPr id="5462" name="Google Shape;5462;p27"/>
              <p:cNvSpPr txBox="1"/>
              <p:nvPr/>
            </p:nvSpPr>
            <p:spPr>
              <a:xfrm rot="289934">
                <a:off x="3019653" y="4584228"/>
                <a:ext cx="520561" cy="27462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0111</a:t>
                </a:r>
                <a:endParaRPr/>
              </a:p>
            </p:txBody>
          </p:sp>
        </p:grpSp>
        <p:sp>
          <p:nvSpPr>
            <p:cNvPr id="5463" name="Google Shape;5463;p27"/>
            <p:cNvSpPr txBox="1"/>
            <p:nvPr/>
          </p:nvSpPr>
          <p:spPr>
            <a:xfrm>
              <a:off x="2749550" y="6036800"/>
              <a:ext cx="2699778"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Calibri"/>
                <a:buNone/>
              </a:pPr>
              <a:r>
                <a:rPr lang="en-US" sz="1600" b="0" i="0" u="none" strike="noStrike" cap="none">
                  <a:solidFill>
                    <a:srgbClr val="000000"/>
                  </a:solidFill>
                  <a:latin typeface="Calibri"/>
                  <a:ea typeface="Calibri"/>
                  <a:cs typeface="Calibri"/>
                  <a:sym typeface="Calibri"/>
                </a:rPr>
                <a:t>destination address in arriving</a:t>
              </a:r>
              <a:endParaRPr/>
            </a:p>
            <a:p>
              <a:pPr marL="0" marR="0" lvl="0" indent="0" algn="l" rtl="0">
                <a:lnSpc>
                  <a:spcPct val="100000"/>
                </a:lnSpc>
                <a:spcBef>
                  <a:spcPts val="0"/>
                </a:spcBef>
                <a:spcAft>
                  <a:spcPts val="0"/>
                </a:spcAft>
                <a:buClr>
                  <a:srgbClr val="000000"/>
                </a:buClr>
                <a:buSzPts val="1600"/>
                <a:buFont typeface="Calibri"/>
                <a:buNone/>
              </a:pPr>
              <a:r>
                <a:rPr lang="en-US" sz="1600" b="0" i="0" u="none" strike="noStrike" cap="none">
                  <a:solidFill>
                    <a:srgbClr val="000000"/>
                  </a:solidFill>
                  <a:latin typeface="Calibri"/>
                  <a:ea typeface="Calibri"/>
                  <a:cs typeface="Calibri"/>
                  <a:sym typeface="Calibri"/>
                </a:rPr>
                <a:t>packet’s header</a:t>
              </a:r>
              <a:endParaRPr sz="1600" b="0" i="0" u="none" strike="noStrike" cap="none">
                <a:solidFill>
                  <a:srgbClr val="000000"/>
                </a:solidFill>
                <a:latin typeface="Calibri"/>
                <a:ea typeface="Calibri"/>
                <a:cs typeface="Calibri"/>
                <a:sym typeface="Calibri"/>
              </a:endParaRPr>
            </a:p>
          </p:txBody>
        </p:sp>
        <p:cxnSp>
          <p:nvCxnSpPr>
            <p:cNvPr id="5464" name="Google Shape;5464;p27"/>
            <p:cNvCxnSpPr/>
            <p:nvPr/>
          </p:nvCxnSpPr>
          <p:spPr>
            <a:xfrm rot="10800000">
              <a:off x="4633924" y="5622613"/>
              <a:ext cx="0" cy="501571"/>
            </a:xfrm>
            <a:prstGeom prst="straightConnector1">
              <a:avLst/>
            </a:prstGeom>
            <a:noFill/>
            <a:ln w="9525" cap="flat" cmpd="sng">
              <a:solidFill>
                <a:srgbClr val="000000"/>
              </a:solidFill>
              <a:prstDash val="solid"/>
              <a:round/>
              <a:headEnd type="none" w="med" len="med"/>
              <a:tailEnd type="triangle" w="med" len="med"/>
            </a:ln>
          </p:spPr>
        </p:cxnSp>
      </p:grpSp>
      <p:grpSp>
        <p:nvGrpSpPr>
          <p:cNvPr id="5465" name="Google Shape;5465;p27"/>
          <p:cNvGrpSpPr/>
          <p:nvPr/>
        </p:nvGrpSpPr>
        <p:grpSpPr>
          <a:xfrm>
            <a:off x="6355851" y="3632200"/>
            <a:ext cx="578032" cy="815847"/>
            <a:chOff x="6355851" y="3632200"/>
            <a:chExt cx="578032" cy="815847"/>
          </a:xfrm>
        </p:grpSpPr>
        <p:sp>
          <p:nvSpPr>
            <p:cNvPr id="5466" name="Google Shape;5466;p27"/>
            <p:cNvSpPr/>
            <p:nvPr/>
          </p:nvSpPr>
          <p:spPr>
            <a:xfrm flipH="1">
              <a:off x="6355851" y="4076630"/>
              <a:ext cx="578032" cy="371417"/>
            </a:xfrm>
            <a:custGeom>
              <a:avLst/>
              <a:gdLst/>
              <a:ahLst/>
              <a:cxnLst/>
              <a:rect l="l" t="t" r="r" b="b"/>
              <a:pathLst>
                <a:path w="1443" h="816" extrusionOk="0">
                  <a:moveTo>
                    <a:pt x="0" y="0"/>
                  </a:moveTo>
                  <a:cubicBezTo>
                    <a:pt x="571" y="285"/>
                    <a:pt x="856" y="408"/>
                    <a:pt x="1076" y="782"/>
                  </a:cubicBezTo>
                  <a:cubicBezTo>
                    <a:pt x="1185" y="775"/>
                    <a:pt x="1220" y="816"/>
                    <a:pt x="1320" y="788"/>
                  </a:cubicBezTo>
                  <a:cubicBezTo>
                    <a:pt x="1264" y="347"/>
                    <a:pt x="1276" y="352"/>
                    <a:pt x="1443" y="5"/>
                  </a:cubicBezTo>
                  <a:cubicBezTo>
                    <a:pt x="867" y="5"/>
                    <a:pt x="233" y="0"/>
                    <a:pt x="0" y="0"/>
                  </a:cubicBezTo>
                  <a:close/>
                </a:path>
              </a:pathLst>
            </a:custGeom>
            <a:gradFill>
              <a:gsLst>
                <a:gs pos="0">
                  <a:srgbClr val="D8D8D8"/>
                </a:gs>
                <a:gs pos="100000">
                  <a:srgbClr val="FFFFFF"/>
                </a:gs>
              </a:gsLst>
              <a:lin ang="54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Arial"/>
                <a:ea typeface="Arial"/>
                <a:cs typeface="Arial"/>
                <a:sym typeface="Arial"/>
              </a:endParaRPr>
            </a:p>
          </p:txBody>
        </p:sp>
        <p:grpSp>
          <p:nvGrpSpPr>
            <p:cNvPr id="5467" name="Google Shape;5467;p27"/>
            <p:cNvGrpSpPr/>
            <p:nvPr/>
          </p:nvGrpSpPr>
          <p:grpSpPr>
            <a:xfrm>
              <a:off x="6363791" y="3632200"/>
              <a:ext cx="551036" cy="452367"/>
              <a:chOff x="2886" y="1668"/>
              <a:chExt cx="347" cy="285"/>
            </a:xfrm>
          </p:grpSpPr>
          <p:sp>
            <p:nvSpPr>
              <p:cNvPr id="5468" name="Google Shape;5468;p27"/>
              <p:cNvSpPr/>
              <p:nvPr/>
            </p:nvSpPr>
            <p:spPr>
              <a:xfrm>
                <a:off x="2886" y="1668"/>
                <a:ext cx="347" cy="285"/>
              </a:xfrm>
              <a:prstGeom prst="rect">
                <a:avLst/>
              </a:prstGeom>
              <a:solidFill>
                <a:srgbClr val="D8D8D8"/>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000000"/>
                  </a:solidFill>
                  <a:latin typeface="Arial"/>
                  <a:ea typeface="Arial"/>
                  <a:cs typeface="Arial"/>
                  <a:sym typeface="Arial"/>
                </a:endParaRPr>
              </a:p>
            </p:txBody>
          </p:sp>
          <p:sp>
            <p:nvSpPr>
              <p:cNvPr id="5469" name="Google Shape;5469;p27"/>
              <p:cNvSpPr/>
              <p:nvPr/>
            </p:nvSpPr>
            <p:spPr>
              <a:xfrm>
                <a:off x="2905" y="1674"/>
                <a:ext cx="314" cy="74"/>
              </a:xfrm>
              <a:prstGeom prst="ellipse">
                <a:avLst/>
              </a:prstGeom>
              <a:solidFill>
                <a:srgbClr val="FFFFFF"/>
              </a:soli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000000"/>
                  </a:solidFill>
                  <a:latin typeface="Arial"/>
                  <a:ea typeface="Arial"/>
                  <a:cs typeface="Arial"/>
                  <a:sym typeface="Arial"/>
                </a:endParaRPr>
              </a:p>
            </p:txBody>
          </p:sp>
          <p:sp>
            <p:nvSpPr>
              <p:cNvPr id="5470" name="Google Shape;5470;p27"/>
              <p:cNvSpPr/>
              <p:nvPr/>
            </p:nvSpPr>
            <p:spPr>
              <a:xfrm>
                <a:off x="2913" y="1785"/>
                <a:ext cx="300" cy="156"/>
              </a:xfrm>
              <a:prstGeom prst="rect">
                <a:avLst/>
              </a:prstGeom>
              <a:solidFill>
                <a:srgbClr val="FFFFFF"/>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000000"/>
                  </a:solidFill>
                  <a:latin typeface="Arial"/>
                  <a:ea typeface="Arial"/>
                  <a:cs typeface="Arial"/>
                  <a:sym typeface="Arial"/>
                </a:endParaRPr>
              </a:p>
            </p:txBody>
          </p:sp>
          <p:cxnSp>
            <p:nvCxnSpPr>
              <p:cNvPr id="5471" name="Google Shape;5471;p27"/>
              <p:cNvCxnSpPr/>
              <p:nvPr/>
            </p:nvCxnSpPr>
            <p:spPr>
              <a:xfrm>
                <a:off x="3082" y="1811"/>
                <a:ext cx="1" cy="130"/>
              </a:xfrm>
              <a:prstGeom prst="straightConnector1">
                <a:avLst/>
              </a:prstGeom>
              <a:noFill/>
              <a:ln w="9525" cap="flat" cmpd="sng">
                <a:solidFill>
                  <a:srgbClr val="000000"/>
                </a:solidFill>
                <a:prstDash val="solid"/>
                <a:round/>
                <a:headEnd type="none" w="med" len="med"/>
                <a:tailEnd type="none" w="med" len="med"/>
              </a:ln>
            </p:spPr>
          </p:cxnSp>
          <p:cxnSp>
            <p:nvCxnSpPr>
              <p:cNvPr id="5472" name="Google Shape;5472;p27"/>
              <p:cNvCxnSpPr/>
              <p:nvPr/>
            </p:nvCxnSpPr>
            <p:spPr>
              <a:xfrm>
                <a:off x="2913" y="1842"/>
                <a:ext cx="300" cy="0"/>
              </a:xfrm>
              <a:prstGeom prst="straightConnector1">
                <a:avLst/>
              </a:prstGeom>
              <a:noFill/>
              <a:ln w="9525" cap="flat" cmpd="sng">
                <a:solidFill>
                  <a:srgbClr val="000000"/>
                </a:solidFill>
                <a:prstDash val="solid"/>
                <a:round/>
                <a:headEnd type="none" w="med" len="med"/>
                <a:tailEnd type="none" w="med" len="med"/>
              </a:ln>
            </p:spPr>
          </p:cxnSp>
          <p:cxnSp>
            <p:nvCxnSpPr>
              <p:cNvPr id="5473" name="Google Shape;5473;p27"/>
              <p:cNvCxnSpPr/>
              <p:nvPr/>
            </p:nvCxnSpPr>
            <p:spPr>
              <a:xfrm>
                <a:off x="2912" y="1812"/>
                <a:ext cx="300" cy="0"/>
              </a:xfrm>
              <a:prstGeom prst="straightConnector1">
                <a:avLst/>
              </a:prstGeom>
              <a:noFill/>
              <a:ln w="9525" cap="flat" cmpd="sng">
                <a:solidFill>
                  <a:srgbClr val="000000"/>
                </a:solidFill>
                <a:prstDash val="solid"/>
                <a:round/>
                <a:headEnd type="none" w="med" len="med"/>
                <a:tailEnd type="none" w="med" len="med"/>
              </a:ln>
            </p:spPr>
          </p:cxnSp>
          <p:sp>
            <p:nvSpPr>
              <p:cNvPr id="5474" name="Google Shape;5474;p27"/>
              <p:cNvSpPr/>
              <p:nvPr/>
            </p:nvSpPr>
            <p:spPr>
              <a:xfrm rot="5400000">
                <a:off x="3051" y="1745"/>
                <a:ext cx="29" cy="41"/>
              </a:xfrm>
              <a:prstGeom prst="rightArrow">
                <a:avLst>
                  <a:gd name="adj1" fmla="val 51167"/>
                  <a:gd name="adj2" fmla="val 39736"/>
                </a:avLst>
              </a:prstGeom>
              <a:solidFill>
                <a:srgbClr val="3333CC"/>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000000"/>
                  </a:solidFill>
                  <a:latin typeface="Arial"/>
                  <a:ea typeface="Arial"/>
                  <a:cs typeface="Arial"/>
                  <a:sym typeface="Arial"/>
                </a:endParaRPr>
              </a:p>
            </p:txBody>
          </p:sp>
        </p:grpSp>
      </p:grpSp>
      <p:grpSp>
        <p:nvGrpSpPr>
          <p:cNvPr id="5475" name="Google Shape;5475;p27"/>
          <p:cNvGrpSpPr/>
          <p:nvPr/>
        </p:nvGrpSpPr>
        <p:grpSpPr>
          <a:xfrm>
            <a:off x="7355160" y="3958273"/>
            <a:ext cx="578032" cy="822878"/>
            <a:chOff x="7355160" y="3958273"/>
            <a:chExt cx="578032" cy="822878"/>
          </a:xfrm>
        </p:grpSpPr>
        <p:sp>
          <p:nvSpPr>
            <p:cNvPr id="5476" name="Google Shape;5476;p27"/>
            <p:cNvSpPr/>
            <p:nvPr/>
          </p:nvSpPr>
          <p:spPr>
            <a:xfrm flipH="1">
              <a:off x="7355160" y="4409734"/>
              <a:ext cx="578032" cy="371417"/>
            </a:xfrm>
            <a:custGeom>
              <a:avLst/>
              <a:gdLst/>
              <a:ahLst/>
              <a:cxnLst/>
              <a:rect l="l" t="t" r="r" b="b"/>
              <a:pathLst>
                <a:path w="1443" h="816" extrusionOk="0">
                  <a:moveTo>
                    <a:pt x="0" y="0"/>
                  </a:moveTo>
                  <a:cubicBezTo>
                    <a:pt x="571" y="285"/>
                    <a:pt x="856" y="408"/>
                    <a:pt x="1076" y="782"/>
                  </a:cubicBezTo>
                  <a:cubicBezTo>
                    <a:pt x="1185" y="775"/>
                    <a:pt x="1220" y="816"/>
                    <a:pt x="1320" y="788"/>
                  </a:cubicBezTo>
                  <a:cubicBezTo>
                    <a:pt x="1264" y="347"/>
                    <a:pt x="1276" y="352"/>
                    <a:pt x="1443" y="5"/>
                  </a:cubicBezTo>
                  <a:cubicBezTo>
                    <a:pt x="867" y="5"/>
                    <a:pt x="233" y="0"/>
                    <a:pt x="0" y="0"/>
                  </a:cubicBezTo>
                  <a:close/>
                </a:path>
              </a:pathLst>
            </a:custGeom>
            <a:gradFill>
              <a:gsLst>
                <a:gs pos="0">
                  <a:srgbClr val="D8D8D8"/>
                </a:gs>
                <a:gs pos="100000">
                  <a:srgbClr val="FFFFFF"/>
                </a:gs>
              </a:gsLst>
              <a:lin ang="54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Arial"/>
                <a:ea typeface="Arial"/>
                <a:cs typeface="Arial"/>
                <a:sym typeface="Arial"/>
              </a:endParaRPr>
            </a:p>
          </p:txBody>
        </p:sp>
        <p:grpSp>
          <p:nvGrpSpPr>
            <p:cNvPr id="5477" name="Google Shape;5477;p27"/>
            <p:cNvGrpSpPr/>
            <p:nvPr/>
          </p:nvGrpSpPr>
          <p:grpSpPr>
            <a:xfrm>
              <a:off x="7360606" y="3958273"/>
              <a:ext cx="551036" cy="452367"/>
              <a:chOff x="2886" y="1668"/>
              <a:chExt cx="347" cy="285"/>
            </a:xfrm>
          </p:grpSpPr>
          <p:sp>
            <p:nvSpPr>
              <p:cNvPr id="5478" name="Google Shape;5478;p27"/>
              <p:cNvSpPr/>
              <p:nvPr/>
            </p:nvSpPr>
            <p:spPr>
              <a:xfrm>
                <a:off x="2886" y="1668"/>
                <a:ext cx="347" cy="285"/>
              </a:xfrm>
              <a:prstGeom prst="rect">
                <a:avLst/>
              </a:prstGeom>
              <a:solidFill>
                <a:srgbClr val="D8D8D8"/>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000000"/>
                  </a:solidFill>
                  <a:latin typeface="Arial"/>
                  <a:ea typeface="Arial"/>
                  <a:cs typeface="Arial"/>
                  <a:sym typeface="Arial"/>
                </a:endParaRPr>
              </a:p>
            </p:txBody>
          </p:sp>
          <p:sp>
            <p:nvSpPr>
              <p:cNvPr id="5479" name="Google Shape;5479;p27"/>
              <p:cNvSpPr/>
              <p:nvPr/>
            </p:nvSpPr>
            <p:spPr>
              <a:xfrm>
                <a:off x="2905" y="1674"/>
                <a:ext cx="314" cy="74"/>
              </a:xfrm>
              <a:prstGeom prst="ellipse">
                <a:avLst/>
              </a:prstGeom>
              <a:solidFill>
                <a:srgbClr val="FFFFFF"/>
              </a:soli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000000"/>
                  </a:solidFill>
                  <a:latin typeface="Arial"/>
                  <a:ea typeface="Arial"/>
                  <a:cs typeface="Arial"/>
                  <a:sym typeface="Arial"/>
                </a:endParaRPr>
              </a:p>
            </p:txBody>
          </p:sp>
          <p:sp>
            <p:nvSpPr>
              <p:cNvPr id="5480" name="Google Shape;5480;p27"/>
              <p:cNvSpPr/>
              <p:nvPr/>
            </p:nvSpPr>
            <p:spPr>
              <a:xfrm>
                <a:off x="2913" y="1785"/>
                <a:ext cx="300" cy="156"/>
              </a:xfrm>
              <a:prstGeom prst="rect">
                <a:avLst/>
              </a:prstGeom>
              <a:solidFill>
                <a:srgbClr val="FFFFFF"/>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000000"/>
                  </a:solidFill>
                  <a:latin typeface="Arial"/>
                  <a:ea typeface="Arial"/>
                  <a:cs typeface="Arial"/>
                  <a:sym typeface="Arial"/>
                </a:endParaRPr>
              </a:p>
            </p:txBody>
          </p:sp>
          <p:cxnSp>
            <p:nvCxnSpPr>
              <p:cNvPr id="5481" name="Google Shape;5481;p27"/>
              <p:cNvCxnSpPr/>
              <p:nvPr/>
            </p:nvCxnSpPr>
            <p:spPr>
              <a:xfrm>
                <a:off x="3082" y="1811"/>
                <a:ext cx="1" cy="130"/>
              </a:xfrm>
              <a:prstGeom prst="straightConnector1">
                <a:avLst/>
              </a:prstGeom>
              <a:noFill/>
              <a:ln w="9525" cap="flat" cmpd="sng">
                <a:solidFill>
                  <a:srgbClr val="000000"/>
                </a:solidFill>
                <a:prstDash val="solid"/>
                <a:round/>
                <a:headEnd type="none" w="med" len="med"/>
                <a:tailEnd type="none" w="med" len="med"/>
              </a:ln>
            </p:spPr>
          </p:cxnSp>
          <p:cxnSp>
            <p:nvCxnSpPr>
              <p:cNvPr id="5482" name="Google Shape;5482;p27"/>
              <p:cNvCxnSpPr/>
              <p:nvPr/>
            </p:nvCxnSpPr>
            <p:spPr>
              <a:xfrm>
                <a:off x="2913" y="1842"/>
                <a:ext cx="300" cy="0"/>
              </a:xfrm>
              <a:prstGeom prst="straightConnector1">
                <a:avLst/>
              </a:prstGeom>
              <a:noFill/>
              <a:ln w="9525" cap="flat" cmpd="sng">
                <a:solidFill>
                  <a:srgbClr val="000000"/>
                </a:solidFill>
                <a:prstDash val="solid"/>
                <a:round/>
                <a:headEnd type="none" w="med" len="med"/>
                <a:tailEnd type="none" w="med" len="med"/>
              </a:ln>
            </p:spPr>
          </p:cxnSp>
          <p:cxnSp>
            <p:nvCxnSpPr>
              <p:cNvPr id="5483" name="Google Shape;5483;p27"/>
              <p:cNvCxnSpPr/>
              <p:nvPr/>
            </p:nvCxnSpPr>
            <p:spPr>
              <a:xfrm>
                <a:off x="2912" y="1812"/>
                <a:ext cx="300" cy="0"/>
              </a:xfrm>
              <a:prstGeom prst="straightConnector1">
                <a:avLst/>
              </a:prstGeom>
              <a:noFill/>
              <a:ln w="9525" cap="flat" cmpd="sng">
                <a:solidFill>
                  <a:srgbClr val="000000"/>
                </a:solidFill>
                <a:prstDash val="solid"/>
                <a:round/>
                <a:headEnd type="none" w="med" len="med"/>
                <a:tailEnd type="none" w="med" len="med"/>
              </a:ln>
            </p:spPr>
          </p:cxnSp>
          <p:sp>
            <p:nvSpPr>
              <p:cNvPr id="5484" name="Google Shape;5484;p27"/>
              <p:cNvSpPr/>
              <p:nvPr/>
            </p:nvSpPr>
            <p:spPr>
              <a:xfrm rot="5400000">
                <a:off x="3051" y="1745"/>
                <a:ext cx="29" cy="41"/>
              </a:xfrm>
              <a:prstGeom prst="rightArrow">
                <a:avLst>
                  <a:gd name="adj1" fmla="val 51167"/>
                  <a:gd name="adj2" fmla="val 39736"/>
                </a:avLst>
              </a:prstGeom>
              <a:solidFill>
                <a:srgbClr val="3333CC"/>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000000"/>
                  </a:solidFill>
                  <a:latin typeface="Arial"/>
                  <a:ea typeface="Arial"/>
                  <a:cs typeface="Arial"/>
                  <a:sym typeface="Arial"/>
                </a:endParaRPr>
              </a:p>
            </p:txBody>
          </p:sp>
        </p:grpSp>
      </p:grpSp>
      <p:grpSp>
        <p:nvGrpSpPr>
          <p:cNvPr id="5485" name="Google Shape;5485;p27"/>
          <p:cNvGrpSpPr/>
          <p:nvPr/>
        </p:nvGrpSpPr>
        <p:grpSpPr>
          <a:xfrm>
            <a:off x="7006931" y="5622613"/>
            <a:ext cx="560563" cy="811086"/>
            <a:chOff x="7006931" y="5622613"/>
            <a:chExt cx="560563" cy="811086"/>
          </a:xfrm>
        </p:grpSpPr>
        <p:sp>
          <p:nvSpPr>
            <p:cNvPr id="5486" name="Google Shape;5486;p27"/>
            <p:cNvSpPr/>
            <p:nvPr/>
          </p:nvSpPr>
          <p:spPr>
            <a:xfrm rot="10800000">
              <a:off x="7024398" y="5622613"/>
              <a:ext cx="543096" cy="371417"/>
            </a:xfrm>
            <a:custGeom>
              <a:avLst/>
              <a:gdLst/>
              <a:ahLst/>
              <a:cxnLst/>
              <a:rect l="l" t="t" r="r" b="b"/>
              <a:pathLst>
                <a:path w="1443" h="816" extrusionOk="0">
                  <a:moveTo>
                    <a:pt x="0" y="0"/>
                  </a:moveTo>
                  <a:cubicBezTo>
                    <a:pt x="571" y="285"/>
                    <a:pt x="856" y="408"/>
                    <a:pt x="1076" y="782"/>
                  </a:cubicBezTo>
                  <a:cubicBezTo>
                    <a:pt x="1185" y="775"/>
                    <a:pt x="1220" y="816"/>
                    <a:pt x="1320" y="788"/>
                  </a:cubicBezTo>
                  <a:cubicBezTo>
                    <a:pt x="1264" y="347"/>
                    <a:pt x="1276" y="352"/>
                    <a:pt x="1443" y="5"/>
                  </a:cubicBezTo>
                  <a:cubicBezTo>
                    <a:pt x="867" y="5"/>
                    <a:pt x="233" y="0"/>
                    <a:pt x="0" y="0"/>
                  </a:cubicBezTo>
                  <a:close/>
                </a:path>
              </a:pathLst>
            </a:custGeom>
            <a:gradFill>
              <a:gsLst>
                <a:gs pos="0">
                  <a:srgbClr val="D8D8D8"/>
                </a:gs>
                <a:gs pos="100000">
                  <a:srgbClr val="FFFFFF"/>
                </a:gs>
              </a:gsLst>
              <a:lin ang="54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Arial"/>
                <a:ea typeface="Arial"/>
                <a:cs typeface="Arial"/>
                <a:sym typeface="Arial"/>
              </a:endParaRPr>
            </a:p>
          </p:txBody>
        </p:sp>
        <p:sp>
          <p:nvSpPr>
            <p:cNvPr id="5487" name="Google Shape;5487;p27"/>
            <p:cNvSpPr/>
            <p:nvPr/>
          </p:nvSpPr>
          <p:spPr>
            <a:xfrm>
              <a:off x="7006931" y="5981332"/>
              <a:ext cx="551036" cy="452367"/>
            </a:xfrm>
            <a:prstGeom prst="rect">
              <a:avLst/>
            </a:prstGeom>
            <a:solidFill>
              <a:srgbClr val="D8D8D8"/>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000000"/>
                </a:solidFill>
                <a:latin typeface="Arial"/>
                <a:ea typeface="Arial"/>
                <a:cs typeface="Arial"/>
                <a:sym typeface="Arial"/>
              </a:endParaRPr>
            </a:p>
          </p:txBody>
        </p:sp>
        <p:sp>
          <p:nvSpPr>
            <p:cNvPr id="5488" name="Google Shape;5488;p27"/>
            <p:cNvSpPr/>
            <p:nvPr/>
          </p:nvSpPr>
          <p:spPr>
            <a:xfrm>
              <a:off x="7037103" y="5990856"/>
              <a:ext cx="498632" cy="117457"/>
            </a:xfrm>
            <a:prstGeom prst="ellipse">
              <a:avLst/>
            </a:prstGeom>
            <a:solidFill>
              <a:srgbClr val="FFFFFF"/>
            </a:soli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000000"/>
                </a:solidFill>
                <a:latin typeface="Arial"/>
                <a:ea typeface="Arial"/>
                <a:cs typeface="Arial"/>
                <a:sym typeface="Arial"/>
              </a:endParaRPr>
            </a:p>
          </p:txBody>
        </p:sp>
        <p:sp>
          <p:nvSpPr>
            <p:cNvPr id="5489" name="Google Shape;5489;p27"/>
            <p:cNvSpPr/>
            <p:nvPr/>
          </p:nvSpPr>
          <p:spPr>
            <a:xfrm>
              <a:off x="7049807" y="6167041"/>
              <a:ext cx="476400" cy="247611"/>
            </a:xfrm>
            <a:prstGeom prst="rect">
              <a:avLst/>
            </a:prstGeom>
            <a:solidFill>
              <a:srgbClr val="FFFFFF"/>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000000"/>
                </a:solidFill>
                <a:latin typeface="Arial"/>
                <a:ea typeface="Arial"/>
                <a:cs typeface="Arial"/>
                <a:sym typeface="Arial"/>
              </a:endParaRPr>
            </a:p>
          </p:txBody>
        </p:sp>
        <p:cxnSp>
          <p:nvCxnSpPr>
            <p:cNvPr id="5490" name="Google Shape;5490;p27"/>
            <p:cNvCxnSpPr/>
            <p:nvPr/>
          </p:nvCxnSpPr>
          <p:spPr>
            <a:xfrm>
              <a:off x="7318179" y="6208309"/>
              <a:ext cx="1588" cy="206343"/>
            </a:xfrm>
            <a:prstGeom prst="straightConnector1">
              <a:avLst/>
            </a:prstGeom>
            <a:noFill/>
            <a:ln w="9525" cap="flat" cmpd="sng">
              <a:solidFill>
                <a:srgbClr val="000000"/>
              </a:solidFill>
              <a:prstDash val="solid"/>
              <a:round/>
              <a:headEnd type="none" w="med" len="med"/>
              <a:tailEnd type="none" w="med" len="med"/>
            </a:ln>
          </p:spPr>
        </p:cxnSp>
        <p:cxnSp>
          <p:nvCxnSpPr>
            <p:cNvPr id="5491" name="Google Shape;5491;p27"/>
            <p:cNvCxnSpPr/>
            <p:nvPr/>
          </p:nvCxnSpPr>
          <p:spPr>
            <a:xfrm>
              <a:off x="7049807" y="6257514"/>
              <a:ext cx="476400" cy="0"/>
            </a:xfrm>
            <a:prstGeom prst="straightConnector1">
              <a:avLst/>
            </a:prstGeom>
            <a:noFill/>
            <a:ln w="9525" cap="flat" cmpd="sng">
              <a:solidFill>
                <a:srgbClr val="000000"/>
              </a:solidFill>
              <a:prstDash val="solid"/>
              <a:round/>
              <a:headEnd type="none" w="med" len="med"/>
              <a:tailEnd type="none" w="med" len="med"/>
            </a:ln>
          </p:spPr>
        </p:cxnSp>
        <p:cxnSp>
          <p:nvCxnSpPr>
            <p:cNvPr id="5492" name="Google Shape;5492;p27"/>
            <p:cNvCxnSpPr/>
            <p:nvPr/>
          </p:nvCxnSpPr>
          <p:spPr>
            <a:xfrm>
              <a:off x="7048219" y="6209896"/>
              <a:ext cx="476400" cy="0"/>
            </a:xfrm>
            <a:prstGeom prst="straightConnector1">
              <a:avLst/>
            </a:prstGeom>
            <a:noFill/>
            <a:ln w="9525" cap="flat" cmpd="sng">
              <a:solidFill>
                <a:srgbClr val="000000"/>
              </a:solidFill>
              <a:prstDash val="solid"/>
              <a:round/>
              <a:headEnd type="none" w="med" len="med"/>
              <a:tailEnd type="none" w="med" len="med"/>
            </a:ln>
          </p:spPr>
        </p:cxnSp>
        <p:sp>
          <p:nvSpPr>
            <p:cNvPr id="5493" name="Google Shape;5493;p27"/>
            <p:cNvSpPr/>
            <p:nvPr/>
          </p:nvSpPr>
          <p:spPr>
            <a:xfrm rot="5400000">
              <a:off x="7268962" y="6103535"/>
              <a:ext cx="46030" cy="65108"/>
            </a:xfrm>
            <a:prstGeom prst="rightArrow">
              <a:avLst>
                <a:gd name="adj1" fmla="val 51167"/>
                <a:gd name="adj2" fmla="val 39736"/>
              </a:avLst>
            </a:prstGeom>
            <a:solidFill>
              <a:srgbClr val="3333CC"/>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000000"/>
                </a:solidFill>
                <a:latin typeface="Arial"/>
                <a:ea typeface="Arial"/>
                <a:cs typeface="Arial"/>
                <a:sym typeface="Arial"/>
              </a:endParaRPr>
            </a:p>
          </p:txBody>
        </p:sp>
      </p:grpSp>
      <p:grpSp>
        <p:nvGrpSpPr>
          <p:cNvPr id="5494" name="Google Shape;5494;p27"/>
          <p:cNvGrpSpPr/>
          <p:nvPr/>
        </p:nvGrpSpPr>
        <p:grpSpPr>
          <a:xfrm>
            <a:off x="6311387" y="5299841"/>
            <a:ext cx="553609" cy="931601"/>
            <a:chOff x="6311387" y="5299841"/>
            <a:chExt cx="553609" cy="931601"/>
          </a:xfrm>
        </p:grpSpPr>
        <p:sp>
          <p:nvSpPr>
            <p:cNvPr id="5495" name="Google Shape;5495;p27"/>
            <p:cNvSpPr/>
            <p:nvPr/>
          </p:nvSpPr>
          <p:spPr>
            <a:xfrm rot="10800000">
              <a:off x="6312396" y="5299841"/>
              <a:ext cx="552600" cy="477654"/>
            </a:xfrm>
            <a:custGeom>
              <a:avLst/>
              <a:gdLst/>
              <a:ahLst/>
              <a:cxnLst/>
              <a:rect l="l" t="t" r="r" b="b"/>
              <a:pathLst>
                <a:path w="10175" h="10559" extrusionOk="0">
                  <a:moveTo>
                    <a:pt x="0" y="9"/>
                  </a:moveTo>
                  <a:cubicBezTo>
                    <a:pt x="3957" y="3502"/>
                    <a:pt x="6049" y="5781"/>
                    <a:pt x="7574" y="10364"/>
                  </a:cubicBezTo>
                  <a:cubicBezTo>
                    <a:pt x="8329" y="10279"/>
                    <a:pt x="8572" y="10781"/>
                    <a:pt x="9265" y="10438"/>
                  </a:cubicBezTo>
                  <a:cubicBezTo>
                    <a:pt x="8877" y="5033"/>
                    <a:pt x="9018" y="4253"/>
                    <a:pt x="10175" y="0"/>
                  </a:cubicBezTo>
                  <a:lnTo>
                    <a:pt x="0" y="9"/>
                  </a:lnTo>
                  <a:close/>
                </a:path>
              </a:pathLst>
            </a:custGeom>
            <a:gradFill>
              <a:gsLst>
                <a:gs pos="0">
                  <a:srgbClr val="D8D8D8"/>
                </a:gs>
                <a:gs pos="100000">
                  <a:srgbClr val="FFFFFF"/>
                </a:gs>
              </a:gsLst>
              <a:lin ang="54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Arial"/>
                <a:ea typeface="Arial"/>
                <a:cs typeface="Arial"/>
                <a:sym typeface="Arial"/>
              </a:endParaRPr>
            </a:p>
          </p:txBody>
        </p:sp>
        <p:grpSp>
          <p:nvGrpSpPr>
            <p:cNvPr id="5496" name="Google Shape;5496;p27"/>
            <p:cNvGrpSpPr/>
            <p:nvPr/>
          </p:nvGrpSpPr>
          <p:grpSpPr>
            <a:xfrm>
              <a:off x="6311387" y="5779075"/>
              <a:ext cx="551036" cy="452367"/>
              <a:chOff x="2886" y="1668"/>
              <a:chExt cx="347" cy="285"/>
            </a:xfrm>
          </p:grpSpPr>
          <p:sp>
            <p:nvSpPr>
              <p:cNvPr id="5497" name="Google Shape;5497;p27"/>
              <p:cNvSpPr/>
              <p:nvPr/>
            </p:nvSpPr>
            <p:spPr>
              <a:xfrm>
                <a:off x="2886" y="1668"/>
                <a:ext cx="347" cy="285"/>
              </a:xfrm>
              <a:prstGeom prst="rect">
                <a:avLst/>
              </a:prstGeom>
              <a:solidFill>
                <a:srgbClr val="D8D8D8"/>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000000"/>
                  </a:solidFill>
                  <a:latin typeface="Arial"/>
                  <a:ea typeface="Arial"/>
                  <a:cs typeface="Arial"/>
                  <a:sym typeface="Arial"/>
                </a:endParaRPr>
              </a:p>
            </p:txBody>
          </p:sp>
          <p:sp>
            <p:nvSpPr>
              <p:cNvPr id="5498" name="Google Shape;5498;p27"/>
              <p:cNvSpPr/>
              <p:nvPr/>
            </p:nvSpPr>
            <p:spPr>
              <a:xfrm>
                <a:off x="2905" y="1674"/>
                <a:ext cx="314" cy="74"/>
              </a:xfrm>
              <a:prstGeom prst="ellipse">
                <a:avLst/>
              </a:prstGeom>
              <a:solidFill>
                <a:srgbClr val="FFFFFF"/>
              </a:soli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000000"/>
                  </a:solidFill>
                  <a:latin typeface="Arial"/>
                  <a:ea typeface="Arial"/>
                  <a:cs typeface="Arial"/>
                  <a:sym typeface="Arial"/>
                </a:endParaRPr>
              </a:p>
            </p:txBody>
          </p:sp>
          <p:sp>
            <p:nvSpPr>
              <p:cNvPr id="5499" name="Google Shape;5499;p27"/>
              <p:cNvSpPr/>
              <p:nvPr/>
            </p:nvSpPr>
            <p:spPr>
              <a:xfrm>
                <a:off x="2913" y="1785"/>
                <a:ext cx="300" cy="156"/>
              </a:xfrm>
              <a:prstGeom prst="rect">
                <a:avLst/>
              </a:prstGeom>
              <a:solidFill>
                <a:srgbClr val="FFFFFF"/>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000000"/>
                  </a:solidFill>
                  <a:latin typeface="Arial"/>
                  <a:ea typeface="Arial"/>
                  <a:cs typeface="Arial"/>
                  <a:sym typeface="Arial"/>
                </a:endParaRPr>
              </a:p>
            </p:txBody>
          </p:sp>
          <p:cxnSp>
            <p:nvCxnSpPr>
              <p:cNvPr id="5500" name="Google Shape;5500;p27"/>
              <p:cNvCxnSpPr/>
              <p:nvPr/>
            </p:nvCxnSpPr>
            <p:spPr>
              <a:xfrm>
                <a:off x="3082" y="1811"/>
                <a:ext cx="1" cy="130"/>
              </a:xfrm>
              <a:prstGeom prst="straightConnector1">
                <a:avLst/>
              </a:prstGeom>
              <a:noFill/>
              <a:ln w="9525" cap="flat" cmpd="sng">
                <a:solidFill>
                  <a:srgbClr val="000000"/>
                </a:solidFill>
                <a:prstDash val="solid"/>
                <a:round/>
                <a:headEnd type="none" w="med" len="med"/>
                <a:tailEnd type="none" w="med" len="med"/>
              </a:ln>
            </p:spPr>
          </p:cxnSp>
          <p:cxnSp>
            <p:nvCxnSpPr>
              <p:cNvPr id="5501" name="Google Shape;5501;p27"/>
              <p:cNvCxnSpPr/>
              <p:nvPr/>
            </p:nvCxnSpPr>
            <p:spPr>
              <a:xfrm>
                <a:off x="2913" y="1842"/>
                <a:ext cx="300" cy="0"/>
              </a:xfrm>
              <a:prstGeom prst="straightConnector1">
                <a:avLst/>
              </a:prstGeom>
              <a:noFill/>
              <a:ln w="9525" cap="flat" cmpd="sng">
                <a:solidFill>
                  <a:srgbClr val="000000"/>
                </a:solidFill>
                <a:prstDash val="solid"/>
                <a:round/>
                <a:headEnd type="none" w="med" len="med"/>
                <a:tailEnd type="none" w="med" len="med"/>
              </a:ln>
            </p:spPr>
          </p:cxnSp>
          <p:cxnSp>
            <p:nvCxnSpPr>
              <p:cNvPr id="5502" name="Google Shape;5502;p27"/>
              <p:cNvCxnSpPr/>
              <p:nvPr/>
            </p:nvCxnSpPr>
            <p:spPr>
              <a:xfrm>
                <a:off x="2912" y="1812"/>
                <a:ext cx="300" cy="0"/>
              </a:xfrm>
              <a:prstGeom prst="straightConnector1">
                <a:avLst/>
              </a:prstGeom>
              <a:noFill/>
              <a:ln w="9525" cap="flat" cmpd="sng">
                <a:solidFill>
                  <a:srgbClr val="000000"/>
                </a:solidFill>
                <a:prstDash val="solid"/>
                <a:round/>
                <a:headEnd type="none" w="med" len="med"/>
                <a:tailEnd type="none" w="med" len="med"/>
              </a:ln>
            </p:spPr>
          </p:cxnSp>
          <p:sp>
            <p:nvSpPr>
              <p:cNvPr id="5503" name="Google Shape;5503;p27"/>
              <p:cNvSpPr/>
              <p:nvPr/>
            </p:nvSpPr>
            <p:spPr>
              <a:xfrm rot="5400000">
                <a:off x="3051" y="1745"/>
                <a:ext cx="29" cy="41"/>
              </a:xfrm>
              <a:prstGeom prst="rightArrow">
                <a:avLst>
                  <a:gd name="adj1" fmla="val 51167"/>
                  <a:gd name="adj2" fmla="val 39736"/>
                </a:avLst>
              </a:prstGeom>
              <a:solidFill>
                <a:srgbClr val="3333CC"/>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000000"/>
                  </a:solidFill>
                  <a:latin typeface="Arial"/>
                  <a:ea typeface="Arial"/>
                  <a:cs typeface="Arial"/>
                  <a:sym typeface="Arial"/>
                </a:endParaRPr>
              </a:p>
            </p:txBody>
          </p:sp>
        </p:grpSp>
      </p:grpSp>
      <p:grpSp>
        <p:nvGrpSpPr>
          <p:cNvPr id="5504" name="Google Shape;5504;p27"/>
          <p:cNvGrpSpPr/>
          <p:nvPr/>
        </p:nvGrpSpPr>
        <p:grpSpPr>
          <a:xfrm>
            <a:off x="5655543" y="5606741"/>
            <a:ext cx="562152" cy="799974"/>
            <a:chOff x="5655543" y="5606741"/>
            <a:chExt cx="562152" cy="799974"/>
          </a:xfrm>
        </p:grpSpPr>
        <p:sp>
          <p:nvSpPr>
            <p:cNvPr id="5505" name="Google Shape;5505;p27"/>
            <p:cNvSpPr/>
            <p:nvPr/>
          </p:nvSpPr>
          <p:spPr>
            <a:xfrm rot="10800000">
              <a:off x="5674599" y="5606741"/>
              <a:ext cx="543096" cy="371417"/>
            </a:xfrm>
            <a:custGeom>
              <a:avLst/>
              <a:gdLst/>
              <a:ahLst/>
              <a:cxnLst/>
              <a:rect l="l" t="t" r="r" b="b"/>
              <a:pathLst>
                <a:path w="1443" h="816" extrusionOk="0">
                  <a:moveTo>
                    <a:pt x="0" y="0"/>
                  </a:moveTo>
                  <a:cubicBezTo>
                    <a:pt x="571" y="285"/>
                    <a:pt x="856" y="408"/>
                    <a:pt x="1076" y="782"/>
                  </a:cubicBezTo>
                  <a:cubicBezTo>
                    <a:pt x="1185" y="775"/>
                    <a:pt x="1220" y="816"/>
                    <a:pt x="1320" y="788"/>
                  </a:cubicBezTo>
                  <a:cubicBezTo>
                    <a:pt x="1264" y="347"/>
                    <a:pt x="1276" y="352"/>
                    <a:pt x="1443" y="5"/>
                  </a:cubicBezTo>
                  <a:cubicBezTo>
                    <a:pt x="867" y="5"/>
                    <a:pt x="233" y="0"/>
                    <a:pt x="0" y="0"/>
                  </a:cubicBezTo>
                  <a:close/>
                </a:path>
              </a:pathLst>
            </a:custGeom>
            <a:gradFill>
              <a:gsLst>
                <a:gs pos="0">
                  <a:srgbClr val="D8D8D8"/>
                </a:gs>
                <a:gs pos="100000">
                  <a:srgbClr val="FFFFFF"/>
                </a:gs>
              </a:gsLst>
              <a:lin ang="54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Arial"/>
                <a:ea typeface="Arial"/>
                <a:cs typeface="Arial"/>
                <a:sym typeface="Arial"/>
              </a:endParaRPr>
            </a:p>
          </p:txBody>
        </p:sp>
        <p:grpSp>
          <p:nvGrpSpPr>
            <p:cNvPr id="5506" name="Google Shape;5506;p27"/>
            <p:cNvGrpSpPr/>
            <p:nvPr/>
          </p:nvGrpSpPr>
          <p:grpSpPr>
            <a:xfrm>
              <a:off x="5655543" y="5954348"/>
              <a:ext cx="551036" cy="452367"/>
              <a:chOff x="2886" y="1668"/>
              <a:chExt cx="347" cy="285"/>
            </a:xfrm>
          </p:grpSpPr>
          <p:sp>
            <p:nvSpPr>
              <p:cNvPr id="5507" name="Google Shape;5507;p27"/>
              <p:cNvSpPr/>
              <p:nvPr/>
            </p:nvSpPr>
            <p:spPr>
              <a:xfrm>
                <a:off x="2886" y="1668"/>
                <a:ext cx="347" cy="285"/>
              </a:xfrm>
              <a:prstGeom prst="rect">
                <a:avLst/>
              </a:prstGeom>
              <a:solidFill>
                <a:srgbClr val="D8D8D8"/>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000000"/>
                  </a:solidFill>
                  <a:latin typeface="Arial"/>
                  <a:ea typeface="Arial"/>
                  <a:cs typeface="Arial"/>
                  <a:sym typeface="Arial"/>
                </a:endParaRPr>
              </a:p>
            </p:txBody>
          </p:sp>
          <p:sp>
            <p:nvSpPr>
              <p:cNvPr id="5508" name="Google Shape;5508;p27"/>
              <p:cNvSpPr/>
              <p:nvPr/>
            </p:nvSpPr>
            <p:spPr>
              <a:xfrm>
                <a:off x="2905" y="1674"/>
                <a:ext cx="314" cy="74"/>
              </a:xfrm>
              <a:prstGeom prst="ellipse">
                <a:avLst/>
              </a:prstGeom>
              <a:solidFill>
                <a:srgbClr val="FFFFFF"/>
              </a:soli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000000"/>
                  </a:solidFill>
                  <a:latin typeface="Arial"/>
                  <a:ea typeface="Arial"/>
                  <a:cs typeface="Arial"/>
                  <a:sym typeface="Arial"/>
                </a:endParaRPr>
              </a:p>
            </p:txBody>
          </p:sp>
          <p:sp>
            <p:nvSpPr>
              <p:cNvPr id="5509" name="Google Shape;5509;p27"/>
              <p:cNvSpPr/>
              <p:nvPr/>
            </p:nvSpPr>
            <p:spPr>
              <a:xfrm>
                <a:off x="2913" y="1785"/>
                <a:ext cx="300" cy="156"/>
              </a:xfrm>
              <a:prstGeom prst="rect">
                <a:avLst/>
              </a:prstGeom>
              <a:solidFill>
                <a:srgbClr val="FFFFFF"/>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000000"/>
                  </a:solidFill>
                  <a:latin typeface="Arial"/>
                  <a:ea typeface="Arial"/>
                  <a:cs typeface="Arial"/>
                  <a:sym typeface="Arial"/>
                </a:endParaRPr>
              </a:p>
            </p:txBody>
          </p:sp>
          <p:cxnSp>
            <p:nvCxnSpPr>
              <p:cNvPr id="5510" name="Google Shape;5510;p27"/>
              <p:cNvCxnSpPr/>
              <p:nvPr/>
            </p:nvCxnSpPr>
            <p:spPr>
              <a:xfrm>
                <a:off x="3082" y="1811"/>
                <a:ext cx="1" cy="130"/>
              </a:xfrm>
              <a:prstGeom prst="straightConnector1">
                <a:avLst/>
              </a:prstGeom>
              <a:noFill/>
              <a:ln w="9525" cap="flat" cmpd="sng">
                <a:solidFill>
                  <a:srgbClr val="000000"/>
                </a:solidFill>
                <a:prstDash val="solid"/>
                <a:round/>
                <a:headEnd type="none" w="med" len="med"/>
                <a:tailEnd type="none" w="med" len="med"/>
              </a:ln>
            </p:spPr>
          </p:cxnSp>
          <p:cxnSp>
            <p:nvCxnSpPr>
              <p:cNvPr id="5511" name="Google Shape;5511;p27"/>
              <p:cNvCxnSpPr/>
              <p:nvPr/>
            </p:nvCxnSpPr>
            <p:spPr>
              <a:xfrm>
                <a:off x="2913" y="1842"/>
                <a:ext cx="300" cy="0"/>
              </a:xfrm>
              <a:prstGeom prst="straightConnector1">
                <a:avLst/>
              </a:prstGeom>
              <a:noFill/>
              <a:ln w="9525" cap="flat" cmpd="sng">
                <a:solidFill>
                  <a:srgbClr val="000000"/>
                </a:solidFill>
                <a:prstDash val="solid"/>
                <a:round/>
                <a:headEnd type="none" w="med" len="med"/>
                <a:tailEnd type="none" w="med" len="med"/>
              </a:ln>
            </p:spPr>
          </p:cxnSp>
          <p:cxnSp>
            <p:nvCxnSpPr>
              <p:cNvPr id="5512" name="Google Shape;5512;p27"/>
              <p:cNvCxnSpPr/>
              <p:nvPr/>
            </p:nvCxnSpPr>
            <p:spPr>
              <a:xfrm>
                <a:off x="2912" y="1812"/>
                <a:ext cx="300" cy="0"/>
              </a:xfrm>
              <a:prstGeom prst="straightConnector1">
                <a:avLst/>
              </a:prstGeom>
              <a:noFill/>
              <a:ln w="9525" cap="flat" cmpd="sng">
                <a:solidFill>
                  <a:srgbClr val="000000"/>
                </a:solidFill>
                <a:prstDash val="solid"/>
                <a:round/>
                <a:headEnd type="none" w="med" len="med"/>
                <a:tailEnd type="none" w="med" len="med"/>
              </a:ln>
            </p:spPr>
          </p:cxnSp>
          <p:sp>
            <p:nvSpPr>
              <p:cNvPr id="5513" name="Google Shape;5513;p27"/>
              <p:cNvSpPr/>
              <p:nvPr/>
            </p:nvSpPr>
            <p:spPr>
              <a:xfrm rot="5400000">
                <a:off x="3051" y="1745"/>
                <a:ext cx="29" cy="41"/>
              </a:xfrm>
              <a:prstGeom prst="rightArrow">
                <a:avLst>
                  <a:gd name="adj1" fmla="val 51167"/>
                  <a:gd name="adj2" fmla="val 39736"/>
                </a:avLst>
              </a:prstGeom>
              <a:solidFill>
                <a:srgbClr val="3333CC"/>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000000"/>
                  </a:solidFill>
                  <a:latin typeface="Arial"/>
                  <a:ea typeface="Arial"/>
                  <a:cs typeface="Arial"/>
                  <a:sym typeface="Arial"/>
                </a:endParaRPr>
              </a:p>
            </p:txBody>
          </p:sp>
        </p:grpSp>
      </p:grpSp>
      <p:grpSp>
        <p:nvGrpSpPr>
          <p:cNvPr id="5514" name="Google Shape;5514;p27"/>
          <p:cNvGrpSpPr/>
          <p:nvPr/>
        </p:nvGrpSpPr>
        <p:grpSpPr>
          <a:xfrm>
            <a:off x="7049868" y="4738514"/>
            <a:ext cx="578032" cy="285706"/>
            <a:chOff x="7493876" y="2774731"/>
            <a:chExt cx="1481958" cy="894622"/>
          </a:xfrm>
        </p:grpSpPr>
        <p:sp>
          <p:nvSpPr>
            <p:cNvPr id="5515" name="Google Shape;5515;p27"/>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5516" name="Google Shape;5516;p27"/>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5517" name="Google Shape;5517;p27"/>
            <p:cNvGrpSpPr/>
            <p:nvPr/>
          </p:nvGrpSpPr>
          <p:grpSpPr>
            <a:xfrm>
              <a:off x="7713663" y="2848339"/>
              <a:ext cx="1042107" cy="425543"/>
              <a:chOff x="7786941" y="2884917"/>
              <a:chExt cx="897649" cy="353919"/>
            </a:xfrm>
          </p:grpSpPr>
          <p:sp>
            <p:nvSpPr>
              <p:cNvPr id="5518" name="Google Shape;5518;p27"/>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5519" name="Google Shape;5519;p27"/>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5520" name="Google Shape;5520;p27"/>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5521" name="Google Shape;5521;p27"/>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nvGrpSpPr>
          <p:cNvPr id="5522" name="Google Shape;5522;p27"/>
          <p:cNvGrpSpPr/>
          <p:nvPr/>
        </p:nvGrpSpPr>
        <p:grpSpPr>
          <a:xfrm>
            <a:off x="6681740" y="5392274"/>
            <a:ext cx="578032" cy="285706"/>
            <a:chOff x="7493876" y="2774731"/>
            <a:chExt cx="1481958" cy="894622"/>
          </a:xfrm>
        </p:grpSpPr>
        <p:sp>
          <p:nvSpPr>
            <p:cNvPr id="5523" name="Google Shape;5523;p27"/>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5524" name="Google Shape;5524;p27"/>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5525" name="Google Shape;5525;p27"/>
            <p:cNvGrpSpPr/>
            <p:nvPr/>
          </p:nvGrpSpPr>
          <p:grpSpPr>
            <a:xfrm>
              <a:off x="7713663" y="2848339"/>
              <a:ext cx="1042107" cy="425543"/>
              <a:chOff x="7786941" y="2884917"/>
              <a:chExt cx="897649" cy="353919"/>
            </a:xfrm>
          </p:grpSpPr>
          <p:sp>
            <p:nvSpPr>
              <p:cNvPr id="5526" name="Google Shape;5526;p27"/>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5527" name="Google Shape;5527;p27"/>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5528" name="Google Shape;5528;p27"/>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5529" name="Google Shape;5529;p27"/>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nvGrpSpPr>
          <p:cNvPr id="5530" name="Google Shape;5530;p27"/>
          <p:cNvGrpSpPr/>
          <p:nvPr/>
        </p:nvGrpSpPr>
        <p:grpSpPr>
          <a:xfrm>
            <a:off x="5525266" y="5343605"/>
            <a:ext cx="578032" cy="285706"/>
            <a:chOff x="7493876" y="2774731"/>
            <a:chExt cx="1481958" cy="894622"/>
          </a:xfrm>
        </p:grpSpPr>
        <p:sp>
          <p:nvSpPr>
            <p:cNvPr id="5531" name="Google Shape;5531;p27"/>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5532" name="Google Shape;5532;p27"/>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5533" name="Google Shape;5533;p27"/>
            <p:cNvGrpSpPr/>
            <p:nvPr/>
          </p:nvGrpSpPr>
          <p:grpSpPr>
            <a:xfrm>
              <a:off x="7713663" y="2848339"/>
              <a:ext cx="1042107" cy="425543"/>
              <a:chOff x="7786941" y="2884917"/>
              <a:chExt cx="897649" cy="353919"/>
            </a:xfrm>
          </p:grpSpPr>
          <p:sp>
            <p:nvSpPr>
              <p:cNvPr id="5534" name="Google Shape;5534;p27"/>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5535" name="Google Shape;5535;p27"/>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5536" name="Google Shape;5536;p27"/>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5537" name="Google Shape;5537;p27"/>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nvGrpSpPr>
          <p:cNvPr id="5538" name="Google Shape;5538;p27"/>
          <p:cNvGrpSpPr/>
          <p:nvPr/>
        </p:nvGrpSpPr>
        <p:grpSpPr>
          <a:xfrm>
            <a:off x="6130766" y="4428206"/>
            <a:ext cx="578032" cy="285706"/>
            <a:chOff x="7493876" y="2774731"/>
            <a:chExt cx="1481958" cy="894622"/>
          </a:xfrm>
        </p:grpSpPr>
        <p:sp>
          <p:nvSpPr>
            <p:cNvPr id="5539" name="Google Shape;5539;p27"/>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5540" name="Google Shape;5540;p27"/>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5541" name="Google Shape;5541;p27"/>
            <p:cNvGrpSpPr/>
            <p:nvPr/>
          </p:nvGrpSpPr>
          <p:grpSpPr>
            <a:xfrm>
              <a:off x="7713663" y="2848339"/>
              <a:ext cx="1042107" cy="425543"/>
              <a:chOff x="7786941" y="2884917"/>
              <a:chExt cx="897649" cy="353919"/>
            </a:xfrm>
          </p:grpSpPr>
          <p:sp>
            <p:nvSpPr>
              <p:cNvPr id="5542" name="Google Shape;5542;p27"/>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5543" name="Google Shape;5543;p27"/>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5544" name="Google Shape;5544;p27"/>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5545" name="Google Shape;5545;p27"/>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nvGrpSpPr>
          <p:cNvPr id="5546" name="Google Shape;5546;p27"/>
          <p:cNvGrpSpPr/>
          <p:nvPr/>
        </p:nvGrpSpPr>
        <p:grpSpPr>
          <a:xfrm>
            <a:off x="6041427" y="5026045"/>
            <a:ext cx="578032" cy="285706"/>
            <a:chOff x="7493876" y="2774731"/>
            <a:chExt cx="1481958" cy="894622"/>
          </a:xfrm>
        </p:grpSpPr>
        <p:sp>
          <p:nvSpPr>
            <p:cNvPr id="5547" name="Google Shape;5547;p27"/>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5548" name="Google Shape;5548;p27"/>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5549" name="Google Shape;5549;p27"/>
            <p:cNvGrpSpPr/>
            <p:nvPr/>
          </p:nvGrpSpPr>
          <p:grpSpPr>
            <a:xfrm>
              <a:off x="7713663" y="2848339"/>
              <a:ext cx="1042107" cy="425543"/>
              <a:chOff x="7786941" y="2884917"/>
              <a:chExt cx="897649" cy="353919"/>
            </a:xfrm>
          </p:grpSpPr>
          <p:sp>
            <p:nvSpPr>
              <p:cNvPr id="5550" name="Google Shape;5550;p27"/>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5551" name="Google Shape;5551;p27"/>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5552" name="Google Shape;5552;p27"/>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5553" name="Google Shape;5553;p27"/>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nvGrpSpPr>
          <p:cNvPr id="5554" name="Google Shape;5554;p27"/>
          <p:cNvGrpSpPr/>
          <p:nvPr/>
        </p:nvGrpSpPr>
        <p:grpSpPr>
          <a:xfrm>
            <a:off x="5094748" y="4736342"/>
            <a:ext cx="578032" cy="285706"/>
            <a:chOff x="7493876" y="2774731"/>
            <a:chExt cx="1481958" cy="894622"/>
          </a:xfrm>
        </p:grpSpPr>
        <p:sp>
          <p:nvSpPr>
            <p:cNvPr id="5555" name="Google Shape;5555;p27"/>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5556" name="Google Shape;5556;p27"/>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5557" name="Google Shape;5557;p27"/>
            <p:cNvGrpSpPr/>
            <p:nvPr/>
          </p:nvGrpSpPr>
          <p:grpSpPr>
            <a:xfrm>
              <a:off x="7713663" y="2848339"/>
              <a:ext cx="1042107" cy="425543"/>
              <a:chOff x="7786941" y="2884917"/>
              <a:chExt cx="897649" cy="353919"/>
            </a:xfrm>
          </p:grpSpPr>
          <p:sp>
            <p:nvSpPr>
              <p:cNvPr id="5558" name="Google Shape;5558;p27"/>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5559" name="Google Shape;5559;p27"/>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5560" name="Google Shape;5560;p27"/>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5561" name="Google Shape;5561;p27"/>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nvGrpSpPr>
          <p:cNvPr id="5562" name="Google Shape;5562;p27"/>
          <p:cNvGrpSpPr/>
          <p:nvPr/>
        </p:nvGrpSpPr>
        <p:grpSpPr>
          <a:xfrm>
            <a:off x="3563814" y="1706795"/>
            <a:ext cx="2566676" cy="3038266"/>
            <a:chOff x="3563785" y="1706808"/>
            <a:chExt cx="2317750" cy="3038266"/>
          </a:xfrm>
        </p:grpSpPr>
        <p:sp>
          <p:nvSpPr>
            <p:cNvPr id="5563" name="Google Shape;5563;p27"/>
            <p:cNvSpPr/>
            <p:nvPr/>
          </p:nvSpPr>
          <p:spPr>
            <a:xfrm rot="-5400000">
              <a:off x="4355018" y="3236963"/>
              <a:ext cx="721461" cy="2294761"/>
            </a:xfrm>
            <a:custGeom>
              <a:avLst/>
              <a:gdLst/>
              <a:ahLst/>
              <a:cxnLst/>
              <a:rect l="l" t="t" r="r" b="b"/>
              <a:pathLst>
                <a:path w="9799" h="10126" extrusionOk="0">
                  <a:moveTo>
                    <a:pt x="9563" y="0"/>
                  </a:moveTo>
                  <a:cubicBezTo>
                    <a:pt x="6380" y="3447"/>
                    <a:pt x="4378" y="4742"/>
                    <a:pt x="0" y="7515"/>
                  </a:cubicBezTo>
                  <a:cubicBezTo>
                    <a:pt x="19" y="7790"/>
                    <a:pt x="36" y="8067"/>
                    <a:pt x="55" y="8343"/>
                  </a:cubicBezTo>
                  <a:cubicBezTo>
                    <a:pt x="3592" y="8754"/>
                    <a:pt x="6787" y="8518"/>
                    <a:pt x="9611" y="10126"/>
                  </a:cubicBezTo>
                  <a:cubicBezTo>
                    <a:pt x="9580" y="4725"/>
                    <a:pt x="10082" y="3581"/>
                    <a:pt x="9563" y="0"/>
                  </a:cubicBezTo>
                  <a:close/>
                </a:path>
              </a:pathLst>
            </a:custGeom>
            <a:gradFill>
              <a:gsLst>
                <a:gs pos="0">
                  <a:srgbClr val="BFBFBF"/>
                </a:gs>
                <a:gs pos="75000">
                  <a:srgbClr val="D8D8D8"/>
                </a:gs>
                <a:gs pos="100000">
                  <a:srgbClr val="FFFFFF"/>
                </a:gs>
              </a:gsLst>
              <a:lin ang="108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Arial"/>
                <a:ea typeface="Arial"/>
                <a:cs typeface="Arial"/>
                <a:sym typeface="Arial"/>
              </a:endParaRPr>
            </a:p>
          </p:txBody>
        </p:sp>
        <p:sp>
          <p:nvSpPr>
            <p:cNvPr id="5564" name="Google Shape;5564;p27"/>
            <p:cNvSpPr/>
            <p:nvPr/>
          </p:nvSpPr>
          <p:spPr>
            <a:xfrm>
              <a:off x="3563785" y="1706808"/>
              <a:ext cx="2317750" cy="2333625"/>
            </a:xfrm>
            <a:prstGeom prst="rect">
              <a:avLst/>
            </a:prstGeom>
            <a:solidFill>
              <a:srgbClr val="D8D8D8"/>
            </a:solidFill>
            <a:ln w="1905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000000"/>
                </a:solidFill>
                <a:latin typeface="Arial"/>
                <a:ea typeface="Arial"/>
                <a:cs typeface="Arial"/>
                <a:sym typeface="Arial"/>
              </a:endParaRPr>
            </a:p>
          </p:txBody>
        </p:sp>
        <p:sp>
          <p:nvSpPr>
            <p:cNvPr id="5565" name="Google Shape;5565;p27"/>
            <p:cNvSpPr/>
            <p:nvPr/>
          </p:nvSpPr>
          <p:spPr>
            <a:xfrm>
              <a:off x="3689197" y="1759196"/>
              <a:ext cx="2095500" cy="604837"/>
            </a:xfrm>
            <a:prstGeom prst="ellipse">
              <a:avLst/>
            </a:prstGeom>
            <a:solidFill>
              <a:srgbClr val="FFFFFF"/>
            </a:soli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000000"/>
                </a:solidFill>
                <a:latin typeface="Arial"/>
                <a:ea typeface="Arial"/>
                <a:cs typeface="Arial"/>
                <a:sym typeface="Arial"/>
              </a:endParaRPr>
            </a:p>
          </p:txBody>
        </p:sp>
        <p:sp>
          <p:nvSpPr>
            <p:cNvPr id="5566" name="Google Shape;5566;p27"/>
            <p:cNvSpPr txBox="1"/>
            <p:nvPr/>
          </p:nvSpPr>
          <p:spPr>
            <a:xfrm>
              <a:off x="3812415" y="1866181"/>
              <a:ext cx="1863725" cy="3693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routing algorithm</a:t>
              </a:r>
              <a:endParaRPr/>
            </a:p>
          </p:txBody>
        </p:sp>
        <p:sp>
          <p:nvSpPr>
            <p:cNvPr id="5567" name="Google Shape;5567;p27"/>
            <p:cNvSpPr/>
            <p:nvPr/>
          </p:nvSpPr>
          <p:spPr>
            <a:xfrm>
              <a:off x="3743172" y="2586219"/>
              <a:ext cx="2005013" cy="1357378"/>
            </a:xfrm>
            <a:prstGeom prst="rect">
              <a:avLst/>
            </a:prstGeom>
            <a:solidFill>
              <a:srgbClr val="FFFFFF"/>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000000"/>
                </a:solidFill>
                <a:latin typeface="Arial"/>
                <a:ea typeface="Arial"/>
                <a:cs typeface="Arial"/>
                <a:sym typeface="Arial"/>
              </a:endParaRPr>
            </a:p>
          </p:txBody>
        </p:sp>
        <p:sp>
          <p:nvSpPr>
            <p:cNvPr id="5568" name="Google Shape;5568;p27"/>
            <p:cNvSpPr txBox="1"/>
            <p:nvPr/>
          </p:nvSpPr>
          <p:spPr>
            <a:xfrm>
              <a:off x="3706660" y="2864096"/>
              <a:ext cx="1212900" cy="3078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header value</a:t>
              </a:r>
              <a:endParaRPr/>
            </a:p>
          </p:txBody>
        </p:sp>
        <p:sp>
          <p:nvSpPr>
            <p:cNvPr id="5569" name="Google Shape;5569;p27"/>
            <p:cNvSpPr txBox="1"/>
            <p:nvPr/>
          </p:nvSpPr>
          <p:spPr>
            <a:xfrm>
              <a:off x="4773460" y="2865683"/>
              <a:ext cx="1041300" cy="3078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output link</a:t>
              </a:r>
              <a:endParaRPr/>
            </a:p>
          </p:txBody>
        </p:sp>
        <p:cxnSp>
          <p:nvCxnSpPr>
            <p:cNvPr id="5570" name="Google Shape;5570;p27"/>
            <p:cNvCxnSpPr/>
            <p:nvPr/>
          </p:nvCxnSpPr>
          <p:spPr>
            <a:xfrm>
              <a:off x="4871885" y="2876796"/>
              <a:ext cx="7937" cy="1066800"/>
            </a:xfrm>
            <a:prstGeom prst="straightConnector1">
              <a:avLst/>
            </a:prstGeom>
            <a:noFill/>
            <a:ln w="9525" cap="flat" cmpd="sng">
              <a:solidFill>
                <a:srgbClr val="000000"/>
              </a:solidFill>
              <a:prstDash val="solid"/>
              <a:round/>
              <a:headEnd type="none" w="med" len="med"/>
              <a:tailEnd type="none" w="med" len="med"/>
            </a:ln>
          </p:spPr>
        </p:cxnSp>
        <p:sp>
          <p:nvSpPr>
            <p:cNvPr id="5571" name="Google Shape;5571;p27"/>
            <p:cNvSpPr txBox="1"/>
            <p:nvPr/>
          </p:nvSpPr>
          <p:spPr>
            <a:xfrm>
              <a:off x="4362297" y="3148258"/>
              <a:ext cx="520800" cy="831000"/>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0100</a:t>
              </a:r>
              <a:endParaRPr/>
            </a:p>
            <a:p>
              <a:pPr marL="0" marR="0" lvl="0" indent="0" algn="r"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0101</a:t>
              </a:r>
              <a:endParaRPr/>
            </a:p>
            <a:p>
              <a:pPr marL="0" marR="0" lvl="0" indent="0" algn="r"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0111</a:t>
              </a:r>
              <a:endParaRPr/>
            </a:p>
            <a:p>
              <a:pPr marL="0" marR="0" lvl="0" indent="0" algn="r"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1001</a:t>
              </a:r>
              <a:endParaRPr/>
            </a:p>
          </p:txBody>
        </p:sp>
        <p:sp>
          <p:nvSpPr>
            <p:cNvPr id="5572" name="Google Shape;5572;p27"/>
            <p:cNvSpPr txBox="1"/>
            <p:nvPr/>
          </p:nvSpPr>
          <p:spPr>
            <a:xfrm>
              <a:off x="4887760" y="3148258"/>
              <a:ext cx="268200" cy="8310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3</a:t>
              </a:r>
              <a:endParaRPr/>
            </a:p>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2</a:t>
              </a:r>
              <a:endParaRPr/>
            </a:p>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2</a:t>
              </a:r>
              <a:endParaRPr/>
            </a:p>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1</a:t>
              </a:r>
              <a:endParaRPr/>
            </a:p>
          </p:txBody>
        </p:sp>
        <p:cxnSp>
          <p:nvCxnSpPr>
            <p:cNvPr id="5573" name="Google Shape;5573;p27"/>
            <p:cNvCxnSpPr/>
            <p:nvPr/>
          </p:nvCxnSpPr>
          <p:spPr>
            <a:xfrm>
              <a:off x="3743172" y="3133971"/>
              <a:ext cx="2006600" cy="0"/>
            </a:xfrm>
            <a:prstGeom prst="straightConnector1">
              <a:avLst/>
            </a:prstGeom>
            <a:noFill/>
            <a:ln w="9525" cap="flat" cmpd="sng">
              <a:solidFill>
                <a:srgbClr val="000000"/>
              </a:solidFill>
              <a:prstDash val="solid"/>
              <a:round/>
              <a:headEnd type="none" w="med" len="med"/>
              <a:tailEnd type="none" w="med" len="med"/>
            </a:ln>
          </p:spPr>
        </p:cxnSp>
        <p:cxnSp>
          <p:nvCxnSpPr>
            <p:cNvPr id="5574" name="Google Shape;5574;p27"/>
            <p:cNvCxnSpPr/>
            <p:nvPr/>
          </p:nvCxnSpPr>
          <p:spPr>
            <a:xfrm>
              <a:off x="3735235" y="2886321"/>
              <a:ext cx="2006600" cy="0"/>
            </a:xfrm>
            <a:prstGeom prst="straightConnector1">
              <a:avLst/>
            </a:prstGeom>
            <a:noFill/>
            <a:ln w="9525" cap="flat" cmpd="sng">
              <a:solidFill>
                <a:srgbClr val="000000"/>
              </a:solidFill>
              <a:prstDash val="solid"/>
              <a:round/>
              <a:headEnd type="none" w="med" len="med"/>
              <a:tailEnd type="none" w="med" len="med"/>
            </a:ln>
          </p:spPr>
        </p:cxnSp>
        <p:sp>
          <p:nvSpPr>
            <p:cNvPr id="5575" name="Google Shape;5575;p27"/>
            <p:cNvSpPr txBox="1"/>
            <p:nvPr/>
          </p:nvSpPr>
          <p:spPr>
            <a:xfrm>
              <a:off x="3671421" y="2588130"/>
              <a:ext cx="218185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Calibri"/>
                <a:buNone/>
              </a:pPr>
              <a:r>
                <a:rPr lang="en-US" sz="1600" b="0" i="0" u="none" strike="noStrike" cap="none">
                  <a:solidFill>
                    <a:srgbClr val="000000"/>
                  </a:solidFill>
                  <a:latin typeface="Calibri"/>
                  <a:ea typeface="Calibri"/>
                  <a:cs typeface="Calibri"/>
                  <a:sym typeface="Calibri"/>
                </a:rPr>
                <a:t>local forwarding table</a:t>
              </a:r>
              <a:endParaRPr/>
            </a:p>
          </p:txBody>
        </p:sp>
        <p:sp>
          <p:nvSpPr>
            <p:cNvPr id="5576" name="Google Shape;5576;p27"/>
            <p:cNvSpPr/>
            <p:nvPr/>
          </p:nvSpPr>
          <p:spPr>
            <a:xfrm rot="5400000">
              <a:off x="4641697" y="2356096"/>
              <a:ext cx="241300" cy="273050"/>
            </a:xfrm>
            <a:prstGeom prst="rightArrow">
              <a:avLst>
                <a:gd name="adj1" fmla="val 51167"/>
                <a:gd name="adj2" fmla="val 39736"/>
              </a:avLst>
            </a:prstGeom>
            <a:solidFill>
              <a:srgbClr val="3333CC"/>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000000"/>
                </a:solidFill>
                <a:latin typeface="Arial"/>
                <a:ea typeface="Arial"/>
                <a:cs typeface="Arial"/>
                <a:sym typeface="Arial"/>
              </a:endParaRPr>
            </a:p>
          </p:txBody>
        </p:sp>
      </p:grpSp>
      <p:sp>
        <p:nvSpPr>
          <p:cNvPr id="5577" name="Google Shape;5577;p27"/>
          <p:cNvSpPr txBox="1">
            <a:spLocks noGrp="1"/>
          </p:cNvSpPr>
          <p:nvPr>
            <p:ph type="body" idx="1"/>
          </p:nvPr>
        </p:nvSpPr>
        <p:spPr>
          <a:xfrm>
            <a:off x="332534" y="2514905"/>
            <a:ext cx="2930611" cy="3063265"/>
          </a:xfrm>
          <a:prstGeom prst="rect">
            <a:avLst/>
          </a:prstGeom>
          <a:noFill/>
          <a:ln>
            <a:noFill/>
          </a:ln>
        </p:spPr>
        <p:txBody>
          <a:bodyPr spcFirstLastPara="1" wrap="square" lIns="91425" tIns="45700" rIns="91425" bIns="45700" anchor="t" anchorCtr="0">
            <a:normAutofit fontScale="85000" lnSpcReduction="10000"/>
          </a:bodyPr>
          <a:lstStyle/>
          <a:p>
            <a:pPr marL="130175" lvl="0" indent="0" algn="l" rtl="0">
              <a:lnSpc>
                <a:spcPct val="90000"/>
              </a:lnSpc>
              <a:spcBef>
                <a:spcPts val="0"/>
              </a:spcBef>
              <a:spcAft>
                <a:spcPts val="0"/>
              </a:spcAft>
              <a:buSzPct val="100000"/>
              <a:buNone/>
            </a:pPr>
            <a:r>
              <a:rPr lang="en-US" sz="3000" i="1">
                <a:solidFill>
                  <a:srgbClr val="C00000"/>
                </a:solidFill>
              </a:rPr>
              <a:t>Forwarding</a:t>
            </a:r>
            <a:r>
              <a:rPr lang="en-US" i="1">
                <a:solidFill>
                  <a:srgbClr val="C00000"/>
                </a:solidFill>
              </a:rPr>
              <a:t>:</a:t>
            </a:r>
            <a:r>
              <a:rPr lang="en-US">
                <a:solidFill>
                  <a:srgbClr val="C00000"/>
                </a:solidFill>
              </a:rPr>
              <a:t> </a:t>
            </a:r>
            <a:endParaRPr/>
          </a:p>
          <a:p>
            <a:pPr marL="352425" lvl="0" indent="-222250" algn="l" rtl="0">
              <a:lnSpc>
                <a:spcPct val="90000"/>
              </a:lnSpc>
              <a:spcBef>
                <a:spcPts val="1000"/>
              </a:spcBef>
              <a:spcAft>
                <a:spcPts val="0"/>
              </a:spcAft>
              <a:buSzPct val="100000"/>
              <a:buChar char="▪"/>
            </a:pPr>
            <a:r>
              <a:rPr lang="en-US"/>
              <a:t>aka “switching”</a:t>
            </a:r>
            <a:endParaRPr/>
          </a:p>
          <a:p>
            <a:pPr marL="352425" lvl="0" indent="-222250" algn="l" rtl="0">
              <a:lnSpc>
                <a:spcPct val="90000"/>
              </a:lnSpc>
              <a:spcBef>
                <a:spcPts val="1000"/>
              </a:spcBef>
              <a:spcAft>
                <a:spcPts val="0"/>
              </a:spcAft>
              <a:buSzPct val="100000"/>
              <a:buChar char="▪"/>
            </a:pPr>
            <a:r>
              <a:rPr lang="en-US" i="1">
                <a:solidFill>
                  <a:srgbClr val="C00000"/>
                </a:solidFill>
              </a:rPr>
              <a:t>local</a:t>
            </a:r>
            <a:r>
              <a:rPr lang="en-US" i="1"/>
              <a:t> </a:t>
            </a:r>
            <a:r>
              <a:rPr lang="en-US"/>
              <a:t>action: move arriving packets from router’s input link to appropriate router output link</a:t>
            </a:r>
            <a:endParaRPr/>
          </a:p>
          <a:p>
            <a:pPr marL="352425" lvl="0" indent="-57784" algn="l" rtl="0">
              <a:lnSpc>
                <a:spcPct val="90000"/>
              </a:lnSpc>
              <a:spcBef>
                <a:spcPts val="1000"/>
              </a:spcBef>
              <a:spcAft>
                <a:spcPts val="0"/>
              </a:spcAft>
              <a:buSzPct val="100000"/>
              <a:buNone/>
            </a:pPr>
            <a:endParaRPr/>
          </a:p>
        </p:txBody>
      </p:sp>
      <p:cxnSp>
        <p:nvCxnSpPr>
          <p:cNvPr id="5578" name="Google Shape;5578;p27"/>
          <p:cNvCxnSpPr/>
          <p:nvPr/>
        </p:nvCxnSpPr>
        <p:spPr>
          <a:xfrm>
            <a:off x="2389758" y="2757407"/>
            <a:ext cx="1281663" cy="0"/>
          </a:xfrm>
          <a:prstGeom prst="straightConnector1">
            <a:avLst/>
          </a:prstGeom>
          <a:noFill/>
          <a:ln w="19050" cap="flat" cmpd="sng">
            <a:solidFill>
              <a:srgbClr val="C00000"/>
            </a:solidFill>
            <a:prstDash val="solid"/>
            <a:round/>
            <a:headEnd type="none" w="med" len="med"/>
            <a:tailEnd type="none" w="med" len="med"/>
          </a:ln>
        </p:spPr>
      </p:cxnSp>
      <p:grpSp>
        <p:nvGrpSpPr>
          <p:cNvPr id="5579" name="Google Shape;5579;p27"/>
          <p:cNvGrpSpPr/>
          <p:nvPr/>
        </p:nvGrpSpPr>
        <p:grpSpPr>
          <a:xfrm>
            <a:off x="3744796" y="2580320"/>
            <a:ext cx="2017520" cy="338554"/>
            <a:chOff x="6181202" y="4326532"/>
            <a:chExt cx="2017520" cy="338554"/>
          </a:xfrm>
        </p:grpSpPr>
        <p:sp>
          <p:nvSpPr>
            <p:cNvPr id="5580" name="Google Shape;5580;p27"/>
            <p:cNvSpPr/>
            <p:nvPr/>
          </p:nvSpPr>
          <p:spPr>
            <a:xfrm>
              <a:off x="6192122" y="4338108"/>
              <a:ext cx="2006600" cy="295974"/>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5581" name="Google Shape;5581;p27"/>
            <p:cNvSpPr txBox="1"/>
            <p:nvPr/>
          </p:nvSpPr>
          <p:spPr>
            <a:xfrm>
              <a:off x="6181202" y="4326532"/>
              <a:ext cx="2005677"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1600"/>
                <a:buFont typeface="Calibri"/>
                <a:buNone/>
              </a:pPr>
              <a:r>
                <a:rPr lang="en-US" sz="1600" b="0" i="0" u="none" strike="noStrike" cap="none">
                  <a:solidFill>
                    <a:srgbClr val="FFFFFF"/>
                  </a:solidFill>
                  <a:latin typeface="Calibri"/>
                  <a:ea typeface="Calibri"/>
                  <a:cs typeface="Calibri"/>
                  <a:sym typeface="Calibri"/>
                </a:rPr>
                <a:t>local forwarding table</a:t>
              </a:r>
              <a:endParaRPr/>
            </a:p>
          </p:txBody>
        </p:sp>
      </p:grpSp>
      <p:grpSp>
        <p:nvGrpSpPr>
          <p:cNvPr id="5582" name="Google Shape;5582;p27"/>
          <p:cNvGrpSpPr/>
          <p:nvPr/>
        </p:nvGrpSpPr>
        <p:grpSpPr>
          <a:xfrm>
            <a:off x="5698975" y="3819688"/>
            <a:ext cx="2183401" cy="2394971"/>
            <a:chOff x="5698975" y="3819688"/>
            <a:chExt cx="2183401" cy="2394971"/>
          </a:xfrm>
        </p:grpSpPr>
        <p:sp>
          <p:nvSpPr>
            <p:cNvPr id="5583" name="Google Shape;5583;p27"/>
            <p:cNvSpPr/>
            <p:nvPr/>
          </p:nvSpPr>
          <p:spPr>
            <a:xfrm>
              <a:off x="7050700" y="6168940"/>
              <a:ext cx="476401"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5584" name="Google Shape;5584;p27"/>
            <p:cNvSpPr/>
            <p:nvPr/>
          </p:nvSpPr>
          <p:spPr>
            <a:xfrm>
              <a:off x="6359921" y="5968768"/>
              <a:ext cx="476401"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5585" name="Google Shape;5585;p27"/>
            <p:cNvSpPr/>
            <p:nvPr/>
          </p:nvSpPr>
          <p:spPr>
            <a:xfrm>
              <a:off x="5698975" y="6141541"/>
              <a:ext cx="476401"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5586" name="Google Shape;5586;p27"/>
            <p:cNvSpPr/>
            <p:nvPr/>
          </p:nvSpPr>
          <p:spPr>
            <a:xfrm>
              <a:off x="7405975" y="4146032"/>
              <a:ext cx="476401"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5587" name="Google Shape;5587;p27"/>
            <p:cNvSpPr/>
            <p:nvPr/>
          </p:nvSpPr>
          <p:spPr>
            <a:xfrm>
              <a:off x="6407517" y="3819688"/>
              <a:ext cx="476401" cy="45719"/>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sp>
        <p:nvSpPr>
          <p:cNvPr id="5588" name="Google Shape;5588;p27"/>
          <p:cNvSpPr txBox="1"/>
          <p:nvPr/>
        </p:nvSpPr>
        <p:spPr>
          <a:xfrm>
            <a:off x="8430283" y="1824271"/>
            <a:ext cx="3555414" cy="3006243"/>
          </a:xfrm>
          <a:prstGeom prst="rect">
            <a:avLst/>
          </a:prstGeom>
          <a:noFill/>
          <a:ln>
            <a:noFill/>
          </a:ln>
        </p:spPr>
        <p:txBody>
          <a:bodyPr spcFirstLastPara="1" wrap="square" lIns="91425" tIns="45700" rIns="91425" bIns="45700" anchor="t" anchorCtr="0">
            <a:normAutofit/>
          </a:bodyPr>
          <a:lstStyle/>
          <a:p>
            <a:pPr marL="11113" marR="0" lvl="0" indent="0" algn="l" rtl="0">
              <a:lnSpc>
                <a:spcPct val="90000"/>
              </a:lnSpc>
              <a:spcBef>
                <a:spcPts val="0"/>
              </a:spcBef>
              <a:spcAft>
                <a:spcPts val="0"/>
              </a:spcAft>
              <a:buClr>
                <a:srgbClr val="0000A3"/>
              </a:buClr>
              <a:buSzPts val="3000"/>
              <a:buFont typeface="Noto Sans Symbols"/>
              <a:buNone/>
            </a:pPr>
            <a:r>
              <a:rPr lang="en-US" sz="3000" b="0" i="1" u="none" strike="noStrike" cap="none">
                <a:solidFill>
                  <a:srgbClr val="C00000"/>
                </a:solidFill>
                <a:latin typeface="Calibri"/>
                <a:ea typeface="Calibri"/>
                <a:cs typeface="Calibri"/>
                <a:sym typeface="Calibri"/>
              </a:rPr>
              <a:t>Routing: </a:t>
            </a:r>
            <a:endParaRPr/>
          </a:p>
          <a:p>
            <a:pPr marL="400050" marR="0" lvl="0" indent="-285750" algn="l" rtl="0">
              <a:lnSpc>
                <a:spcPct val="90000"/>
              </a:lnSpc>
              <a:spcBef>
                <a:spcPts val="1000"/>
              </a:spcBef>
              <a:spcAft>
                <a:spcPts val="0"/>
              </a:spcAft>
              <a:buClr>
                <a:srgbClr val="0000A3"/>
              </a:buClr>
              <a:buSzPts val="2800"/>
              <a:buFont typeface="Noto Sans Symbols"/>
              <a:buChar char="▪"/>
            </a:pPr>
            <a:r>
              <a:rPr lang="en-US" sz="2800" b="0" i="1" u="none" strike="noStrike" cap="none">
                <a:solidFill>
                  <a:srgbClr val="C00000"/>
                </a:solidFill>
                <a:latin typeface="Calibri"/>
                <a:ea typeface="Calibri"/>
                <a:cs typeface="Calibri"/>
                <a:sym typeface="Calibri"/>
              </a:rPr>
              <a:t>global</a:t>
            </a:r>
            <a:r>
              <a:rPr lang="en-US" sz="2800" b="0" i="0" u="none" strike="noStrike" cap="none">
                <a:solidFill>
                  <a:srgbClr val="000000"/>
                </a:solidFill>
                <a:latin typeface="Calibri"/>
                <a:ea typeface="Calibri"/>
                <a:cs typeface="Calibri"/>
                <a:sym typeface="Calibri"/>
              </a:rPr>
              <a:t> action: determine source-destination paths taken by packets</a:t>
            </a:r>
            <a:endParaRPr/>
          </a:p>
          <a:p>
            <a:pPr marL="400050" marR="0" lvl="0" indent="-285750" algn="l" rtl="0">
              <a:lnSpc>
                <a:spcPct val="90000"/>
              </a:lnSpc>
              <a:spcBef>
                <a:spcPts val="1000"/>
              </a:spcBef>
              <a:spcAft>
                <a:spcPts val="0"/>
              </a:spcAft>
              <a:buClr>
                <a:srgbClr val="0000A3"/>
              </a:buClr>
              <a:buSzPts val="2800"/>
              <a:buFont typeface="Noto Sans Symbols"/>
              <a:buChar char="▪"/>
            </a:pPr>
            <a:r>
              <a:rPr lang="en-US" sz="2800" b="0" i="0" u="none" strike="noStrike" cap="none">
                <a:solidFill>
                  <a:srgbClr val="000000"/>
                </a:solidFill>
                <a:latin typeface="Calibri"/>
                <a:ea typeface="Calibri"/>
                <a:cs typeface="Calibri"/>
                <a:sym typeface="Calibri"/>
              </a:rPr>
              <a:t>routing algorithms</a:t>
            </a:r>
            <a:endParaRPr/>
          </a:p>
          <a:p>
            <a:pPr marL="352425" marR="0" lvl="0" indent="-44450" algn="l" rtl="0">
              <a:lnSpc>
                <a:spcPct val="90000"/>
              </a:lnSpc>
              <a:spcBef>
                <a:spcPts val="1000"/>
              </a:spcBef>
              <a:spcAft>
                <a:spcPts val="0"/>
              </a:spcAft>
              <a:buClr>
                <a:srgbClr val="0000A3"/>
              </a:buClr>
              <a:buSzPts val="2800"/>
              <a:buFont typeface="Noto Sans Symbols"/>
              <a:buNone/>
            </a:pPr>
            <a:endParaRPr sz="2800" b="0" i="0" u="none" strike="noStrike" cap="none">
              <a:solidFill>
                <a:srgbClr val="000000"/>
              </a:solidFill>
              <a:latin typeface="Calibri"/>
              <a:ea typeface="Calibri"/>
              <a:cs typeface="Calibri"/>
              <a:sym typeface="Calibri"/>
            </a:endParaRPr>
          </a:p>
        </p:txBody>
      </p:sp>
      <p:sp>
        <p:nvSpPr>
          <p:cNvPr id="5589" name="Google Shape;5589;p27"/>
          <p:cNvSpPr/>
          <p:nvPr/>
        </p:nvSpPr>
        <p:spPr>
          <a:xfrm>
            <a:off x="4869344" y="4824326"/>
            <a:ext cx="1041867" cy="336451"/>
          </a:xfrm>
          <a:custGeom>
            <a:avLst/>
            <a:gdLst/>
            <a:ahLst/>
            <a:cxnLst/>
            <a:rect l="l" t="t" r="r" b="b"/>
            <a:pathLst>
              <a:path w="10844" h="14797" extrusionOk="0">
                <a:moveTo>
                  <a:pt x="0" y="14797"/>
                </a:moveTo>
                <a:cubicBezTo>
                  <a:pt x="2168" y="9517"/>
                  <a:pt x="5654" y="-1331"/>
                  <a:pt x="7042" y="135"/>
                </a:cubicBezTo>
                <a:cubicBezTo>
                  <a:pt x="8563" y="1950"/>
                  <a:pt x="9984" y="6698"/>
                  <a:pt x="10844" y="9978"/>
                </a:cubicBezTo>
              </a:path>
            </a:pathLst>
          </a:custGeom>
          <a:noFill/>
          <a:ln w="57150" cap="flat" cmpd="sng">
            <a:solidFill>
              <a:srgbClr val="FF33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Arial"/>
              <a:ea typeface="Arial"/>
              <a:cs typeface="Arial"/>
              <a:sym typeface="Arial"/>
            </a:endParaRPr>
          </a:p>
        </p:txBody>
      </p:sp>
      <p:grpSp>
        <p:nvGrpSpPr>
          <p:cNvPr id="5590" name="Google Shape;5590;p27"/>
          <p:cNvGrpSpPr/>
          <p:nvPr/>
        </p:nvGrpSpPr>
        <p:grpSpPr>
          <a:xfrm>
            <a:off x="3689197" y="1759195"/>
            <a:ext cx="2095500" cy="604837"/>
            <a:chOff x="3839579" y="1912090"/>
            <a:chExt cx="2095500" cy="604837"/>
          </a:xfrm>
        </p:grpSpPr>
        <p:sp>
          <p:nvSpPr>
            <p:cNvPr id="5591" name="Google Shape;5591;p27"/>
            <p:cNvSpPr/>
            <p:nvPr/>
          </p:nvSpPr>
          <p:spPr>
            <a:xfrm>
              <a:off x="3839579" y="1912090"/>
              <a:ext cx="2095500" cy="604837"/>
            </a:xfrm>
            <a:prstGeom prst="ellipse">
              <a:avLst/>
            </a:prstGeom>
            <a:solidFill>
              <a:srgbClr val="FF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FFFFFF"/>
                </a:solidFill>
                <a:latin typeface="Arial"/>
                <a:ea typeface="Arial"/>
                <a:cs typeface="Arial"/>
                <a:sym typeface="Arial"/>
              </a:endParaRPr>
            </a:p>
          </p:txBody>
        </p:sp>
        <p:sp>
          <p:nvSpPr>
            <p:cNvPr id="5592" name="Google Shape;5592;p27"/>
            <p:cNvSpPr txBox="1"/>
            <p:nvPr/>
          </p:nvSpPr>
          <p:spPr>
            <a:xfrm>
              <a:off x="3964815" y="2018581"/>
              <a:ext cx="1863725" cy="3693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routing algorithm</a:t>
              </a:r>
              <a:endParaRPr/>
            </a:p>
          </p:txBody>
        </p:sp>
      </p:grpSp>
      <p:sp>
        <p:nvSpPr>
          <p:cNvPr id="5593" name="Google Shape;5593;p27"/>
          <p:cNvSpPr/>
          <p:nvPr/>
        </p:nvSpPr>
        <p:spPr>
          <a:xfrm>
            <a:off x="5748185" y="4775202"/>
            <a:ext cx="2423480" cy="399173"/>
          </a:xfrm>
          <a:custGeom>
            <a:avLst/>
            <a:gdLst/>
            <a:ahLst/>
            <a:cxnLst/>
            <a:rect l="l" t="t" r="r" b="b"/>
            <a:pathLst>
              <a:path w="2423480" h="399173" extrusionOk="0">
                <a:moveTo>
                  <a:pt x="0" y="142112"/>
                </a:moveTo>
                <a:cubicBezTo>
                  <a:pt x="175313" y="277993"/>
                  <a:pt x="350627" y="413874"/>
                  <a:pt x="613863" y="397888"/>
                </a:cubicBezTo>
                <a:cubicBezTo>
                  <a:pt x="877099" y="381902"/>
                  <a:pt x="1277816" y="112272"/>
                  <a:pt x="1579419" y="46196"/>
                </a:cubicBezTo>
                <a:cubicBezTo>
                  <a:pt x="1881022" y="-19880"/>
                  <a:pt x="2065394" y="5697"/>
                  <a:pt x="2423480" y="1434"/>
                </a:cubicBezTo>
              </a:path>
            </a:pathLst>
          </a:custGeom>
          <a:noFill/>
          <a:ln w="4445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nvGrpSpPr>
          <p:cNvPr id="5594" name="Google Shape;5594;p27"/>
          <p:cNvGrpSpPr/>
          <p:nvPr/>
        </p:nvGrpSpPr>
        <p:grpSpPr>
          <a:xfrm>
            <a:off x="5600948" y="2059246"/>
            <a:ext cx="2852523" cy="3990269"/>
            <a:chOff x="5600948" y="2059246"/>
            <a:chExt cx="2852523" cy="3990269"/>
          </a:xfrm>
        </p:grpSpPr>
        <p:cxnSp>
          <p:nvCxnSpPr>
            <p:cNvPr id="5595" name="Google Shape;5595;p27"/>
            <p:cNvCxnSpPr/>
            <p:nvPr/>
          </p:nvCxnSpPr>
          <p:spPr>
            <a:xfrm rot="10800000">
              <a:off x="5600948" y="2062812"/>
              <a:ext cx="2852523" cy="0"/>
            </a:xfrm>
            <a:prstGeom prst="straightConnector1">
              <a:avLst/>
            </a:prstGeom>
            <a:noFill/>
            <a:ln w="19050" cap="flat" cmpd="sng">
              <a:solidFill>
                <a:srgbClr val="C00000"/>
              </a:solidFill>
              <a:prstDash val="solid"/>
              <a:round/>
              <a:headEnd type="none" w="med" len="med"/>
              <a:tailEnd type="none" w="med" len="med"/>
            </a:ln>
          </p:spPr>
        </p:cxnSp>
        <p:cxnSp>
          <p:nvCxnSpPr>
            <p:cNvPr id="5596" name="Google Shape;5596;p27"/>
            <p:cNvCxnSpPr/>
            <p:nvPr/>
          </p:nvCxnSpPr>
          <p:spPr>
            <a:xfrm flipH="1">
              <a:off x="6643279" y="2072337"/>
              <a:ext cx="1781930" cy="1569387"/>
            </a:xfrm>
            <a:prstGeom prst="straightConnector1">
              <a:avLst/>
            </a:prstGeom>
            <a:noFill/>
            <a:ln w="19050" cap="flat" cmpd="sng">
              <a:solidFill>
                <a:srgbClr val="C00000"/>
              </a:solidFill>
              <a:prstDash val="solid"/>
              <a:round/>
              <a:headEnd type="none" w="med" len="med"/>
              <a:tailEnd type="none" w="med" len="med"/>
            </a:ln>
          </p:spPr>
        </p:cxnSp>
        <p:cxnSp>
          <p:nvCxnSpPr>
            <p:cNvPr id="5597" name="Google Shape;5597;p27"/>
            <p:cNvCxnSpPr/>
            <p:nvPr/>
          </p:nvCxnSpPr>
          <p:spPr>
            <a:xfrm flipH="1">
              <a:off x="7640094" y="2059246"/>
              <a:ext cx="802722" cy="1908551"/>
            </a:xfrm>
            <a:prstGeom prst="straightConnector1">
              <a:avLst/>
            </a:prstGeom>
            <a:noFill/>
            <a:ln w="19050" cap="flat" cmpd="sng">
              <a:solidFill>
                <a:srgbClr val="C00000"/>
              </a:solidFill>
              <a:prstDash val="solid"/>
              <a:round/>
              <a:headEnd type="none" w="med" len="med"/>
              <a:tailEnd type="none" w="med" len="med"/>
            </a:ln>
          </p:spPr>
        </p:cxnSp>
        <p:grpSp>
          <p:nvGrpSpPr>
            <p:cNvPr id="5598" name="Google Shape;5598;p27"/>
            <p:cNvGrpSpPr/>
            <p:nvPr/>
          </p:nvGrpSpPr>
          <p:grpSpPr>
            <a:xfrm>
              <a:off x="6178887" y="2060294"/>
              <a:ext cx="2270632" cy="3989221"/>
              <a:chOff x="6178887" y="2060294"/>
              <a:chExt cx="2270632" cy="3989221"/>
            </a:xfrm>
          </p:grpSpPr>
          <p:sp>
            <p:nvSpPr>
              <p:cNvPr id="5599" name="Google Shape;5599;p27"/>
              <p:cNvSpPr/>
              <p:nvPr/>
            </p:nvSpPr>
            <p:spPr>
              <a:xfrm>
                <a:off x="6852213" y="2060294"/>
                <a:ext cx="1597306" cy="3796496"/>
              </a:xfrm>
              <a:custGeom>
                <a:avLst/>
                <a:gdLst/>
                <a:ahLst/>
                <a:cxnLst/>
                <a:rect l="l" t="t" r="r" b="b"/>
                <a:pathLst>
                  <a:path w="1597306" h="3796496" extrusionOk="0">
                    <a:moveTo>
                      <a:pt x="1597306" y="0"/>
                    </a:moveTo>
                    <a:lnTo>
                      <a:pt x="925974" y="3784921"/>
                    </a:lnTo>
                    <a:lnTo>
                      <a:pt x="0" y="3796496"/>
                    </a:lnTo>
                    <a:lnTo>
                      <a:pt x="0" y="3796496"/>
                    </a:lnTo>
                  </a:path>
                </a:pathLst>
              </a:custGeom>
              <a:noFill/>
              <a:ln w="19050"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cxnSp>
            <p:nvCxnSpPr>
              <p:cNvPr id="5600" name="Google Shape;5600;p27"/>
              <p:cNvCxnSpPr>
                <a:stCxn id="5599" idx="1"/>
              </p:cNvCxnSpPr>
              <p:nvPr/>
            </p:nvCxnSpPr>
            <p:spPr>
              <a:xfrm flipH="1">
                <a:off x="7535787" y="5845215"/>
                <a:ext cx="242400" cy="204300"/>
              </a:xfrm>
              <a:prstGeom prst="straightConnector1">
                <a:avLst/>
              </a:prstGeom>
              <a:noFill/>
              <a:ln w="19050" cap="flat" cmpd="sng">
                <a:solidFill>
                  <a:srgbClr val="C00000"/>
                </a:solidFill>
                <a:prstDash val="solid"/>
                <a:round/>
                <a:headEnd type="none" w="med" len="med"/>
                <a:tailEnd type="none" w="med" len="med"/>
              </a:ln>
            </p:spPr>
          </p:cxnSp>
          <p:cxnSp>
            <p:nvCxnSpPr>
              <p:cNvPr id="5601" name="Google Shape;5601;p27"/>
              <p:cNvCxnSpPr>
                <a:stCxn id="5599" idx="1"/>
              </p:cNvCxnSpPr>
              <p:nvPr/>
            </p:nvCxnSpPr>
            <p:spPr>
              <a:xfrm flipH="1">
                <a:off x="6178887" y="5845215"/>
                <a:ext cx="1599300" cy="182400"/>
              </a:xfrm>
              <a:prstGeom prst="straightConnector1">
                <a:avLst/>
              </a:prstGeom>
              <a:noFill/>
              <a:ln w="19050" cap="flat" cmpd="sng">
                <a:solidFill>
                  <a:srgbClr val="C00000"/>
                </a:solidFill>
                <a:prstDash val="solid"/>
                <a:round/>
                <a:headEnd type="none" w="med" len="med"/>
                <a:tailEnd type="none" w="med" len="med"/>
              </a:ln>
            </p:spPr>
          </p:cxnSp>
        </p:grpSp>
      </p:grpSp>
      <p:grpSp>
        <p:nvGrpSpPr>
          <p:cNvPr id="5602" name="Google Shape;5602;p27"/>
          <p:cNvGrpSpPr/>
          <p:nvPr/>
        </p:nvGrpSpPr>
        <p:grpSpPr>
          <a:xfrm>
            <a:off x="5679271" y="3642935"/>
            <a:ext cx="2210121" cy="2467075"/>
            <a:chOff x="5679271" y="3642935"/>
            <a:chExt cx="2210121" cy="2467075"/>
          </a:xfrm>
        </p:grpSpPr>
        <p:sp>
          <p:nvSpPr>
            <p:cNvPr id="5603" name="Google Shape;5603;p27"/>
            <p:cNvSpPr/>
            <p:nvPr/>
          </p:nvSpPr>
          <p:spPr>
            <a:xfrm>
              <a:off x="7044350" y="5992553"/>
              <a:ext cx="498632" cy="117457"/>
            </a:xfrm>
            <a:prstGeom prst="ellipse">
              <a:avLst/>
            </a:prstGeom>
            <a:solidFill>
              <a:srgbClr val="FF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000000"/>
                </a:solidFill>
                <a:latin typeface="Arial"/>
                <a:ea typeface="Arial"/>
                <a:cs typeface="Arial"/>
                <a:sym typeface="Arial"/>
              </a:endParaRPr>
            </a:p>
          </p:txBody>
        </p:sp>
        <p:sp>
          <p:nvSpPr>
            <p:cNvPr id="5604" name="Google Shape;5604;p27"/>
            <p:cNvSpPr/>
            <p:nvPr/>
          </p:nvSpPr>
          <p:spPr>
            <a:xfrm>
              <a:off x="6344311" y="5792457"/>
              <a:ext cx="498632" cy="117457"/>
            </a:xfrm>
            <a:prstGeom prst="ellipse">
              <a:avLst/>
            </a:prstGeom>
            <a:solidFill>
              <a:srgbClr val="FF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000000"/>
                </a:solidFill>
                <a:latin typeface="Arial"/>
                <a:ea typeface="Arial"/>
                <a:cs typeface="Arial"/>
                <a:sym typeface="Arial"/>
              </a:endParaRPr>
            </a:p>
          </p:txBody>
        </p:sp>
        <p:sp>
          <p:nvSpPr>
            <p:cNvPr id="5605" name="Google Shape;5605;p27"/>
            <p:cNvSpPr/>
            <p:nvPr/>
          </p:nvSpPr>
          <p:spPr>
            <a:xfrm>
              <a:off x="5679271" y="5968768"/>
              <a:ext cx="498632" cy="117457"/>
            </a:xfrm>
            <a:prstGeom prst="ellipse">
              <a:avLst/>
            </a:prstGeom>
            <a:solidFill>
              <a:srgbClr val="FF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000000"/>
                </a:solidFill>
                <a:latin typeface="Arial"/>
                <a:ea typeface="Arial"/>
                <a:cs typeface="Arial"/>
                <a:sym typeface="Arial"/>
              </a:endParaRPr>
            </a:p>
          </p:txBody>
        </p:sp>
        <p:sp>
          <p:nvSpPr>
            <p:cNvPr id="5606" name="Google Shape;5606;p27"/>
            <p:cNvSpPr/>
            <p:nvPr/>
          </p:nvSpPr>
          <p:spPr>
            <a:xfrm>
              <a:off x="7390760" y="3969843"/>
              <a:ext cx="498632" cy="117457"/>
            </a:xfrm>
            <a:prstGeom prst="ellipse">
              <a:avLst/>
            </a:prstGeom>
            <a:solidFill>
              <a:srgbClr val="FF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000000"/>
                </a:solidFill>
                <a:latin typeface="Arial"/>
                <a:ea typeface="Arial"/>
                <a:cs typeface="Arial"/>
                <a:sym typeface="Arial"/>
              </a:endParaRPr>
            </a:p>
          </p:txBody>
        </p:sp>
        <p:sp>
          <p:nvSpPr>
            <p:cNvPr id="5607" name="Google Shape;5607;p27"/>
            <p:cNvSpPr/>
            <p:nvPr/>
          </p:nvSpPr>
          <p:spPr>
            <a:xfrm>
              <a:off x="6395551" y="3642935"/>
              <a:ext cx="498632" cy="117457"/>
            </a:xfrm>
            <a:prstGeom prst="ellipse">
              <a:avLst/>
            </a:prstGeom>
            <a:solidFill>
              <a:srgbClr val="FF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000000"/>
                </a:solidFill>
                <a:latin typeface="Arial"/>
                <a:ea typeface="Arial"/>
                <a:cs typeface="Arial"/>
                <a:sym typeface="Arial"/>
              </a:endParaRPr>
            </a:p>
          </p:txBody>
        </p:sp>
      </p:grpSp>
      <p:sp>
        <p:nvSpPr>
          <p:cNvPr id="5608" name="Google Shape;5608;p27"/>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Introduction: 1-</a:t>
            </a:r>
            <a:fld id="{00000000-1234-1234-1234-123412341234}" type="slidenum">
              <a:rPr lang="en-US"/>
              <a:t>27</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562"/>
                                        </p:tgtEl>
                                        <p:attrNameLst>
                                          <p:attrName>style.visibility</p:attrName>
                                        </p:attrNameLst>
                                      </p:cBhvr>
                                      <p:to>
                                        <p:strVal val="visible"/>
                                      </p:to>
                                    </p:set>
                                    <p:animEffect transition="in" filter="fade">
                                      <p:cBhvr>
                                        <p:cTn id="7" dur="500"/>
                                        <p:tgtEl>
                                          <p:spTgt spid="5562"/>
                                        </p:tgtEl>
                                      </p:cBhvr>
                                    </p:animEffect>
                                  </p:childTnLst>
                                </p:cTn>
                              </p:par>
                              <p:par>
                                <p:cTn id="8" presetID="10" presetClass="entr" presetSubtype="0" fill="hold" nodeType="withEffect">
                                  <p:stCondLst>
                                    <p:cond delay="0"/>
                                  </p:stCondLst>
                                  <p:childTnLst>
                                    <p:set>
                                      <p:cBhvr>
                                        <p:cTn id="9" dur="1" fill="hold">
                                          <p:stCondLst>
                                            <p:cond delay="0"/>
                                          </p:stCondLst>
                                        </p:cTn>
                                        <p:tgtEl>
                                          <p:spTgt spid="5465"/>
                                        </p:tgtEl>
                                        <p:attrNameLst>
                                          <p:attrName>style.visibility</p:attrName>
                                        </p:attrNameLst>
                                      </p:cBhvr>
                                      <p:to>
                                        <p:strVal val="visible"/>
                                      </p:to>
                                    </p:set>
                                    <p:animEffect transition="in" filter="fade">
                                      <p:cBhvr>
                                        <p:cTn id="10" dur="500"/>
                                        <p:tgtEl>
                                          <p:spTgt spid="5465"/>
                                        </p:tgtEl>
                                      </p:cBhvr>
                                    </p:animEffect>
                                  </p:childTnLst>
                                </p:cTn>
                              </p:par>
                              <p:par>
                                <p:cTn id="11" presetID="10" presetClass="entr" presetSubtype="0" fill="hold" nodeType="withEffect">
                                  <p:stCondLst>
                                    <p:cond delay="0"/>
                                  </p:stCondLst>
                                  <p:childTnLst>
                                    <p:set>
                                      <p:cBhvr>
                                        <p:cTn id="12" dur="1" fill="hold">
                                          <p:stCondLst>
                                            <p:cond delay="0"/>
                                          </p:stCondLst>
                                        </p:cTn>
                                        <p:tgtEl>
                                          <p:spTgt spid="5475"/>
                                        </p:tgtEl>
                                        <p:attrNameLst>
                                          <p:attrName>style.visibility</p:attrName>
                                        </p:attrNameLst>
                                      </p:cBhvr>
                                      <p:to>
                                        <p:strVal val="visible"/>
                                      </p:to>
                                    </p:set>
                                    <p:animEffect transition="in" filter="fade">
                                      <p:cBhvr>
                                        <p:cTn id="13" dur="500"/>
                                        <p:tgtEl>
                                          <p:spTgt spid="5475"/>
                                        </p:tgtEl>
                                      </p:cBhvr>
                                    </p:animEffect>
                                  </p:childTnLst>
                                </p:cTn>
                              </p:par>
                              <p:par>
                                <p:cTn id="14" presetID="10" presetClass="entr" presetSubtype="0" fill="hold" nodeType="withEffect">
                                  <p:stCondLst>
                                    <p:cond delay="0"/>
                                  </p:stCondLst>
                                  <p:childTnLst>
                                    <p:set>
                                      <p:cBhvr>
                                        <p:cTn id="15" dur="1" fill="hold">
                                          <p:stCondLst>
                                            <p:cond delay="0"/>
                                          </p:stCondLst>
                                        </p:cTn>
                                        <p:tgtEl>
                                          <p:spTgt spid="5504"/>
                                        </p:tgtEl>
                                        <p:attrNameLst>
                                          <p:attrName>style.visibility</p:attrName>
                                        </p:attrNameLst>
                                      </p:cBhvr>
                                      <p:to>
                                        <p:strVal val="visible"/>
                                      </p:to>
                                    </p:set>
                                    <p:animEffect transition="in" filter="fade">
                                      <p:cBhvr>
                                        <p:cTn id="16" dur="500"/>
                                        <p:tgtEl>
                                          <p:spTgt spid="5504"/>
                                        </p:tgtEl>
                                      </p:cBhvr>
                                    </p:animEffect>
                                  </p:childTnLst>
                                </p:cTn>
                              </p:par>
                              <p:par>
                                <p:cTn id="17" presetID="10" presetClass="entr" presetSubtype="0" fill="hold" nodeType="withEffect">
                                  <p:stCondLst>
                                    <p:cond delay="0"/>
                                  </p:stCondLst>
                                  <p:childTnLst>
                                    <p:set>
                                      <p:cBhvr>
                                        <p:cTn id="18" dur="1" fill="hold">
                                          <p:stCondLst>
                                            <p:cond delay="0"/>
                                          </p:stCondLst>
                                        </p:cTn>
                                        <p:tgtEl>
                                          <p:spTgt spid="5494"/>
                                        </p:tgtEl>
                                        <p:attrNameLst>
                                          <p:attrName>style.visibility</p:attrName>
                                        </p:attrNameLst>
                                      </p:cBhvr>
                                      <p:to>
                                        <p:strVal val="visible"/>
                                      </p:to>
                                    </p:set>
                                    <p:animEffect transition="in" filter="fade">
                                      <p:cBhvr>
                                        <p:cTn id="19" dur="500"/>
                                        <p:tgtEl>
                                          <p:spTgt spid="5494"/>
                                        </p:tgtEl>
                                      </p:cBhvr>
                                    </p:animEffect>
                                  </p:childTnLst>
                                </p:cTn>
                              </p:par>
                              <p:par>
                                <p:cTn id="20" presetID="10" presetClass="entr" presetSubtype="0" fill="hold" nodeType="withEffect">
                                  <p:stCondLst>
                                    <p:cond delay="0"/>
                                  </p:stCondLst>
                                  <p:childTnLst>
                                    <p:set>
                                      <p:cBhvr>
                                        <p:cTn id="21" dur="1" fill="hold">
                                          <p:stCondLst>
                                            <p:cond delay="0"/>
                                          </p:stCondLst>
                                        </p:cTn>
                                        <p:tgtEl>
                                          <p:spTgt spid="5485"/>
                                        </p:tgtEl>
                                        <p:attrNameLst>
                                          <p:attrName>style.visibility</p:attrName>
                                        </p:attrNameLst>
                                      </p:cBhvr>
                                      <p:to>
                                        <p:strVal val="visible"/>
                                      </p:to>
                                    </p:set>
                                    <p:animEffect transition="in" filter="fade">
                                      <p:cBhvr>
                                        <p:cTn id="22" dur="500"/>
                                        <p:tgtEl>
                                          <p:spTgt spid="5485"/>
                                        </p:tgtEl>
                                      </p:cBhvr>
                                    </p:animEffect>
                                  </p:childTnLst>
                                </p:cTn>
                              </p:par>
                              <p:par>
                                <p:cTn id="23" presetID="10" presetClass="entr" presetSubtype="0" fill="hold" nodeType="withEffect">
                                  <p:stCondLst>
                                    <p:cond delay="0"/>
                                  </p:stCondLst>
                                  <p:childTnLst>
                                    <p:set>
                                      <p:cBhvr>
                                        <p:cTn id="24" dur="1" fill="hold">
                                          <p:stCondLst>
                                            <p:cond delay="0"/>
                                          </p:stCondLst>
                                        </p:cTn>
                                        <p:tgtEl>
                                          <p:spTgt spid="5452"/>
                                        </p:tgtEl>
                                        <p:attrNameLst>
                                          <p:attrName>style.visibility</p:attrName>
                                        </p:attrNameLst>
                                      </p:cBhvr>
                                      <p:to>
                                        <p:strVal val="visible"/>
                                      </p:to>
                                    </p:set>
                                    <p:animEffect transition="in" filter="fade">
                                      <p:cBhvr>
                                        <p:cTn id="25" dur="500"/>
                                        <p:tgtEl>
                                          <p:spTgt spid="5452"/>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5579"/>
                                        </p:tgtEl>
                                        <p:attrNameLst>
                                          <p:attrName>style.visibility</p:attrName>
                                        </p:attrNameLst>
                                      </p:cBhvr>
                                      <p:to>
                                        <p:strVal val="visible"/>
                                      </p:to>
                                    </p:set>
                                    <p:animEffect transition="in" filter="fade">
                                      <p:cBhvr>
                                        <p:cTn id="30" dur="500"/>
                                        <p:tgtEl>
                                          <p:spTgt spid="5579"/>
                                        </p:tgtEl>
                                      </p:cBhvr>
                                    </p:animEffect>
                                  </p:childTnLst>
                                </p:cTn>
                              </p:par>
                              <p:par>
                                <p:cTn id="31" presetID="10" presetClass="entr" presetSubtype="0" fill="hold" nodeType="withEffect">
                                  <p:stCondLst>
                                    <p:cond delay="0"/>
                                  </p:stCondLst>
                                  <p:childTnLst>
                                    <p:set>
                                      <p:cBhvr>
                                        <p:cTn id="32" dur="1" fill="hold">
                                          <p:stCondLst>
                                            <p:cond delay="0"/>
                                          </p:stCondLst>
                                        </p:cTn>
                                        <p:tgtEl>
                                          <p:spTgt spid="5578"/>
                                        </p:tgtEl>
                                        <p:attrNameLst>
                                          <p:attrName>style.visibility</p:attrName>
                                        </p:attrNameLst>
                                      </p:cBhvr>
                                      <p:to>
                                        <p:strVal val="visible"/>
                                      </p:to>
                                    </p:set>
                                    <p:animEffect transition="in" filter="fade">
                                      <p:cBhvr>
                                        <p:cTn id="33" dur="500"/>
                                        <p:tgtEl>
                                          <p:spTgt spid="5578"/>
                                        </p:tgtEl>
                                      </p:cBhvr>
                                    </p:animEffect>
                                  </p:childTnLst>
                                </p:cTn>
                              </p:par>
                              <p:par>
                                <p:cTn id="34" presetID="10" presetClass="entr" presetSubtype="0" fill="hold" nodeType="withEffect">
                                  <p:stCondLst>
                                    <p:cond delay="0"/>
                                  </p:stCondLst>
                                  <p:childTnLst>
                                    <p:set>
                                      <p:cBhvr>
                                        <p:cTn id="35" dur="1" fill="hold">
                                          <p:stCondLst>
                                            <p:cond delay="0"/>
                                          </p:stCondLst>
                                        </p:cTn>
                                        <p:tgtEl>
                                          <p:spTgt spid="5577">
                                            <p:txEl>
                                              <p:pRg st="0" end="0"/>
                                            </p:txEl>
                                          </p:spTgt>
                                        </p:tgtEl>
                                        <p:attrNameLst>
                                          <p:attrName>style.visibility</p:attrName>
                                        </p:attrNameLst>
                                      </p:cBhvr>
                                      <p:to>
                                        <p:strVal val="visible"/>
                                      </p:to>
                                    </p:set>
                                    <p:animEffect transition="in" filter="fade">
                                      <p:cBhvr>
                                        <p:cTn id="36" dur="500"/>
                                        <p:tgtEl>
                                          <p:spTgt spid="5577">
                                            <p:txEl>
                                              <p:pRg st="0" end="0"/>
                                            </p:txEl>
                                          </p:spTgt>
                                        </p:tgtEl>
                                      </p:cBhvr>
                                    </p:animEffect>
                                  </p:childTnLst>
                                </p:cTn>
                              </p:par>
                              <p:par>
                                <p:cTn id="37" presetID="10" presetClass="entr" presetSubtype="0" fill="hold" nodeType="withEffect">
                                  <p:stCondLst>
                                    <p:cond delay="0"/>
                                  </p:stCondLst>
                                  <p:childTnLst>
                                    <p:set>
                                      <p:cBhvr>
                                        <p:cTn id="38" dur="1" fill="hold">
                                          <p:stCondLst>
                                            <p:cond delay="0"/>
                                          </p:stCondLst>
                                        </p:cTn>
                                        <p:tgtEl>
                                          <p:spTgt spid="5577">
                                            <p:txEl>
                                              <p:pRg st="1" end="1"/>
                                            </p:txEl>
                                          </p:spTgt>
                                        </p:tgtEl>
                                        <p:attrNameLst>
                                          <p:attrName>style.visibility</p:attrName>
                                        </p:attrNameLst>
                                      </p:cBhvr>
                                      <p:to>
                                        <p:strVal val="visible"/>
                                      </p:to>
                                    </p:set>
                                    <p:animEffect transition="in" filter="fade">
                                      <p:cBhvr>
                                        <p:cTn id="39" dur="500"/>
                                        <p:tgtEl>
                                          <p:spTgt spid="5577">
                                            <p:txEl>
                                              <p:pRg st="1" end="1"/>
                                            </p:txEl>
                                          </p:spTgt>
                                        </p:tgtEl>
                                      </p:cBhvr>
                                    </p:animEffect>
                                  </p:childTnLst>
                                </p:cTn>
                              </p:par>
                              <p:par>
                                <p:cTn id="40" presetID="10" presetClass="entr" presetSubtype="0" fill="hold" nodeType="withEffect">
                                  <p:stCondLst>
                                    <p:cond delay="0"/>
                                  </p:stCondLst>
                                  <p:childTnLst>
                                    <p:set>
                                      <p:cBhvr>
                                        <p:cTn id="41" dur="1" fill="hold">
                                          <p:stCondLst>
                                            <p:cond delay="0"/>
                                          </p:stCondLst>
                                        </p:cTn>
                                        <p:tgtEl>
                                          <p:spTgt spid="5577">
                                            <p:txEl>
                                              <p:pRg st="2" end="2"/>
                                            </p:txEl>
                                          </p:spTgt>
                                        </p:tgtEl>
                                        <p:attrNameLst>
                                          <p:attrName>style.visibility</p:attrName>
                                        </p:attrNameLst>
                                      </p:cBhvr>
                                      <p:to>
                                        <p:strVal val="visible"/>
                                      </p:to>
                                    </p:set>
                                    <p:animEffect transition="in" filter="fade">
                                      <p:cBhvr>
                                        <p:cTn id="42" dur="500"/>
                                        <p:tgtEl>
                                          <p:spTgt spid="5577">
                                            <p:txEl>
                                              <p:pRg st="2" end="2"/>
                                            </p:txEl>
                                          </p:spTgt>
                                        </p:tgtEl>
                                      </p:cBhvr>
                                    </p:animEffect>
                                  </p:childTnLst>
                                </p:cTn>
                              </p:par>
                              <p:par>
                                <p:cTn id="43" presetID="10" presetClass="entr" presetSubtype="0" fill="hold" nodeType="withEffect">
                                  <p:stCondLst>
                                    <p:cond delay="0"/>
                                  </p:stCondLst>
                                  <p:childTnLst>
                                    <p:set>
                                      <p:cBhvr>
                                        <p:cTn id="44" dur="1" fill="hold">
                                          <p:stCondLst>
                                            <p:cond delay="0"/>
                                          </p:stCondLst>
                                        </p:cTn>
                                        <p:tgtEl>
                                          <p:spTgt spid="5577">
                                            <p:txEl>
                                              <p:pRg st="3" end="3"/>
                                            </p:txEl>
                                          </p:spTgt>
                                        </p:tgtEl>
                                        <p:attrNameLst>
                                          <p:attrName>style.visibility</p:attrName>
                                        </p:attrNameLst>
                                      </p:cBhvr>
                                      <p:to>
                                        <p:strVal val="visible"/>
                                      </p:to>
                                    </p:set>
                                    <p:animEffect transition="in" filter="fade">
                                      <p:cBhvr>
                                        <p:cTn id="45" dur="500"/>
                                        <p:tgtEl>
                                          <p:spTgt spid="5577">
                                            <p:txEl>
                                              <p:pRg st="3" end="3"/>
                                            </p:txEl>
                                          </p:spTgt>
                                        </p:tgtEl>
                                      </p:cBhvr>
                                    </p:animEffect>
                                  </p:childTnLst>
                                </p:cTn>
                              </p:par>
                              <p:par>
                                <p:cTn id="46" presetID="10" presetClass="entr" presetSubtype="0" fill="hold" nodeType="withEffect">
                                  <p:stCondLst>
                                    <p:cond delay="0"/>
                                  </p:stCondLst>
                                  <p:childTnLst>
                                    <p:set>
                                      <p:cBhvr>
                                        <p:cTn id="47" dur="1" fill="hold">
                                          <p:stCondLst>
                                            <p:cond delay="0"/>
                                          </p:stCondLst>
                                        </p:cTn>
                                        <p:tgtEl>
                                          <p:spTgt spid="5582"/>
                                        </p:tgtEl>
                                        <p:attrNameLst>
                                          <p:attrName>style.visibility</p:attrName>
                                        </p:attrNameLst>
                                      </p:cBhvr>
                                      <p:to>
                                        <p:strVal val="visible"/>
                                      </p:to>
                                    </p:set>
                                    <p:animEffect transition="in" filter="fade">
                                      <p:cBhvr>
                                        <p:cTn id="48" dur="500"/>
                                        <p:tgtEl>
                                          <p:spTgt spid="5582"/>
                                        </p:tgtEl>
                                      </p:cBhvr>
                                    </p:animEffect>
                                  </p:childTnLst>
                                </p:cTn>
                              </p:par>
                              <p:par>
                                <p:cTn id="49" presetID="10" presetClass="entr" presetSubtype="0" fill="hold" nodeType="withEffect">
                                  <p:stCondLst>
                                    <p:cond delay="0"/>
                                  </p:stCondLst>
                                  <p:childTnLst>
                                    <p:set>
                                      <p:cBhvr>
                                        <p:cTn id="50" dur="1" fill="hold">
                                          <p:stCondLst>
                                            <p:cond delay="0"/>
                                          </p:stCondLst>
                                        </p:cTn>
                                        <p:tgtEl>
                                          <p:spTgt spid="5457"/>
                                        </p:tgtEl>
                                        <p:attrNameLst>
                                          <p:attrName>style.visibility</p:attrName>
                                        </p:attrNameLst>
                                      </p:cBhvr>
                                      <p:to>
                                        <p:strVal val="visible"/>
                                      </p:to>
                                    </p:set>
                                    <p:animEffect transition="in" filter="fade">
                                      <p:cBhvr>
                                        <p:cTn id="51" dur="500"/>
                                        <p:tgtEl>
                                          <p:spTgt spid="5457"/>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xit" presetSubtype="0" fill="hold" nodeType="clickEffect">
                                  <p:stCondLst>
                                    <p:cond delay="0"/>
                                  </p:stCondLst>
                                  <p:childTnLst>
                                    <p:animEffect transition="out" filter="fade">
                                      <p:cBhvr>
                                        <p:cTn id="55" dur="500"/>
                                        <p:tgtEl>
                                          <p:spTgt spid="5579"/>
                                        </p:tgtEl>
                                      </p:cBhvr>
                                    </p:animEffect>
                                    <p:set>
                                      <p:cBhvr>
                                        <p:cTn id="56" dur="1" fill="hold">
                                          <p:stCondLst>
                                            <p:cond delay="500"/>
                                          </p:stCondLst>
                                        </p:cTn>
                                        <p:tgtEl>
                                          <p:spTgt spid="5579"/>
                                        </p:tgtEl>
                                        <p:attrNameLst>
                                          <p:attrName>style.visibility</p:attrName>
                                        </p:attrNameLst>
                                      </p:cBhvr>
                                      <p:to>
                                        <p:strVal val="hidden"/>
                                      </p:to>
                                    </p:set>
                                  </p:childTnLst>
                                </p:cTn>
                              </p:par>
                              <p:par>
                                <p:cTn id="57" presetID="10" presetClass="exit" presetSubtype="0" fill="hold" nodeType="withEffect">
                                  <p:stCondLst>
                                    <p:cond delay="0"/>
                                  </p:stCondLst>
                                  <p:childTnLst>
                                    <p:animEffect transition="out" filter="fade">
                                      <p:cBhvr>
                                        <p:cTn id="58" dur="500"/>
                                        <p:tgtEl>
                                          <p:spTgt spid="5582"/>
                                        </p:tgtEl>
                                      </p:cBhvr>
                                    </p:animEffect>
                                    <p:set>
                                      <p:cBhvr>
                                        <p:cTn id="59" dur="1" fill="hold">
                                          <p:stCondLst>
                                            <p:cond delay="500"/>
                                          </p:stCondLst>
                                        </p:cTn>
                                        <p:tgtEl>
                                          <p:spTgt spid="5582"/>
                                        </p:tgtEl>
                                        <p:attrNameLst>
                                          <p:attrName>style.visibility</p:attrName>
                                        </p:attrNameLst>
                                      </p:cBhvr>
                                      <p:to>
                                        <p:strVal val="hidden"/>
                                      </p:to>
                                    </p:set>
                                  </p:childTnLst>
                                </p:cTn>
                              </p:par>
                              <p:par>
                                <p:cTn id="60" presetID="10" presetClass="entr" presetSubtype="0" fill="hold" nodeType="withEffect">
                                  <p:stCondLst>
                                    <p:cond delay="0"/>
                                  </p:stCondLst>
                                  <p:childTnLst>
                                    <p:set>
                                      <p:cBhvr>
                                        <p:cTn id="61" dur="1" fill="hold">
                                          <p:stCondLst>
                                            <p:cond delay="0"/>
                                          </p:stCondLst>
                                        </p:cTn>
                                        <p:tgtEl>
                                          <p:spTgt spid="5589"/>
                                        </p:tgtEl>
                                        <p:attrNameLst>
                                          <p:attrName>style.visibility</p:attrName>
                                        </p:attrNameLst>
                                      </p:cBhvr>
                                      <p:to>
                                        <p:strVal val="visible"/>
                                      </p:to>
                                    </p:set>
                                    <p:animEffect transition="in" filter="fade">
                                      <p:cBhvr>
                                        <p:cTn id="62" dur="500"/>
                                        <p:tgtEl>
                                          <p:spTgt spid="5589"/>
                                        </p:tgtEl>
                                      </p:cBhvr>
                                    </p:animEffect>
                                  </p:childTnLst>
                                </p:cTn>
                              </p:par>
                              <p:par>
                                <p:cTn id="63" presetID="10" presetClass="entr" presetSubtype="0" fill="hold" nodeType="withEffect">
                                  <p:stCondLst>
                                    <p:cond delay="0"/>
                                  </p:stCondLst>
                                  <p:childTnLst>
                                    <p:set>
                                      <p:cBhvr>
                                        <p:cTn id="64" dur="1" fill="hold">
                                          <p:stCondLst>
                                            <p:cond delay="0"/>
                                          </p:stCondLst>
                                        </p:cTn>
                                        <p:tgtEl>
                                          <p:spTgt spid="5590"/>
                                        </p:tgtEl>
                                        <p:attrNameLst>
                                          <p:attrName>style.visibility</p:attrName>
                                        </p:attrNameLst>
                                      </p:cBhvr>
                                      <p:to>
                                        <p:strVal val="visible"/>
                                      </p:to>
                                    </p:set>
                                    <p:animEffect transition="in" filter="fade">
                                      <p:cBhvr>
                                        <p:cTn id="65" dur="500"/>
                                        <p:tgtEl>
                                          <p:spTgt spid="5590"/>
                                        </p:tgtEl>
                                      </p:cBhvr>
                                    </p:animEffect>
                                  </p:childTnLst>
                                </p:cTn>
                              </p:par>
                              <p:par>
                                <p:cTn id="66" presetID="10" presetClass="entr" presetSubtype="0" fill="hold" nodeType="withEffect">
                                  <p:stCondLst>
                                    <p:cond delay="0"/>
                                  </p:stCondLst>
                                  <p:childTnLst>
                                    <p:set>
                                      <p:cBhvr>
                                        <p:cTn id="67" dur="1" fill="hold">
                                          <p:stCondLst>
                                            <p:cond delay="0"/>
                                          </p:stCondLst>
                                        </p:cTn>
                                        <p:tgtEl>
                                          <p:spTgt spid="5594"/>
                                        </p:tgtEl>
                                        <p:attrNameLst>
                                          <p:attrName>style.visibility</p:attrName>
                                        </p:attrNameLst>
                                      </p:cBhvr>
                                      <p:to>
                                        <p:strVal val="visible"/>
                                      </p:to>
                                    </p:set>
                                    <p:animEffect transition="in" filter="fade">
                                      <p:cBhvr>
                                        <p:cTn id="68" dur="500"/>
                                        <p:tgtEl>
                                          <p:spTgt spid="5594"/>
                                        </p:tgtEl>
                                      </p:cBhvr>
                                    </p:animEffect>
                                  </p:childTnLst>
                                </p:cTn>
                              </p:par>
                              <p:par>
                                <p:cTn id="69" presetID="10" presetClass="entr" presetSubtype="0" fill="hold" nodeType="withEffect">
                                  <p:stCondLst>
                                    <p:cond delay="0"/>
                                  </p:stCondLst>
                                  <p:childTnLst>
                                    <p:set>
                                      <p:cBhvr>
                                        <p:cTn id="70" dur="1" fill="hold">
                                          <p:stCondLst>
                                            <p:cond delay="0"/>
                                          </p:stCondLst>
                                        </p:cTn>
                                        <p:tgtEl>
                                          <p:spTgt spid="5588"/>
                                        </p:tgtEl>
                                        <p:attrNameLst>
                                          <p:attrName>style.visibility</p:attrName>
                                        </p:attrNameLst>
                                      </p:cBhvr>
                                      <p:to>
                                        <p:strVal val="visible"/>
                                      </p:to>
                                    </p:set>
                                    <p:animEffect transition="in" filter="fade">
                                      <p:cBhvr>
                                        <p:cTn id="71" dur="500"/>
                                        <p:tgtEl>
                                          <p:spTgt spid="5588"/>
                                        </p:tgtEl>
                                      </p:cBhvr>
                                    </p:animEffect>
                                  </p:childTnLst>
                                </p:cTn>
                              </p:par>
                              <p:par>
                                <p:cTn id="72" presetID="10" presetClass="entr" presetSubtype="0" fill="hold" nodeType="withEffect">
                                  <p:stCondLst>
                                    <p:cond delay="0"/>
                                  </p:stCondLst>
                                  <p:childTnLst>
                                    <p:set>
                                      <p:cBhvr>
                                        <p:cTn id="73" dur="1" fill="hold">
                                          <p:stCondLst>
                                            <p:cond delay="0"/>
                                          </p:stCondLst>
                                        </p:cTn>
                                        <p:tgtEl>
                                          <p:spTgt spid="5593"/>
                                        </p:tgtEl>
                                        <p:attrNameLst>
                                          <p:attrName>style.visibility</p:attrName>
                                        </p:attrNameLst>
                                      </p:cBhvr>
                                      <p:to>
                                        <p:strVal val="visible"/>
                                      </p:to>
                                    </p:set>
                                    <p:animEffect transition="in" filter="fade">
                                      <p:cBhvr>
                                        <p:cTn id="74" dur="500"/>
                                        <p:tgtEl>
                                          <p:spTgt spid="5593"/>
                                        </p:tgtEl>
                                      </p:cBhvr>
                                    </p:animEffect>
                                  </p:childTnLst>
                                </p:cTn>
                              </p:par>
                              <p:par>
                                <p:cTn id="75" presetID="10" presetClass="entr" presetSubtype="0" fill="hold" nodeType="withEffect">
                                  <p:stCondLst>
                                    <p:cond delay="0"/>
                                  </p:stCondLst>
                                  <p:childTnLst>
                                    <p:set>
                                      <p:cBhvr>
                                        <p:cTn id="76" dur="1" fill="hold">
                                          <p:stCondLst>
                                            <p:cond delay="0"/>
                                          </p:stCondLst>
                                        </p:cTn>
                                        <p:tgtEl>
                                          <p:spTgt spid="5602"/>
                                        </p:tgtEl>
                                        <p:attrNameLst>
                                          <p:attrName>style.visibility</p:attrName>
                                        </p:attrNameLst>
                                      </p:cBhvr>
                                      <p:to>
                                        <p:strVal val="visible"/>
                                      </p:to>
                                    </p:set>
                                    <p:animEffect transition="in" filter="fade">
                                      <p:cBhvr>
                                        <p:cTn id="77" dur="500"/>
                                        <p:tgtEl>
                                          <p:spTgt spid="56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613"/>
        <p:cNvGrpSpPr/>
        <p:nvPr/>
      </p:nvGrpSpPr>
      <p:grpSpPr>
        <a:xfrm>
          <a:off x="0" y="0"/>
          <a:ext cx="0" cy="0"/>
          <a:chOff x="0" y="0"/>
          <a:chExt cx="0" cy="0"/>
        </a:xfrm>
      </p:grpSpPr>
      <p:pic>
        <p:nvPicPr>
          <p:cNvPr id="5614" name="Google Shape;5614;p28"/>
          <p:cNvPicPr preferRelativeResize="0"/>
          <p:nvPr/>
        </p:nvPicPr>
        <p:blipFill rotWithShape="1">
          <a:blip r:embed="rId3">
            <a:alphaModFix/>
          </a:blip>
          <a:srcRect/>
          <a:stretch/>
        </p:blipFill>
        <p:spPr>
          <a:xfrm>
            <a:off x="655093" y="671089"/>
            <a:ext cx="10922758" cy="5252742"/>
          </a:xfrm>
          <a:prstGeom prst="rect">
            <a:avLst/>
          </a:prstGeom>
          <a:noFill/>
          <a:ln>
            <a:noFill/>
          </a:ln>
        </p:spPr>
      </p:pic>
      <p:sp>
        <p:nvSpPr>
          <p:cNvPr id="5615" name="Google Shape;5615;p28"/>
          <p:cNvSpPr/>
          <p:nvPr/>
        </p:nvSpPr>
        <p:spPr>
          <a:xfrm>
            <a:off x="1445846" y="2196123"/>
            <a:ext cx="9159631" cy="1414585"/>
          </a:xfrm>
          <a:custGeom>
            <a:avLst/>
            <a:gdLst/>
            <a:ahLst/>
            <a:cxnLst/>
            <a:rect l="l" t="t" r="r" b="b"/>
            <a:pathLst>
              <a:path w="9159631" h="1414585" extrusionOk="0">
                <a:moveTo>
                  <a:pt x="39077" y="1414585"/>
                </a:moveTo>
                <a:lnTo>
                  <a:pt x="31262" y="1289539"/>
                </a:lnTo>
                <a:lnTo>
                  <a:pt x="0" y="1211385"/>
                </a:lnTo>
                <a:lnTo>
                  <a:pt x="39077" y="1148862"/>
                </a:lnTo>
                <a:lnTo>
                  <a:pt x="132862" y="1109785"/>
                </a:lnTo>
                <a:lnTo>
                  <a:pt x="242277" y="984739"/>
                </a:lnTo>
                <a:lnTo>
                  <a:pt x="296985" y="937846"/>
                </a:lnTo>
                <a:lnTo>
                  <a:pt x="375139" y="930031"/>
                </a:lnTo>
                <a:lnTo>
                  <a:pt x="445477" y="898769"/>
                </a:lnTo>
                <a:lnTo>
                  <a:pt x="523631" y="883139"/>
                </a:lnTo>
                <a:lnTo>
                  <a:pt x="601785" y="804985"/>
                </a:lnTo>
                <a:lnTo>
                  <a:pt x="687754" y="734646"/>
                </a:lnTo>
                <a:lnTo>
                  <a:pt x="726831" y="625231"/>
                </a:lnTo>
                <a:lnTo>
                  <a:pt x="804985" y="554892"/>
                </a:lnTo>
                <a:lnTo>
                  <a:pt x="828431" y="531446"/>
                </a:lnTo>
                <a:lnTo>
                  <a:pt x="930031" y="578339"/>
                </a:lnTo>
                <a:lnTo>
                  <a:pt x="930031" y="578339"/>
                </a:lnTo>
                <a:lnTo>
                  <a:pt x="1031631" y="617415"/>
                </a:lnTo>
                <a:lnTo>
                  <a:pt x="1031631" y="617415"/>
                </a:lnTo>
                <a:lnTo>
                  <a:pt x="1148862" y="601785"/>
                </a:lnTo>
                <a:lnTo>
                  <a:pt x="1148862" y="601785"/>
                </a:lnTo>
                <a:lnTo>
                  <a:pt x="1266092" y="508000"/>
                </a:lnTo>
                <a:lnTo>
                  <a:pt x="1422400" y="523631"/>
                </a:lnTo>
                <a:lnTo>
                  <a:pt x="1492739" y="593969"/>
                </a:lnTo>
                <a:lnTo>
                  <a:pt x="1672492" y="601785"/>
                </a:lnTo>
                <a:lnTo>
                  <a:pt x="1672492" y="601785"/>
                </a:lnTo>
                <a:lnTo>
                  <a:pt x="1844431" y="609600"/>
                </a:lnTo>
                <a:lnTo>
                  <a:pt x="1969477" y="593969"/>
                </a:lnTo>
                <a:lnTo>
                  <a:pt x="2008554" y="570523"/>
                </a:lnTo>
                <a:lnTo>
                  <a:pt x="2016369" y="508000"/>
                </a:lnTo>
                <a:lnTo>
                  <a:pt x="2078892" y="461108"/>
                </a:lnTo>
                <a:lnTo>
                  <a:pt x="2196123" y="453292"/>
                </a:lnTo>
                <a:lnTo>
                  <a:pt x="2274277" y="398585"/>
                </a:lnTo>
                <a:lnTo>
                  <a:pt x="2344616" y="398585"/>
                </a:lnTo>
                <a:lnTo>
                  <a:pt x="2383692" y="406400"/>
                </a:lnTo>
                <a:lnTo>
                  <a:pt x="2454031" y="367323"/>
                </a:lnTo>
                <a:lnTo>
                  <a:pt x="2563446" y="382954"/>
                </a:lnTo>
                <a:lnTo>
                  <a:pt x="2735385" y="359508"/>
                </a:lnTo>
                <a:lnTo>
                  <a:pt x="2735385" y="359508"/>
                </a:lnTo>
                <a:lnTo>
                  <a:pt x="2899508" y="351692"/>
                </a:lnTo>
                <a:lnTo>
                  <a:pt x="3118339" y="484554"/>
                </a:lnTo>
                <a:lnTo>
                  <a:pt x="3141785" y="531446"/>
                </a:lnTo>
                <a:lnTo>
                  <a:pt x="3485662" y="484554"/>
                </a:lnTo>
                <a:lnTo>
                  <a:pt x="3681046" y="515815"/>
                </a:lnTo>
                <a:lnTo>
                  <a:pt x="3915508" y="500185"/>
                </a:lnTo>
                <a:lnTo>
                  <a:pt x="4079631" y="547077"/>
                </a:lnTo>
                <a:lnTo>
                  <a:pt x="4196862" y="601785"/>
                </a:lnTo>
                <a:lnTo>
                  <a:pt x="4329723" y="617415"/>
                </a:lnTo>
                <a:lnTo>
                  <a:pt x="4415692" y="570523"/>
                </a:lnTo>
                <a:lnTo>
                  <a:pt x="4712677" y="578339"/>
                </a:lnTo>
                <a:lnTo>
                  <a:pt x="4837723" y="492369"/>
                </a:lnTo>
                <a:lnTo>
                  <a:pt x="4900246" y="468923"/>
                </a:lnTo>
                <a:lnTo>
                  <a:pt x="4939323" y="414215"/>
                </a:lnTo>
                <a:lnTo>
                  <a:pt x="5205046" y="406400"/>
                </a:lnTo>
                <a:lnTo>
                  <a:pt x="5330092" y="359508"/>
                </a:lnTo>
                <a:lnTo>
                  <a:pt x="5705231" y="367323"/>
                </a:lnTo>
                <a:lnTo>
                  <a:pt x="5838092" y="390769"/>
                </a:lnTo>
                <a:lnTo>
                  <a:pt x="5900616" y="429846"/>
                </a:lnTo>
                <a:lnTo>
                  <a:pt x="6252308" y="453292"/>
                </a:lnTo>
                <a:lnTo>
                  <a:pt x="6392985" y="382954"/>
                </a:lnTo>
                <a:lnTo>
                  <a:pt x="6557108" y="390769"/>
                </a:lnTo>
                <a:lnTo>
                  <a:pt x="6619631" y="351692"/>
                </a:lnTo>
                <a:lnTo>
                  <a:pt x="6900985" y="351692"/>
                </a:lnTo>
                <a:lnTo>
                  <a:pt x="6994769" y="382954"/>
                </a:lnTo>
                <a:lnTo>
                  <a:pt x="7119816" y="390769"/>
                </a:lnTo>
                <a:lnTo>
                  <a:pt x="7221416" y="398585"/>
                </a:lnTo>
                <a:lnTo>
                  <a:pt x="7323016" y="453292"/>
                </a:lnTo>
                <a:lnTo>
                  <a:pt x="7448062" y="445477"/>
                </a:lnTo>
                <a:lnTo>
                  <a:pt x="7721600" y="328246"/>
                </a:lnTo>
                <a:lnTo>
                  <a:pt x="7963877" y="187569"/>
                </a:lnTo>
                <a:lnTo>
                  <a:pt x="8073292" y="85969"/>
                </a:lnTo>
                <a:lnTo>
                  <a:pt x="8073292" y="85969"/>
                </a:lnTo>
                <a:lnTo>
                  <a:pt x="8088923" y="31262"/>
                </a:lnTo>
                <a:lnTo>
                  <a:pt x="8253046" y="31262"/>
                </a:lnTo>
                <a:lnTo>
                  <a:pt x="8346831" y="15631"/>
                </a:lnTo>
                <a:lnTo>
                  <a:pt x="8479692" y="39077"/>
                </a:lnTo>
                <a:lnTo>
                  <a:pt x="8565662" y="0"/>
                </a:lnTo>
                <a:lnTo>
                  <a:pt x="8721969" y="7815"/>
                </a:lnTo>
                <a:lnTo>
                  <a:pt x="8862646" y="46892"/>
                </a:lnTo>
                <a:lnTo>
                  <a:pt x="8932985" y="46892"/>
                </a:lnTo>
                <a:lnTo>
                  <a:pt x="9003323" y="109415"/>
                </a:lnTo>
                <a:lnTo>
                  <a:pt x="9018954" y="179754"/>
                </a:lnTo>
                <a:lnTo>
                  <a:pt x="9097108" y="211015"/>
                </a:lnTo>
                <a:lnTo>
                  <a:pt x="9159631" y="242277"/>
                </a:lnTo>
                <a:lnTo>
                  <a:pt x="9159631" y="242277"/>
                </a:lnTo>
              </a:path>
            </a:pathLst>
          </a:custGeom>
          <a:noFill/>
          <a:ln w="76200"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5616" name="Google Shape;5616;p28"/>
          <p:cNvSpPr txBox="1"/>
          <p:nvPr/>
        </p:nvSpPr>
        <p:spPr>
          <a:xfrm>
            <a:off x="4994031" y="2985477"/>
            <a:ext cx="2000548" cy="8309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C00000"/>
              </a:buClr>
              <a:buSzPts val="4800"/>
              <a:buFont typeface="Calibri"/>
              <a:buNone/>
            </a:pPr>
            <a:r>
              <a:rPr lang="en-US" sz="4800" b="0" i="0" u="none" strike="noStrike" cap="none">
                <a:solidFill>
                  <a:srgbClr val="C00000"/>
                </a:solidFill>
                <a:latin typeface="Calibri"/>
                <a:ea typeface="Calibri"/>
                <a:cs typeface="Calibri"/>
                <a:sym typeface="Calibri"/>
              </a:rPr>
              <a:t>routing</a:t>
            </a:r>
            <a:endParaRPr/>
          </a:p>
        </p:txBody>
      </p:sp>
      <p:sp>
        <p:nvSpPr>
          <p:cNvPr id="5617" name="Google Shape;5617;p28"/>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Introduction: 1-</a:t>
            </a:r>
            <a:fld id="{00000000-1234-1234-1234-123412341234}" type="slidenum">
              <a:rPr lang="en-US"/>
              <a:t>28</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615"/>
                                        </p:tgtEl>
                                        <p:attrNameLst>
                                          <p:attrName>style.visibility</p:attrName>
                                        </p:attrNameLst>
                                      </p:cBhvr>
                                      <p:to>
                                        <p:strVal val="visible"/>
                                      </p:to>
                                    </p:set>
                                    <p:animEffect transition="in" filter="fade">
                                      <p:cBhvr>
                                        <p:cTn id="7" dur="3000"/>
                                        <p:tgtEl>
                                          <p:spTgt spid="56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622"/>
        <p:cNvGrpSpPr/>
        <p:nvPr/>
      </p:nvGrpSpPr>
      <p:grpSpPr>
        <a:xfrm>
          <a:off x="0" y="0"/>
          <a:ext cx="0" cy="0"/>
          <a:chOff x="0" y="0"/>
          <a:chExt cx="0" cy="0"/>
        </a:xfrm>
      </p:grpSpPr>
      <p:pic>
        <p:nvPicPr>
          <p:cNvPr id="5623" name="Google Shape;5623;p29"/>
          <p:cNvPicPr preferRelativeResize="0"/>
          <p:nvPr/>
        </p:nvPicPr>
        <p:blipFill rotWithShape="1">
          <a:blip r:embed="rId3">
            <a:alphaModFix/>
          </a:blip>
          <a:srcRect/>
          <a:stretch/>
        </p:blipFill>
        <p:spPr>
          <a:xfrm>
            <a:off x="655093" y="671089"/>
            <a:ext cx="10922758" cy="5252742"/>
          </a:xfrm>
          <a:prstGeom prst="rect">
            <a:avLst/>
          </a:prstGeom>
          <a:noFill/>
          <a:ln>
            <a:noFill/>
          </a:ln>
        </p:spPr>
      </p:pic>
      <p:sp>
        <p:nvSpPr>
          <p:cNvPr id="5624" name="Google Shape;5624;p29"/>
          <p:cNvSpPr/>
          <p:nvPr/>
        </p:nvSpPr>
        <p:spPr>
          <a:xfrm>
            <a:off x="1445846" y="2196123"/>
            <a:ext cx="9159631" cy="1414585"/>
          </a:xfrm>
          <a:custGeom>
            <a:avLst/>
            <a:gdLst/>
            <a:ahLst/>
            <a:cxnLst/>
            <a:rect l="l" t="t" r="r" b="b"/>
            <a:pathLst>
              <a:path w="9159631" h="1414585" extrusionOk="0">
                <a:moveTo>
                  <a:pt x="39077" y="1414585"/>
                </a:moveTo>
                <a:lnTo>
                  <a:pt x="31262" y="1289539"/>
                </a:lnTo>
                <a:lnTo>
                  <a:pt x="0" y="1211385"/>
                </a:lnTo>
                <a:lnTo>
                  <a:pt x="39077" y="1148862"/>
                </a:lnTo>
                <a:lnTo>
                  <a:pt x="132862" y="1109785"/>
                </a:lnTo>
                <a:lnTo>
                  <a:pt x="242277" y="984739"/>
                </a:lnTo>
                <a:lnTo>
                  <a:pt x="296985" y="937846"/>
                </a:lnTo>
                <a:lnTo>
                  <a:pt x="375139" y="930031"/>
                </a:lnTo>
                <a:lnTo>
                  <a:pt x="445477" y="898769"/>
                </a:lnTo>
                <a:lnTo>
                  <a:pt x="523631" y="883139"/>
                </a:lnTo>
                <a:lnTo>
                  <a:pt x="601785" y="804985"/>
                </a:lnTo>
                <a:lnTo>
                  <a:pt x="687754" y="734646"/>
                </a:lnTo>
                <a:lnTo>
                  <a:pt x="726831" y="625231"/>
                </a:lnTo>
                <a:lnTo>
                  <a:pt x="804985" y="554892"/>
                </a:lnTo>
                <a:lnTo>
                  <a:pt x="828431" y="531446"/>
                </a:lnTo>
                <a:lnTo>
                  <a:pt x="930031" y="578339"/>
                </a:lnTo>
                <a:lnTo>
                  <a:pt x="930031" y="578339"/>
                </a:lnTo>
                <a:lnTo>
                  <a:pt x="1031631" y="617415"/>
                </a:lnTo>
                <a:lnTo>
                  <a:pt x="1031631" y="617415"/>
                </a:lnTo>
                <a:lnTo>
                  <a:pt x="1148862" y="601785"/>
                </a:lnTo>
                <a:lnTo>
                  <a:pt x="1148862" y="601785"/>
                </a:lnTo>
                <a:lnTo>
                  <a:pt x="1266092" y="508000"/>
                </a:lnTo>
                <a:lnTo>
                  <a:pt x="1422400" y="523631"/>
                </a:lnTo>
                <a:lnTo>
                  <a:pt x="1492739" y="593969"/>
                </a:lnTo>
                <a:lnTo>
                  <a:pt x="1672492" y="601785"/>
                </a:lnTo>
                <a:lnTo>
                  <a:pt x="1672492" y="601785"/>
                </a:lnTo>
                <a:lnTo>
                  <a:pt x="1844431" y="609600"/>
                </a:lnTo>
                <a:lnTo>
                  <a:pt x="1969477" y="593969"/>
                </a:lnTo>
                <a:lnTo>
                  <a:pt x="2008554" y="570523"/>
                </a:lnTo>
                <a:lnTo>
                  <a:pt x="2016369" y="508000"/>
                </a:lnTo>
                <a:lnTo>
                  <a:pt x="2078892" y="461108"/>
                </a:lnTo>
                <a:lnTo>
                  <a:pt x="2196123" y="453292"/>
                </a:lnTo>
                <a:lnTo>
                  <a:pt x="2274277" y="398585"/>
                </a:lnTo>
                <a:lnTo>
                  <a:pt x="2344616" y="398585"/>
                </a:lnTo>
                <a:lnTo>
                  <a:pt x="2383692" y="406400"/>
                </a:lnTo>
                <a:lnTo>
                  <a:pt x="2454031" y="367323"/>
                </a:lnTo>
                <a:lnTo>
                  <a:pt x="2563446" y="382954"/>
                </a:lnTo>
                <a:lnTo>
                  <a:pt x="2735385" y="359508"/>
                </a:lnTo>
                <a:lnTo>
                  <a:pt x="2735385" y="359508"/>
                </a:lnTo>
                <a:lnTo>
                  <a:pt x="2899508" y="351692"/>
                </a:lnTo>
                <a:lnTo>
                  <a:pt x="3118339" y="484554"/>
                </a:lnTo>
                <a:lnTo>
                  <a:pt x="3141785" y="531446"/>
                </a:lnTo>
                <a:lnTo>
                  <a:pt x="3485662" y="484554"/>
                </a:lnTo>
                <a:lnTo>
                  <a:pt x="3681046" y="515815"/>
                </a:lnTo>
                <a:lnTo>
                  <a:pt x="3915508" y="500185"/>
                </a:lnTo>
                <a:lnTo>
                  <a:pt x="4079631" y="547077"/>
                </a:lnTo>
                <a:lnTo>
                  <a:pt x="4196862" y="601785"/>
                </a:lnTo>
                <a:lnTo>
                  <a:pt x="4329723" y="617415"/>
                </a:lnTo>
                <a:lnTo>
                  <a:pt x="4415692" y="570523"/>
                </a:lnTo>
                <a:lnTo>
                  <a:pt x="4712677" y="578339"/>
                </a:lnTo>
                <a:lnTo>
                  <a:pt x="4837723" y="492369"/>
                </a:lnTo>
                <a:lnTo>
                  <a:pt x="4900246" y="468923"/>
                </a:lnTo>
                <a:lnTo>
                  <a:pt x="4939323" y="414215"/>
                </a:lnTo>
                <a:lnTo>
                  <a:pt x="5205046" y="406400"/>
                </a:lnTo>
                <a:lnTo>
                  <a:pt x="5330092" y="359508"/>
                </a:lnTo>
                <a:lnTo>
                  <a:pt x="5705231" y="367323"/>
                </a:lnTo>
                <a:lnTo>
                  <a:pt x="5838092" y="390769"/>
                </a:lnTo>
                <a:lnTo>
                  <a:pt x="5900616" y="429846"/>
                </a:lnTo>
                <a:lnTo>
                  <a:pt x="6252308" y="453292"/>
                </a:lnTo>
                <a:lnTo>
                  <a:pt x="6392985" y="382954"/>
                </a:lnTo>
                <a:lnTo>
                  <a:pt x="6557108" y="390769"/>
                </a:lnTo>
                <a:lnTo>
                  <a:pt x="6619631" y="351692"/>
                </a:lnTo>
                <a:lnTo>
                  <a:pt x="6900985" y="351692"/>
                </a:lnTo>
                <a:lnTo>
                  <a:pt x="6994769" y="382954"/>
                </a:lnTo>
                <a:lnTo>
                  <a:pt x="7119816" y="390769"/>
                </a:lnTo>
                <a:lnTo>
                  <a:pt x="7221416" y="398585"/>
                </a:lnTo>
                <a:lnTo>
                  <a:pt x="7323016" y="453292"/>
                </a:lnTo>
                <a:lnTo>
                  <a:pt x="7448062" y="445477"/>
                </a:lnTo>
                <a:lnTo>
                  <a:pt x="7721600" y="328246"/>
                </a:lnTo>
                <a:lnTo>
                  <a:pt x="7963877" y="187569"/>
                </a:lnTo>
                <a:lnTo>
                  <a:pt x="8073292" y="85969"/>
                </a:lnTo>
                <a:lnTo>
                  <a:pt x="8073292" y="85969"/>
                </a:lnTo>
                <a:lnTo>
                  <a:pt x="8088923" y="31262"/>
                </a:lnTo>
                <a:lnTo>
                  <a:pt x="8253046" y="31262"/>
                </a:lnTo>
                <a:lnTo>
                  <a:pt x="8346831" y="15631"/>
                </a:lnTo>
                <a:lnTo>
                  <a:pt x="8479692" y="39077"/>
                </a:lnTo>
                <a:lnTo>
                  <a:pt x="8565662" y="0"/>
                </a:lnTo>
                <a:lnTo>
                  <a:pt x="8721969" y="7815"/>
                </a:lnTo>
                <a:lnTo>
                  <a:pt x="8862646" y="46892"/>
                </a:lnTo>
                <a:lnTo>
                  <a:pt x="8932985" y="46892"/>
                </a:lnTo>
                <a:lnTo>
                  <a:pt x="9003323" y="109415"/>
                </a:lnTo>
                <a:lnTo>
                  <a:pt x="9018954" y="179754"/>
                </a:lnTo>
                <a:lnTo>
                  <a:pt x="9097108" y="211015"/>
                </a:lnTo>
                <a:lnTo>
                  <a:pt x="9159631" y="242277"/>
                </a:lnTo>
                <a:lnTo>
                  <a:pt x="9159631" y="242277"/>
                </a:lnTo>
              </a:path>
            </a:pathLst>
          </a:custGeom>
          <a:noFill/>
          <a:ln w="76200"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nvGrpSpPr>
          <p:cNvPr id="5625" name="Google Shape;5625;p29"/>
          <p:cNvGrpSpPr/>
          <p:nvPr/>
        </p:nvGrpSpPr>
        <p:grpSpPr>
          <a:xfrm>
            <a:off x="1527142" y="1131216"/>
            <a:ext cx="2243580" cy="2158739"/>
            <a:chOff x="1527142" y="1131216"/>
            <a:chExt cx="2243580" cy="2158739"/>
          </a:xfrm>
        </p:grpSpPr>
        <p:pic>
          <p:nvPicPr>
            <p:cNvPr id="5626" name="Google Shape;5626;p29" descr="A close up of a map&#10;&#10;Description automatically generated"/>
            <p:cNvPicPr preferRelativeResize="0"/>
            <p:nvPr/>
          </p:nvPicPr>
          <p:blipFill rotWithShape="1">
            <a:blip r:embed="rId4">
              <a:alphaModFix/>
            </a:blip>
            <a:srcRect/>
            <a:stretch/>
          </p:blipFill>
          <p:spPr>
            <a:xfrm>
              <a:off x="1668543" y="1163561"/>
              <a:ext cx="2078994" cy="1787029"/>
            </a:xfrm>
            <a:prstGeom prst="rect">
              <a:avLst/>
            </a:prstGeom>
            <a:noFill/>
            <a:ln>
              <a:noFill/>
            </a:ln>
          </p:spPr>
        </p:pic>
        <p:sp>
          <p:nvSpPr>
            <p:cNvPr id="5627" name="Google Shape;5627;p29"/>
            <p:cNvSpPr/>
            <p:nvPr/>
          </p:nvSpPr>
          <p:spPr>
            <a:xfrm>
              <a:off x="1527142" y="1131216"/>
              <a:ext cx="2243580" cy="2158739"/>
            </a:xfrm>
            <a:custGeom>
              <a:avLst/>
              <a:gdLst/>
              <a:ahLst/>
              <a:cxnLst/>
              <a:rect l="l" t="t" r="r" b="b"/>
              <a:pathLst>
                <a:path w="2243580" h="2158739" extrusionOk="0">
                  <a:moveTo>
                    <a:pt x="0" y="2158739"/>
                  </a:moveTo>
                  <a:cubicBezTo>
                    <a:pt x="84842" y="1552281"/>
                    <a:pt x="94268" y="719580"/>
                    <a:pt x="141402" y="0"/>
                  </a:cubicBezTo>
                  <a:lnTo>
                    <a:pt x="160256" y="1800520"/>
                  </a:lnTo>
                  <a:lnTo>
                    <a:pt x="2243580" y="1781666"/>
                  </a:lnTo>
                  <a:cubicBezTo>
                    <a:pt x="656735" y="1973345"/>
                    <a:pt x="568751" y="1995341"/>
                    <a:pt x="0" y="2158739"/>
                  </a:cubicBezTo>
                  <a:close/>
                </a:path>
              </a:pathLst>
            </a:custGeom>
            <a:gradFill>
              <a:gsLst>
                <a:gs pos="0">
                  <a:schemeClr val="lt1"/>
                </a:gs>
                <a:gs pos="48000">
                  <a:srgbClr val="D6DCE0"/>
                </a:gs>
                <a:gs pos="100000">
                  <a:srgbClr val="595959"/>
                </a:gs>
              </a:gsLst>
              <a:lin ang="14400000" scaled="0"/>
            </a:gradFill>
            <a:ln w="12700"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sp>
        <p:nvSpPr>
          <p:cNvPr id="5628" name="Google Shape;5628;p29"/>
          <p:cNvSpPr txBox="1"/>
          <p:nvPr/>
        </p:nvSpPr>
        <p:spPr>
          <a:xfrm>
            <a:off x="1649047" y="2813539"/>
            <a:ext cx="2230675" cy="6463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C00000"/>
              </a:buClr>
              <a:buSzPts val="3600"/>
              <a:buFont typeface="Calibri"/>
              <a:buNone/>
            </a:pPr>
            <a:r>
              <a:rPr lang="en-US" sz="3600" b="0" i="0" u="none" strike="noStrike" cap="none">
                <a:solidFill>
                  <a:srgbClr val="C00000"/>
                </a:solidFill>
                <a:latin typeface="Calibri"/>
                <a:ea typeface="Calibri"/>
                <a:cs typeface="Calibri"/>
                <a:sym typeface="Calibri"/>
              </a:rPr>
              <a:t>forwarding</a:t>
            </a:r>
            <a:endParaRPr/>
          </a:p>
        </p:txBody>
      </p:sp>
      <p:grpSp>
        <p:nvGrpSpPr>
          <p:cNvPr id="5629" name="Google Shape;5629;p29"/>
          <p:cNvGrpSpPr/>
          <p:nvPr/>
        </p:nvGrpSpPr>
        <p:grpSpPr>
          <a:xfrm>
            <a:off x="8758797" y="2608289"/>
            <a:ext cx="2771818" cy="2930576"/>
            <a:chOff x="8758797" y="2608289"/>
            <a:chExt cx="2771818" cy="2930576"/>
          </a:xfrm>
        </p:grpSpPr>
        <p:pic>
          <p:nvPicPr>
            <p:cNvPr id="5630" name="Google Shape;5630;p29"/>
            <p:cNvPicPr preferRelativeResize="0"/>
            <p:nvPr/>
          </p:nvPicPr>
          <p:blipFill rotWithShape="1">
            <a:blip r:embed="rId5">
              <a:alphaModFix/>
            </a:blip>
            <a:srcRect/>
            <a:stretch/>
          </p:blipFill>
          <p:spPr>
            <a:xfrm>
              <a:off x="8758797" y="2998032"/>
              <a:ext cx="2771818" cy="2540833"/>
            </a:xfrm>
            <a:prstGeom prst="rect">
              <a:avLst/>
            </a:prstGeom>
            <a:noFill/>
            <a:ln>
              <a:noFill/>
            </a:ln>
          </p:spPr>
        </p:pic>
        <p:sp>
          <p:nvSpPr>
            <p:cNvPr id="5631" name="Google Shape;5631;p29"/>
            <p:cNvSpPr/>
            <p:nvPr/>
          </p:nvSpPr>
          <p:spPr>
            <a:xfrm>
              <a:off x="8769246" y="2608289"/>
              <a:ext cx="2683239" cy="404734"/>
            </a:xfrm>
            <a:custGeom>
              <a:avLst/>
              <a:gdLst/>
              <a:ahLst/>
              <a:cxnLst/>
              <a:rect l="l" t="t" r="r" b="b"/>
              <a:pathLst>
                <a:path w="2683239" h="404734" extrusionOk="0">
                  <a:moveTo>
                    <a:pt x="239843" y="0"/>
                  </a:moveTo>
                  <a:cubicBezTo>
                    <a:pt x="234846" y="164891"/>
                    <a:pt x="259830" y="209862"/>
                    <a:pt x="0" y="404734"/>
                  </a:cubicBezTo>
                  <a:lnTo>
                    <a:pt x="2683239" y="389744"/>
                  </a:lnTo>
                  <a:cubicBezTo>
                    <a:pt x="969364" y="244839"/>
                    <a:pt x="1054308" y="189876"/>
                    <a:pt x="239843" y="0"/>
                  </a:cubicBezTo>
                  <a:close/>
                </a:path>
              </a:pathLst>
            </a:custGeom>
            <a:gradFill>
              <a:gsLst>
                <a:gs pos="0">
                  <a:srgbClr val="F5F7FC"/>
                </a:gs>
                <a:gs pos="100000">
                  <a:srgbClr val="A5A5A5"/>
                </a:gs>
              </a:gsLst>
              <a:lin ang="5400000" scaled="0"/>
            </a:gradFill>
            <a:ln w="12700" cap="flat" cmpd="sng">
              <a:solidFill>
                <a:srgbClr val="7F7F7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sp>
        <p:nvSpPr>
          <p:cNvPr id="5632" name="Google Shape;5632;p29"/>
          <p:cNvSpPr txBox="1"/>
          <p:nvPr/>
        </p:nvSpPr>
        <p:spPr>
          <a:xfrm>
            <a:off x="9032426" y="2448581"/>
            <a:ext cx="2230675" cy="6463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C00000"/>
              </a:buClr>
              <a:buSzPts val="3600"/>
              <a:buFont typeface="Calibri"/>
              <a:buNone/>
            </a:pPr>
            <a:r>
              <a:rPr lang="en-US" sz="3600" b="0" i="0" u="none" strike="noStrike" cap="none">
                <a:solidFill>
                  <a:srgbClr val="C00000"/>
                </a:solidFill>
                <a:latin typeface="Calibri"/>
                <a:ea typeface="Calibri"/>
                <a:cs typeface="Calibri"/>
                <a:sym typeface="Calibri"/>
              </a:rPr>
              <a:t>forwarding</a:t>
            </a:r>
            <a:endParaRPr/>
          </a:p>
        </p:txBody>
      </p:sp>
      <p:sp>
        <p:nvSpPr>
          <p:cNvPr id="5633" name="Google Shape;5633;p29"/>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Introduction: 1-</a:t>
            </a:r>
            <a:fld id="{00000000-1234-1234-1234-123412341234}" type="slidenum">
              <a:rPr lang="en-US"/>
              <a:t>29</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625"/>
                                        </p:tgtEl>
                                        <p:attrNameLst>
                                          <p:attrName>style.visibility</p:attrName>
                                        </p:attrNameLst>
                                      </p:cBhvr>
                                      <p:to>
                                        <p:strVal val="visible"/>
                                      </p:to>
                                    </p:set>
                                    <p:animEffect transition="in" filter="fade">
                                      <p:cBhvr>
                                        <p:cTn id="7" dur="500"/>
                                        <p:tgtEl>
                                          <p:spTgt spid="562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629"/>
                                        </p:tgtEl>
                                        <p:attrNameLst>
                                          <p:attrName>style.visibility</p:attrName>
                                        </p:attrNameLst>
                                      </p:cBhvr>
                                      <p:to>
                                        <p:strVal val="visible"/>
                                      </p:to>
                                    </p:set>
                                    <p:animEffect transition="in" filter="fade">
                                      <p:cBhvr>
                                        <p:cTn id="12" dur="500"/>
                                        <p:tgtEl>
                                          <p:spTgt spid="562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632"/>
                                        </p:tgtEl>
                                        <p:attrNameLst>
                                          <p:attrName>style.visibility</p:attrName>
                                        </p:attrNameLst>
                                      </p:cBhvr>
                                      <p:to>
                                        <p:strVal val="visible"/>
                                      </p:to>
                                    </p:set>
                                    <p:animEffect transition="in" filter="fade">
                                      <p:cBhvr>
                                        <p:cTn id="17" dur="500"/>
                                        <p:tgtEl>
                                          <p:spTgt spid="5632"/>
                                        </p:tgtEl>
                                      </p:cBhvr>
                                    </p:animEffect>
                                  </p:childTnLst>
                                </p:cTn>
                              </p:par>
                              <p:par>
                                <p:cTn id="18" presetID="10" presetClass="entr" presetSubtype="0" fill="hold" nodeType="withEffect">
                                  <p:stCondLst>
                                    <p:cond delay="0"/>
                                  </p:stCondLst>
                                  <p:childTnLst>
                                    <p:set>
                                      <p:cBhvr>
                                        <p:cTn id="19" dur="1" fill="hold">
                                          <p:stCondLst>
                                            <p:cond delay="0"/>
                                          </p:stCondLst>
                                        </p:cTn>
                                        <p:tgtEl>
                                          <p:spTgt spid="5628"/>
                                        </p:tgtEl>
                                        <p:attrNameLst>
                                          <p:attrName>style.visibility</p:attrName>
                                        </p:attrNameLst>
                                      </p:cBhvr>
                                      <p:to>
                                        <p:strVal val="visible"/>
                                      </p:to>
                                    </p:set>
                                    <p:animEffect transition="in" filter="fade">
                                      <p:cBhvr>
                                        <p:cTn id="20" dur="500"/>
                                        <p:tgtEl>
                                          <p:spTgt spid="56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3"/>
          <p:cNvSpPr txBox="1"/>
          <p:nvPr/>
        </p:nvSpPr>
        <p:spPr>
          <a:xfrm>
            <a:off x="9190439" y="3479610"/>
            <a:ext cx="1364989"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0" i="0" u="none" strike="noStrike" cap="none">
                <a:solidFill>
                  <a:schemeClr val="dk1"/>
                </a:solidFill>
                <a:latin typeface="Calibri"/>
                <a:ea typeface="Calibri"/>
                <a:cs typeface="Calibri"/>
                <a:sym typeface="Calibri"/>
              </a:rPr>
              <a:t>Internet</a:t>
            </a:r>
            <a:endParaRPr/>
          </a:p>
        </p:txBody>
      </p:sp>
      <p:sp>
        <p:nvSpPr>
          <p:cNvPr id="62" name="Google Shape;62;p3"/>
          <p:cNvSpPr/>
          <p:nvPr/>
        </p:nvSpPr>
        <p:spPr>
          <a:xfrm>
            <a:off x="9250302" y="3526527"/>
            <a:ext cx="1558255" cy="538989"/>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3" name="Google Shape;63;p3"/>
          <p:cNvSpPr txBox="1">
            <a:spLocks noGrp="1"/>
          </p:cNvSpPr>
          <p:nvPr>
            <p:ph type="title"/>
          </p:nvPr>
        </p:nvSpPr>
        <p:spPr>
          <a:xfrm>
            <a:off x="798691" y="229037"/>
            <a:ext cx="10515600"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4400"/>
              <a:buFont typeface="Calibri"/>
              <a:buNone/>
            </a:pPr>
            <a:r>
              <a:rPr lang="en-US"/>
              <a:t>The Internet: a “nuts and bolts” view</a:t>
            </a:r>
            <a:endParaRPr/>
          </a:p>
        </p:txBody>
      </p:sp>
      <p:grpSp>
        <p:nvGrpSpPr>
          <p:cNvPr id="64" name="Google Shape;64;p3"/>
          <p:cNvGrpSpPr/>
          <p:nvPr/>
        </p:nvGrpSpPr>
        <p:grpSpPr>
          <a:xfrm>
            <a:off x="7205350" y="1488461"/>
            <a:ext cx="4525460" cy="4859961"/>
            <a:chOff x="7268561" y="1458365"/>
            <a:chExt cx="4525460" cy="4859961"/>
          </a:xfrm>
        </p:grpSpPr>
        <p:sp>
          <p:nvSpPr>
            <p:cNvPr id="65" name="Google Shape;65;p3"/>
            <p:cNvSpPr/>
            <p:nvPr/>
          </p:nvSpPr>
          <p:spPr>
            <a:xfrm>
              <a:off x="9048399" y="3035682"/>
              <a:ext cx="1124807" cy="1337915"/>
            </a:xfrm>
            <a:custGeom>
              <a:avLst/>
              <a:gdLst/>
              <a:ahLst/>
              <a:cxnLst/>
              <a:rect l="l" t="t" r="r" b="b"/>
              <a:pathLst>
                <a:path w="1549812" h="1800235" extrusionOk="0">
                  <a:moveTo>
                    <a:pt x="343858" y="616342"/>
                  </a:moveTo>
                  <a:cubicBezTo>
                    <a:pt x="219011" y="776579"/>
                    <a:pt x="109545" y="812281"/>
                    <a:pt x="71474" y="993617"/>
                  </a:cubicBezTo>
                  <a:cubicBezTo>
                    <a:pt x="33403" y="1174953"/>
                    <a:pt x="-89757" y="1561356"/>
                    <a:pt x="115432" y="1704358"/>
                  </a:cubicBezTo>
                  <a:cubicBezTo>
                    <a:pt x="320621" y="1847360"/>
                    <a:pt x="1156371" y="1810039"/>
                    <a:pt x="1389496" y="1724347"/>
                  </a:cubicBezTo>
                  <a:cubicBezTo>
                    <a:pt x="1622621" y="1638655"/>
                    <a:pt x="1540497" y="1322590"/>
                    <a:pt x="1514186" y="1190207"/>
                  </a:cubicBezTo>
                  <a:cubicBezTo>
                    <a:pt x="1487875" y="1057824"/>
                    <a:pt x="1240336" y="1148914"/>
                    <a:pt x="1231629" y="930051"/>
                  </a:cubicBezTo>
                  <a:cubicBezTo>
                    <a:pt x="1248292" y="693847"/>
                    <a:pt x="1498710" y="656286"/>
                    <a:pt x="1509771" y="523246"/>
                  </a:cubicBezTo>
                  <a:cubicBezTo>
                    <a:pt x="1520832" y="390206"/>
                    <a:pt x="1431655" y="305130"/>
                    <a:pt x="1297997" y="131808"/>
                  </a:cubicBezTo>
                  <a:cubicBezTo>
                    <a:pt x="1189251" y="36824"/>
                    <a:pt x="979579" y="-48562"/>
                    <a:pt x="820556" y="32194"/>
                  </a:cubicBezTo>
                  <a:cubicBezTo>
                    <a:pt x="661533" y="112950"/>
                    <a:pt x="468705" y="456105"/>
                    <a:pt x="343858" y="616342"/>
                  </a:cubicBezTo>
                  <a:close/>
                </a:path>
              </a:pathLst>
            </a:custGeom>
            <a:solidFill>
              <a:srgbClr val="9CDFF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6" name="Google Shape;66;p3"/>
            <p:cNvSpPr/>
            <p:nvPr/>
          </p:nvSpPr>
          <p:spPr>
            <a:xfrm>
              <a:off x="7337287" y="1795939"/>
              <a:ext cx="1736725" cy="1317704"/>
            </a:xfrm>
            <a:custGeom>
              <a:avLst/>
              <a:gdLst/>
              <a:ahLst/>
              <a:cxnLst/>
              <a:rect l="l" t="t" r="r" b="b"/>
              <a:pathLst>
                <a:path w="1036" h="675" extrusionOk="0">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9CDFF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67" name="Google Shape;67;p3"/>
            <p:cNvGrpSpPr/>
            <p:nvPr/>
          </p:nvGrpSpPr>
          <p:grpSpPr>
            <a:xfrm>
              <a:off x="7268561" y="3259155"/>
              <a:ext cx="1458912" cy="933450"/>
              <a:chOff x="2889" y="1631"/>
              <a:chExt cx="980" cy="743"/>
            </a:xfrm>
          </p:grpSpPr>
          <p:sp>
            <p:nvSpPr>
              <p:cNvPr id="68" name="Google Shape;68;p3"/>
              <p:cNvSpPr/>
              <p:nvPr/>
            </p:nvSpPr>
            <p:spPr>
              <a:xfrm>
                <a:off x="3046" y="1841"/>
                <a:ext cx="663" cy="533"/>
              </a:xfrm>
              <a:prstGeom prst="rect">
                <a:avLst/>
              </a:prstGeom>
              <a:solidFill>
                <a:srgbClr val="9CDFF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u="none">
                  <a:solidFill>
                    <a:schemeClr val="dk1"/>
                  </a:solidFill>
                  <a:latin typeface="Arial"/>
                  <a:ea typeface="Arial"/>
                  <a:cs typeface="Arial"/>
                  <a:sym typeface="Arial"/>
                </a:endParaRPr>
              </a:p>
            </p:txBody>
          </p:sp>
          <p:sp>
            <p:nvSpPr>
              <p:cNvPr id="69" name="Google Shape;69;p3"/>
              <p:cNvSpPr/>
              <p:nvPr/>
            </p:nvSpPr>
            <p:spPr>
              <a:xfrm>
                <a:off x="2889" y="1631"/>
                <a:ext cx="980" cy="253"/>
              </a:xfrm>
              <a:prstGeom prst="triangle">
                <a:avLst>
                  <a:gd name="adj" fmla="val 50000"/>
                </a:avLst>
              </a:prstGeom>
              <a:solidFill>
                <a:srgbClr val="9CDFF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Noto Sans Symbols"/>
                  <a:buNone/>
                </a:pPr>
                <a:endParaRPr sz="2400" b="0" u="none">
                  <a:solidFill>
                    <a:srgbClr val="00CCFF"/>
                  </a:solidFill>
                  <a:latin typeface="Arial"/>
                  <a:ea typeface="Arial"/>
                  <a:cs typeface="Arial"/>
                  <a:sym typeface="Arial"/>
                </a:endParaRPr>
              </a:p>
            </p:txBody>
          </p:sp>
        </p:grpSp>
        <p:sp>
          <p:nvSpPr>
            <p:cNvPr id="70" name="Google Shape;70;p3"/>
            <p:cNvSpPr/>
            <p:nvPr/>
          </p:nvSpPr>
          <p:spPr>
            <a:xfrm>
              <a:off x="7775612" y="4653038"/>
              <a:ext cx="3079750" cy="1665288"/>
            </a:xfrm>
            <a:custGeom>
              <a:avLst/>
              <a:gdLst/>
              <a:ahLst/>
              <a:cxnLst/>
              <a:rect l="l" t="t" r="r" b="b"/>
              <a:pathLst>
                <a:path w="1940" h="1049" extrusionOk="0">
                  <a:moveTo>
                    <a:pt x="952" y="26"/>
                  </a:moveTo>
                  <a:cubicBezTo>
                    <a:pt x="867" y="45"/>
                    <a:pt x="832" y="118"/>
                    <a:pt x="755" y="125"/>
                  </a:cubicBezTo>
                  <a:cubicBezTo>
                    <a:pt x="678" y="132"/>
                    <a:pt x="587" y="72"/>
                    <a:pt x="488" y="68"/>
                  </a:cubicBezTo>
                  <a:cubicBezTo>
                    <a:pt x="389" y="64"/>
                    <a:pt x="237" y="48"/>
                    <a:pt x="158" y="101"/>
                  </a:cubicBezTo>
                  <a:cubicBezTo>
                    <a:pt x="79" y="154"/>
                    <a:pt x="28" y="298"/>
                    <a:pt x="14" y="389"/>
                  </a:cubicBezTo>
                  <a:cubicBezTo>
                    <a:pt x="0" y="480"/>
                    <a:pt x="25" y="595"/>
                    <a:pt x="71" y="648"/>
                  </a:cubicBezTo>
                  <a:cubicBezTo>
                    <a:pt x="117" y="701"/>
                    <a:pt x="205" y="665"/>
                    <a:pt x="288" y="706"/>
                  </a:cubicBezTo>
                  <a:cubicBezTo>
                    <a:pt x="371" y="747"/>
                    <a:pt x="450" y="842"/>
                    <a:pt x="568" y="893"/>
                  </a:cubicBezTo>
                  <a:cubicBezTo>
                    <a:pt x="686" y="944"/>
                    <a:pt x="852" y="991"/>
                    <a:pt x="996" y="1014"/>
                  </a:cubicBezTo>
                  <a:cubicBezTo>
                    <a:pt x="1140" y="1036"/>
                    <a:pt x="1309" y="1049"/>
                    <a:pt x="1433" y="1031"/>
                  </a:cubicBezTo>
                  <a:cubicBezTo>
                    <a:pt x="1557" y="1012"/>
                    <a:pt x="1657" y="960"/>
                    <a:pt x="1739" y="907"/>
                  </a:cubicBezTo>
                  <a:cubicBezTo>
                    <a:pt x="1821" y="855"/>
                    <a:pt x="1906" y="824"/>
                    <a:pt x="1923" y="714"/>
                  </a:cubicBezTo>
                  <a:cubicBezTo>
                    <a:pt x="1940" y="604"/>
                    <a:pt x="1898" y="350"/>
                    <a:pt x="1839" y="251"/>
                  </a:cubicBezTo>
                  <a:cubicBezTo>
                    <a:pt x="1780" y="151"/>
                    <a:pt x="1662" y="153"/>
                    <a:pt x="1566" y="114"/>
                  </a:cubicBezTo>
                  <a:cubicBezTo>
                    <a:pt x="1470" y="76"/>
                    <a:pt x="1365" y="30"/>
                    <a:pt x="1263" y="15"/>
                  </a:cubicBezTo>
                  <a:cubicBezTo>
                    <a:pt x="1161" y="0"/>
                    <a:pt x="1037" y="8"/>
                    <a:pt x="952" y="26"/>
                  </a:cubicBezTo>
                  <a:close/>
                </a:path>
              </a:pathLst>
            </a:custGeom>
            <a:solidFill>
              <a:srgbClr val="9CDFF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1" name="Google Shape;71;p3"/>
            <p:cNvSpPr txBox="1"/>
            <p:nvPr/>
          </p:nvSpPr>
          <p:spPr>
            <a:xfrm>
              <a:off x="7742485" y="1458365"/>
              <a:ext cx="1339406"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400"/>
                <a:buFont typeface="Noto Sans Symbols"/>
                <a:buNone/>
              </a:pPr>
              <a:r>
                <a:rPr lang="en-US" sz="1400" b="0" u="none">
                  <a:solidFill>
                    <a:schemeClr val="dk1"/>
                  </a:solidFill>
                  <a:latin typeface="Calibri"/>
                  <a:ea typeface="Calibri"/>
                  <a:cs typeface="Calibri"/>
                  <a:sym typeface="Calibri"/>
                </a:rPr>
                <a:t>mobile network</a:t>
              </a:r>
              <a:endParaRPr/>
            </a:p>
          </p:txBody>
        </p:sp>
        <p:sp>
          <p:nvSpPr>
            <p:cNvPr id="72" name="Google Shape;72;p3"/>
            <p:cNvSpPr txBox="1"/>
            <p:nvPr/>
          </p:nvSpPr>
          <p:spPr>
            <a:xfrm>
              <a:off x="7394046" y="4161826"/>
              <a:ext cx="1955646" cy="268920"/>
            </a:xfrm>
            <a:prstGeom prst="rect">
              <a:avLst/>
            </a:prstGeom>
            <a:noFill/>
            <a:ln>
              <a:noFill/>
            </a:ln>
          </p:spPr>
          <p:txBody>
            <a:bodyPr spcFirstLastPara="1" wrap="square" lIns="91425" tIns="45700" rIns="91425" bIns="45700" anchor="t" anchorCtr="0">
              <a:spAutoFit/>
            </a:bodyPr>
            <a:lstStyle/>
            <a:p>
              <a:pPr marL="0" marR="0" lvl="0" indent="0" algn="l" rtl="0">
                <a:lnSpc>
                  <a:spcPct val="80000"/>
                </a:lnSpc>
                <a:spcBef>
                  <a:spcPts val="0"/>
                </a:spcBef>
                <a:spcAft>
                  <a:spcPts val="0"/>
                </a:spcAft>
                <a:buClr>
                  <a:schemeClr val="dk1"/>
                </a:buClr>
                <a:buSzPts val="1400"/>
                <a:buFont typeface="Noto Sans Symbols"/>
                <a:buNone/>
              </a:pPr>
              <a:r>
                <a:rPr lang="en-US" sz="1400" b="0" u="none">
                  <a:solidFill>
                    <a:schemeClr val="dk1"/>
                  </a:solidFill>
                  <a:latin typeface="Calibri"/>
                  <a:ea typeface="Calibri"/>
                  <a:cs typeface="Calibri"/>
                  <a:sym typeface="Calibri"/>
                </a:rPr>
                <a:t>home network</a:t>
              </a:r>
              <a:endParaRPr/>
            </a:p>
          </p:txBody>
        </p:sp>
        <p:sp>
          <p:nvSpPr>
            <p:cNvPr id="73" name="Google Shape;73;p3"/>
            <p:cNvSpPr txBox="1"/>
            <p:nvPr/>
          </p:nvSpPr>
          <p:spPr>
            <a:xfrm>
              <a:off x="7370119" y="5749679"/>
              <a:ext cx="1195135" cy="441275"/>
            </a:xfrm>
            <a:prstGeom prst="rect">
              <a:avLst/>
            </a:prstGeom>
            <a:noFill/>
            <a:ln>
              <a:noFill/>
            </a:ln>
          </p:spPr>
          <p:txBody>
            <a:bodyPr spcFirstLastPara="1" wrap="square" lIns="91425" tIns="45700" rIns="91425" bIns="45700" anchor="t" anchorCtr="0">
              <a:spAutoFit/>
            </a:bodyPr>
            <a:lstStyle/>
            <a:p>
              <a:pPr marL="0" marR="0" lvl="0" indent="0" algn="l" rtl="0">
                <a:lnSpc>
                  <a:spcPct val="80000"/>
                </a:lnSpc>
                <a:spcBef>
                  <a:spcPts val="0"/>
                </a:spcBef>
                <a:spcAft>
                  <a:spcPts val="0"/>
                </a:spcAft>
                <a:buClr>
                  <a:schemeClr val="dk1"/>
                </a:buClr>
                <a:buSzPts val="1400"/>
                <a:buFont typeface="Noto Sans Symbols"/>
                <a:buNone/>
              </a:pPr>
              <a:r>
                <a:rPr lang="en-US" sz="1400" b="0" u="none">
                  <a:solidFill>
                    <a:schemeClr val="dk1"/>
                  </a:solidFill>
                  <a:latin typeface="Calibri"/>
                  <a:ea typeface="Calibri"/>
                  <a:cs typeface="Calibri"/>
                  <a:sym typeface="Calibri"/>
                </a:rPr>
                <a:t>enterprise</a:t>
              </a:r>
              <a:endParaRPr/>
            </a:p>
            <a:p>
              <a:pPr marL="0" marR="0" lvl="0" indent="0" algn="l" rtl="0">
                <a:lnSpc>
                  <a:spcPct val="80000"/>
                </a:lnSpc>
                <a:spcBef>
                  <a:spcPts val="0"/>
                </a:spcBef>
                <a:spcAft>
                  <a:spcPts val="0"/>
                </a:spcAft>
                <a:buClr>
                  <a:schemeClr val="dk1"/>
                </a:buClr>
                <a:buSzPts val="1400"/>
                <a:buFont typeface="Noto Sans Symbols"/>
                <a:buNone/>
              </a:pPr>
              <a:r>
                <a:rPr lang="en-US" sz="1400" b="0" u="none">
                  <a:solidFill>
                    <a:schemeClr val="dk1"/>
                  </a:solidFill>
                  <a:latin typeface="Calibri"/>
                  <a:ea typeface="Calibri"/>
                  <a:cs typeface="Calibri"/>
                  <a:sym typeface="Calibri"/>
                </a:rPr>
                <a:t>          network</a:t>
              </a:r>
              <a:endParaRPr/>
            </a:p>
          </p:txBody>
        </p:sp>
        <p:sp>
          <p:nvSpPr>
            <p:cNvPr id="74" name="Google Shape;74;p3"/>
            <p:cNvSpPr/>
            <p:nvPr/>
          </p:nvSpPr>
          <p:spPr>
            <a:xfrm>
              <a:off x="10285357" y="3149444"/>
              <a:ext cx="1273167" cy="1935748"/>
            </a:xfrm>
            <a:custGeom>
              <a:avLst/>
              <a:gdLst/>
              <a:ahLst/>
              <a:cxnLst/>
              <a:rect l="l" t="t" r="r" b="b"/>
              <a:pathLst>
                <a:path w="1447873" h="1952840" extrusionOk="0">
                  <a:moveTo>
                    <a:pt x="35803" y="439993"/>
                  </a:moveTo>
                  <a:cubicBezTo>
                    <a:pt x="-891" y="618304"/>
                    <a:pt x="-14075" y="936031"/>
                    <a:pt x="18740" y="1122579"/>
                  </a:cubicBezTo>
                  <a:cubicBezTo>
                    <a:pt x="51555" y="1309127"/>
                    <a:pt x="47344" y="1425517"/>
                    <a:pt x="232695" y="1559284"/>
                  </a:cubicBezTo>
                  <a:cubicBezTo>
                    <a:pt x="418046" y="1693051"/>
                    <a:pt x="930426" y="1882091"/>
                    <a:pt x="1130848" y="1925181"/>
                  </a:cubicBezTo>
                  <a:cubicBezTo>
                    <a:pt x="1331270" y="1968271"/>
                    <a:pt x="1391533" y="1979726"/>
                    <a:pt x="1435226" y="1817827"/>
                  </a:cubicBezTo>
                  <a:cubicBezTo>
                    <a:pt x="1478919" y="1655928"/>
                    <a:pt x="1395587" y="1244347"/>
                    <a:pt x="1393007" y="953785"/>
                  </a:cubicBezTo>
                  <a:cubicBezTo>
                    <a:pt x="1390427" y="663223"/>
                    <a:pt x="1458740" y="183063"/>
                    <a:pt x="1419747" y="74455"/>
                  </a:cubicBezTo>
                  <a:cubicBezTo>
                    <a:pt x="1380754" y="-34153"/>
                    <a:pt x="469560" y="-8212"/>
                    <a:pt x="238903" y="52711"/>
                  </a:cubicBezTo>
                  <a:cubicBezTo>
                    <a:pt x="8246" y="113634"/>
                    <a:pt x="72497" y="261682"/>
                    <a:pt x="35803" y="439993"/>
                  </a:cubicBezTo>
                  <a:close/>
                </a:path>
              </a:pathLst>
            </a:custGeom>
            <a:gradFill>
              <a:gsLst>
                <a:gs pos="0">
                  <a:srgbClr val="9CDFF9"/>
                </a:gs>
                <a:gs pos="58999">
                  <a:srgbClr val="DDEAF6"/>
                </a:gs>
                <a:gs pos="100000">
                  <a:schemeClr val="lt1"/>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75" name="Google Shape;75;p3"/>
            <p:cNvGrpSpPr/>
            <p:nvPr/>
          </p:nvGrpSpPr>
          <p:grpSpPr>
            <a:xfrm>
              <a:off x="10900911" y="3897954"/>
              <a:ext cx="687393" cy="721548"/>
              <a:chOff x="5203089" y="1751190"/>
              <a:chExt cx="858331" cy="662414"/>
            </a:xfrm>
          </p:grpSpPr>
          <p:sp>
            <p:nvSpPr>
              <p:cNvPr id="76" name="Google Shape;76;p3"/>
              <p:cNvSpPr/>
              <p:nvPr/>
            </p:nvSpPr>
            <p:spPr>
              <a:xfrm>
                <a:off x="5536769" y="1751190"/>
                <a:ext cx="524651" cy="662124"/>
              </a:xfrm>
              <a:custGeom>
                <a:avLst/>
                <a:gdLst/>
                <a:ahLst/>
                <a:cxnLst/>
                <a:rect l="l" t="t" r="r" b="b"/>
                <a:pathLst>
                  <a:path w="524651" h="662124" extrusionOk="0">
                    <a:moveTo>
                      <a:pt x="10856" y="658506"/>
                    </a:moveTo>
                    <a:cubicBezTo>
                      <a:pt x="8443" y="463125"/>
                      <a:pt x="2413" y="278598"/>
                      <a:pt x="0" y="83217"/>
                    </a:cubicBezTo>
                    <a:lnTo>
                      <a:pt x="249661" y="0"/>
                    </a:lnTo>
                    <a:lnTo>
                      <a:pt x="521033" y="68746"/>
                    </a:lnTo>
                    <a:lnTo>
                      <a:pt x="524651" y="662124"/>
                    </a:lnTo>
                    <a:lnTo>
                      <a:pt x="10856" y="658506"/>
                    </a:lnTo>
                    <a:close/>
                  </a:path>
                </a:pathLst>
              </a:custGeom>
              <a:solidFill>
                <a:srgbClr val="E0EBF1"/>
              </a:solidFill>
              <a:ln w="12700" cap="flat" cmpd="sng">
                <a:solidFill>
                  <a:srgbClr val="0000A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7" name="Google Shape;77;p3"/>
              <p:cNvSpPr/>
              <p:nvPr/>
            </p:nvSpPr>
            <p:spPr>
              <a:xfrm>
                <a:off x="5203089" y="1921244"/>
                <a:ext cx="651290" cy="492070"/>
              </a:xfrm>
              <a:custGeom>
                <a:avLst/>
                <a:gdLst/>
                <a:ahLst/>
                <a:cxnLst/>
                <a:rect l="l" t="t" r="r" b="b"/>
                <a:pathLst>
                  <a:path w="651290" h="492070" extrusionOk="0">
                    <a:moveTo>
                      <a:pt x="3618" y="492070"/>
                    </a:moveTo>
                    <a:lnTo>
                      <a:pt x="0" y="141108"/>
                    </a:lnTo>
                    <a:lnTo>
                      <a:pt x="423338" y="0"/>
                    </a:lnTo>
                    <a:lnTo>
                      <a:pt x="647672" y="57891"/>
                    </a:lnTo>
                    <a:lnTo>
                      <a:pt x="651290" y="492070"/>
                    </a:lnTo>
                    <a:lnTo>
                      <a:pt x="3618" y="492070"/>
                    </a:lnTo>
                    <a:close/>
                  </a:path>
                </a:pathLst>
              </a:custGeom>
              <a:solidFill>
                <a:srgbClr val="E0EBF1"/>
              </a:solidFill>
              <a:ln w="12700" cap="flat" cmpd="sng">
                <a:solidFill>
                  <a:srgbClr val="0000A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78" name="Google Shape;78;p3"/>
              <p:cNvCxnSpPr/>
              <p:nvPr/>
            </p:nvCxnSpPr>
            <p:spPr>
              <a:xfrm rot="10800000" flipH="1">
                <a:off x="5270526" y="2029553"/>
                <a:ext cx="295249" cy="73468"/>
              </a:xfrm>
              <a:prstGeom prst="straightConnector1">
                <a:avLst/>
              </a:prstGeom>
              <a:noFill/>
              <a:ln w="44450" cap="flat" cmpd="sng">
                <a:solidFill>
                  <a:schemeClr val="lt1"/>
                </a:solidFill>
                <a:prstDash val="solid"/>
                <a:miter lim="800000"/>
                <a:headEnd type="none" w="sm" len="sm"/>
                <a:tailEnd type="none" w="sm" len="sm"/>
              </a:ln>
            </p:spPr>
          </p:cxnSp>
          <p:cxnSp>
            <p:nvCxnSpPr>
              <p:cNvPr id="79" name="Google Shape;79;p3"/>
              <p:cNvCxnSpPr/>
              <p:nvPr/>
            </p:nvCxnSpPr>
            <p:spPr>
              <a:xfrm rot="10800000" flipH="1">
                <a:off x="5275406" y="2261710"/>
                <a:ext cx="290369" cy="16752"/>
              </a:xfrm>
              <a:prstGeom prst="straightConnector1">
                <a:avLst/>
              </a:prstGeom>
              <a:noFill/>
              <a:ln w="44450" cap="flat" cmpd="sng">
                <a:solidFill>
                  <a:schemeClr val="lt1"/>
                </a:solidFill>
                <a:prstDash val="solid"/>
                <a:miter lim="800000"/>
                <a:headEnd type="none" w="sm" len="sm"/>
                <a:tailEnd type="none" w="sm" len="sm"/>
              </a:ln>
            </p:spPr>
          </p:cxnSp>
          <p:cxnSp>
            <p:nvCxnSpPr>
              <p:cNvPr id="80" name="Google Shape;80;p3"/>
              <p:cNvCxnSpPr/>
              <p:nvPr/>
            </p:nvCxnSpPr>
            <p:spPr>
              <a:xfrm rot="10800000" flipH="1">
                <a:off x="5275406" y="2151772"/>
                <a:ext cx="290369" cy="48402"/>
              </a:xfrm>
              <a:prstGeom prst="straightConnector1">
                <a:avLst/>
              </a:prstGeom>
              <a:noFill/>
              <a:ln w="44450" cap="flat" cmpd="sng">
                <a:solidFill>
                  <a:schemeClr val="lt1"/>
                </a:solidFill>
                <a:prstDash val="solid"/>
                <a:miter lim="800000"/>
                <a:headEnd type="none" w="sm" len="sm"/>
                <a:tailEnd type="none" w="sm" len="sm"/>
              </a:ln>
            </p:spPr>
          </p:cxnSp>
          <p:cxnSp>
            <p:nvCxnSpPr>
              <p:cNvPr id="81" name="Google Shape;81;p3"/>
              <p:cNvCxnSpPr/>
              <p:nvPr/>
            </p:nvCxnSpPr>
            <p:spPr>
              <a:xfrm>
                <a:off x="5270094" y="2354086"/>
                <a:ext cx="295681" cy="0"/>
              </a:xfrm>
              <a:prstGeom prst="straightConnector1">
                <a:avLst/>
              </a:prstGeom>
              <a:noFill/>
              <a:ln w="44450" cap="flat" cmpd="sng">
                <a:solidFill>
                  <a:schemeClr val="lt1"/>
                </a:solidFill>
                <a:prstDash val="solid"/>
                <a:miter lim="800000"/>
                <a:headEnd type="none" w="sm" len="sm"/>
                <a:tailEnd type="none" w="sm" len="sm"/>
              </a:ln>
            </p:spPr>
          </p:cxnSp>
          <p:cxnSp>
            <p:nvCxnSpPr>
              <p:cNvPr id="82" name="Google Shape;82;p3"/>
              <p:cNvCxnSpPr/>
              <p:nvPr/>
            </p:nvCxnSpPr>
            <p:spPr>
              <a:xfrm rot="10800000">
                <a:off x="5950242" y="1866900"/>
                <a:ext cx="0" cy="465273"/>
              </a:xfrm>
              <a:prstGeom prst="straightConnector1">
                <a:avLst/>
              </a:prstGeom>
              <a:noFill/>
              <a:ln w="44450" cap="flat" cmpd="sng">
                <a:solidFill>
                  <a:schemeClr val="lt1"/>
                </a:solidFill>
                <a:prstDash val="dash"/>
                <a:miter lim="800000"/>
                <a:headEnd type="none" w="sm" len="sm"/>
                <a:tailEnd type="none" w="sm" len="sm"/>
              </a:ln>
            </p:spPr>
          </p:cxnSp>
          <p:cxnSp>
            <p:nvCxnSpPr>
              <p:cNvPr id="83" name="Google Shape;83;p3"/>
              <p:cNvCxnSpPr/>
              <p:nvPr/>
            </p:nvCxnSpPr>
            <p:spPr>
              <a:xfrm>
                <a:off x="5628589" y="1936750"/>
                <a:ext cx="0" cy="476854"/>
              </a:xfrm>
              <a:prstGeom prst="straightConnector1">
                <a:avLst/>
              </a:prstGeom>
              <a:noFill/>
              <a:ln w="15875" cap="flat" cmpd="sng">
                <a:solidFill>
                  <a:srgbClr val="0000A8"/>
                </a:solidFill>
                <a:prstDash val="solid"/>
                <a:miter lim="800000"/>
                <a:headEnd type="none" w="sm" len="sm"/>
                <a:tailEnd type="none" w="sm" len="sm"/>
              </a:ln>
            </p:spPr>
          </p:cxnSp>
        </p:grpSp>
        <p:grpSp>
          <p:nvGrpSpPr>
            <p:cNvPr id="84" name="Google Shape;84;p3"/>
            <p:cNvGrpSpPr/>
            <p:nvPr/>
          </p:nvGrpSpPr>
          <p:grpSpPr>
            <a:xfrm>
              <a:off x="10834382" y="3164075"/>
              <a:ext cx="594613" cy="648336"/>
              <a:chOff x="5203089" y="1751190"/>
              <a:chExt cx="858331" cy="662414"/>
            </a:xfrm>
          </p:grpSpPr>
          <p:sp>
            <p:nvSpPr>
              <p:cNvPr id="85" name="Google Shape;85;p3"/>
              <p:cNvSpPr/>
              <p:nvPr/>
            </p:nvSpPr>
            <p:spPr>
              <a:xfrm>
                <a:off x="5536769" y="1751190"/>
                <a:ext cx="524651" cy="662124"/>
              </a:xfrm>
              <a:custGeom>
                <a:avLst/>
                <a:gdLst/>
                <a:ahLst/>
                <a:cxnLst/>
                <a:rect l="l" t="t" r="r" b="b"/>
                <a:pathLst>
                  <a:path w="524651" h="662124" extrusionOk="0">
                    <a:moveTo>
                      <a:pt x="10856" y="658506"/>
                    </a:moveTo>
                    <a:cubicBezTo>
                      <a:pt x="8443" y="463125"/>
                      <a:pt x="2413" y="278598"/>
                      <a:pt x="0" y="83217"/>
                    </a:cubicBezTo>
                    <a:lnTo>
                      <a:pt x="249661" y="0"/>
                    </a:lnTo>
                    <a:lnTo>
                      <a:pt x="521033" y="68746"/>
                    </a:lnTo>
                    <a:lnTo>
                      <a:pt x="524651" y="662124"/>
                    </a:lnTo>
                    <a:lnTo>
                      <a:pt x="10856" y="658506"/>
                    </a:lnTo>
                    <a:close/>
                  </a:path>
                </a:pathLst>
              </a:custGeom>
              <a:solidFill>
                <a:srgbClr val="E0EBF1"/>
              </a:solidFill>
              <a:ln w="12700" cap="flat" cmpd="sng">
                <a:solidFill>
                  <a:srgbClr val="0000A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6" name="Google Shape;86;p3"/>
              <p:cNvSpPr/>
              <p:nvPr/>
            </p:nvSpPr>
            <p:spPr>
              <a:xfrm>
                <a:off x="5203089" y="1921244"/>
                <a:ext cx="651290" cy="492070"/>
              </a:xfrm>
              <a:custGeom>
                <a:avLst/>
                <a:gdLst/>
                <a:ahLst/>
                <a:cxnLst/>
                <a:rect l="l" t="t" r="r" b="b"/>
                <a:pathLst>
                  <a:path w="651290" h="492070" extrusionOk="0">
                    <a:moveTo>
                      <a:pt x="3618" y="492070"/>
                    </a:moveTo>
                    <a:lnTo>
                      <a:pt x="0" y="141108"/>
                    </a:lnTo>
                    <a:lnTo>
                      <a:pt x="423338" y="0"/>
                    </a:lnTo>
                    <a:lnTo>
                      <a:pt x="647672" y="57891"/>
                    </a:lnTo>
                    <a:lnTo>
                      <a:pt x="651290" y="492070"/>
                    </a:lnTo>
                    <a:lnTo>
                      <a:pt x="3618" y="492070"/>
                    </a:lnTo>
                    <a:close/>
                  </a:path>
                </a:pathLst>
              </a:custGeom>
              <a:solidFill>
                <a:srgbClr val="E0EBF1"/>
              </a:solidFill>
              <a:ln w="12700" cap="flat" cmpd="sng">
                <a:solidFill>
                  <a:srgbClr val="0000A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87" name="Google Shape;87;p3"/>
              <p:cNvCxnSpPr/>
              <p:nvPr/>
            </p:nvCxnSpPr>
            <p:spPr>
              <a:xfrm rot="10800000" flipH="1">
                <a:off x="5270526" y="2029553"/>
                <a:ext cx="295249" cy="73468"/>
              </a:xfrm>
              <a:prstGeom prst="straightConnector1">
                <a:avLst/>
              </a:prstGeom>
              <a:noFill/>
              <a:ln w="44450" cap="flat" cmpd="sng">
                <a:solidFill>
                  <a:schemeClr val="lt1"/>
                </a:solidFill>
                <a:prstDash val="solid"/>
                <a:miter lim="800000"/>
                <a:headEnd type="none" w="sm" len="sm"/>
                <a:tailEnd type="none" w="sm" len="sm"/>
              </a:ln>
            </p:spPr>
          </p:cxnSp>
          <p:cxnSp>
            <p:nvCxnSpPr>
              <p:cNvPr id="88" name="Google Shape;88;p3"/>
              <p:cNvCxnSpPr/>
              <p:nvPr/>
            </p:nvCxnSpPr>
            <p:spPr>
              <a:xfrm rot="10800000" flipH="1">
                <a:off x="5275406" y="2261710"/>
                <a:ext cx="290369" cy="16752"/>
              </a:xfrm>
              <a:prstGeom prst="straightConnector1">
                <a:avLst/>
              </a:prstGeom>
              <a:noFill/>
              <a:ln w="44450" cap="flat" cmpd="sng">
                <a:solidFill>
                  <a:schemeClr val="lt1"/>
                </a:solidFill>
                <a:prstDash val="solid"/>
                <a:miter lim="800000"/>
                <a:headEnd type="none" w="sm" len="sm"/>
                <a:tailEnd type="none" w="sm" len="sm"/>
              </a:ln>
            </p:spPr>
          </p:cxnSp>
          <p:cxnSp>
            <p:nvCxnSpPr>
              <p:cNvPr id="89" name="Google Shape;89;p3"/>
              <p:cNvCxnSpPr/>
              <p:nvPr/>
            </p:nvCxnSpPr>
            <p:spPr>
              <a:xfrm rot="10800000" flipH="1">
                <a:off x="5275406" y="2151772"/>
                <a:ext cx="290369" cy="48402"/>
              </a:xfrm>
              <a:prstGeom prst="straightConnector1">
                <a:avLst/>
              </a:prstGeom>
              <a:noFill/>
              <a:ln w="44450" cap="flat" cmpd="sng">
                <a:solidFill>
                  <a:schemeClr val="lt1"/>
                </a:solidFill>
                <a:prstDash val="solid"/>
                <a:miter lim="800000"/>
                <a:headEnd type="none" w="sm" len="sm"/>
                <a:tailEnd type="none" w="sm" len="sm"/>
              </a:ln>
            </p:spPr>
          </p:cxnSp>
          <p:cxnSp>
            <p:nvCxnSpPr>
              <p:cNvPr id="90" name="Google Shape;90;p3"/>
              <p:cNvCxnSpPr/>
              <p:nvPr/>
            </p:nvCxnSpPr>
            <p:spPr>
              <a:xfrm>
                <a:off x="5270094" y="2354086"/>
                <a:ext cx="295681" cy="0"/>
              </a:xfrm>
              <a:prstGeom prst="straightConnector1">
                <a:avLst/>
              </a:prstGeom>
              <a:noFill/>
              <a:ln w="44450" cap="flat" cmpd="sng">
                <a:solidFill>
                  <a:schemeClr val="lt1"/>
                </a:solidFill>
                <a:prstDash val="solid"/>
                <a:miter lim="800000"/>
                <a:headEnd type="none" w="sm" len="sm"/>
                <a:tailEnd type="none" w="sm" len="sm"/>
              </a:ln>
            </p:spPr>
          </p:cxnSp>
          <p:cxnSp>
            <p:nvCxnSpPr>
              <p:cNvPr id="91" name="Google Shape;91;p3"/>
              <p:cNvCxnSpPr/>
              <p:nvPr/>
            </p:nvCxnSpPr>
            <p:spPr>
              <a:xfrm rot="10800000">
                <a:off x="5950242" y="1866900"/>
                <a:ext cx="0" cy="465273"/>
              </a:xfrm>
              <a:prstGeom prst="straightConnector1">
                <a:avLst/>
              </a:prstGeom>
              <a:noFill/>
              <a:ln w="44450" cap="flat" cmpd="sng">
                <a:solidFill>
                  <a:schemeClr val="lt1"/>
                </a:solidFill>
                <a:prstDash val="dash"/>
                <a:miter lim="800000"/>
                <a:headEnd type="none" w="sm" len="sm"/>
                <a:tailEnd type="none" w="sm" len="sm"/>
              </a:ln>
            </p:spPr>
          </p:cxnSp>
          <p:cxnSp>
            <p:nvCxnSpPr>
              <p:cNvPr id="92" name="Google Shape;92;p3"/>
              <p:cNvCxnSpPr/>
              <p:nvPr/>
            </p:nvCxnSpPr>
            <p:spPr>
              <a:xfrm>
                <a:off x="5628589" y="1936750"/>
                <a:ext cx="0" cy="476854"/>
              </a:xfrm>
              <a:prstGeom prst="straightConnector1">
                <a:avLst/>
              </a:prstGeom>
              <a:noFill/>
              <a:ln w="15875" cap="flat" cmpd="sng">
                <a:solidFill>
                  <a:srgbClr val="0000A8"/>
                </a:solidFill>
                <a:prstDash val="solid"/>
                <a:miter lim="800000"/>
                <a:headEnd type="none" w="sm" len="sm"/>
                <a:tailEnd type="none" w="sm" len="sm"/>
              </a:ln>
            </p:spPr>
          </p:cxnSp>
        </p:grpSp>
        <p:sp>
          <p:nvSpPr>
            <p:cNvPr id="93" name="Google Shape;93;p3"/>
            <p:cNvSpPr/>
            <p:nvPr/>
          </p:nvSpPr>
          <p:spPr>
            <a:xfrm>
              <a:off x="9604024" y="1751946"/>
              <a:ext cx="1497864" cy="1386455"/>
            </a:xfrm>
            <a:custGeom>
              <a:avLst/>
              <a:gdLst/>
              <a:ahLst/>
              <a:cxnLst/>
              <a:rect l="l" t="t" r="r" b="b"/>
              <a:pathLst>
                <a:path w="1634267" h="1796376" extrusionOk="0">
                  <a:moveTo>
                    <a:pt x="147252" y="113266"/>
                  </a:moveTo>
                  <a:cubicBezTo>
                    <a:pt x="-139307" y="245497"/>
                    <a:pt x="69849" y="655289"/>
                    <a:pt x="131452" y="927943"/>
                  </a:cubicBezTo>
                  <a:cubicBezTo>
                    <a:pt x="193055" y="1200597"/>
                    <a:pt x="345759" y="1645108"/>
                    <a:pt x="516868" y="1749191"/>
                  </a:cubicBezTo>
                  <a:cubicBezTo>
                    <a:pt x="687977" y="1853274"/>
                    <a:pt x="1013294" y="1784070"/>
                    <a:pt x="1158108" y="1552442"/>
                  </a:cubicBezTo>
                  <a:cubicBezTo>
                    <a:pt x="1302922" y="1320814"/>
                    <a:pt x="1525272" y="1647197"/>
                    <a:pt x="1598914" y="1498556"/>
                  </a:cubicBezTo>
                  <a:cubicBezTo>
                    <a:pt x="1672556" y="1349916"/>
                    <a:pt x="1609877" y="897136"/>
                    <a:pt x="1599962" y="660599"/>
                  </a:cubicBezTo>
                  <a:cubicBezTo>
                    <a:pt x="1590047" y="424062"/>
                    <a:pt x="1578419" y="187943"/>
                    <a:pt x="1539426" y="79335"/>
                  </a:cubicBezTo>
                  <a:cubicBezTo>
                    <a:pt x="1500433" y="-29273"/>
                    <a:pt x="1202565" y="3293"/>
                    <a:pt x="970536" y="8948"/>
                  </a:cubicBezTo>
                  <a:cubicBezTo>
                    <a:pt x="738507" y="14603"/>
                    <a:pt x="433811" y="-18965"/>
                    <a:pt x="147252" y="113266"/>
                  </a:cubicBezTo>
                  <a:close/>
                </a:path>
              </a:pathLst>
            </a:custGeom>
            <a:gradFill>
              <a:gsLst>
                <a:gs pos="0">
                  <a:srgbClr val="9CDFF9"/>
                </a:gs>
                <a:gs pos="57000">
                  <a:srgbClr val="DDEAF6"/>
                </a:gs>
                <a:gs pos="100000">
                  <a:schemeClr val="lt1"/>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4" name="Google Shape;94;p3"/>
            <p:cNvSpPr txBox="1"/>
            <p:nvPr/>
          </p:nvSpPr>
          <p:spPr>
            <a:xfrm>
              <a:off x="9490412" y="1821099"/>
              <a:ext cx="1725088" cy="286232"/>
            </a:xfrm>
            <a:prstGeom prst="rect">
              <a:avLst/>
            </a:prstGeom>
            <a:no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None/>
              </a:pPr>
              <a:r>
                <a:rPr lang="en-US" sz="1400">
                  <a:solidFill>
                    <a:schemeClr val="dk1"/>
                  </a:solidFill>
                  <a:latin typeface="Calibri"/>
                  <a:ea typeface="Calibri"/>
                  <a:cs typeface="Calibri"/>
                  <a:sym typeface="Calibri"/>
                </a:rPr>
                <a:t>national or global ISP</a:t>
              </a:r>
              <a:endParaRPr/>
            </a:p>
          </p:txBody>
        </p:sp>
        <p:sp>
          <p:nvSpPr>
            <p:cNvPr id="95" name="Google Shape;95;p3"/>
            <p:cNvSpPr/>
            <p:nvPr/>
          </p:nvSpPr>
          <p:spPr>
            <a:xfrm>
              <a:off x="9342279" y="3647812"/>
              <a:ext cx="305749" cy="197847"/>
            </a:xfrm>
            <a:prstGeom prst="rect">
              <a:avLst/>
            </a:prstGeom>
            <a:solidFill>
              <a:srgbClr val="9CDFF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6" name="Google Shape;96;p3"/>
            <p:cNvSpPr txBox="1"/>
            <p:nvPr/>
          </p:nvSpPr>
          <p:spPr>
            <a:xfrm>
              <a:off x="8829373" y="3417823"/>
              <a:ext cx="1040639" cy="480131"/>
            </a:xfrm>
            <a:prstGeom prst="rect">
              <a:avLst/>
            </a:prstGeom>
            <a:no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None/>
              </a:pPr>
              <a:r>
                <a:rPr lang="en-US" sz="1400">
                  <a:solidFill>
                    <a:schemeClr val="dk1"/>
                  </a:solidFill>
                  <a:latin typeface="Calibri"/>
                  <a:ea typeface="Calibri"/>
                  <a:cs typeface="Calibri"/>
                  <a:sym typeface="Calibri"/>
                </a:rPr>
                <a:t>local or regional ISP</a:t>
              </a:r>
              <a:endParaRPr/>
            </a:p>
          </p:txBody>
        </p:sp>
        <p:sp>
          <p:nvSpPr>
            <p:cNvPr id="97" name="Google Shape;97;p3"/>
            <p:cNvSpPr txBox="1"/>
            <p:nvPr/>
          </p:nvSpPr>
          <p:spPr>
            <a:xfrm>
              <a:off x="10980978" y="4647841"/>
              <a:ext cx="813043" cy="383182"/>
            </a:xfrm>
            <a:prstGeom prst="rect">
              <a:avLst/>
            </a:prstGeom>
            <a:no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None/>
              </a:pPr>
              <a:r>
                <a:rPr lang="en-US" sz="1050">
                  <a:solidFill>
                    <a:schemeClr val="dk1"/>
                  </a:solidFill>
                  <a:latin typeface="Calibri"/>
                  <a:ea typeface="Calibri"/>
                  <a:cs typeface="Calibri"/>
                  <a:sym typeface="Calibri"/>
                </a:rPr>
                <a:t>datacenter </a:t>
              </a:r>
              <a:endParaRPr/>
            </a:p>
            <a:p>
              <a:pPr marL="0" marR="0" lvl="0" indent="0" algn="l" rtl="0">
                <a:lnSpc>
                  <a:spcPct val="90000"/>
                </a:lnSpc>
                <a:spcBef>
                  <a:spcPts val="0"/>
                </a:spcBef>
                <a:spcAft>
                  <a:spcPts val="0"/>
                </a:spcAft>
                <a:buNone/>
              </a:pPr>
              <a:r>
                <a:rPr lang="en-US" sz="1050">
                  <a:solidFill>
                    <a:schemeClr val="dk1"/>
                  </a:solidFill>
                  <a:latin typeface="Calibri"/>
                  <a:ea typeface="Calibri"/>
                  <a:cs typeface="Calibri"/>
                  <a:sym typeface="Calibri"/>
                </a:rPr>
                <a:t>network</a:t>
              </a:r>
              <a:endParaRPr/>
            </a:p>
          </p:txBody>
        </p:sp>
        <p:sp>
          <p:nvSpPr>
            <p:cNvPr id="98" name="Google Shape;98;p3"/>
            <p:cNvSpPr txBox="1"/>
            <p:nvPr/>
          </p:nvSpPr>
          <p:spPr>
            <a:xfrm>
              <a:off x="10126229" y="4198152"/>
              <a:ext cx="843051" cy="674031"/>
            </a:xfrm>
            <a:prstGeom prst="rect">
              <a:avLst/>
            </a:prstGeom>
            <a:no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None/>
              </a:pPr>
              <a:r>
                <a:rPr lang="en-US" sz="1400">
                  <a:solidFill>
                    <a:schemeClr val="dk1"/>
                  </a:solidFill>
                  <a:latin typeface="Calibri"/>
                  <a:ea typeface="Calibri"/>
                  <a:cs typeface="Calibri"/>
                  <a:sym typeface="Calibri"/>
                </a:rPr>
                <a:t>content </a:t>
              </a:r>
              <a:endParaRPr/>
            </a:p>
            <a:p>
              <a:pPr marL="0" marR="0" lvl="0" indent="0" algn="l" rtl="0">
                <a:lnSpc>
                  <a:spcPct val="90000"/>
                </a:lnSpc>
                <a:spcBef>
                  <a:spcPts val="0"/>
                </a:spcBef>
                <a:spcAft>
                  <a:spcPts val="0"/>
                </a:spcAft>
                <a:buNone/>
              </a:pPr>
              <a:r>
                <a:rPr lang="en-US" sz="1400">
                  <a:solidFill>
                    <a:schemeClr val="dk1"/>
                  </a:solidFill>
                  <a:latin typeface="Calibri"/>
                  <a:ea typeface="Calibri"/>
                  <a:cs typeface="Calibri"/>
                  <a:sym typeface="Calibri"/>
                </a:rPr>
                <a:t>provider </a:t>
              </a:r>
              <a:endParaRPr/>
            </a:p>
            <a:p>
              <a:pPr marL="0" marR="0" lvl="0" indent="0" algn="l" rtl="0">
                <a:lnSpc>
                  <a:spcPct val="90000"/>
                </a:lnSpc>
                <a:spcBef>
                  <a:spcPts val="0"/>
                </a:spcBef>
                <a:spcAft>
                  <a:spcPts val="0"/>
                </a:spcAft>
                <a:buNone/>
              </a:pPr>
              <a:r>
                <a:rPr lang="en-US" sz="1400">
                  <a:solidFill>
                    <a:schemeClr val="dk1"/>
                  </a:solidFill>
                  <a:latin typeface="Calibri"/>
                  <a:ea typeface="Calibri"/>
                  <a:cs typeface="Calibri"/>
                  <a:sym typeface="Calibri"/>
                </a:rPr>
                <a:t>network</a:t>
              </a:r>
              <a:endParaRPr sz="1000">
                <a:solidFill>
                  <a:schemeClr val="dk1"/>
                </a:solidFill>
                <a:latin typeface="Calibri"/>
                <a:ea typeface="Calibri"/>
                <a:cs typeface="Calibri"/>
                <a:sym typeface="Calibri"/>
              </a:endParaRPr>
            </a:p>
          </p:txBody>
        </p:sp>
      </p:grpSp>
      <p:grpSp>
        <p:nvGrpSpPr>
          <p:cNvPr id="99" name="Google Shape;99;p3"/>
          <p:cNvGrpSpPr/>
          <p:nvPr/>
        </p:nvGrpSpPr>
        <p:grpSpPr>
          <a:xfrm>
            <a:off x="1297913" y="3134990"/>
            <a:ext cx="5623201" cy="1305077"/>
            <a:chOff x="1297913" y="3209940"/>
            <a:chExt cx="5623201" cy="1305077"/>
          </a:xfrm>
        </p:grpSpPr>
        <p:sp>
          <p:nvSpPr>
            <p:cNvPr id="100" name="Google Shape;100;p3"/>
            <p:cNvSpPr txBox="1"/>
            <p:nvPr/>
          </p:nvSpPr>
          <p:spPr>
            <a:xfrm>
              <a:off x="3142962" y="3209940"/>
              <a:ext cx="3778152" cy="1305077"/>
            </a:xfrm>
            <a:prstGeom prst="rect">
              <a:avLst/>
            </a:prstGeom>
            <a:noFill/>
            <a:ln>
              <a:noFill/>
            </a:ln>
          </p:spPr>
          <p:txBody>
            <a:bodyPr spcFirstLastPara="1" wrap="square" lIns="91425" tIns="45700" rIns="91425" bIns="45700" anchor="t" anchorCtr="0">
              <a:normAutofit/>
            </a:bodyPr>
            <a:lstStyle/>
            <a:p>
              <a:pPr marL="6858" marR="0" lvl="0" indent="0" algn="l" rtl="0">
                <a:lnSpc>
                  <a:spcPct val="90000"/>
                </a:lnSpc>
                <a:spcBef>
                  <a:spcPts val="0"/>
                </a:spcBef>
                <a:spcAft>
                  <a:spcPts val="0"/>
                </a:spcAft>
                <a:buClr>
                  <a:srgbClr val="002E8A"/>
                </a:buClr>
                <a:buSzPts val="2400"/>
                <a:buFont typeface="Noto Sans Symbols"/>
                <a:buNone/>
              </a:pPr>
              <a:r>
                <a:rPr lang="en-US" sz="2400" b="0" i="1" u="none">
                  <a:solidFill>
                    <a:srgbClr val="C00000"/>
                  </a:solidFill>
                  <a:latin typeface="Calibri"/>
                  <a:ea typeface="Calibri"/>
                  <a:cs typeface="Calibri"/>
                  <a:sym typeface="Calibri"/>
                </a:rPr>
                <a:t>Packet switches</a:t>
              </a:r>
              <a:r>
                <a:rPr lang="en-US" sz="2400" b="0" u="none">
                  <a:solidFill>
                    <a:schemeClr val="dk1"/>
                  </a:solidFill>
                  <a:latin typeface="Calibri"/>
                  <a:ea typeface="Calibri"/>
                  <a:cs typeface="Calibri"/>
                  <a:sym typeface="Calibri"/>
                </a:rPr>
                <a:t>: forward packets (chunks of data)</a:t>
              </a:r>
              <a:endParaRPr/>
            </a:p>
            <a:p>
              <a:pPr marL="346075" marR="0" lvl="1" indent="-231775" algn="l" rtl="0">
                <a:lnSpc>
                  <a:spcPct val="90000"/>
                </a:lnSpc>
                <a:spcBef>
                  <a:spcPts val="528"/>
                </a:spcBef>
                <a:spcAft>
                  <a:spcPts val="0"/>
                </a:spcAft>
                <a:buClr>
                  <a:srgbClr val="0000A8"/>
                </a:buClr>
                <a:buSzPts val="2000"/>
                <a:buFont typeface="Noto Sans Symbols"/>
                <a:buChar char="▪"/>
              </a:pPr>
              <a:r>
                <a:rPr lang="en-US" sz="2000" b="0" i="1" u="none" strike="noStrike" cap="none">
                  <a:solidFill>
                    <a:schemeClr val="dk1"/>
                  </a:solidFill>
                  <a:latin typeface="Calibri"/>
                  <a:ea typeface="Calibri"/>
                  <a:cs typeface="Calibri"/>
                  <a:sym typeface="Calibri"/>
                </a:rPr>
                <a:t>routers</a:t>
              </a:r>
              <a:r>
                <a:rPr lang="en-US" sz="2000" b="0" i="0" u="none" strike="noStrike" cap="none">
                  <a:solidFill>
                    <a:schemeClr val="dk1"/>
                  </a:solidFill>
                  <a:latin typeface="Calibri"/>
                  <a:ea typeface="Calibri"/>
                  <a:cs typeface="Calibri"/>
                  <a:sym typeface="Calibri"/>
                </a:rPr>
                <a:t>, </a:t>
              </a:r>
              <a:r>
                <a:rPr lang="en-US" sz="2000" b="0" i="1" u="none" strike="noStrike" cap="none">
                  <a:solidFill>
                    <a:schemeClr val="dk1"/>
                  </a:solidFill>
                  <a:latin typeface="Calibri"/>
                  <a:ea typeface="Calibri"/>
                  <a:cs typeface="Calibri"/>
                  <a:sym typeface="Calibri"/>
                </a:rPr>
                <a:t>switches</a:t>
              </a:r>
              <a:endParaRPr sz="2400" b="0" i="0" u="none" strike="noStrike" cap="none">
                <a:solidFill>
                  <a:schemeClr val="dk1"/>
                </a:solidFill>
                <a:latin typeface="Calibri"/>
                <a:ea typeface="Calibri"/>
                <a:cs typeface="Calibri"/>
                <a:sym typeface="Calibri"/>
              </a:endParaRPr>
            </a:p>
          </p:txBody>
        </p:sp>
        <p:grpSp>
          <p:nvGrpSpPr>
            <p:cNvPr id="101" name="Google Shape;101;p3"/>
            <p:cNvGrpSpPr/>
            <p:nvPr/>
          </p:nvGrpSpPr>
          <p:grpSpPr>
            <a:xfrm>
              <a:off x="1297913" y="3389820"/>
              <a:ext cx="1370315" cy="390629"/>
              <a:chOff x="1220207" y="3379800"/>
              <a:chExt cx="1448022" cy="400649"/>
            </a:xfrm>
          </p:grpSpPr>
          <p:grpSp>
            <p:nvGrpSpPr>
              <p:cNvPr id="102" name="Google Shape;102;p3"/>
              <p:cNvGrpSpPr/>
              <p:nvPr/>
            </p:nvGrpSpPr>
            <p:grpSpPr>
              <a:xfrm>
                <a:off x="1220207" y="3403733"/>
                <a:ext cx="608897" cy="339238"/>
                <a:chOff x="7493876" y="2774731"/>
                <a:chExt cx="1481958" cy="894622"/>
              </a:xfrm>
            </p:grpSpPr>
            <p:sp>
              <p:nvSpPr>
                <p:cNvPr id="103" name="Google Shape;103;p3"/>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                   </a:t>
                  </a:r>
                  <a:endParaRPr/>
                </a:p>
              </p:txBody>
            </p:sp>
            <p:sp>
              <p:nvSpPr>
                <p:cNvPr id="104" name="Google Shape;104;p3"/>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              </a:t>
                  </a:r>
                  <a:endParaRPr/>
                </a:p>
              </p:txBody>
            </p:sp>
            <p:grpSp>
              <p:nvGrpSpPr>
                <p:cNvPr id="105" name="Google Shape;105;p3"/>
                <p:cNvGrpSpPr/>
                <p:nvPr/>
              </p:nvGrpSpPr>
              <p:grpSpPr>
                <a:xfrm>
                  <a:off x="7713663" y="2848339"/>
                  <a:ext cx="1042107" cy="425543"/>
                  <a:chOff x="7786941" y="2884917"/>
                  <a:chExt cx="897649" cy="353919"/>
                </a:xfrm>
              </p:grpSpPr>
              <p:sp>
                <p:nvSpPr>
                  <p:cNvPr id="106" name="Google Shape;106;p3"/>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7" name="Google Shape;107;p3"/>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8" name="Google Shape;108;p3"/>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9" name="Google Shape;109;p3"/>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grpSp>
            <p:nvGrpSpPr>
              <p:cNvPr id="110" name="Google Shape;110;p3"/>
              <p:cNvGrpSpPr/>
              <p:nvPr/>
            </p:nvGrpSpPr>
            <p:grpSpPr>
              <a:xfrm>
                <a:off x="2172962" y="3379800"/>
                <a:ext cx="495267" cy="400649"/>
                <a:chOff x="3668110" y="2448910"/>
                <a:chExt cx="3794234" cy="2165130"/>
              </a:xfrm>
            </p:grpSpPr>
            <p:sp>
              <p:nvSpPr>
                <p:cNvPr id="111" name="Google Shape;111;p3"/>
                <p:cNvSpPr/>
                <p:nvPr/>
              </p:nvSpPr>
              <p:spPr>
                <a:xfrm>
                  <a:off x="3668110" y="3741409"/>
                  <a:ext cx="3780587" cy="872631"/>
                </a:xfrm>
                <a:prstGeom prst="rect">
                  <a:avLst/>
                </a:prstGeom>
                <a:gradFill>
                  <a:gsLst>
                    <a:gs pos="0">
                      <a:srgbClr val="B8C2C9"/>
                    </a:gs>
                    <a:gs pos="21000">
                      <a:schemeClr val="lt1"/>
                    </a:gs>
                    <a:gs pos="60000">
                      <a:srgbClr val="D6DCE0"/>
                    </a:gs>
                    <a:gs pos="100000">
                      <a:srgbClr val="B8C2C9"/>
                    </a:gs>
                  </a:gsLst>
                  <a:lin ang="0" scaled="0"/>
                </a:gradFill>
                <a:ln w="9525"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2" name="Google Shape;112;p3"/>
                <p:cNvSpPr/>
                <p:nvPr/>
              </p:nvSpPr>
              <p:spPr>
                <a:xfrm>
                  <a:off x="3678620" y="2448910"/>
                  <a:ext cx="3783724" cy="1324303"/>
                </a:xfrm>
                <a:custGeom>
                  <a:avLst/>
                  <a:gdLst/>
                  <a:ahLst/>
                  <a:cxnLst/>
                  <a:rect l="l" t="t" r="r" b="b"/>
                  <a:pathLst>
                    <a:path w="3783724" h="1324303" extrusionOk="0">
                      <a:moveTo>
                        <a:pt x="0" y="1313793"/>
                      </a:moveTo>
                      <a:lnTo>
                        <a:pt x="0" y="1313793"/>
                      </a:lnTo>
                      <a:lnTo>
                        <a:pt x="252248" y="0"/>
                      </a:lnTo>
                      <a:lnTo>
                        <a:pt x="3415862" y="21020"/>
                      </a:lnTo>
                      <a:lnTo>
                        <a:pt x="3783724" y="1324303"/>
                      </a:lnTo>
                      <a:lnTo>
                        <a:pt x="0" y="1313793"/>
                      </a:lnTo>
                      <a:close/>
                    </a:path>
                  </a:pathLst>
                </a:cu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113" name="Google Shape;113;p3"/>
                <p:cNvGrpSpPr/>
                <p:nvPr/>
              </p:nvGrpSpPr>
              <p:grpSpPr>
                <a:xfrm>
                  <a:off x="3941378" y="2603243"/>
                  <a:ext cx="3202061" cy="1066110"/>
                  <a:chOff x="7939341" y="3037317"/>
                  <a:chExt cx="897649" cy="353919"/>
                </a:xfrm>
              </p:grpSpPr>
              <p:sp>
                <p:nvSpPr>
                  <p:cNvPr id="114" name="Google Shape;114;p3"/>
                  <p:cNvSpPr/>
                  <p:nvPr/>
                </p:nvSpPr>
                <p:spPr>
                  <a:xfrm>
                    <a:off x="7964170" y="30373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5" name="Google Shape;115;p3"/>
                  <p:cNvSpPr/>
                  <p:nvPr/>
                </p:nvSpPr>
                <p:spPr>
                  <a:xfrm>
                    <a:off x="8519948" y="32067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6" name="Google Shape;116;p3"/>
                  <p:cNvSpPr/>
                  <p:nvPr/>
                </p:nvSpPr>
                <p:spPr>
                  <a:xfrm>
                    <a:off x="7939341" y="32067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7" name="Google Shape;117;p3"/>
                  <p:cNvSpPr/>
                  <p:nvPr/>
                </p:nvSpPr>
                <p:spPr>
                  <a:xfrm>
                    <a:off x="8047413" y="31234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grpSp>
      </p:grpSp>
      <p:grpSp>
        <p:nvGrpSpPr>
          <p:cNvPr id="118" name="Google Shape;118;p3"/>
          <p:cNvGrpSpPr/>
          <p:nvPr/>
        </p:nvGrpSpPr>
        <p:grpSpPr>
          <a:xfrm>
            <a:off x="972848" y="3887572"/>
            <a:ext cx="5946258" cy="1994414"/>
            <a:chOff x="972848" y="3947532"/>
            <a:chExt cx="5946258" cy="1994414"/>
          </a:xfrm>
        </p:grpSpPr>
        <p:sp>
          <p:nvSpPr>
            <p:cNvPr id="119" name="Google Shape;119;p3"/>
            <p:cNvSpPr txBox="1"/>
            <p:nvPr/>
          </p:nvSpPr>
          <p:spPr>
            <a:xfrm>
              <a:off x="3140954" y="3947532"/>
              <a:ext cx="3778152" cy="1994414"/>
            </a:xfrm>
            <a:prstGeom prst="rect">
              <a:avLst/>
            </a:prstGeom>
            <a:noFill/>
            <a:ln>
              <a:noFill/>
            </a:ln>
          </p:spPr>
          <p:txBody>
            <a:bodyPr spcFirstLastPara="1" wrap="square" lIns="91425" tIns="45700" rIns="91425" bIns="45700" anchor="t" anchorCtr="0">
              <a:normAutofit/>
            </a:bodyPr>
            <a:lstStyle/>
            <a:p>
              <a:pPr marL="6858" marR="0" lvl="0" indent="0" algn="l" rtl="0">
                <a:lnSpc>
                  <a:spcPct val="90000"/>
                </a:lnSpc>
                <a:spcBef>
                  <a:spcPts val="0"/>
                </a:spcBef>
                <a:spcAft>
                  <a:spcPts val="0"/>
                </a:spcAft>
                <a:buClr>
                  <a:srgbClr val="002E8A"/>
                </a:buClr>
                <a:buSzPts val="2800"/>
                <a:buFont typeface="Noto Sans Symbols"/>
                <a:buNone/>
              </a:pPr>
              <a:endParaRPr sz="2800" b="0" u="none">
                <a:solidFill>
                  <a:schemeClr val="dk1"/>
                </a:solidFill>
                <a:latin typeface="Calibri"/>
                <a:ea typeface="Calibri"/>
                <a:cs typeface="Calibri"/>
                <a:sym typeface="Calibri"/>
              </a:endParaRPr>
            </a:p>
            <a:p>
              <a:pPr marL="6858" marR="0" lvl="0" indent="0" algn="l" rtl="0">
                <a:lnSpc>
                  <a:spcPct val="90000"/>
                </a:lnSpc>
                <a:spcBef>
                  <a:spcPts val="672"/>
                </a:spcBef>
                <a:spcAft>
                  <a:spcPts val="0"/>
                </a:spcAft>
                <a:buClr>
                  <a:srgbClr val="0000A8"/>
                </a:buClr>
                <a:buSzPts val="2400"/>
                <a:buFont typeface="Noto Sans Symbols"/>
                <a:buNone/>
              </a:pPr>
              <a:r>
                <a:rPr lang="en-US" sz="2400" b="0" i="1" u="none">
                  <a:solidFill>
                    <a:srgbClr val="C00000"/>
                  </a:solidFill>
                  <a:latin typeface="Calibri"/>
                  <a:ea typeface="Calibri"/>
                  <a:cs typeface="Calibri"/>
                  <a:sym typeface="Calibri"/>
                </a:rPr>
                <a:t>Communication links</a:t>
              </a:r>
              <a:endParaRPr/>
            </a:p>
            <a:p>
              <a:pPr marL="346075" marR="0" lvl="1" indent="-231775" algn="l" rtl="0">
                <a:lnSpc>
                  <a:spcPct val="90000"/>
                </a:lnSpc>
                <a:spcBef>
                  <a:spcPts val="528"/>
                </a:spcBef>
                <a:spcAft>
                  <a:spcPts val="0"/>
                </a:spcAft>
                <a:buClr>
                  <a:srgbClr val="0000A3"/>
                </a:buClr>
                <a:buSzPts val="2000"/>
                <a:buFont typeface="Noto Sans Symbols"/>
                <a:buChar char="▪"/>
              </a:pPr>
              <a:r>
                <a:rPr lang="en-US" sz="2000" b="0" i="0" u="none" strike="noStrike" cap="none">
                  <a:solidFill>
                    <a:schemeClr val="dk1"/>
                  </a:solidFill>
                  <a:latin typeface="Calibri"/>
                  <a:ea typeface="Calibri"/>
                  <a:cs typeface="Calibri"/>
                  <a:sym typeface="Calibri"/>
                </a:rPr>
                <a:t>fiber, copper, radio, satellite</a:t>
              </a:r>
              <a:endParaRPr/>
            </a:p>
            <a:p>
              <a:pPr marL="346075" marR="0" lvl="1" indent="-231775" algn="l" rtl="0">
                <a:lnSpc>
                  <a:spcPct val="90000"/>
                </a:lnSpc>
                <a:spcBef>
                  <a:spcPts val="528"/>
                </a:spcBef>
                <a:spcAft>
                  <a:spcPts val="0"/>
                </a:spcAft>
                <a:buClr>
                  <a:srgbClr val="0000A3"/>
                </a:buClr>
                <a:buSzPts val="2000"/>
                <a:buFont typeface="Noto Sans Symbols"/>
                <a:buChar char="▪"/>
              </a:pPr>
              <a:r>
                <a:rPr lang="en-US" sz="2000" b="0" i="0" u="none" strike="noStrike" cap="none">
                  <a:solidFill>
                    <a:schemeClr val="dk1"/>
                  </a:solidFill>
                  <a:latin typeface="Calibri"/>
                  <a:ea typeface="Calibri"/>
                  <a:cs typeface="Calibri"/>
                  <a:sym typeface="Calibri"/>
                </a:rPr>
                <a:t>transmission rate: </a:t>
              </a:r>
              <a:r>
                <a:rPr lang="en-US" sz="2000" b="0" i="1" u="none" strike="noStrike" cap="none">
                  <a:solidFill>
                    <a:schemeClr val="dk1"/>
                  </a:solidFill>
                  <a:latin typeface="Calibri"/>
                  <a:ea typeface="Calibri"/>
                  <a:cs typeface="Calibri"/>
                  <a:sym typeface="Calibri"/>
                </a:rPr>
                <a:t>bandwidth</a:t>
              </a:r>
              <a:br>
                <a:rPr lang="en-US" sz="2000" b="0" i="1" u="none" strike="noStrike" cap="none">
                  <a:solidFill>
                    <a:srgbClr val="C00000"/>
                  </a:solidFill>
                  <a:latin typeface="Calibri"/>
                  <a:ea typeface="Calibri"/>
                  <a:cs typeface="Calibri"/>
                  <a:sym typeface="Calibri"/>
                </a:rPr>
              </a:br>
              <a:endParaRPr sz="2400" b="0" i="0" u="none" strike="noStrike" cap="none">
                <a:solidFill>
                  <a:schemeClr val="dk1"/>
                </a:solidFill>
                <a:latin typeface="Calibri"/>
                <a:ea typeface="Calibri"/>
                <a:cs typeface="Calibri"/>
                <a:sym typeface="Calibri"/>
              </a:endParaRPr>
            </a:p>
          </p:txBody>
        </p:sp>
        <p:grpSp>
          <p:nvGrpSpPr>
            <p:cNvPr id="120" name="Google Shape;120;p3"/>
            <p:cNvGrpSpPr/>
            <p:nvPr/>
          </p:nvGrpSpPr>
          <p:grpSpPr>
            <a:xfrm>
              <a:off x="2428229" y="4382136"/>
              <a:ext cx="457200" cy="733152"/>
              <a:chOff x="6061075" y="1844675"/>
              <a:chExt cx="457200" cy="733152"/>
            </a:xfrm>
          </p:grpSpPr>
          <p:cxnSp>
            <p:nvCxnSpPr>
              <p:cNvPr id="121" name="Google Shape;121;p3"/>
              <p:cNvCxnSpPr/>
              <p:nvPr/>
            </p:nvCxnSpPr>
            <p:spPr>
              <a:xfrm>
                <a:off x="6289675" y="2403475"/>
                <a:ext cx="227964" cy="174352"/>
              </a:xfrm>
              <a:prstGeom prst="straightConnector1">
                <a:avLst/>
              </a:prstGeom>
              <a:noFill/>
              <a:ln w="9525" cap="flat" cmpd="sng">
                <a:solidFill>
                  <a:schemeClr val="dk1"/>
                </a:solidFill>
                <a:prstDash val="solid"/>
                <a:round/>
                <a:headEnd type="none" w="med" len="med"/>
                <a:tailEnd type="none" w="med" len="med"/>
              </a:ln>
            </p:spPr>
          </p:cxnSp>
          <p:grpSp>
            <p:nvGrpSpPr>
              <p:cNvPr id="122" name="Google Shape;122;p3"/>
              <p:cNvGrpSpPr/>
              <p:nvPr/>
            </p:nvGrpSpPr>
            <p:grpSpPr>
              <a:xfrm>
                <a:off x="6061075" y="1844675"/>
                <a:ext cx="457200" cy="631825"/>
                <a:chOff x="742" y="2409"/>
                <a:chExt cx="576" cy="881"/>
              </a:xfrm>
            </p:grpSpPr>
            <p:grpSp>
              <p:nvGrpSpPr>
                <p:cNvPr id="123" name="Google Shape;123;p3"/>
                <p:cNvGrpSpPr/>
                <p:nvPr/>
              </p:nvGrpSpPr>
              <p:grpSpPr>
                <a:xfrm>
                  <a:off x="832" y="2643"/>
                  <a:ext cx="376" cy="647"/>
                  <a:chOff x="3130" y="3288"/>
                  <a:chExt cx="410" cy="742"/>
                </a:xfrm>
              </p:grpSpPr>
              <p:cxnSp>
                <p:nvCxnSpPr>
                  <p:cNvPr id="124" name="Google Shape;124;p3"/>
                  <p:cNvCxnSpPr/>
                  <p:nvPr/>
                </p:nvCxnSpPr>
                <p:spPr>
                  <a:xfrm flipH="1">
                    <a:off x="3130" y="3288"/>
                    <a:ext cx="205" cy="672"/>
                  </a:xfrm>
                  <a:prstGeom prst="straightConnector1">
                    <a:avLst/>
                  </a:prstGeom>
                  <a:noFill/>
                  <a:ln w="19050" cap="flat" cmpd="sng">
                    <a:solidFill>
                      <a:schemeClr val="dk1"/>
                    </a:solidFill>
                    <a:prstDash val="solid"/>
                    <a:round/>
                    <a:headEnd type="none" w="med" len="med"/>
                    <a:tailEnd type="none" w="med" len="med"/>
                  </a:ln>
                </p:spPr>
              </p:cxnSp>
              <p:cxnSp>
                <p:nvCxnSpPr>
                  <p:cNvPr id="125" name="Google Shape;125;p3"/>
                  <p:cNvCxnSpPr/>
                  <p:nvPr/>
                </p:nvCxnSpPr>
                <p:spPr>
                  <a:xfrm>
                    <a:off x="3335" y="3288"/>
                    <a:ext cx="205" cy="669"/>
                  </a:xfrm>
                  <a:prstGeom prst="straightConnector1">
                    <a:avLst/>
                  </a:prstGeom>
                  <a:noFill/>
                  <a:ln w="19050" cap="flat" cmpd="sng">
                    <a:solidFill>
                      <a:schemeClr val="dk1"/>
                    </a:solidFill>
                    <a:prstDash val="solid"/>
                    <a:round/>
                    <a:headEnd type="none" w="med" len="med"/>
                    <a:tailEnd type="none" w="med" len="med"/>
                  </a:ln>
                </p:spPr>
              </p:cxnSp>
              <p:cxnSp>
                <p:nvCxnSpPr>
                  <p:cNvPr id="126" name="Google Shape;126;p3"/>
                  <p:cNvCxnSpPr/>
                  <p:nvPr/>
                </p:nvCxnSpPr>
                <p:spPr>
                  <a:xfrm>
                    <a:off x="3130" y="3957"/>
                    <a:ext cx="205" cy="73"/>
                  </a:xfrm>
                  <a:prstGeom prst="straightConnector1">
                    <a:avLst/>
                  </a:prstGeom>
                  <a:noFill/>
                  <a:ln w="19050" cap="flat" cmpd="sng">
                    <a:solidFill>
                      <a:schemeClr val="dk1"/>
                    </a:solidFill>
                    <a:prstDash val="solid"/>
                    <a:round/>
                    <a:headEnd type="none" w="med" len="med"/>
                    <a:tailEnd type="none" w="med" len="med"/>
                  </a:ln>
                </p:spPr>
              </p:cxnSp>
              <p:cxnSp>
                <p:nvCxnSpPr>
                  <p:cNvPr id="127" name="Google Shape;127;p3"/>
                  <p:cNvCxnSpPr/>
                  <p:nvPr/>
                </p:nvCxnSpPr>
                <p:spPr>
                  <a:xfrm flipH="1">
                    <a:off x="3335" y="3957"/>
                    <a:ext cx="205" cy="73"/>
                  </a:xfrm>
                  <a:prstGeom prst="straightConnector1">
                    <a:avLst/>
                  </a:prstGeom>
                  <a:noFill/>
                  <a:ln w="19050" cap="flat" cmpd="sng">
                    <a:solidFill>
                      <a:schemeClr val="dk1"/>
                    </a:solidFill>
                    <a:prstDash val="solid"/>
                    <a:round/>
                    <a:headEnd type="none" w="med" len="med"/>
                    <a:tailEnd type="none" w="med" len="med"/>
                  </a:ln>
                </p:spPr>
              </p:cxnSp>
              <p:cxnSp>
                <p:nvCxnSpPr>
                  <p:cNvPr id="128" name="Google Shape;128;p3"/>
                  <p:cNvCxnSpPr/>
                  <p:nvPr/>
                </p:nvCxnSpPr>
                <p:spPr>
                  <a:xfrm>
                    <a:off x="3335" y="3303"/>
                    <a:ext cx="0" cy="727"/>
                  </a:xfrm>
                  <a:prstGeom prst="straightConnector1">
                    <a:avLst/>
                  </a:prstGeom>
                  <a:noFill/>
                  <a:ln w="19050" cap="flat" cmpd="sng">
                    <a:solidFill>
                      <a:schemeClr val="dk1"/>
                    </a:solidFill>
                    <a:prstDash val="solid"/>
                    <a:round/>
                    <a:headEnd type="none" w="med" len="med"/>
                    <a:tailEnd type="none" w="med" len="med"/>
                  </a:ln>
                </p:spPr>
              </p:cxnSp>
              <p:cxnSp>
                <p:nvCxnSpPr>
                  <p:cNvPr id="129" name="Google Shape;129;p3"/>
                  <p:cNvCxnSpPr/>
                  <p:nvPr/>
                </p:nvCxnSpPr>
                <p:spPr>
                  <a:xfrm rot="10800000" flipH="1">
                    <a:off x="3130" y="3888"/>
                    <a:ext cx="205" cy="72"/>
                  </a:xfrm>
                  <a:prstGeom prst="straightConnector1">
                    <a:avLst/>
                  </a:prstGeom>
                  <a:noFill/>
                  <a:ln w="19050" cap="flat" cmpd="sng">
                    <a:solidFill>
                      <a:schemeClr val="dk1"/>
                    </a:solidFill>
                    <a:prstDash val="solid"/>
                    <a:round/>
                    <a:headEnd type="none" w="med" len="med"/>
                    <a:tailEnd type="none" w="med" len="med"/>
                  </a:ln>
                </p:spPr>
              </p:cxnSp>
              <p:cxnSp>
                <p:nvCxnSpPr>
                  <p:cNvPr id="130" name="Google Shape;130;p3"/>
                  <p:cNvCxnSpPr/>
                  <p:nvPr/>
                </p:nvCxnSpPr>
                <p:spPr>
                  <a:xfrm rot="10800000">
                    <a:off x="3335" y="3888"/>
                    <a:ext cx="205" cy="69"/>
                  </a:xfrm>
                  <a:prstGeom prst="straightConnector1">
                    <a:avLst/>
                  </a:prstGeom>
                  <a:noFill/>
                  <a:ln w="19050" cap="flat" cmpd="sng">
                    <a:solidFill>
                      <a:schemeClr val="dk1"/>
                    </a:solidFill>
                    <a:prstDash val="solid"/>
                    <a:round/>
                    <a:headEnd type="none" w="med" len="med"/>
                    <a:tailEnd type="none" w="med" len="med"/>
                  </a:ln>
                </p:spPr>
              </p:cxnSp>
              <p:cxnSp>
                <p:nvCxnSpPr>
                  <p:cNvPr id="131" name="Google Shape;131;p3"/>
                  <p:cNvCxnSpPr/>
                  <p:nvPr/>
                </p:nvCxnSpPr>
                <p:spPr>
                  <a:xfrm>
                    <a:off x="3217" y="3668"/>
                    <a:ext cx="118" cy="55"/>
                  </a:xfrm>
                  <a:prstGeom prst="straightConnector1">
                    <a:avLst/>
                  </a:prstGeom>
                  <a:noFill/>
                  <a:ln w="19050" cap="flat" cmpd="sng">
                    <a:solidFill>
                      <a:schemeClr val="dk1"/>
                    </a:solidFill>
                    <a:prstDash val="solid"/>
                    <a:round/>
                    <a:headEnd type="none" w="med" len="med"/>
                    <a:tailEnd type="none" w="med" len="med"/>
                  </a:ln>
                </p:spPr>
              </p:cxnSp>
              <p:cxnSp>
                <p:nvCxnSpPr>
                  <p:cNvPr id="132" name="Google Shape;132;p3"/>
                  <p:cNvCxnSpPr/>
                  <p:nvPr/>
                </p:nvCxnSpPr>
                <p:spPr>
                  <a:xfrm rot="10800000" flipH="1">
                    <a:off x="3335" y="3668"/>
                    <a:ext cx="124" cy="55"/>
                  </a:xfrm>
                  <a:prstGeom prst="straightConnector1">
                    <a:avLst/>
                  </a:prstGeom>
                  <a:noFill/>
                  <a:ln w="19050" cap="flat" cmpd="sng">
                    <a:solidFill>
                      <a:schemeClr val="dk1"/>
                    </a:solidFill>
                    <a:prstDash val="solid"/>
                    <a:round/>
                    <a:headEnd type="none" w="med" len="med"/>
                    <a:tailEnd type="none" w="med" len="med"/>
                  </a:ln>
                </p:spPr>
              </p:cxnSp>
              <p:cxnSp>
                <p:nvCxnSpPr>
                  <p:cNvPr id="133" name="Google Shape;133;p3"/>
                  <p:cNvCxnSpPr/>
                  <p:nvPr/>
                </p:nvCxnSpPr>
                <p:spPr>
                  <a:xfrm>
                    <a:off x="3178" y="3766"/>
                    <a:ext cx="152" cy="75"/>
                  </a:xfrm>
                  <a:prstGeom prst="straightConnector1">
                    <a:avLst/>
                  </a:prstGeom>
                  <a:noFill/>
                  <a:ln w="19050" cap="flat" cmpd="sng">
                    <a:solidFill>
                      <a:schemeClr val="dk1"/>
                    </a:solidFill>
                    <a:prstDash val="solid"/>
                    <a:round/>
                    <a:headEnd type="none" w="med" len="med"/>
                    <a:tailEnd type="none" w="med" len="med"/>
                  </a:ln>
                </p:spPr>
              </p:cxnSp>
              <p:cxnSp>
                <p:nvCxnSpPr>
                  <p:cNvPr id="134" name="Google Shape;134;p3"/>
                  <p:cNvCxnSpPr/>
                  <p:nvPr/>
                </p:nvCxnSpPr>
                <p:spPr>
                  <a:xfrm rot="10800000" flipH="1">
                    <a:off x="3335" y="3781"/>
                    <a:ext cx="153" cy="66"/>
                  </a:xfrm>
                  <a:prstGeom prst="straightConnector1">
                    <a:avLst/>
                  </a:prstGeom>
                  <a:noFill/>
                  <a:ln w="19050" cap="flat" cmpd="sng">
                    <a:solidFill>
                      <a:schemeClr val="dk1"/>
                    </a:solidFill>
                    <a:prstDash val="solid"/>
                    <a:round/>
                    <a:headEnd type="none" w="med" len="med"/>
                    <a:tailEnd type="none" w="med" len="med"/>
                  </a:ln>
                </p:spPr>
              </p:cxnSp>
              <p:cxnSp>
                <p:nvCxnSpPr>
                  <p:cNvPr id="135" name="Google Shape;135;p3"/>
                  <p:cNvCxnSpPr/>
                  <p:nvPr/>
                </p:nvCxnSpPr>
                <p:spPr>
                  <a:xfrm rot="10800000" flipH="1">
                    <a:off x="3335" y="3567"/>
                    <a:ext cx="78" cy="27"/>
                  </a:xfrm>
                  <a:prstGeom prst="straightConnector1">
                    <a:avLst/>
                  </a:prstGeom>
                  <a:noFill/>
                  <a:ln w="19050" cap="flat" cmpd="sng">
                    <a:solidFill>
                      <a:schemeClr val="dk1"/>
                    </a:solidFill>
                    <a:prstDash val="solid"/>
                    <a:round/>
                    <a:headEnd type="none" w="med" len="med"/>
                    <a:tailEnd type="none" w="med" len="med"/>
                  </a:ln>
                </p:spPr>
              </p:cxnSp>
              <p:cxnSp>
                <p:nvCxnSpPr>
                  <p:cNvPr id="136" name="Google Shape;136;p3"/>
                  <p:cNvCxnSpPr/>
                  <p:nvPr/>
                </p:nvCxnSpPr>
                <p:spPr>
                  <a:xfrm rot="10800000" flipH="1">
                    <a:off x="3335" y="3428"/>
                    <a:ext cx="49" cy="21"/>
                  </a:xfrm>
                  <a:prstGeom prst="straightConnector1">
                    <a:avLst/>
                  </a:prstGeom>
                  <a:noFill/>
                  <a:ln w="19050" cap="flat" cmpd="sng">
                    <a:solidFill>
                      <a:schemeClr val="dk1"/>
                    </a:solidFill>
                    <a:prstDash val="solid"/>
                    <a:round/>
                    <a:headEnd type="none" w="med" len="med"/>
                    <a:tailEnd type="none" w="med" len="med"/>
                  </a:ln>
                </p:spPr>
              </p:cxnSp>
              <p:cxnSp>
                <p:nvCxnSpPr>
                  <p:cNvPr id="137" name="Google Shape;137;p3"/>
                  <p:cNvCxnSpPr/>
                  <p:nvPr/>
                </p:nvCxnSpPr>
                <p:spPr>
                  <a:xfrm>
                    <a:off x="3247" y="3558"/>
                    <a:ext cx="95" cy="36"/>
                  </a:xfrm>
                  <a:prstGeom prst="straightConnector1">
                    <a:avLst/>
                  </a:prstGeom>
                  <a:noFill/>
                  <a:ln w="19050" cap="flat" cmpd="sng">
                    <a:solidFill>
                      <a:schemeClr val="dk1"/>
                    </a:solidFill>
                    <a:prstDash val="solid"/>
                    <a:round/>
                    <a:headEnd type="none" w="med" len="med"/>
                    <a:tailEnd type="none" w="med" len="med"/>
                  </a:ln>
                </p:spPr>
              </p:cxnSp>
              <p:cxnSp>
                <p:nvCxnSpPr>
                  <p:cNvPr id="138" name="Google Shape;138;p3"/>
                  <p:cNvCxnSpPr/>
                  <p:nvPr/>
                </p:nvCxnSpPr>
                <p:spPr>
                  <a:xfrm>
                    <a:off x="3289" y="3422"/>
                    <a:ext cx="55" cy="36"/>
                  </a:xfrm>
                  <a:prstGeom prst="straightConnector1">
                    <a:avLst/>
                  </a:prstGeom>
                  <a:noFill/>
                  <a:ln w="19050" cap="flat" cmpd="sng">
                    <a:solidFill>
                      <a:schemeClr val="dk1"/>
                    </a:solidFill>
                    <a:prstDash val="solid"/>
                    <a:round/>
                    <a:headEnd type="none" w="med" len="med"/>
                    <a:tailEnd type="none" w="med" len="med"/>
                  </a:ln>
                </p:spPr>
              </p:cxnSp>
            </p:grpSp>
            <p:pic>
              <p:nvPicPr>
                <p:cNvPr id="139" name="Google Shape;139;p3" descr="cell_tower_radiation copy"/>
                <p:cNvPicPr preferRelativeResize="0"/>
                <p:nvPr/>
              </p:nvPicPr>
              <p:blipFill rotWithShape="1">
                <a:blip r:embed="rId3">
                  <a:alphaModFix/>
                </a:blip>
                <a:srcRect/>
                <a:stretch/>
              </p:blipFill>
              <p:spPr>
                <a:xfrm>
                  <a:off x="742" y="2409"/>
                  <a:ext cx="576" cy="464"/>
                </a:xfrm>
                <a:prstGeom prst="rect">
                  <a:avLst/>
                </a:prstGeom>
                <a:noFill/>
                <a:ln>
                  <a:noFill/>
                </a:ln>
              </p:spPr>
            </p:pic>
            <p:sp>
              <p:nvSpPr>
                <p:cNvPr id="140" name="Google Shape;140;p3"/>
                <p:cNvSpPr/>
                <p:nvPr/>
              </p:nvSpPr>
              <p:spPr>
                <a:xfrm>
                  <a:off x="986" y="2597"/>
                  <a:ext cx="66" cy="69"/>
                </a:xfrm>
                <a:prstGeom prst="ellipse">
                  <a:avLst/>
                </a:prstGeom>
                <a:solidFill>
                  <a:schemeClr val="dk2"/>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u="none">
                    <a:solidFill>
                      <a:schemeClr val="dk1"/>
                    </a:solidFill>
                    <a:latin typeface="Arial"/>
                    <a:ea typeface="Arial"/>
                    <a:cs typeface="Arial"/>
                    <a:sym typeface="Arial"/>
                  </a:endParaRPr>
                </a:p>
              </p:txBody>
            </p:sp>
          </p:grpSp>
        </p:grpSp>
        <p:grpSp>
          <p:nvGrpSpPr>
            <p:cNvPr id="141" name="Google Shape;141;p3"/>
            <p:cNvGrpSpPr/>
            <p:nvPr/>
          </p:nvGrpSpPr>
          <p:grpSpPr>
            <a:xfrm>
              <a:off x="972848" y="4585926"/>
              <a:ext cx="452014" cy="316353"/>
              <a:chOff x="2967" y="478"/>
              <a:chExt cx="788" cy="625"/>
            </a:xfrm>
          </p:grpSpPr>
          <p:pic>
            <p:nvPicPr>
              <p:cNvPr id="142" name="Google Shape;142;p3" descr="access_point_stylized_small"/>
              <p:cNvPicPr preferRelativeResize="0"/>
              <p:nvPr/>
            </p:nvPicPr>
            <p:blipFill rotWithShape="1">
              <a:blip r:embed="rId4">
                <a:alphaModFix/>
              </a:blip>
              <a:srcRect/>
              <a:stretch/>
            </p:blipFill>
            <p:spPr>
              <a:xfrm>
                <a:off x="3012" y="559"/>
                <a:ext cx="576" cy="544"/>
              </a:xfrm>
              <a:prstGeom prst="rect">
                <a:avLst/>
              </a:prstGeom>
              <a:noFill/>
              <a:ln>
                <a:noFill/>
              </a:ln>
            </p:spPr>
          </p:pic>
          <p:pic>
            <p:nvPicPr>
              <p:cNvPr id="143" name="Google Shape;143;p3" descr="antenna_radiation_stylized"/>
              <p:cNvPicPr preferRelativeResize="0"/>
              <p:nvPr/>
            </p:nvPicPr>
            <p:blipFill rotWithShape="1">
              <a:blip r:embed="rId5">
                <a:alphaModFix/>
              </a:blip>
              <a:srcRect/>
              <a:stretch/>
            </p:blipFill>
            <p:spPr>
              <a:xfrm>
                <a:off x="2967" y="478"/>
                <a:ext cx="788" cy="188"/>
              </a:xfrm>
              <a:prstGeom prst="rect">
                <a:avLst/>
              </a:prstGeom>
              <a:noFill/>
              <a:ln>
                <a:noFill/>
              </a:ln>
            </p:spPr>
          </p:pic>
        </p:grpSp>
        <p:pic>
          <p:nvPicPr>
            <p:cNvPr id="144" name="Google Shape;144;p3" descr="Image result for Ethernet cable"/>
            <p:cNvPicPr preferRelativeResize="0"/>
            <p:nvPr/>
          </p:nvPicPr>
          <p:blipFill rotWithShape="1">
            <a:blip r:embed="rId6">
              <a:alphaModFix/>
            </a:blip>
            <a:srcRect/>
            <a:stretch/>
          </p:blipFill>
          <p:spPr>
            <a:xfrm>
              <a:off x="1456310" y="4560750"/>
              <a:ext cx="874495" cy="513355"/>
            </a:xfrm>
            <a:prstGeom prst="rect">
              <a:avLst/>
            </a:prstGeom>
            <a:noFill/>
            <a:ln>
              <a:noFill/>
            </a:ln>
          </p:spPr>
        </p:pic>
      </p:grpSp>
      <p:grpSp>
        <p:nvGrpSpPr>
          <p:cNvPr id="145" name="Google Shape;145;p3"/>
          <p:cNvGrpSpPr/>
          <p:nvPr/>
        </p:nvGrpSpPr>
        <p:grpSpPr>
          <a:xfrm>
            <a:off x="413554" y="1318241"/>
            <a:ext cx="6618129" cy="1705461"/>
            <a:chOff x="413554" y="1318241"/>
            <a:chExt cx="6618129" cy="1705461"/>
          </a:xfrm>
        </p:grpSpPr>
        <p:sp>
          <p:nvSpPr>
            <p:cNvPr id="146" name="Google Shape;146;p3"/>
            <p:cNvSpPr txBox="1"/>
            <p:nvPr/>
          </p:nvSpPr>
          <p:spPr>
            <a:xfrm>
              <a:off x="3142484" y="1318241"/>
              <a:ext cx="3889199" cy="1705461"/>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rgbClr val="0000A8"/>
                </a:buClr>
                <a:buSzPts val="2400"/>
                <a:buFont typeface="Noto Sans Symbols"/>
                <a:buNone/>
              </a:pPr>
              <a:r>
                <a:rPr lang="en-US" sz="2400" b="0" u="none">
                  <a:solidFill>
                    <a:schemeClr val="dk1"/>
                  </a:solidFill>
                  <a:latin typeface="Calibri"/>
                  <a:ea typeface="Calibri"/>
                  <a:cs typeface="Calibri"/>
                  <a:sym typeface="Calibri"/>
                </a:rPr>
                <a:t>Billions of connected computing </a:t>
              </a:r>
              <a:r>
                <a:rPr lang="en-US" sz="2400" b="0" i="1" u="none">
                  <a:solidFill>
                    <a:srgbClr val="C00000"/>
                  </a:solidFill>
                  <a:latin typeface="Calibri"/>
                  <a:ea typeface="Calibri"/>
                  <a:cs typeface="Calibri"/>
                  <a:sym typeface="Calibri"/>
                </a:rPr>
                <a:t>devices</a:t>
              </a:r>
              <a:r>
                <a:rPr lang="en-US" sz="2400" b="0" u="none">
                  <a:solidFill>
                    <a:schemeClr val="dk1"/>
                  </a:solidFill>
                  <a:latin typeface="Calibri"/>
                  <a:ea typeface="Calibri"/>
                  <a:cs typeface="Calibri"/>
                  <a:sym typeface="Calibri"/>
                </a:rPr>
                <a:t>: </a:t>
              </a:r>
              <a:endParaRPr/>
            </a:p>
            <a:p>
              <a:pPr marL="346075" marR="0" lvl="1" indent="-231775" algn="l" rtl="0">
                <a:lnSpc>
                  <a:spcPct val="90000"/>
                </a:lnSpc>
                <a:spcBef>
                  <a:spcPts val="300"/>
                </a:spcBef>
                <a:spcAft>
                  <a:spcPts val="0"/>
                </a:spcAft>
                <a:buClr>
                  <a:srgbClr val="0000A3"/>
                </a:buClr>
                <a:buSzPts val="2000"/>
                <a:buFont typeface="Noto Sans Symbols"/>
                <a:buChar char="▪"/>
              </a:pPr>
              <a:r>
                <a:rPr lang="en-US" sz="2000" b="0" i="1" u="none" strike="noStrike" cap="none">
                  <a:solidFill>
                    <a:srgbClr val="C00000"/>
                  </a:solidFill>
                  <a:latin typeface="Calibri"/>
                  <a:ea typeface="Calibri"/>
                  <a:cs typeface="Calibri"/>
                  <a:sym typeface="Calibri"/>
                </a:rPr>
                <a:t>hosts</a:t>
              </a:r>
              <a:r>
                <a:rPr lang="en-US" sz="2000" b="0" i="1" u="none" strike="noStrike" cap="none">
                  <a:solidFill>
                    <a:srgbClr val="CC0000"/>
                  </a:solidFill>
                  <a:latin typeface="Calibri"/>
                  <a:ea typeface="Calibri"/>
                  <a:cs typeface="Calibri"/>
                  <a:sym typeface="Calibri"/>
                </a:rPr>
                <a:t> </a:t>
              </a:r>
              <a:r>
                <a:rPr lang="en-US" sz="2000" b="0" i="1" u="none" strike="noStrike" cap="none">
                  <a:solidFill>
                    <a:schemeClr val="dk1"/>
                  </a:solidFill>
                  <a:latin typeface="Calibri"/>
                  <a:ea typeface="Calibri"/>
                  <a:cs typeface="Calibri"/>
                  <a:sym typeface="Calibri"/>
                </a:rPr>
                <a:t>= end systems </a:t>
              </a:r>
              <a:endParaRPr/>
            </a:p>
            <a:p>
              <a:pPr marL="346075" marR="0" lvl="1" indent="-231775" algn="l" rtl="0">
                <a:lnSpc>
                  <a:spcPct val="90000"/>
                </a:lnSpc>
                <a:spcBef>
                  <a:spcPts val="528"/>
                </a:spcBef>
                <a:spcAft>
                  <a:spcPts val="0"/>
                </a:spcAft>
                <a:buClr>
                  <a:srgbClr val="0000A3"/>
                </a:buClr>
                <a:buSzPts val="2000"/>
                <a:buFont typeface="Noto Sans Symbols"/>
                <a:buChar char="▪"/>
              </a:pPr>
              <a:r>
                <a:rPr lang="en-US" sz="2000" b="0" i="0" u="none" strike="noStrike" cap="none">
                  <a:solidFill>
                    <a:schemeClr val="dk1"/>
                  </a:solidFill>
                  <a:latin typeface="Calibri"/>
                  <a:ea typeface="Calibri"/>
                  <a:cs typeface="Calibri"/>
                  <a:sym typeface="Calibri"/>
                </a:rPr>
                <a:t>running </a:t>
              </a:r>
              <a:r>
                <a:rPr lang="en-US" sz="2000" b="0" i="1" u="none" strike="noStrike" cap="none">
                  <a:solidFill>
                    <a:schemeClr val="dk1"/>
                  </a:solidFill>
                  <a:latin typeface="Calibri"/>
                  <a:ea typeface="Calibri"/>
                  <a:cs typeface="Calibri"/>
                  <a:sym typeface="Calibri"/>
                </a:rPr>
                <a:t>network </a:t>
              </a:r>
              <a:r>
                <a:rPr lang="en-US" sz="2000" b="0" i="1" u="none" strike="noStrike" cap="none">
                  <a:solidFill>
                    <a:srgbClr val="C00000"/>
                  </a:solidFill>
                  <a:latin typeface="Calibri"/>
                  <a:ea typeface="Calibri"/>
                  <a:cs typeface="Calibri"/>
                  <a:sym typeface="Calibri"/>
                </a:rPr>
                <a:t>apps </a:t>
              </a:r>
              <a:r>
                <a:rPr lang="en-US" sz="2000" b="0" i="0" u="none" strike="noStrike" cap="none">
                  <a:solidFill>
                    <a:schemeClr val="dk1"/>
                  </a:solidFill>
                  <a:latin typeface="Calibri"/>
                  <a:ea typeface="Calibri"/>
                  <a:cs typeface="Calibri"/>
                  <a:sym typeface="Calibri"/>
                </a:rPr>
                <a:t>at Internet’s “edge”</a:t>
              </a:r>
              <a:endParaRPr/>
            </a:p>
          </p:txBody>
        </p:sp>
        <p:grpSp>
          <p:nvGrpSpPr>
            <p:cNvPr id="147" name="Google Shape;147;p3"/>
            <p:cNvGrpSpPr/>
            <p:nvPr/>
          </p:nvGrpSpPr>
          <p:grpSpPr>
            <a:xfrm>
              <a:off x="413554" y="1342201"/>
              <a:ext cx="2520730" cy="1345159"/>
              <a:chOff x="177500" y="1428021"/>
              <a:chExt cx="2679234" cy="1453172"/>
            </a:xfrm>
          </p:grpSpPr>
          <p:grpSp>
            <p:nvGrpSpPr>
              <p:cNvPr id="148" name="Google Shape;148;p3"/>
              <p:cNvGrpSpPr/>
              <p:nvPr/>
            </p:nvGrpSpPr>
            <p:grpSpPr>
              <a:xfrm>
                <a:off x="2228805" y="1490654"/>
                <a:ext cx="627929" cy="619360"/>
                <a:chOff x="877" y="1008"/>
                <a:chExt cx="2747" cy="2626"/>
              </a:xfrm>
            </p:grpSpPr>
            <p:pic>
              <p:nvPicPr>
                <p:cNvPr id="149" name="Google Shape;149;p3" descr="antenna_stylized"/>
                <p:cNvPicPr preferRelativeResize="0"/>
                <p:nvPr/>
              </p:nvPicPr>
              <p:blipFill rotWithShape="1">
                <a:blip r:embed="rId7">
                  <a:alphaModFix/>
                </a:blip>
                <a:srcRect/>
                <a:stretch/>
              </p:blipFill>
              <p:spPr>
                <a:xfrm>
                  <a:off x="877" y="1008"/>
                  <a:ext cx="2725" cy="1421"/>
                </a:xfrm>
                <a:prstGeom prst="rect">
                  <a:avLst/>
                </a:prstGeom>
                <a:noFill/>
                <a:ln>
                  <a:noFill/>
                </a:ln>
              </p:spPr>
            </p:pic>
            <p:pic>
              <p:nvPicPr>
                <p:cNvPr id="150" name="Google Shape;150;p3" descr="laptop_keyboard"/>
                <p:cNvPicPr preferRelativeResize="0"/>
                <p:nvPr/>
              </p:nvPicPr>
              <p:blipFill rotWithShape="1">
                <a:blip r:embed="rId8">
                  <a:alphaModFix/>
                </a:blip>
                <a:srcRect/>
                <a:stretch/>
              </p:blipFill>
              <p:spPr>
                <a:xfrm rot="109064" flipH="1">
                  <a:off x="1009" y="2586"/>
                  <a:ext cx="2245" cy="1013"/>
                </a:xfrm>
                <a:prstGeom prst="rect">
                  <a:avLst/>
                </a:prstGeom>
                <a:noFill/>
                <a:ln>
                  <a:noFill/>
                </a:ln>
              </p:spPr>
            </p:pic>
            <p:sp>
              <p:nvSpPr>
                <p:cNvPr id="151" name="Google Shape;151;p3"/>
                <p:cNvSpPr/>
                <p:nvPr/>
              </p:nvSpPr>
              <p:spPr>
                <a:xfrm>
                  <a:off x="1753" y="1603"/>
                  <a:ext cx="1807" cy="1322"/>
                </a:xfrm>
                <a:custGeom>
                  <a:avLst/>
                  <a:gdLst/>
                  <a:ahLst/>
                  <a:cxnLst/>
                  <a:rect l="l" t="t" r="r" b="b"/>
                  <a:pathLst>
                    <a:path w="2982" h="2442" extrusionOk="0">
                      <a:moveTo>
                        <a:pt x="540" y="0"/>
                      </a:moveTo>
                      <a:lnTo>
                        <a:pt x="0" y="1734"/>
                      </a:lnTo>
                      <a:lnTo>
                        <a:pt x="2394" y="2442"/>
                      </a:lnTo>
                      <a:lnTo>
                        <a:pt x="2982" y="318"/>
                      </a:lnTo>
                      <a:lnTo>
                        <a:pt x="54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152" name="Google Shape;152;p3" descr="screen"/>
                <p:cNvPicPr preferRelativeResize="0"/>
                <p:nvPr/>
              </p:nvPicPr>
              <p:blipFill rotWithShape="1">
                <a:blip r:embed="rId9">
                  <a:alphaModFix/>
                </a:blip>
                <a:srcRect/>
                <a:stretch/>
              </p:blipFill>
              <p:spPr>
                <a:xfrm>
                  <a:off x="1842" y="1637"/>
                  <a:ext cx="1642" cy="1203"/>
                </a:xfrm>
                <a:prstGeom prst="rect">
                  <a:avLst/>
                </a:prstGeom>
                <a:noFill/>
                <a:ln>
                  <a:noFill/>
                </a:ln>
              </p:spPr>
            </p:pic>
            <p:sp>
              <p:nvSpPr>
                <p:cNvPr id="153" name="Google Shape;153;p3"/>
                <p:cNvSpPr/>
                <p:nvPr/>
              </p:nvSpPr>
              <p:spPr>
                <a:xfrm>
                  <a:off x="2082" y="1564"/>
                  <a:ext cx="1531" cy="246"/>
                </a:xfrm>
                <a:custGeom>
                  <a:avLst/>
                  <a:gdLst/>
                  <a:ahLst/>
                  <a:cxnLst/>
                  <a:rect l="l" t="t" r="r" b="b"/>
                  <a:pathLst>
                    <a:path w="2528" h="455" extrusionOk="0">
                      <a:moveTo>
                        <a:pt x="14" y="0"/>
                      </a:moveTo>
                      <a:lnTo>
                        <a:pt x="2528" y="341"/>
                      </a:lnTo>
                      <a:lnTo>
                        <a:pt x="2480" y="455"/>
                      </a:lnTo>
                      <a:lnTo>
                        <a:pt x="0" y="86"/>
                      </a:lnTo>
                      <a:lnTo>
                        <a:pt x="14" y="0"/>
                      </a:lnTo>
                      <a:close/>
                    </a:path>
                  </a:pathLst>
                </a:custGeom>
                <a:gradFill>
                  <a:gsLst>
                    <a:gs pos="0">
                      <a:srgbClr val="000099"/>
                    </a:gs>
                    <a:gs pos="100000">
                      <a:srgbClr val="EAEAEA"/>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4" name="Google Shape;154;p3"/>
                <p:cNvSpPr/>
                <p:nvPr/>
              </p:nvSpPr>
              <p:spPr>
                <a:xfrm>
                  <a:off x="1737" y="1562"/>
                  <a:ext cx="425" cy="1024"/>
                </a:xfrm>
                <a:custGeom>
                  <a:avLst/>
                  <a:gdLst/>
                  <a:ahLst/>
                  <a:cxnLst/>
                  <a:rect l="l" t="t" r="r" b="b"/>
                  <a:pathLst>
                    <a:path w="702" h="1893" extrusionOk="0">
                      <a:moveTo>
                        <a:pt x="579" y="0"/>
                      </a:moveTo>
                      <a:lnTo>
                        <a:pt x="0" y="1869"/>
                      </a:lnTo>
                      <a:lnTo>
                        <a:pt x="114" y="1893"/>
                      </a:lnTo>
                      <a:lnTo>
                        <a:pt x="702" y="51"/>
                      </a:lnTo>
                      <a:lnTo>
                        <a:pt x="579"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5" name="Google Shape;155;p3"/>
                <p:cNvSpPr/>
                <p:nvPr/>
              </p:nvSpPr>
              <p:spPr>
                <a:xfrm>
                  <a:off x="3144" y="1745"/>
                  <a:ext cx="458" cy="1182"/>
                </a:xfrm>
                <a:custGeom>
                  <a:avLst/>
                  <a:gdLst/>
                  <a:ahLst/>
                  <a:cxnLst/>
                  <a:rect l="l" t="t" r="r" b="b"/>
                  <a:pathLst>
                    <a:path w="756" h="2184" extrusionOk="0">
                      <a:moveTo>
                        <a:pt x="756" y="0"/>
                      </a:moveTo>
                      <a:lnTo>
                        <a:pt x="138" y="2184"/>
                      </a:lnTo>
                      <a:lnTo>
                        <a:pt x="0" y="2148"/>
                      </a:lnTo>
                      <a:lnTo>
                        <a:pt x="606" y="78"/>
                      </a:lnTo>
                      <a:lnTo>
                        <a:pt x="756" y="0"/>
                      </a:lnTo>
                      <a:close/>
                    </a:path>
                  </a:pathLst>
                </a:custGeom>
                <a:gradFill>
                  <a:gsLst>
                    <a:gs pos="0">
                      <a:srgbClr val="DDDDDD"/>
                    </a:gs>
                    <a:gs pos="100000">
                      <a:schemeClr val="lt1"/>
                    </a:gs>
                  </a:gsLst>
                  <a:lin ang="54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6" name="Google Shape;156;p3"/>
                <p:cNvSpPr/>
                <p:nvPr/>
              </p:nvSpPr>
              <p:spPr>
                <a:xfrm>
                  <a:off x="1732" y="2534"/>
                  <a:ext cx="1680" cy="399"/>
                </a:xfrm>
                <a:custGeom>
                  <a:avLst/>
                  <a:gdLst/>
                  <a:ahLst/>
                  <a:cxnLst/>
                  <a:rect l="l" t="t" r="r" b="b"/>
                  <a:pathLst>
                    <a:path w="2773" h="738" extrusionOk="0">
                      <a:moveTo>
                        <a:pt x="33" y="0"/>
                      </a:moveTo>
                      <a:lnTo>
                        <a:pt x="0" y="99"/>
                      </a:lnTo>
                      <a:lnTo>
                        <a:pt x="2436" y="738"/>
                      </a:lnTo>
                      <a:cubicBezTo>
                        <a:pt x="2499" y="501"/>
                        <a:pt x="2773" y="727"/>
                        <a:pt x="2373" y="603"/>
                      </a:cubicBezTo>
                      <a:lnTo>
                        <a:pt x="33" y="0"/>
                      </a:lnTo>
                      <a:close/>
                    </a:path>
                  </a:pathLst>
                </a:custGeom>
                <a:gradFill>
                  <a:gsLst>
                    <a:gs pos="0">
                      <a:srgbClr val="0000CC"/>
                    </a:gs>
                    <a:gs pos="100000">
                      <a:schemeClr val="lt1"/>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7" name="Google Shape;157;p3"/>
                <p:cNvSpPr/>
                <p:nvPr/>
              </p:nvSpPr>
              <p:spPr>
                <a:xfrm>
                  <a:off x="3195" y="1755"/>
                  <a:ext cx="429" cy="1187"/>
                </a:xfrm>
                <a:custGeom>
                  <a:avLst/>
                  <a:gdLst/>
                  <a:ahLst/>
                  <a:cxnLst/>
                  <a:rect l="l" t="t" r="r" b="b"/>
                  <a:pathLst>
                    <a:path w="637" h="1659" extrusionOk="0">
                      <a:moveTo>
                        <a:pt x="615" y="0"/>
                      </a:moveTo>
                      <a:lnTo>
                        <a:pt x="637" y="0"/>
                      </a:lnTo>
                      <a:lnTo>
                        <a:pt x="68" y="1659"/>
                      </a:lnTo>
                      <a:lnTo>
                        <a:pt x="0" y="1647"/>
                      </a:lnTo>
                      <a:lnTo>
                        <a:pt x="615" y="0"/>
                      </a:lnTo>
                      <a:close/>
                    </a:path>
                  </a:pathLst>
                </a:custGeom>
                <a:solidFill>
                  <a:srgbClr val="4D4D4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8" name="Google Shape;158;p3"/>
                <p:cNvSpPr/>
                <p:nvPr/>
              </p:nvSpPr>
              <p:spPr>
                <a:xfrm>
                  <a:off x="1734" y="2587"/>
                  <a:ext cx="1494" cy="394"/>
                </a:xfrm>
                <a:custGeom>
                  <a:avLst/>
                  <a:gdLst/>
                  <a:ahLst/>
                  <a:cxnLst/>
                  <a:rect l="l" t="t" r="r" b="b"/>
                  <a:pathLst>
                    <a:path w="2216" h="550" extrusionOk="0">
                      <a:moveTo>
                        <a:pt x="0" y="0"/>
                      </a:moveTo>
                      <a:lnTo>
                        <a:pt x="9" y="57"/>
                      </a:lnTo>
                      <a:lnTo>
                        <a:pt x="2164" y="550"/>
                      </a:lnTo>
                      <a:lnTo>
                        <a:pt x="2216" y="496"/>
                      </a:lnTo>
                      <a:lnTo>
                        <a:pt x="0" y="0"/>
                      </a:lnTo>
                      <a:close/>
                    </a:path>
                  </a:pathLst>
                </a:custGeom>
                <a:gradFill>
                  <a:gsLst>
                    <a:gs pos="0">
                      <a:srgbClr val="000099"/>
                    </a:gs>
                    <a:gs pos="100000">
                      <a:srgbClr val="808080"/>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59" name="Google Shape;159;p3"/>
                <p:cNvGrpSpPr/>
                <p:nvPr/>
              </p:nvGrpSpPr>
              <p:grpSpPr>
                <a:xfrm>
                  <a:off x="1709" y="3008"/>
                  <a:ext cx="507" cy="234"/>
                  <a:chOff x="1740" y="2642"/>
                  <a:chExt cx="752" cy="327"/>
                </a:xfrm>
              </p:grpSpPr>
              <p:sp>
                <p:nvSpPr>
                  <p:cNvPr id="160" name="Google Shape;160;p3"/>
                  <p:cNvSpPr/>
                  <p:nvPr/>
                </p:nvSpPr>
                <p:spPr>
                  <a:xfrm>
                    <a:off x="1740" y="2642"/>
                    <a:ext cx="752" cy="327"/>
                  </a:xfrm>
                  <a:custGeom>
                    <a:avLst/>
                    <a:gdLst/>
                    <a:ahLst/>
                    <a:cxnLst/>
                    <a:rect l="l" t="t" r="r" b="b"/>
                    <a:pathLst>
                      <a:path w="752" h="327" extrusionOk="0">
                        <a:moveTo>
                          <a:pt x="293" y="0"/>
                        </a:moveTo>
                        <a:lnTo>
                          <a:pt x="752" y="124"/>
                        </a:lnTo>
                        <a:lnTo>
                          <a:pt x="470" y="327"/>
                        </a:lnTo>
                        <a:lnTo>
                          <a:pt x="0" y="183"/>
                        </a:lnTo>
                        <a:lnTo>
                          <a:pt x="293"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1" name="Google Shape;161;p3"/>
                  <p:cNvSpPr/>
                  <p:nvPr/>
                </p:nvSpPr>
                <p:spPr>
                  <a:xfrm>
                    <a:off x="1754" y="2649"/>
                    <a:ext cx="726" cy="311"/>
                  </a:xfrm>
                  <a:custGeom>
                    <a:avLst/>
                    <a:gdLst/>
                    <a:ahLst/>
                    <a:cxnLst/>
                    <a:rect l="l" t="t" r="r" b="b"/>
                    <a:pathLst>
                      <a:path w="726" h="311" extrusionOk="0">
                        <a:moveTo>
                          <a:pt x="282" y="0"/>
                        </a:moveTo>
                        <a:lnTo>
                          <a:pt x="726" y="119"/>
                        </a:lnTo>
                        <a:lnTo>
                          <a:pt x="457" y="311"/>
                        </a:lnTo>
                        <a:lnTo>
                          <a:pt x="0" y="173"/>
                        </a:lnTo>
                        <a:lnTo>
                          <a:pt x="282" y="0"/>
                        </a:lnTo>
                        <a:close/>
                      </a:path>
                    </a:pathLst>
                  </a:custGeom>
                  <a:gradFill>
                    <a:gsLst>
                      <a:gs pos="0">
                        <a:srgbClr val="4D4D4D"/>
                      </a:gs>
                      <a:gs pos="100000">
                        <a:srgbClr val="DDDDDD"/>
                      </a:gs>
                    </a:gsLst>
                    <a:lin ang="189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2" name="Google Shape;162;p3"/>
                  <p:cNvSpPr/>
                  <p:nvPr/>
                </p:nvSpPr>
                <p:spPr>
                  <a:xfrm>
                    <a:off x="1808" y="2770"/>
                    <a:ext cx="258" cy="100"/>
                  </a:xfrm>
                  <a:custGeom>
                    <a:avLst/>
                    <a:gdLst/>
                    <a:ahLst/>
                    <a:cxnLst/>
                    <a:rect l="l" t="t" r="r" b="b"/>
                    <a:pathLst>
                      <a:path w="258" h="100" extrusionOk="0">
                        <a:moveTo>
                          <a:pt x="0" y="44"/>
                        </a:moveTo>
                        <a:lnTo>
                          <a:pt x="75" y="0"/>
                        </a:lnTo>
                        <a:lnTo>
                          <a:pt x="258" y="50"/>
                        </a:lnTo>
                        <a:lnTo>
                          <a:pt x="183" y="100"/>
                        </a:lnTo>
                        <a:lnTo>
                          <a:pt x="0" y="44"/>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3" name="Google Shape;163;p3"/>
                  <p:cNvSpPr/>
                  <p:nvPr/>
                </p:nvSpPr>
                <p:spPr>
                  <a:xfrm>
                    <a:off x="1799" y="2816"/>
                    <a:ext cx="194" cy="63"/>
                  </a:xfrm>
                  <a:custGeom>
                    <a:avLst/>
                    <a:gdLst/>
                    <a:ahLst/>
                    <a:cxnLst/>
                    <a:rect l="l" t="t" r="r" b="b"/>
                    <a:pathLst>
                      <a:path w="194" h="63" extrusionOk="0">
                        <a:moveTo>
                          <a:pt x="12" y="0"/>
                        </a:moveTo>
                        <a:lnTo>
                          <a:pt x="194" y="53"/>
                        </a:lnTo>
                        <a:lnTo>
                          <a:pt x="180" y="63"/>
                        </a:lnTo>
                        <a:lnTo>
                          <a:pt x="0" y="9"/>
                        </a:lnTo>
                        <a:lnTo>
                          <a:pt x="12"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4" name="Google Shape;164;p3"/>
                  <p:cNvSpPr/>
                  <p:nvPr/>
                </p:nvSpPr>
                <p:spPr>
                  <a:xfrm>
                    <a:off x="2020" y="2834"/>
                    <a:ext cx="258" cy="102"/>
                  </a:xfrm>
                  <a:custGeom>
                    <a:avLst/>
                    <a:gdLst/>
                    <a:ahLst/>
                    <a:cxnLst/>
                    <a:rect l="l" t="t" r="r" b="b"/>
                    <a:pathLst>
                      <a:path w="258" h="102" extrusionOk="0">
                        <a:moveTo>
                          <a:pt x="0" y="46"/>
                        </a:moveTo>
                        <a:lnTo>
                          <a:pt x="71" y="0"/>
                        </a:lnTo>
                        <a:lnTo>
                          <a:pt x="258" y="52"/>
                        </a:lnTo>
                        <a:lnTo>
                          <a:pt x="183" y="102"/>
                        </a:lnTo>
                        <a:lnTo>
                          <a:pt x="0" y="46"/>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5" name="Google Shape;165;p3"/>
                  <p:cNvSpPr/>
                  <p:nvPr/>
                </p:nvSpPr>
                <p:spPr>
                  <a:xfrm>
                    <a:off x="2011" y="2882"/>
                    <a:ext cx="194" cy="63"/>
                  </a:xfrm>
                  <a:custGeom>
                    <a:avLst/>
                    <a:gdLst/>
                    <a:ahLst/>
                    <a:cxnLst/>
                    <a:rect l="l" t="t" r="r" b="b"/>
                    <a:pathLst>
                      <a:path w="194" h="63" extrusionOk="0">
                        <a:moveTo>
                          <a:pt x="12" y="0"/>
                        </a:moveTo>
                        <a:lnTo>
                          <a:pt x="194" y="53"/>
                        </a:lnTo>
                        <a:lnTo>
                          <a:pt x="180" y="63"/>
                        </a:lnTo>
                        <a:lnTo>
                          <a:pt x="0" y="9"/>
                        </a:lnTo>
                        <a:lnTo>
                          <a:pt x="12"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166" name="Google Shape;166;p3"/>
                <p:cNvSpPr/>
                <p:nvPr/>
              </p:nvSpPr>
              <p:spPr>
                <a:xfrm>
                  <a:off x="2577" y="3043"/>
                  <a:ext cx="614" cy="514"/>
                </a:xfrm>
                <a:custGeom>
                  <a:avLst/>
                  <a:gdLst/>
                  <a:ahLst/>
                  <a:cxnLst/>
                  <a:rect l="l" t="t" r="r" b="b"/>
                  <a:pathLst>
                    <a:path w="990" h="792" extrusionOk="0">
                      <a:moveTo>
                        <a:pt x="3" y="738"/>
                      </a:moveTo>
                      <a:lnTo>
                        <a:pt x="990" y="0"/>
                      </a:lnTo>
                      <a:lnTo>
                        <a:pt x="987" y="60"/>
                      </a:lnTo>
                      <a:lnTo>
                        <a:pt x="0" y="792"/>
                      </a:lnTo>
                      <a:lnTo>
                        <a:pt x="3" y="738"/>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7" name="Google Shape;167;p3"/>
                <p:cNvSpPr/>
                <p:nvPr/>
              </p:nvSpPr>
              <p:spPr>
                <a:xfrm>
                  <a:off x="1010" y="3084"/>
                  <a:ext cx="1571" cy="469"/>
                </a:xfrm>
                <a:custGeom>
                  <a:avLst/>
                  <a:gdLst/>
                  <a:ahLst/>
                  <a:cxnLst/>
                  <a:rect l="l" t="t" r="r" b="b"/>
                  <a:pathLst>
                    <a:path w="2532" h="723" extrusionOk="0">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8" name="Google Shape;168;p3"/>
                <p:cNvSpPr/>
                <p:nvPr/>
              </p:nvSpPr>
              <p:spPr>
                <a:xfrm>
                  <a:off x="1011" y="2998"/>
                  <a:ext cx="17" cy="95"/>
                </a:xfrm>
                <a:custGeom>
                  <a:avLst/>
                  <a:gdLst/>
                  <a:ahLst/>
                  <a:cxnLst/>
                  <a:rect l="l" t="t" r="r" b="b"/>
                  <a:pathLst>
                    <a:path w="26" h="147" extrusionOk="0">
                      <a:moveTo>
                        <a:pt x="26" y="10"/>
                      </a:moveTo>
                      <a:lnTo>
                        <a:pt x="23" y="147"/>
                      </a:lnTo>
                      <a:lnTo>
                        <a:pt x="0" y="144"/>
                      </a:lnTo>
                      <a:lnTo>
                        <a:pt x="3" y="0"/>
                      </a:lnTo>
                      <a:lnTo>
                        <a:pt x="26" y="1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69" name="Google Shape;169;p3"/>
                <p:cNvSpPr/>
                <p:nvPr/>
              </p:nvSpPr>
              <p:spPr>
                <a:xfrm>
                  <a:off x="1012" y="2611"/>
                  <a:ext cx="730" cy="393"/>
                </a:xfrm>
                <a:custGeom>
                  <a:avLst/>
                  <a:gdLst/>
                  <a:ahLst/>
                  <a:cxnLst/>
                  <a:rect l="l" t="t" r="r" b="b"/>
                  <a:pathLst>
                    <a:path w="1176" h="606" extrusionOk="0">
                      <a:moveTo>
                        <a:pt x="1170" y="0"/>
                      </a:moveTo>
                      <a:lnTo>
                        <a:pt x="0" y="597"/>
                      </a:lnTo>
                      <a:lnTo>
                        <a:pt x="30" y="606"/>
                      </a:lnTo>
                      <a:lnTo>
                        <a:pt x="1176" y="18"/>
                      </a:lnTo>
                      <a:lnTo>
                        <a:pt x="1170"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0" name="Google Shape;170;p3"/>
                <p:cNvSpPr/>
                <p:nvPr/>
              </p:nvSpPr>
              <p:spPr>
                <a:xfrm>
                  <a:off x="1061" y="3018"/>
                  <a:ext cx="1490" cy="451"/>
                </a:xfrm>
                <a:custGeom>
                  <a:avLst/>
                  <a:gdLst/>
                  <a:ahLst/>
                  <a:cxnLst/>
                  <a:rect l="l" t="t" r="r" b="b"/>
                  <a:pathLst>
                    <a:path w="2532" h="723" extrusionOk="0">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1" name="Google Shape;171;p3"/>
                <p:cNvSpPr/>
                <p:nvPr/>
              </p:nvSpPr>
              <p:spPr>
                <a:xfrm rot="10800000" flipH="1">
                  <a:off x="2549" y="2986"/>
                  <a:ext cx="608" cy="467"/>
                </a:xfrm>
                <a:custGeom>
                  <a:avLst/>
                  <a:gdLst/>
                  <a:ahLst/>
                  <a:cxnLst/>
                  <a:rect l="l" t="t" r="r" b="b"/>
                  <a:pathLst>
                    <a:path w="2532" h="723" extrusionOk="0">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172" name="Google Shape;172;p3"/>
              <p:cNvGrpSpPr/>
              <p:nvPr/>
            </p:nvGrpSpPr>
            <p:grpSpPr>
              <a:xfrm>
                <a:off x="1187669" y="1611378"/>
                <a:ext cx="511595" cy="419441"/>
                <a:chOff x="2751" y="1851"/>
                <a:chExt cx="462" cy="478"/>
              </a:xfrm>
            </p:grpSpPr>
            <p:pic>
              <p:nvPicPr>
                <p:cNvPr id="173" name="Google Shape;173;p3" descr="iphone_stylized_small"/>
                <p:cNvPicPr preferRelativeResize="0"/>
                <p:nvPr/>
              </p:nvPicPr>
              <p:blipFill rotWithShape="1">
                <a:blip r:embed="rId10">
                  <a:alphaModFix/>
                </a:blip>
                <a:srcRect/>
                <a:stretch/>
              </p:blipFill>
              <p:spPr>
                <a:xfrm>
                  <a:off x="2928" y="1922"/>
                  <a:ext cx="152" cy="407"/>
                </a:xfrm>
                <a:prstGeom prst="rect">
                  <a:avLst/>
                </a:prstGeom>
                <a:noFill/>
                <a:ln>
                  <a:noFill/>
                </a:ln>
              </p:spPr>
            </p:pic>
            <p:pic>
              <p:nvPicPr>
                <p:cNvPr id="174" name="Google Shape;174;p3" descr="antenna_radiation_stylized"/>
                <p:cNvPicPr preferRelativeResize="0"/>
                <p:nvPr/>
              </p:nvPicPr>
              <p:blipFill rotWithShape="1">
                <a:blip r:embed="rId11">
                  <a:alphaModFix/>
                </a:blip>
                <a:srcRect/>
                <a:stretch/>
              </p:blipFill>
              <p:spPr>
                <a:xfrm>
                  <a:off x="2751" y="1851"/>
                  <a:ext cx="462" cy="110"/>
                </a:xfrm>
                <a:prstGeom prst="rect">
                  <a:avLst/>
                </a:prstGeom>
                <a:noFill/>
                <a:ln>
                  <a:noFill/>
                </a:ln>
              </p:spPr>
            </p:pic>
          </p:grpSp>
          <p:grpSp>
            <p:nvGrpSpPr>
              <p:cNvPr id="175" name="Google Shape;175;p3"/>
              <p:cNvGrpSpPr/>
              <p:nvPr/>
            </p:nvGrpSpPr>
            <p:grpSpPr>
              <a:xfrm>
                <a:off x="1346422" y="2111586"/>
                <a:ext cx="580012" cy="769607"/>
                <a:chOff x="7797061" y="3296104"/>
                <a:chExt cx="347997" cy="396620"/>
              </a:xfrm>
            </p:grpSpPr>
            <p:pic>
              <p:nvPicPr>
                <p:cNvPr id="176" name="Google Shape;176;p3" descr="fridge2.png"/>
                <p:cNvPicPr preferRelativeResize="0"/>
                <p:nvPr/>
              </p:nvPicPr>
              <p:blipFill rotWithShape="1">
                <a:blip r:embed="rId12">
                  <a:alphaModFix/>
                </a:blip>
                <a:srcRect/>
                <a:stretch/>
              </p:blipFill>
              <p:spPr>
                <a:xfrm>
                  <a:off x="7896825" y="3355697"/>
                  <a:ext cx="189578" cy="337027"/>
                </a:xfrm>
                <a:prstGeom prst="rect">
                  <a:avLst/>
                </a:prstGeom>
                <a:noFill/>
                <a:ln>
                  <a:noFill/>
                </a:ln>
              </p:spPr>
            </p:pic>
            <p:pic>
              <p:nvPicPr>
                <p:cNvPr id="177" name="Google Shape;177;p3" descr="antenna_stylized"/>
                <p:cNvPicPr preferRelativeResize="0"/>
                <p:nvPr/>
              </p:nvPicPr>
              <p:blipFill rotWithShape="1">
                <a:blip r:embed="rId13">
                  <a:alphaModFix/>
                </a:blip>
                <a:srcRect/>
                <a:stretch/>
              </p:blipFill>
              <p:spPr>
                <a:xfrm>
                  <a:off x="7797061" y="3296104"/>
                  <a:ext cx="347997" cy="167557"/>
                </a:xfrm>
                <a:prstGeom prst="rect">
                  <a:avLst/>
                </a:prstGeom>
                <a:noFill/>
                <a:ln>
                  <a:noFill/>
                </a:ln>
              </p:spPr>
            </p:pic>
          </p:grpSp>
          <p:grpSp>
            <p:nvGrpSpPr>
              <p:cNvPr id="178" name="Google Shape;178;p3"/>
              <p:cNvGrpSpPr/>
              <p:nvPr/>
            </p:nvGrpSpPr>
            <p:grpSpPr>
              <a:xfrm>
                <a:off x="1018136" y="2414197"/>
                <a:ext cx="228492" cy="436354"/>
                <a:chOff x="4140" y="429"/>
                <a:chExt cx="1425" cy="2396"/>
              </a:xfrm>
            </p:grpSpPr>
            <p:sp>
              <p:nvSpPr>
                <p:cNvPr id="179" name="Google Shape;179;p3"/>
                <p:cNvSpPr/>
                <p:nvPr/>
              </p:nvSpPr>
              <p:spPr>
                <a:xfrm>
                  <a:off x="5268" y="433"/>
                  <a:ext cx="283" cy="2286"/>
                </a:xfrm>
                <a:custGeom>
                  <a:avLst/>
                  <a:gdLst/>
                  <a:ahLst/>
                  <a:cxnLst/>
                  <a:rect l="l" t="t" r="r" b="b"/>
                  <a:pathLst>
                    <a:path w="354" h="2742" extrusionOk="0">
                      <a:moveTo>
                        <a:pt x="63" y="0"/>
                      </a:moveTo>
                      <a:lnTo>
                        <a:pt x="354" y="339"/>
                      </a:lnTo>
                      <a:lnTo>
                        <a:pt x="346" y="2624"/>
                      </a:lnTo>
                      <a:lnTo>
                        <a:pt x="0" y="2742"/>
                      </a:lnTo>
                      <a:lnTo>
                        <a:pt x="63" y="0"/>
                      </a:lnTo>
                      <a:close/>
                    </a:path>
                  </a:pathLst>
                </a:custGeom>
                <a:gradFill>
                  <a:gsLst>
                    <a:gs pos="0">
                      <a:srgbClr val="DDDDDD"/>
                    </a:gs>
                    <a:gs pos="100000">
                      <a:srgbClr val="333333"/>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80" name="Google Shape;180;p3"/>
                <p:cNvSpPr/>
                <p:nvPr/>
              </p:nvSpPr>
              <p:spPr>
                <a:xfrm>
                  <a:off x="4210" y="429"/>
                  <a:ext cx="1046" cy="2285"/>
                </a:xfrm>
                <a:prstGeom prst="rect">
                  <a:avLst/>
                </a:prstGeom>
                <a:gradFill>
                  <a:gsLst>
                    <a:gs pos="0">
                      <a:srgbClr val="292929"/>
                    </a:gs>
                    <a:gs pos="100000">
                      <a:srgbClr val="808080"/>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u="none">
                    <a:solidFill>
                      <a:schemeClr val="dk1"/>
                    </a:solidFill>
                    <a:latin typeface="Arial"/>
                    <a:ea typeface="Arial"/>
                    <a:cs typeface="Arial"/>
                    <a:sym typeface="Arial"/>
                  </a:endParaRPr>
                </a:p>
              </p:txBody>
            </p:sp>
            <p:sp>
              <p:nvSpPr>
                <p:cNvPr id="181" name="Google Shape;181;p3"/>
                <p:cNvSpPr/>
                <p:nvPr/>
              </p:nvSpPr>
              <p:spPr>
                <a:xfrm>
                  <a:off x="5321" y="570"/>
                  <a:ext cx="169" cy="2115"/>
                </a:xfrm>
                <a:custGeom>
                  <a:avLst/>
                  <a:gdLst/>
                  <a:ahLst/>
                  <a:cxnLst/>
                  <a:rect l="l" t="t" r="r" b="b"/>
                  <a:pathLst>
                    <a:path w="211" h="2537" extrusionOk="0">
                      <a:moveTo>
                        <a:pt x="7" y="0"/>
                      </a:moveTo>
                      <a:cubicBezTo>
                        <a:pt x="7" y="0"/>
                        <a:pt x="57" y="28"/>
                        <a:pt x="211" y="218"/>
                      </a:cubicBezTo>
                      <a:cubicBezTo>
                        <a:pt x="0" y="1229"/>
                        <a:pt x="41" y="2537"/>
                        <a:pt x="7" y="2501"/>
                      </a:cubicBezTo>
                      <a:lnTo>
                        <a:pt x="7" y="0"/>
                      </a:lnTo>
                      <a:close/>
                    </a:path>
                  </a:pathLst>
                </a:custGeom>
                <a:gradFill>
                  <a:gsLst>
                    <a:gs pos="0">
                      <a:srgbClr val="808080"/>
                    </a:gs>
                    <a:gs pos="100000">
                      <a:srgbClr val="F8F8F8"/>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82" name="Google Shape;182;p3"/>
                <p:cNvSpPr/>
                <p:nvPr/>
              </p:nvSpPr>
              <p:spPr>
                <a:xfrm>
                  <a:off x="5284" y="1640"/>
                  <a:ext cx="263" cy="189"/>
                </a:xfrm>
                <a:custGeom>
                  <a:avLst/>
                  <a:gdLst/>
                  <a:ahLst/>
                  <a:cxnLst/>
                  <a:rect l="l" t="t" r="r" b="b"/>
                  <a:pathLst>
                    <a:path w="328" h="226" extrusionOk="0">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83" name="Google Shape;183;p3"/>
                <p:cNvSpPr/>
                <p:nvPr/>
              </p:nvSpPr>
              <p:spPr>
                <a:xfrm>
                  <a:off x="4210" y="690"/>
                  <a:ext cx="598" cy="47"/>
                </a:xfrm>
                <a:prstGeom prst="rect">
                  <a:avLst/>
                </a:prstGeom>
                <a:solidFill>
                  <a:schemeClr val="dk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u="none">
                    <a:solidFill>
                      <a:schemeClr val="dk1"/>
                    </a:solidFill>
                    <a:latin typeface="Arial"/>
                    <a:ea typeface="Arial"/>
                    <a:cs typeface="Arial"/>
                    <a:sym typeface="Arial"/>
                  </a:endParaRPr>
                </a:p>
              </p:txBody>
            </p:sp>
            <p:grpSp>
              <p:nvGrpSpPr>
                <p:cNvPr id="184" name="Google Shape;184;p3"/>
                <p:cNvGrpSpPr/>
                <p:nvPr/>
              </p:nvGrpSpPr>
              <p:grpSpPr>
                <a:xfrm>
                  <a:off x="4748" y="666"/>
                  <a:ext cx="578" cy="150"/>
                  <a:chOff x="613" y="2566"/>
                  <a:chExt cx="721" cy="144"/>
                </a:xfrm>
              </p:grpSpPr>
              <p:sp>
                <p:nvSpPr>
                  <p:cNvPr id="185" name="Google Shape;185;p3"/>
                  <p:cNvSpPr/>
                  <p:nvPr/>
                </p:nvSpPr>
                <p:spPr>
                  <a:xfrm>
                    <a:off x="613" y="2566"/>
                    <a:ext cx="721" cy="144"/>
                  </a:xfrm>
                  <a:prstGeom prst="roundRect">
                    <a:avLst>
                      <a:gd name="adj" fmla="val 50000"/>
                    </a:avLst>
                  </a:pr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u="none">
                      <a:solidFill>
                        <a:schemeClr val="dk1"/>
                      </a:solidFill>
                      <a:latin typeface="Arial"/>
                      <a:ea typeface="Arial"/>
                      <a:cs typeface="Arial"/>
                      <a:sym typeface="Arial"/>
                    </a:endParaRPr>
                  </a:p>
                </p:txBody>
              </p:sp>
              <p:sp>
                <p:nvSpPr>
                  <p:cNvPr id="186" name="Google Shape;186;p3"/>
                  <p:cNvSpPr/>
                  <p:nvPr/>
                </p:nvSpPr>
                <p:spPr>
                  <a:xfrm>
                    <a:off x="625" y="2581"/>
                    <a:ext cx="696" cy="114"/>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u="none">
                      <a:solidFill>
                        <a:schemeClr val="dk1"/>
                      </a:solidFill>
                      <a:latin typeface="Arial"/>
                      <a:ea typeface="Arial"/>
                      <a:cs typeface="Arial"/>
                      <a:sym typeface="Arial"/>
                    </a:endParaRPr>
                  </a:p>
                </p:txBody>
              </p:sp>
            </p:grpSp>
            <p:sp>
              <p:nvSpPr>
                <p:cNvPr id="187" name="Google Shape;187;p3"/>
                <p:cNvSpPr/>
                <p:nvPr/>
              </p:nvSpPr>
              <p:spPr>
                <a:xfrm>
                  <a:off x="4220" y="1022"/>
                  <a:ext cx="598" cy="47"/>
                </a:xfrm>
                <a:prstGeom prst="rect">
                  <a:avLst/>
                </a:prstGeom>
                <a:solidFill>
                  <a:schemeClr val="dk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u="none">
                    <a:solidFill>
                      <a:schemeClr val="dk1"/>
                    </a:solidFill>
                    <a:latin typeface="Arial"/>
                    <a:ea typeface="Arial"/>
                    <a:cs typeface="Arial"/>
                    <a:sym typeface="Arial"/>
                  </a:endParaRPr>
                </a:p>
              </p:txBody>
            </p:sp>
            <p:grpSp>
              <p:nvGrpSpPr>
                <p:cNvPr id="188" name="Google Shape;188;p3"/>
                <p:cNvGrpSpPr/>
                <p:nvPr/>
              </p:nvGrpSpPr>
              <p:grpSpPr>
                <a:xfrm>
                  <a:off x="4748" y="990"/>
                  <a:ext cx="578" cy="134"/>
                  <a:chOff x="615" y="2564"/>
                  <a:chExt cx="721" cy="139"/>
                </a:xfrm>
              </p:grpSpPr>
              <p:sp>
                <p:nvSpPr>
                  <p:cNvPr id="189" name="Google Shape;189;p3"/>
                  <p:cNvSpPr/>
                  <p:nvPr/>
                </p:nvSpPr>
                <p:spPr>
                  <a:xfrm>
                    <a:off x="615" y="2564"/>
                    <a:ext cx="721" cy="139"/>
                  </a:xfrm>
                  <a:prstGeom prst="roundRect">
                    <a:avLst>
                      <a:gd name="adj" fmla="val 50000"/>
                    </a:avLst>
                  </a:pr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u="none">
                      <a:solidFill>
                        <a:schemeClr val="dk1"/>
                      </a:solidFill>
                      <a:latin typeface="Arial"/>
                      <a:ea typeface="Arial"/>
                      <a:cs typeface="Arial"/>
                      <a:sym typeface="Arial"/>
                    </a:endParaRPr>
                  </a:p>
                </p:txBody>
              </p:sp>
              <p:sp>
                <p:nvSpPr>
                  <p:cNvPr id="190" name="Google Shape;190;p3"/>
                  <p:cNvSpPr/>
                  <p:nvPr/>
                </p:nvSpPr>
                <p:spPr>
                  <a:xfrm>
                    <a:off x="628" y="2581"/>
                    <a:ext cx="696" cy="107"/>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u="none">
                      <a:solidFill>
                        <a:schemeClr val="dk1"/>
                      </a:solidFill>
                      <a:latin typeface="Arial"/>
                      <a:ea typeface="Arial"/>
                      <a:cs typeface="Arial"/>
                      <a:sym typeface="Arial"/>
                    </a:endParaRPr>
                  </a:p>
                </p:txBody>
              </p:sp>
            </p:grpSp>
            <p:sp>
              <p:nvSpPr>
                <p:cNvPr id="191" name="Google Shape;191;p3"/>
                <p:cNvSpPr/>
                <p:nvPr/>
              </p:nvSpPr>
              <p:spPr>
                <a:xfrm>
                  <a:off x="4220" y="1354"/>
                  <a:ext cx="598" cy="47"/>
                </a:xfrm>
                <a:prstGeom prst="rect">
                  <a:avLst/>
                </a:prstGeom>
                <a:solidFill>
                  <a:schemeClr val="dk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u="none">
                    <a:solidFill>
                      <a:schemeClr val="dk1"/>
                    </a:solidFill>
                    <a:latin typeface="Arial"/>
                    <a:ea typeface="Arial"/>
                    <a:cs typeface="Arial"/>
                    <a:sym typeface="Arial"/>
                  </a:endParaRPr>
                </a:p>
              </p:txBody>
            </p:sp>
            <p:sp>
              <p:nvSpPr>
                <p:cNvPr id="192" name="Google Shape;192;p3"/>
                <p:cNvSpPr/>
                <p:nvPr/>
              </p:nvSpPr>
              <p:spPr>
                <a:xfrm>
                  <a:off x="4230" y="1655"/>
                  <a:ext cx="598" cy="47"/>
                </a:xfrm>
                <a:prstGeom prst="rect">
                  <a:avLst/>
                </a:prstGeom>
                <a:solidFill>
                  <a:schemeClr val="dk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u="none">
                    <a:solidFill>
                      <a:schemeClr val="dk1"/>
                    </a:solidFill>
                    <a:latin typeface="Arial"/>
                    <a:ea typeface="Arial"/>
                    <a:cs typeface="Arial"/>
                    <a:sym typeface="Arial"/>
                  </a:endParaRPr>
                </a:p>
              </p:txBody>
            </p:sp>
            <p:grpSp>
              <p:nvGrpSpPr>
                <p:cNvPr id="193" name="Google Shape;193;p3"/>
                <p:cNvGrpSpPr/>
                <p:nvPr/>
              </p:nvGrpSpPr>
              <p:grpSpPr>
                <a:xfrm>
                  <a:off x="4738" y="1647"/>
                  <a:ext cx="578" cy="135"/>
                  <a:chOff x="618" y="2586"/>
                  <a:chExt cx="720" cy="124"/>
                </a:xfrm>
              </p:grpSpPr>
              <p:sp>
                <p:nvSpPr>
                  <p:cNvPr id="194" name="Google Shape;194;p3"/>
                  <p:cNvSpPr/>
                  <p:nvPr/>
                </p:nvSpPr>
                <p:spPr>
                  <a:xfrm>
                    <a:off x="618" y="2586"/>
                    <a:ext cx="720" cy="124"/>
                  </a:xfrm>
                  <a:prstGeom prst="roundRect">
                    <a:avLst>
                      <a:gd name="adj" fmla="val 50000"/>
                    </a:avLst>
                  </a:pr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u="none">
                      <a:solidFill>
                        <a:schemeClr val="dk1"/>
                      </a:solidFill>
                      <a:latin typeface="Arial"/>
                      <a:ea typeface="Arial"/>
                      <a:cs typeface="Arial"/>
                      <a:sym typeface="Arial"/>
                    </a:endParaRPr>
                  </a:p>
                </p:txBody>
              </p:sp>
              <p:sp>
                <p:nvSpPr>
                  <p:cNvPr id="195" name="Google Shape;195;p3"/>
                  <p:cNvSpPr/>
                  <p:nvPr/>
                </p:nvSpPr>
                <p:spPr>
                  <a:xfrm>
                    <a:off x="630" y="2586"/>
                    <a:ext cx="695" cy="109"/>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u="none">
                      <a:solidFill>
                        <a:schemeClr val="dk1"/>
                      </a:solidFill>
                      <a:latin typeface="Arial"/>
                      <a:ea typeface="Arial"/>
                      <a:cs typeface="Arial"/>
                      <a:sym typeface="Arial"/>
                    </a:endParaRPr>
                  </a:p>
                </p:txBody>
              </p:sp>
            </p:grpSp>
            <p:sp>
              <p:nvSpPr>
                <p:cNvPr id="196" name="Google Shape;196;p3"/>
                <p:cNvSpPr/>
                <p:nvPr/>
              </p:nvSpPr>
              <p:spPr>
                <a:xfrm>
                  <a:off x="5288" y="1354"/>
                  <a:ext cx="263" cy="188"/>
                </a:xfrm>
                <a:custGeom>
                  <a:avLst/>
                  <a:gdLst/>
                  <a:ahLst/>
                  <a:cxnLst/>
                  <a:rect l="l" t="t" r="r" b="b"/>
                  <a:pathLst>
                    <a:path w="328" h="226" extrusionOk="0">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97" name="Google Shape;197;p3"/>
                <p:cNvGrpSpPr/>
                <p:nvPr/>
              </p:nvGrpSpPr>
              <p:grpSpPr>
                <a:xfrm>
                  <a:off x="4738" y="1330"/>
                  <a:ext cx="588" cy="134"/>
                  <a:chOff x="613" y="2571"/>
                  <a:chExt cx="732" cy="134"/>
                </a:xfrm>
              </p:grpSpPr>
              <p:sp>
                <p:nvSpPr>
                  <p:cNvPr id="198" name="Google Shape;198;p3"/>
                  <p:cNvSpPr/>
                  <p:nvPr/>
                </p:nvSpPr>
                <p:spPr>
                  <a:xfrm>
                    <a:off x="613" y="2571"/>
                    <a:ext cx="732" cy="134"/>
                  </a:xfrm>
                  <a:prstGeom prst="roundRect">
                    <a:avLst>
                      <a:gd name="adj" fmla="val 50000"/>
                    </a:avLst>
                  </a:pr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u="none">
                      <a:solidFill>
                        <a:schemeClr val="dk1"/>
                      </a:solidFill>
                      <a:latin typeface="Arial"/>
                      <a:ea typeface="Arial"/>
                      <a:cs typeface="Arial"/>
                      <a:sym typeface="Arial"/>
                    </a:endParaRPr>
                  </a:p>
                </p:txBody>
              </p:sp>
              <p:sp>
                <p:nvSpPr>
                  <p:cNvPr id="199" name="Google Shape;199;p3"/>
                  <p:cNvSpPr/>
                  <p:nvPr/>
                </p:nvSpPr>
                <p:spPr>
                  <a:xfrm>
                    <a:off x="625" y="2587"/>
                    <a:ext cx="720" cy="103"/>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u="none">
                      <a:solidFill>
                        <a:schemeClr val="dk1"/>
                      </a:solidFill>
                      <a:latin typeface="Arial"/>
                      <a:ea typeface="Arial"/>
                      <a:cs typeface="Arial"/>
                      <a:sym typeface="Arial"/>
                    </a:endParaRPr>
                  </a:p>
                </p:txBody>
              </p:sp>
            </p:grpSp>
            <p:sp>
              <p:nvSpPr>
                <p:cNvPr id="200" name="Google Shape;200;p3"/>
                <p:cNvSpPr/>
                <p:nvPr/>
              </p:nvSpPr>
              <p:spPr>
                <a:xfrm>
                  <a:off x="5246" y="429"/>
                  <a:ext cx="70" cy="2285"/>
                </a:xfrm>
                <a:prstGeom prst="rect">
                  <a:avLst/>
                </a:prstGeom>
                <a:gradFill>
                  <a:gsLst>
                    <a:gs pos="0">
                      <a:srgbClr val="333333"/>
                    </a:gs>
                    <a:gs pos="50000">
                      <a:srgbClr val="DDDDDD"/>
                    </a:gs>
                    <a:gs pos="100000">
                      <a:srgbClr val="333333"/>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u="none">
                    <a:solidFill>
                      <a:schemeClr val="dk1"/>
                    </a:solidFill>
                    <a:latin typeface="Arial"/>
                    <a:ea typeface="Arial"/>
                    <a:cs typeface="Arial"/>
                    <a:sym typeface="Arial"/>
                  </a:endParaRPr>
                </a:p>
              </p:txBody>
            </p:sp>
            <p:sp>
              <p:nvSpPr>
                <p:cNvPr id="201" name="Google Shape;201;p3"/>
                <p:cNvSpPr/>
                <p:nvPr/>
              </p:nvSpPr>
              <p:spPr>
                <a:xfrm>
                  <a:off x="5312" y="1007"/>
                  <a:ext cx="237" cy="213"/>
                </a:xfrm>
                <a:custGeom>
                  <a:avLst/>
                  <a:gdLst/>
                  <a:ahLst/>
                  <a:cxnLst/>
                  <a:rect l="l" t="t" r="r" b="b"/>
                  <a:pathLst>
                    <a:path w="296" h="256" extrusionOk="0">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2" name="Google Shape;202;p3"/>
                <p:cNvSpPr/>
                <p:nvPr/>
              </p:nvSpPr>
              <p:spPr>
                <a:xfrm>
                  <a:off x="5315" y="680"/>
                  <a:ext cx="244" cy="240"/>
                </a:xfrm>
                <a:custGeom>
                  <a:avLst/>
                  <a:gdLst/>
                  <a:ahLst/>
                  <a:cxnLst/>
                  <a:rect l="l" t="t" r="r" b="b"/>
                  <a:pathLst>
                    <a:path w="304" h="288" extrusionOk="0">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3" name="Google Shape;203;p3"/>
                <p:cNvSpPr/>
                <p:nvPr/>
              </p:nvSpPr>
              <p:spPr>
                <a:xfrm>
                  <a:off x="5515" y="2611"/>
                  <a:ext cx="50" cy="95"/>
                </a:xfrm>
                <a:prstGeom prst="ellipse">
                  <a:avLst/>
                </a:prstGeom>
                <a:solidFill>
                  <a:srgbClr val="33333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u="none">
                    <a:solidFill>
                      <a:schemeClr val="dk1"/>
                    </a:solidFill>
                    <a:latin typeface="Arial"/>
                    <a:ea typeface="Arial"/>
                    <a:cs typeface="Arial"/>
                    <a:sym typeface="Arial"/>
                  </a:endParaRPr>
                </a:p>
              </p:txBody>
            </p:sp>
            <p:sp>
              <p:nvSpPr>
                <p:cNvPr id="204" name="Google Shape;204;p3"/>
                <p:cNvSpPr/>
                <p:nvPr/>
              </p:nvSpPr>
              <p:spPr>
                <a:xfrm>
                  <a:off x="5302" y="2614"/>
                  <a:ext cx="245" cy="200"/>
                </a:xfrm>
                <a:custGeom>
                  <a:avLst/>
                  <a:gdLst/>
                  <a:ahLst/>
                  <a:cxnLst/>
                  <a:rect l="l" t="t" r="r" b="b"/>
                  <a:pathLst>
                    <a:path w="306" h="240" extrusionOk="0">
                      <a:moveTo>
                        <a:pt x="0" y="106"/>
                      </a:moveTo>
                      <a:lnTo>
                        <a:pt x="2" y="240"/>
                      </a:lnTo>
                      <a:lnTo>
                        <a:pt x="306" y="110"/>
                      </a:lnTo>
                      <a:lnTo>
                        <a:pt x="300" y="0"/>
                      </a:lnTo>
                      <a:lnTo>
                        <a:pt x="0" y="106"/>
                      </a:lnTo>
                      <a:close/>
                    </a:path>
                  </a:pathLst>
                </a:custGeom>
                <a:solidFill>
                  <a:srgbClr val="33333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05" name="Google Shape;205;p3"/>
                <p:cNvSpPr/>
                <p:nvPr/>
              </p:nvSpPr>
              <p:spPr>
                <a:xfrm>
                  <a:off x="4140" y="2675"/>
                  <a:ext cx="1196" cy="150"/>
                </a:xfrm>
                <a:prstGeom prst="roundRect">
                  <a:avLst>
                    <a:gd name="adj" fmla="val 50000"/>
                  </a:avLst>
                </a:prstGeom>
                <a:solidFill>
                  <a:srgbClr val="DDDDDD"/>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u="none">
                    <a:solidFill>
                      <a:schemeClr val="dk1"/>
                    </a:solidFill>
                    <a:latin typeface="Arial"/>
                    <a:ea typeface="Arial"/>
                    <a:cs typeface="Arial"/>
                    <a:sym typeface="Arial"/>
                  </a:endParaRPr>
                </a:p>
              </p:txBody>
            </p:sp>
            <p:sp>
              <p:nvSpPr>
                <p:cNvPr id="206" name="Google Shape;206;p3"/>
                <p:cNvSpPr/>
                <p:nvPr/>
              </p:nvSpPr>
              <p:spPr>
                <a:xfrm>
                  <a:off x="4210" y="2714"/>
                  <a:ext cx="1066" cy="79"/>
                </a:xfrm>
                <a:prstGeom prst="roundRect">
                  <a:avLst>
                    <a:gd name="adj" fmla="val 50000"/>
                  </a:avLst>
                </a:prstGeom>
                <a:gradFill>
                  <a:gsLst>
                    <a:gs pos="0">
                      <a:schemeClr val="dk2"/>
                    </a:gs>
                    <a:gs pos="100000">
                      <a:schemeClr val="lt2"/>
                    </a:gs>
                  </a:gsLst>
                  <a:lin ang="0" scaled="0"/>
                </a:gra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u="none">
                    <a:solidFill>
                      <a:schemeClr val="dk1"/>
                    </a:solidFill>
                    <a:latin typeface="Arial"/>
                    <a:ea typeface="Arial"/>
                    <a:cs typeface="Arial"/>
                    <a:sym typeface="Arial"/>
                  </a:endParaRPr>
                </a:p>
              </p:txBody>
            </p:sp>
            <p:sp>
              <p:nvSpPr>
                <p:cNvPr id="207" name="Google Shape;207;p3"/>
                <p:cNvSpPr/>
                <p:nvPr/>
              </p:nvSpPr>
              <p:spPr>
                <a:xfrm>
                  <a:off x="4309" y="2382"/>
                  <a:ext cx="159" cy="142"/>
                </a:xfrm>
                <a:prstGeom prst="ellipse">
                  <a:avLst/>
                </a:prstGeom>
                <a:solidFill>
                  <a:srgbClr val="33CC3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u="none">
                    <a:solidFill>
                      <a:schemeClr val="dk1"/>
                    </a:solidFill>
                    <a:latin typeface="Arial"/>
                    <a:ea typeface="Arial"/>
                    <a:cs typeface="Arial"/>
                    <a:sym typeface="Arial"/>
                  </a:endParaRPr>
                </a:p>
              </p:txBody>
            </p:sp>
            <p:sp>
              <p:nvSpPr>
                <p:cNvPr id="208" name="Google Shape;208;p3"/>
                <p:cNvSpPr/>
                <p:nvPr/>
              </p:nvSpPr>
              <p:spPr>
                <a:xfrm>
                  <a:off x="4489" y="2382"/>
                  <a:ext cx="159" cy="142"/>
                </a:xfrm>
                <a:prstGeom prst="ellipse">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Noto Sans Symbols"/>
                    <a:buNone/>
                  </a:pPr>
                  <a:endParaRPr sz="1800" b="0" u="none">
                    <a:solidFill>
                      <a:srgbClr val="FF0000"/>
                    </a:solidFill>
                    <a:latin typeface="Arial"/>
                    <a:ea typeface="Arial"/>
                    <a:cs typeface="Arial"/>
                    <a:sym typeface="Arial"/>
                  </a:endParaRPr>
                </a:p>
              </p:txBody>
            </p:sp>
            <p:sp>
              <p:nvSpPr>
                <p:cNvPr id="209" name="Google Shape;209;p3"/>
                <p:cNvSpPr/>
                <p:nvPr/>
              </p:nvSpPr>
              <p:spPr>
                <a:xfrm>
                  <a:off x="4658" y="2382"/>
                  <a:ext cx="159" cy="142"/>
                </a:xfrm>
                <a:prstGeom prst="ellipse">
                  <a:avLst/>
                </a:prstGeom>
                <a:solidFill>
                  <a:srgbClr val="33CC3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u="none">
                    <a:solidFill>
                      <a:schemeClr val="dk1"/>
                    </a:solidFill>
                    <a:latin typeface="Arial"/>
                    <a:ea typeface="Arial"/>
                    <a:cs typeface="Arial"/>
                    <a:sym typeface="Arial"/>
                  </a:endParaRPr>
                </a:p>
              </p:txBody>
            </p:sp>
            <p:sp>
              <p:nvSpPr>
                <p:cNvPr id="210" name="Google Shape;210;p3"/>
                <p:cNvSpPr/>
                <p:nvPr/>
              </p:nvSpPr>
              <p:spPr>
                <a:xfrm>
                  <a:off x="5067" y="1837"/>
                  <a:ext cx="80" cy="759"/>
                </a:xfrm>
                <a:prstGeom prst="rect">
                  <a:avLst/>
                </a:prstGeom>
                <a:solidFill>
                  <a:srgbClr val="29292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u="none">
                    <a:solidFill>
                      <a:schemeClr val="dk1"/>
                    </a:solidFill>
                    <a:latin typeface="Arial"/>
                    <a:ea typeface="Arial"/>
                    <a:cs typeface="Arial"/>
                    <a:sym typeface="Arial"/>
                  </a:endParaRPr>
                </a:p>
              </p:txBody>
            </p:sp>
          </p:grpSp>
          <p:grpSp>
            <p:nvGrpSpPr>
              <p:cNvPr id="211" name="Google Shape;211;p3"/>
              <p:cNvGrpSpPr/>
              <p:nvPr/>
            </p:nvGrpSpPr>
            <p:grpSpPr>
              <a:xfrm>
                <a:off x="2053502" y="2245186"/>
                <a:ext cx="672582" cy="617342"/>
                <a:chOff x="5275406" y="2711455"/>
                <a:chExt cx="452949" cy="405518"/>
              </a:xfrm>
            </p:grpSpPr>
            <p:pic>
              <p:nvPicPr>
                <p:cNvPr id="212" name="Google Shape;212;p3" descr="server_rack.png"/>
                <p:cNvPicPr preferRelativeResize="0"/>
                <p:nvPr/>
              </p:nvPicPr>
              <p:blipFill rotWithShape="1">
                <a:blip r:embed="rId14">
                  <a:alphaModFix/>
                </a:blip>
                <a:srcRect/>
                <a:stretch/>
              </p:blipFill>
              <p:spPr>
                <a:xfrm>
                  <a:off x="5537367" y="2770786"/>
                  <a:ext cx="190988" cy="313366"/>
                </a:xfrm>
                <a:prstGeom prst="rect">
                  <a:avLst/>
                </a:prstGeom>
                <a:noFill/>
                <a:ln>
                  <a:noFill/>
                </a:ln>
              </p:spPr>
            </p:pic>
            <p:pic>
              <p:nvPicPr>
                <p:cNvPr id="213" name="Google Shape;213;p3" descr="server_rack.png"/>
                <p:cNvPicPr preferRelativeResize="0"/>
                <p:nvPr/>
              </p:nvPicPr>
              <p:blipFill rotWithShape="1">
                <a:blip r:embed="rId14">
                  <a:alphaModFix/>
                </a:blip>
                <a:srcRect/>
                <a:stretch/>
              </p:blipFill>
              <p:spPr>
                <a:xfrm>
                  <a:off x="5275406" y="2764002"/>
                  <a:ext cx="190988" cy="313366"/>
                </a:xfrm>
                <a:prstGeom prst="rect">
                  <a:avLst/>
                </a:prstGeom>
                <a:noFill/>
                <a:ln>
                  <a:noFill/>
                </a:ln>
              </p:spPr>
            </p:pic>
            <p:pic>
              <p:nvPicPr>
                <p:cNvPr id="214" name="Google Shape;214;p3" descr="server_rack.png"/>
                <p:cNvPicPr preferRelativeResize="0"/>
                <p:nvPr/>
              </p:nvPicPr>
              <p:blipFill rotWithShape="1">
                <a:blip r:embed="rId14">
                  <a:alphaModFix/>
                </a:blip>
                <a:srcRect/>
                <a:stretch/>
              </p:blipFill>
              <p:spPr>
                <a:xfrm>
                  <a:off x="5385676" y="2711455"/>
                  <a:ext cx="247152" cy="405518"/>
                </a:xfrm>
                <a:prstGeom prst="rect">
                  <a:avLst/>
                </a:prstGeom>
                <a:noFill/>
                <a:ln>
                  <a:noFill/>
                </a:ln>
              </p:spPr>
            </p:pic>
          </p:grpSp>
          <p:grpSp>
            <p:nvGrpSpPr>
              <p:cNvPr id="215" name="Google Shape;215;p3"/>
              <p:cNvGrpSpPr/>
              <p:nvPr/>
            </p:nvGrpSpPr>
            <p:grpSpPr>
              <a:xfrm flipH="1">
                <a:off x="618085" y="1595547"/>
                <a:ext cx="517401" cy="503916"/>
                <a:chOff x="2839" y="3501"/>
                <a:chExt cx="755" cy="803"/>
              </a:xfrm>
            </p:grpSpPr>
            <p:pic>
              <p:nvPicPr>
                <p:cNvPr id="216" name="Google Shape;216;p3" descr="desktop_computer_stylized_medium"/>
                <p:cNvPicPr preferRelativeResize="0"/>
                <p:nvPr/>
              </p:nvPicPr>
              <p:blipFill rotWithShape="1">
                <a:blip r:embed="rId15">
                  <a:alphaModFix/>
                </a:blip>
                <a:srcRect/>
                <a:stretch/>
              </p:blipFill>
              <p:spPr>
                <a:xfrm>
                  <a:off x="2839" y="3501"/>
                  <a:ext cx="755" cy="803"/>
                </a:xfrm>
                <a:prstGeom prst="rect">
                  <a:avLst/>
                </a:prstGeom>
                <a:noFill/>
                <a:ln>
                  <a:noFill/>
                </a:ln>
              </p:spPr>
            </p:pic>
            <p:sp>
              <p:nvSpPr>
                <p:cNvPr id="217" name="Google Shape;217;p3"/>
                <p:cNvSpPr/>
                <p:nvPr/>
              </p:nvSpPr>
              <p:spPr>
                <a:xfrm>
                  <a:off x="2916" y="3578"/>
                  <a:ext cx="356" cy="368"/>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218" name="Google Shape;218;p3"/>
              <p:cNvGrpSpPr/>
              <p:nvPr/>
            </p:nvGrpSpPr>
            <p:grpSpPr>
              <a:xfrm>
                <a:off x="1609415" y="1428021"/>
                <a:ext cx="748578" cy="712374"/>
                <a:chOff x="8631407" y="2290407"/>
                <a:chExt cx="530702" cy="478009"/>
              </a:xfrm>
            </p:grpSpPr>
            <p:pic>
              <p:nvPicPr>
                <p:cNvPr id="219" name="Google Shape;219;p3" descr="light2.png"/>
                <p:cNvPicPr preferRelativeResize="0"/>
                <p:nvPr/>
              </p:nvPicPr>
              <p:blipFill rotWithShape="1">
                <a:blip r:embed="rId16">
                  <a:alphaModFix/>
                </a:blip>
                <a:srcRect/>
                <a:stretch/>
              </p:blipFill>
              <p:spPr>
                <a:xfrm flipH="1">
                  <a:off x="8825293" y="2362969"/>
                  <a:ext cx="92772" cy="405447"/>
                </a:xfrm>
                <a:prstGeom prst="rect">
                  <a:avLst/>
                </a:prstGeom>
                <a:noFill/>
                <a:ln>
                  <a:noFill/>
                </a:ln>
              </p:spPr>
            </p:pic>
            <p:pic>
              <p:nvPicPr>
                <p:cNvPr id="220" name="Google Shape;220;p3" descr="antenna_stylized"/>
                <p:cNvPicPr preferRelativeResize="0"/>
                <p:nvPr/>
              </p:nvPicPr>
              <p:blipFill rotWithShape="1">
                <a:blip r:embed="rId17">
                  <a:alphaModFix/>
                </a:blip>
                <a:srcRect/>
                <a:stretch/>
              </p:blipFill>
              <p:spPr>
                <a:xfrm>
                  <a:off x="8631407" y="2290407"/>
                  <a:ext cx="530702" cy="223756"/>
                </a:xfrm>
                <a:prstGeom prst="rect">
                  <a:avLst/>
                </a:prstGeom>
                <a:noFill/>
                <a:ln>
                  <a:noFill/>
                </a:ln>
              </p:spPr>
            </p:pic>
          </p:grpSp>
          <p:grpSp>
            <p:nvGrpSpPr>
              <p:cNvPr id="221" name="Google Shape;221;p3"/>
              <p:cNvGrpSpPr/>
              <p:nvPr/>
            </p:nvGrpSpPr>
            <p:grpSpPr>
              <a:xfrm>
                <a:off x="177500" y="2082690"/>
                <a:ext cx="849312" cy="226109"/>
                <a:chOff x="8493165" y="2029804"/>
                <a:chExt cx="849312" cy="226109"/>
              </a:xfrm>
            </p:grpSpPr>
            <p:pic>
              <p:nvPicPr>
                <p:cNvPr id="222" name="Google Shape;222;p3" descr="car_icon_small"/>
                <p:cNvPicPr preferRelativeResize="0"/>
                <p:nvPr/>
              </p:nvPicPr>
              <p:blipFill rotWithShape="1">
                <a:blip r:embed="rId18">
                  <a:alphaModFix/>
                </a:blip>
                <a:srcRect/>
                <a:stretch/>
              </p:blipFill>
              <p:spPr>
                <a:xfrm>
                  <a:off x="8493165" y="2087638"/>
                  <a:ext cx="849312" cy="168275"/>
                </a:xfrm>
                <a:prstGeom prst="rect">
                  <a:avLst/>
                </a:prstGeom>
                <a:noFill/>
                <a:ln>
                  <a:noFill/>
                </a:ln>
              </p:spPr>
            </p:pic>
            <p:pic>
              <p:nvPicPr>
                <p:cNvPr id="223" name="Google Shape;223;p3" descr="antenna_stylized"/>
                <p:cNvPicPr preferRelativeResize="0"/>
                <p:nvPr/>
              </p:nvPicPr>
              <p:blipFill rotWithShape="1">
                <a:blip r:embed="rId17">
                  <a:alphaModFix/>
                </a:blip>
                <a:srcRect/>
                <a:stretch/>
              </p:blipFill>
              <p:spPr>
                <a:xfrm>
                  <a:off x="8704645" y="2029804"/>
                  <a:ext cx="530702" cy="223756"/>
                </a:xfrm>
                <a:prstGeom prst="rect">
                  <a:avLst/>
                </a:prstGeom>
                <a:noFill/>
                <a:ln>
                  <a:noFill/>
                </a:ln>
              </p:spPr>
            </p:pic>
          </p:grpSp>
        </p:grpSp>
      </p:grpSp>
      <p:grpSp>
        <p:nvGrpSpPr>
          <p:cNvPr id="224" name="Google Shape;224;p3"/>
          <p:cNvGrpSpPr/>
          <p:nvPr/>
        </p:nvGrpSpPr>
        <p:grpSpPr>
          <a:xfrm>
            <a:off x="7562238" y="2127325"/>
            <a:ext cx="3578867" cy="3640284"/>
            <a:chOff x="7562238" y="2127325"/>
            <a:chExt cx="3578867" cy="3640284"/>
          </a:xfrm>
        </p:grpSpPr>
        <p:cxnSp>
          <p:nvCxnSpPr>
            <p:cNvPr id="225" name="Google Shape;225;p3"/>
            <p:cNvCxnSpPr/>
            <p:nvPr/>
          </p:nvCxnSpPr>
          <p:spPr>
            <a:xfrm rot="10800000">
              <a:off x="10559920" y="3580125"/>
              <a:ext cx="412964" cy="63712"/>
            </a:xfrm>
            <a:prstGeom prst="straightConnector1">
              <a:avLst/>
            </a:prstGeom>
            <a:noFill/>
            <a:ln w="9525" cap="flat" cmpd="sng">
              <a:solidFill>
                <a:schemeClr val="dk1"/>
              </a:solidFill>
              <a:prstDash val="solid"/>
              <a:miter lim="800000"/>
              <a:headEnd type="none" w="sm" len="sm"/>
              <a:tailEnd type="none" w="sm" len="sm"/>
            </a:ln>
          </p:spPr>
        </p:cxnSp>
        <p:cxnSp>
          <p:nvCxnSpPr>
            <p:cNvPr id="226" name="Google Shape;226;p3"/>
            <p:cNvCxnSpPr/>
            <p:nvPr/>
          </p:nvCxnSpPr>
          <p:spPr>
            <a:xfrm rot="10800000">
              <a:off x="10660835" y="3640684"/>
              <a:ext cx="345866" cy="738975"/>
            </a:xfrm>
            <a:prstGeom prst="straightConnector1">
              <a:avLst/>
            </a:prstGeom>
            <a:noFill/>
            <a:ln w="9525" cap="flat" cmpd="sng">
              <a:solidFill>
                <a:schemeClr val="dk1"/>
              </a:solidFill>
              <a:prstDash val="solid"/>
              <a:miter lim="800000"/>
              <a:headEnd type="none" w="sm" len="sm"/>
              <a:tailEnd type="none" w="sm" len="sm"/>
            </a:ln>
          </p:spPr>
        </p:cxnSp>
        <p:cxnSp>
          <p:nvCxnSpPr>
            <p:cNvPr id="227" name="Google Shape;227;p3"/>
            <p:cNvCxnSpPr/>
            <p:nvPr/>
          </p:nvCxnSpPr>
          <p:spPr>
            <a:xfrm rot="10800000" flipH="1">
              <a:off x="10636897" y="3633421"/>
              <a:ext cx="335987" cy="395340"/>
            </a:xfrm>
            <a:prstGeom prst="straightConnector1">
              <a:avLst/>
            </a:prstGeom>
            <a:noFill/>
            <a:ln w="9525" cap="flat" cmpd="sng">
              <a:solidFill>
                <a:schemeClr val="dk1"/>
              </a:solidFill>
              <a:prstDash val="solid"/>
              <a:miter lim="800000"/>
              <a:headEnd type="none" w="sm" len="sm"/>
              <a:tailEnd type="none" w="sm" len="sm"/>
            </a:ln>
          </p:spPr>
        </p:cxnSp>
        <p:cxnSp>
          <p:nvCxnSpPr>
            <p:cNvPr id="228" name="Google Shape;228;p3"/>
            <p:cNvCxnSpPr/>
            <p:nvPr/>
          </p:nvCxnSpPr>
          <p:spPr>
            <a:xfrm rot="10800000">
              <a:off x="10570774" y="3594896"/>
              <a:ext cx="1" cy="485748"/>
            </a:xfrm>
            <a:prstGeom prst="straightConnector1">
              <a:avLst/>
            </a:prstGeom>
            <a:noFill/>
            <a:ln w="9525" cap="flat" cmpd="sng">
              <a:solidFill>
                <a:schemeClr val="dk1"/>
              </a:solidFill>
              <a:prstDash val="solid"/>
              <a:miter lim="800000"/>
              <a:headEnd type="none" w="sm" len="sm"/>
              <a:tailEnd type="none" w="sm" len="sm"/>
            </a:ln>
          </p:spPr>
        </p:cxnSp>
        <p:cxnSp>
          <p:nvCxnSpPr>
            <p:cNvPr id="229" name="Google Shape;229;p3"/>
            <p:cNvCxnSpPr/>
            <p:nvPr/>
          </p:nvCxnSpPr>
          <p:spPr>
            <a:xfrm rot="10800000">
              <a:off x="10550620" y="4071642"/>
              <a:ext cx="508543" cy="348647"/>
            </a:xfrm>
            <a:prstGeom prst="straightConnector1">
              <a:avLst/>
            </a:prstGeom>
            <a:noFill/>
            <a:ln w="9525" cap="flat" cmpd="sng">
              <a:solidFill>
                <a:schemeClr val="dk1"/>
              </a:solidFill>
              <a:prstDash val="solid"/>
              <a:miter lim="800000"/>
              <a:headEnd type="none" w="sm" len="sm"/>
              <a:tailEnd type="none" w="sm" len="sm"/>
            </a:ln>
          </p:spPr>
        </p:cxnSp>
        <p:cxnSp>
          <p:nvCxnSpPr>
            <p:cNvPr id="230" name="Google Shape;230;p3"/>
            <p:cNvCxnSpPr/>
            <p:nvPr/>
          </p:nvCxnSpPr>
          <p:spPr>
            <a:xfrm rot="10800000">
              <a:off x="9895195" y="4087742"/>
              <a:ext cx="655425" cy="0"/>
            </a:xfrm>
            <a:prstGeom prst="straightConnector1">
              <a:avLst/>
            </a:prstGeom>
            <a:noFill/>
            <a:ln w="9525" cap="flat" cmpd="sng">
              <a:solidFill>
                <a:schemeClr val="dk1"/>
              </a:solidFill>
              <a:prstDash val="solid"/>
              <a:miter lim="800000"/>
              <a:headEnd type="none" w="sm" len="sm"/>
              <a:tailEnd type="none" w="sm" len="sm"/>
            </a:ln>
          </p:spPr>
        </p:cxnSp>
        <p:cxnSp>
          <p:nvCxnSpPr>
            <p:cNvPr id="231" name="Google Shape;231;p3"/>
            <p:cNvCxnSpPr/>
            <p:nvPr/>
          </p:nvCxnSpPr>
          <p:spPr>
            <a:xfrm rot="10800000">
              <a:off x="9219616" y="4087742"/>
              <a:ext cx="655425" cy="0"/>
            </a:xfrm>
            <a:prstGeom prst="straightConnector1">
              <a:avLst/>
            </a:prstGeom>
            <a:noFill/>
            <a:ln w="9525" cap="flat" cmpd="sng">
              <a:solidFill>
                <a:schemeClr val="dk1"/>
              </a:solidFill>
              <a:prstDash val="solid"/>
              <a:miter lim="800000"/>
              <a:headEnd type="none" w="sm" len="sm"/>
              <a:tailEnd type="none" w="sm" len="sm"/>
            </a:ln>
          </p:spPr>
        </p:cxnSp>
        <p:cxnSp>
          <p:nvCxnSpPr>
            <p:cNvPr id="232" name="Google Shape;232;p3"/>
            <p:cNvCxnSpPr/>
            <p:nvPr/>
          </p:nvCxnSpPr>
          <p:spPr>
            <a:xfrm flipH="1">
              <a:off x="9276868" y="3507672"/>
              <a:ext cx="382424" cy="517050"/>
            </a:xfrm>
            <a:prstGeom prst="straightConnector1">
              <a:avLst/>
            </a:prstGeom>
            <a:noFill/>
            <a:ln w="9525" cap="flat" cmpd="sng">
              <a:solidFill>
                <a:schemeClr val="dk1"/>
              </a:solidFill>
              <a:prstDash val="solid"/>
              <a:miter lim="800000"/>
              <a:headEnd type="none" w="sm" len="sm"/>
              <a:tailEnd type="none" w="sm" len="sm"/>
            </a:ln>
          </p:spPr>
        </p:cxnSp>
        <p:cxnSp>
          <p:nvCxnSpPr>
            <p:cNvPr id="233" name="Google Shape;233;p3"/>
            <p:cNvCxnSpPr/>
            <p:nvPr/>
          </p:nvCxnSpPr>
          <p:spPr>
            <a:xfrm>
              <a:off x="9733069" y="3507672"/>
              <a:ext cx="0" cy="540294"/>
            </a:xfrm>
            <a:prstGeom prst="straightConnector1">
              <a:avLst/>
            </a:prstGeom>
            <a:noFill/>
            <a:ln w="9525" cap="flat" cmpd="sng">
              <a:solidFill>
                <a:schemeClr val="dk1"/>
              </a:solidFill>
              <a:prstDash val="solid"/>
              <a:miter lim="800000"/>
              <a:headEnd type="none" w="sm" len="sm"/>
              <a:tailEnd type="none" w="sm" len="sm"/>
            </a:ln>
          </p:spPr>
        </p:cxnSp>
        <p:cxnSp>
          <p:nvCxnSpPr>
            <p:cNvPr id="234" name="Google Shape;234;p3"/>
            <p:cNvCxnSpPr/>
            <p:nvPr/>
          </p:nvCxnSpPr>
          <p:spPr>
            <a:xfrm>
              <a:off x="10137668" y="2754692"/>
              <a:ext cx="488174" cy="839333"/>
            </a:xfrm>
            <a:prstGeom prst="straightConnector1">
              <a:avLst/>
            </a:prstGeom>
            <a:noFill/>
            <a:ln w="9525" cap="flat" cmpd="sng">
              <a:solidFill>
                <a:schemeClr val="dk1"/>
              </a:solidFill>
              <a:prstDash val="solid"/>
              <a:miter lim="800000"/>
              <a:headEnd type="none" w="sm" len="sm"/>
              <a:tailEnd type="none" w="sm" len="sm"/>
            </a:ln>
          </p:spPr>
        </p:cxnSp>
        <p:cxnSp>
          <p:nvCxnSpPr>
            <p:cNvPr id="235" name="Google Shape;235;p3"/>
            <p:cNvCxnSpPr/>
            <p:nvPr/>
          </p:nvCxnSpPr>
          <p:spPr>
            <a:xfrm flipH="1">
              <a:off x="9798719" y="2695013"/>
              <a:ext cx="380432" cy="694807"/>
            </a:xfrm>
            <a:prstGeom prst="straightConnector1">
              <a:avLst/>
            </a:prstGeom>
            <a:noFill/>
            <a:ln w="12700" cap="flat" cmpd="sng">
              <a:solidFill>
                <a:schemeClr val="dk1"/>
              </a:solidFill>
              <a:prstDash val="solid"/>
              <a:miter lim="800000"/>
              <a:headEnd type="none" w="sm" len="sm"/>
              <a:tailEnd type="none" w="sm" len="sm"/>
            </a:ln>
          </p:spPr>
        </p:cxnSp>
        <p:grpSp>
          <p:nvGrpSpPr>
            <p:cNvPr id="236" name="Google Shape;236;p3"/>
            <p:cNvGrpSpPr/>
            <p:nvPr/>
          </p:nvGrpSpPr>
          <p:grpSpPr>
            <a:xfrm>
              <a:off x="7562238" y="2127325"/>
              <a:ext cx="3578867" cy="3640284"/>
              <a:chOff x="7562238" y="2127325"/>
              <a:chExt cx="3578867" cy="3640284"/>
            </a:xfrm>
          </p:grpSpPr>
          <p:grpSp>
            <p:nvGrpSpPr>
              <p:cNvPr id="237" name="Google Shape;237;p3"/>
              <p:cNvGrpSpPr/>
              <p:nvPr/>
            </p:nvGrpSpPr>
            <p:grpSpPr>
              <a:xfrm>
                <a:off x="7857253" y="2127325"/>
                <a:ext cx="3283852" cy="3640284"/>
                <a:chOff x="7881336" y="2104198"/>
                <a:chExt cx="3283852" cy="3640284"/>
              </a:xfrm>
            </p:grpSpPr>
            <p:cxnSp>
              <p:nvCxnSpPr>
                <p:cNvPr id="238" name="Google Shape;238;p3"/>
                <p:cNvCxnSpPr/>
                <p:nvPr/>
              </p:nvCxnSpPr>
              <p:spPr>
                <a:xfrm rot="5400000" flipH="1">
                  <a:off x="9813692" y="5228612"/>
                  <a:ext cx="388062" cy="7560"/>
                </a:xfrm>
                <a:prstGeom prst="straightConnector1">
                  <a:avLst/>
                </a:prstGeom>
                <a:noFill/>
                <a:ln w="12700" cap="flat" cmpd="sng">
                  <a:solidFill>
                    <a:schemeClr val="dk1"/>
                  </a:solidFill>
                  <a:prstDash val="solid"/>
                  <a:round/>
                  <a:headEnd type="none" w="med" len="med"/>
                  <a:tailEnd type="none" w="med" len="med"/>
                </a:ln>
              </p:spPr>
            </p:cxnSp>
            <p:cxnSp>
              <p:nvCxnSpPr>
                <p:cNvPr id="239" name="Google Shape;239;p3"/>
                <p:cNvCxnSpPr/>
                <p:nvPr/>
              </p:nvCxnSpPr>
              <p:spPr>
                <a:xfrm rot="10800000">
                  <a:off x="10234009" y="5382159"/>
                  <a:ext cx="0" cy="114300"/>
                </a:xfrm>
                <a:prstGeom prst="straightConnector1">
                  <a:avLst/>
                </a:prstGeom>
                <a:noFill/>
                <a:ln w="12700" cap="flat" cmpd="sng">
                  <a:solidFill>
                    <a:schemeClr val="dk1"/>
                  </a:solidFill>
                  <a:prstDash val="solid"/>
                  <a:round/>
                  <a:headEnd type="none" w="med" len="med"/>
                  <a:tailEnd type="none" w="med" len="med"/>
                </a:ln>
              </p:spPr>
            </p:cxnSp>
            <p:cxnSp>
              <p:nvCxnSpPr>
                <p:cNvPr id="240" name="Google Shape;240;p3"/>
                <p:cNvCxnSpPr/>
                <p:nvPr/>
              </p:nvCxnSpPr>
              <p:spPr>
                <a:xfrm>
                  <a:off x="9457042" y="4815390"/>
                  <a:ext cx="524483" cy="261537"/>
                </a:xfrm>
                <a:prstGeom prst="straightConnector1">
                  <a:avLst/>
                </a:prstGeom>
                <a:noFill/>
                <a:ln w="9525" cap="flat" cmpd="sng">
                  <a:solidFill>
                    <a:schemeClr val="dk1"/>
                  </a:solidFill>
                  <a:prstDash val="solid"/>
                  <a:round/>
                  <a:headEnd type="none" w="med" len="med"/>
                  <a:tailEnd type="none" w="med" len="med"/>
                </a:ln>
              </p:spPr>
            </p:cxnSp>
            <p:cxnSp>
              <p:nvCxnSpPr>
                <p:cNvPr id="241" name="Google Shape;241;p3"/>
                <p:cNvCxnSpPr/>
                <p:nvPr/>
              </p:nvCxnSpPr>
              <p:spPr>
                <a:xfrm rot="10800000" flipH="1">
                  <a:off x="8874149" y="4815390"/>
                  <a:ext cx="569255" cy="246266"/>
                </a:xfrm>
                <a:prstGeom prst="straightConnector1">
                  <a:avLst/>
                </a:prstGeom>
                <a:noFill/>
                <a:ln w="9525" cap="flat" cmpd="sng">
                  <a:solidFill>
                    <a:schemeClr val="dk1"/>
                  </a:solidFill>
                  <a:prstDash val="solid"/>
                  <a:round/>
                  <a:headEnd type="none" w="med" len="med"/>
                  <a:tailEnd type="none" w="med" len="med"/>
                </a:ln>
              </p:spPr>
            </p:cxnSp>
            <p:cxnSp>
              <p:nvCxnSpPr>
                <p:cNvPr id="242" name="Google Shape;242;p3"/>
                <p:cNvCxnSpPr/>
                <p:nvPr/>
              </p:nvCxnSpPr>
              <p:spPr>
                <a:xfrm>
                  <a:off x="8845827" y="5085749"/>
                  <a:ext cx="1030502" cy="0"/>
                </a:xfrm>
                <a:prstGeom prst="straightConnector1">
                  <a:avLst/>
                </a:prstGeom>
                <a:noFill/>
                <a:ln w="9525" cap="flat" cmpd="sng">
                  <a:solidFill>
                    <a:schemeClr val="dk1"/>
                  </a:solidFill>
                  <a:prstDash val="solid"/>
                  <a:round/>
                  <a:headEnd type="none" w="med" len="med"/>
                  <a:tailEnd type="none" w="med" len="med"/>
                </a:ln>
              </p:spPr>
            </p:cxnSp>
            <p:cxnSp>
              <p:nvCxnSpPr>
                <p:cNvPr id="243" name="Google Shape;243;p3"/>
                <p:cNvCxnSpPr/>
                <p:nvPr/>
              </p:nvCxnSpPr>
              <p:spPr>
                <a:xfrm>
                  <a:off x="8234290" y="5094207"/>
                  <a:ext cx="226800" cy="127000"/>
                </a:xfrm>
                <a:prstGeom prst="straightConnector1">
                  <a:avLst/>
                </a:prstGeom>
                <a:noFill/>
                <a:ln w="9525" cap="flat" cmpd="sng">
                  <a:solidFill>
                    <a:schemeClr val="dk1"/>
                  </a:solidFill>
                  <a:prstDash val="solid"/>
                  <a:round/>
                  <a:headEnd type="none" w="med" len="med"/>
                  <a:tailEnd type="none" w="med" len="med"/>
                </a:ln>
              </p:spPr>
            </p:cxnSp>
            <p:cxnSp>
              <p:nvCxnSpPr>
                <p:cNvPr id="244" name="Google Shape;244;p3"/>
                <p:cNvCxnSpPr/>
                <p:nvPr/>
              </p:nvCxnSpPr>
              <p:spPr>
                <a:xfrm rot="10800000" flipH="1">
                  <a:off x="7972450" y="5267343"/>
                  <a:ext cx="412750" cy="127000"/>
                </a:xfrm>
                <a:prstGeom prst="straightConnector1">
                  <a:avLst/>
                </a:prstGeom>
                <a:noFill/>
                <a:ln w="9525" cap="flat" cmpd="sng">
                  <a:solidFill>
                    <a:schemeClr val="dk1"/>
                  </a:solidFill>
                  <a:prstDash val="solid"/>
                  <a:round/>
                  <a:headEnd type="none" w="med" len="med"/>
                  <a:tailEnd type="none" w="med" len="med"/>
                </a:ln>
              </p:spPr>
            </p:cxnSp>
            <p:cxnSp>
              <p:nvCxnSpPr>
                <p:cNvPr id="245" name="Google Shape;245;p3"/>
                <p:cNvCxnSpPr/>
                <p:nvPr/>
              </p:nvCxnSpPr>
              <p:spPr>
                <a:xfrm flipH="1">
                  <a:off x="8397900" y="5259125"/>
                  <a:ext cx="68080" cy="293968"/>
                </a:xfrm>
                <a:prstGeom prst="straightConnector1">
                  <a:avLst/>
                </a:prstGeom>
                <a:noFill/>
                <a:ln w="9525" cap="flat" cmpd="sng">
                  <a:solidFill>
                    <a:schemeClr val="dk1"/>
                  </a:solidFill>
                  <a:prstDash val="solid"/>
                  <a:round/>
                  <a:headEnd type="none" w="med" len="med"/>
                  <a:tailEnd type="none" w="med" len="med"/>
                </a:ln>
              </p:spPr>
            </p:cxnSp>
            <p:cxnSp>
              <p:nvCxnSpPr>
                <p:cNvPr id="246" name="Google Shape;246;p3"/>
                <p:cNvCxnSpPr/>
                <p:nvPr/>
              </p:nvCxnSpPr>
              <p:spPr>
                <a:xfrm rot="10800000">
                  <a:off x="8512814" y="5284804"/>
                  <a:ext cx="280374" cy="269876"/>
                </a:xfrm>
                <a:prstGeom prst="straightConnector1">
                  <a:avLst/>
                </a:prstGeom>
                <a:noFill/>
                <a:ln w="9525" cap="flat" cmpd="sng">
                  <a:solidFill>
                    <a:schemeClr val="dk1"/>
                  </a:solidFill>
                  <a:prstDash val="solid"/>
                  <a:round/>
                  <a:headEnd type="none" w="med" len="med"/>
                  <a:tailEnd type="none" w="med" len="med"/>
                </a:ln>
              </p:spPr>
            </p:cxnSp>
            <p:cxnSp>
              <p:nvCxnSpPr>
                <p:cNvPr id="247" name="Google Shape;247;p3"/>
                <p:cNvCxnSpPr/>
                <p:nvPr/>
              </p:nvCxnSpPr>
              <p:spPr>
                <a:xfrm>
                  <a:off x="8512814" y="5234921"/>
                  <a:ext cx="914184" cy="468622"/>
                </a:xfrm>
                <a:prstGeom prst="straightConnector1">
                  <a:avLst/>
                </a:prstGeom>
                <a:noFill/>
                <a:ln w="9525" cap="flat" cmpd="sng">
                  <a:solidFill>
                    <a:schemeClr val="dk1"/>
                  </a:solidFill>
                  <a:prstDash val="solid"/>
                  <a:round/>
                  <a:headEnd type="none" w="med" len="med"/>
                  <a:tailEnd type="none" w="med" len="med"/>
                </a:ln>
              </p:spPr>
            </p:cxnSp>
            <p:cxnSp>
              <p:nvCxnSpPr>
                <p:cNvPr id="248" name="Google Shape;248;p3"/>
                <p:cNvCxnSpPr/>
                <p:nvPr/>
              </p:nvCxnSpPr>
              <p:spPr>
                <a:xfrm>
                  <a:off x="8271861" y="3806843"/>
                  <a:ext cx="0" cy="131762"/>
                </a:xfrm>
                <a:prstGeom prst="straightConnector1">
                  <a:avLst/>
                </a:prstGeom>
                <a:noFill/>
                <a:ln w="9525" cap="flat" cmpd="sng">
                  <a:solidFill>
                    <a:schemeClr val="dk1"/>
                  </a:solidFill>
                  <a:prstDash val="solid"/>
                  <a:round/>
                  <a:headEnd type="none" w="med" len="med"/>
                  <a:tailEnd type="none" w="med" len="med"/>
                </a:ln>
              </p:spPr>
            </p:cxnSp>
            <p:cxnSp>
              <p:nvCxnSpPr>
                <p:cNvPr id="249" name="Google Shape;249;p3"/>
                <p:cNvCxnSpPr/>
                <p:nvPr/>
              </p:nvCxnSpPr>
              <p:spPr>
                <a:xfrm rot="10800000" flipH="1">
                  <a:off x="7881336" y="4017980"/>
                  <a:ext cx="168275" cy="3175"/>
                </a:xfrm>
                <a:prstGeom prst="straightConnector1">
                  <a:avLst/>
                </a:prstGeom>
                <a:noFill/>
                <a:ln w="9525" cap="flat" cmpd="sng">
                  <a:solidFill>
                    <a:schemeClr val="dk1"/>
                  </a:solidFill>
                  <a:prstDash val="solid"/>
                  <a:round/>
                  <a:headEnd type="none" w="med" len="med"/>
                  <a:tailEnd type="none" w="med" len="med"/>
                </a:ln>
              </p:spPr>
            </p:cxnSp>
            <p:cxnSp>
              <p:nvCxnSpPr>
                <p:cNvPr id="250" name="Google Shape;250;p3"/>
                <p:cNvCxnSpPr/>
                <p:nvPr/>
              </p:nvCxnSpPr>
              <p:spPr>
                <a:xfrm rot="5400000" flipH="1">
                  <a:off x="9909628" y="5560344"/>
                  <a:ext cx="366793" cy="1482"/>
                </a:xfrm>
                <a:prstGeom prst="straightConnector1">
                  <a:avLst/>
                </a:prstGeom>
                <a:noFill/>
                <a:ln w="12700" cap="flat" cmpd="sng">
                  <a:solidFill>
                    <a:schemeClr val="dk1"/>
                  </a:solidFill>
                  <a:prstDash val="solid"/>
                  <a:round/>
                  <a:headEnd type="none" w="med" len="med"/>
                  <a:tailEnd type="none" w="med" len="med"/>
                </a:ln>
              </p:spPr>
            </p:cxnSp>
            <p:cxnSp>
              <p:nvCxnSpPr>
                <p:cNvPr id="251" name="Google Shape;251;p3"/>
                <p:cNvCxnSpPr/>
                <p:nvPr/>
              </p:nvCxnSpPr>
              <p:spPr>
                <a:xfrm rot="10800000" flipH="1">
                  <a:off x="8483508" y="5013435"/>
                  <a:ext cx="404236" cy="207771"/>
                </a:xfrm>
                <a:prstGeom prst="straightConnector1">
                  <a:avLst/>
                </a:prstGeom>
                <a:noFill/>
                <a:ln w="9525" cap="flat" cmpd="sng">
                  <a:solidFill>
                    <a:schemeClr val="dk1"/>
                  </a:solidFill>
                  <a:prstDash val="solid"/>
                  <a:round/>
                  <a:headEnd type="none" w="med" len="med"/>
                  <a:tailEnd type="none" w="med" len="med"/>
                </a:ln>
              </p:spPr>
            </p:cxnSp>
            <p:cxnSp>
              <p:nvCxnSpPr>
                <p:cNvPr id="252" name="Google Shape;252;p3"/>
                <p:cNvCxnSpPr/>
                <p:nvPr/>
              </p:nvCxnSpPr>
              <p:spPr>
                <a:xfrm flipH="1">
                  <a:off x="10124718" y="2146305"/>
                  <a:ext cx="761467" cy="577355"/>
                </a:xfrm>
                <a:prstGeom prst="straightConnector1">
                  <a:avLst/>
                </a:prstGeom>
                <a:noFill/>
                <a:ln w="12700" cap="flat" cmpd="sng">
                  <a:solidFill>
                    <a:schemeClr val="dk1"/>
                  </a:solidFill>
                  <a:prstDash val="solid"/>
                  <a:miter lim="800000"/>
                  <a:headEnd type="none" w="sm" len="sm"/>
                  <a:tailEnd type="none" w="sm" len="sm"/>
                </a:ln>
              </p:spPr>
            </p:cxnSp>
            <p:cxnSp>
              <p:nvCxnSpPr>
                <p:cNvPr id="253" name="Google Shape;253;p3"/>
                <p:cNvCxnSpPr/>
                <p:nvPr/>
              </p:nvCxnSpPr>
              <p:spPr>
                <a:xfrm flipH="1">
                  <a:off x="10124718" y="2245186"/>
                  <a:ext cx="3970" cy="518461"/>
                </a:xfrm>
                <a:prstGeom prst="straightConnector1">
                  <a:avLst/>
                </a:prstGeom>
                <a:noFill/>
                <a:ln w="12700" cap="flat" cmpd="sng">
                  <a:solidFill>
                    <a:schemeClr val="dk1"/>
                  </a:solidFill>
                  <a:prstDash val="solid"/>
                  <a:miter lim="800000"/>
                  <a:headEnd type="none" w="sm" len="sm"/>
                  <a:tailEnd type="none" w="sm" len="sm"/>
                </a:ln>
              </p:spPr>
            </p:cxnSp>
            <p:cxnSp>
              <p:nvCxnSpPr>
                <p:cNvPr id="254" name="Google Shape;254;p3"/>
                <p:cNvCxnSpPr/>
                <p:nvPr/>
              </p:nvCxnSpPr>
              <p:spPr>
                <a:xfrm flipH="1">
                  <a:off x="10696218" y="2177379"/>
                  <a:ext cx="149360" cy="518461"/>
                </a:xfrm>
                <a:prstGeom prst="straightConnector1">
                  <a:avLst/>
                </a:prstGeom>
                <a:noFill/>
                <a:ln w="12700" cap="flat" cmpd="sng">
                  <a:solidFill>
                    <a:schemeClr val="dk1"/>
                  </a:solidFill>
                  <a:prstDash val="solid"/>
                  <a:miter lim="800000"/>
                  <a:headEnd type="none" w="sm" len="sm"/>
                  <a:tailEnd type="none" w="sm" len="sm"/>
                </a:ln>
              </p:spPr>
            </p:cxnSp>
            <p:cxnSp>
              <p:nvCxnSpPr>
                <p:cNvPr id="255" name="Google Shape;255;p3"/>
                <p:cNvCxnSpPr/>
                <p:nvPr/>
              </p:nvCxnSpPr>
              <p:spPr>
                <a:xfrm flipH="1">
                  <a:off x="10166249" y="2695840"/>
                  <a:ext cx="574283" cy="27820"/>
                </a:xfrm>
                <a:prstGeom prst="straightConnector1">
                  <a:avLst/>
                </a:prstGeom>
                <a:noFill/>
                <a:ln w="12700" cap="flat" cmpd="sng">
                  <a:solidFill>
                    <a:schemeClr val="dk1"/>
                  </a:solidFill>
                  <a:prstDash val="solid"/>
                  <a:miter lim="800000"/>
                  <a:headEnd type="none" w="sm" len="sm"/>
                  <a:tailEnd type="none" w="sm" len="sm"/>
                </a:ln>
              </p:spPr>
            </p:cxnSp>
            <p:cxnSp>
              <p:nvCxnSpPr>
                <p:cNvPr id="256" name="Google Shape;256;p3"/>
                <p:cNvCxnSpPr/>
                <p:nvPr/>
              </p:nvCxnSpPr>
              <p:spPr>
                <a:xfrm flipH="1">
                  <a:off x="10093625" y="2146305"/>
                  <a:ext cx="788589" cy="98881"/>
                </a:xfrm>
                <a:prstGeom prst="straightConnector1">
                  <a:avLst/>
                </a:prstGeom>
                <a:noFill/>
                <a:ln w="12700" cap="flat" cmpd="sng">
                  <a:solidFill>
                    <a:schemeClr val="dk1"/>
                  </a:solidFill>
                  <a:prstDash val="solid"/>
                  <a:miter lim="800000"/>
                  <a:headEnd type="none" w="sm" len="sm"/>
                  <a:tailEnd type="none" w="sm" len="sm"/>
                </a:ln>
              </p:spPr>
            </p:cxnSp>
            <p:cxnSp>
              <p:nvCxnSpPr>
                <p:cNvPr id="257" name="Google Shape;257;p3"/>
                <p:cNvCxnSpPr/>
                <p:nvPr/>
              </p:nvCxnSpPr>
              <p:spPr>
                <a:xfrm flipH="1">
                  <a:off x="10886186" y="2104198"/>
                  <a:ext cx="279002" cy="42107"/>
                </a:xfrm>
                <a:prstGeom prst="straightConnector1">
                  <a:avLst/>
                </a:prstGeom>
                <a:noFill/>
                <a:ln w="12700" cap="flat" cmpd="sng">
                  <a:solidFill>
                    <a:schemeClr val="dk1"/>
                  </a:solidFill>
                  <a:prstDash val="solid"/>
                  <a:miter lim="800000"/>
                  <a:headEnd type="none" w="sm" len="sm"/>
                  <a:tailEnd type="none" w="sm" len="sm"/>
                </a:ln>
              </p:spPr>
            </p:cxnSp>
            <p:cxnSp>
              <p:nvCxnSpPr>
                <p:cNvPr id="258" name="Google Shape;258;p3"/>
                <p:cNvCxnSpPr/>
                <p:nvPr/>
              </p:nvCxnSpPr>
              <p:spPr>
                <a:xfrm rot="10800000">
                  <a:off x="10706077" y="2695840"/>
                  <a:ext cx="353541" cy="67807"/>
                </a:xfrm>
                <a:prstGeom prst="straightConnector1">
                  <a:avLst/>
                </a:prstGeom>
                <a:noFill/>
                <a:ln w="12700" cap="flat" cmpd="sng">
                  <a:solidFill>
                    <a:schemeClr val="dk1"/>
                  </a:solidFill>
                  <a:prstDash val="solid"/>
                  <a:miter lim="800000"/>
                  <a:headEnd type="none" w="sm" len="sm"/>
                  <a:tailEnd type="none" w="sm" len="sm"/>
                </a:ln>
              </p:spPr>
            </p:cxnSp>
            <p:cxnSp>
              <p:nvCxnSpPr>
                <p:cNvPr id="259" name="Google Shape;259;p3"/>
                <p:cNvCxnSpPr/>
                <p:nvPr/>
              </p:nvCxnSpPr>
              <p:spPr>
                <a:xfrm flipH="1">
                  <a:off x="8793306" y="2245186"/>
                  <a:ext cx="1300319" cy="606622"/>
                </a:xfrm>
                <a:prstGeom prst="straightConnector1">
                  <a:avLst/>
                </a:prstGeom>
                <a:noFill/>
                <a:ln w="12700" cap="flat" cmpd="sng">
                  <a:solidFill>
                    <a:schemeClr val="dk1"/>
                  </a:solidFill>
                  <a:prstDash val="solid"/>
                  <a:miter lim="800000"/>
                  <a:headEnd type="none" w="sm" len="sm"/>
                  <a:tailEnd type="none" w="sm" len="sm"/>
                </a:ln>
              </p:spPr>
            </p:cxnSp>
            <p:cxnSp>
              <p:nvCxnSpPr>
                <p:cNvPr id="260" name="Google Shape;260;p3"/>
                <p:cNvCxnSpPr/>
                <p:nvPr/>
              </p:nvCxnSpPr>
              <p:spPr>
                <a:xfrm rot="10800000" flipH="1">
                  <a:off x="9402788" y="4090252"/>
                  <a:ext cx="429324" cy="705603"/>
                </a:xfrm>
                <a:prstGeom prst="straightConnector1">
                  <a:avLst/>
                </a:prstGeom>
                <a:noFill/>
                <a:ln w="9525" cap="flat" cmpd="sng">
                  <a:solidFill>
                    <a:schemeClr val="dk1"/>
                  </a:solidFill>
                  <a:prstDash val="solid"/>
                  <a:round/>
                  <a:headEnd type="none" w="med" len="med"/>
                  <a:tailEnd type="none" w="med" len="med"/>
                </a:ln>
              </p:spPr>
            </p:cxnSp>
            <p:cxnSp>
              <p:nvCxnSpPr>
                <p:cNvPr id="261" name="Google Shape;261;p3"/>
                <p:cNvCxnSpPr/>
                <p:nvPr/>
              </p:nvCxnSpPr>
              <p:spPr>
                <a:xfrm rot="10800000" flipH="1">
                  <a:off x="8268637" y="4024329"/>
                  <a:ext cx="969051" cy="3175"/>
                </a:xfrm>
                <a:prstGeom prst="straightConnector1">
                  <a:avLst/>
                </a:prstGeom>
                <a:noFill/>
                <a:ln w="9525" cap="flat" cmpd="sng">
                  <a:solidFill>
                    <a:schemeClr val="dk1"/>
                  </a:solidFill>
                  <a:prstDash val="solid"/>
                  <a:round/>
                  <a:headEnd type="none" w="med" len="med"/>
                  <a:tailEnd type="none" w="med" len="med"/>
                </a:ln>
              </p:spPr>
            </p:cxnSp>
          </p:grpSp>
          <p:pic>
            <p:nvPicPr>
              <p:cNvPr id="262" name="Google Shape;262;p3" descr="antenna_radiation_stylized"/>
              <p:cNvPicPr preferRelativeResize="0"/>
              <p:nvPr/>
            </p:nvPicPr>
            <p:blipFill rotWithShape="1">
              <a:blip r:embed="rId19">
                <a:alphaModFix/>
              </a:blip>
              <a:srcRect/>
              <a:stretch/>
            </p:blipFill>
            <p:spPr>
              <a:xfrm>
                <a:off x="7562238" y="3813930"/>
                <a:ext cx="506412" cy="106009"/>
              </a:xfrm>
              <a:prstGeom prst="rect">
                <a:avLst/>
              </a:prstGeom>
              <a:noFill/>
              <a:ln>
                <a:noFill/>
              </a:ln>
            </p:spPr>
          </p:pic>
          <p:pic>
            <p:nvPicPr>
              <p:cNvPr id="263" name="Google Shape;263;p3" descr="antenna_radiation_stylized"/>
              <p:cNvPicPr preferRelativeResize="0"/>
              <p:nvPr/>
            </p:nvPicPr>
            <p:blipFill rotWithShape="1">
              <a:blip r:embed="rId5">
                <a:alphaModFix/>
              </a:blip>
              <a:srcRect/>
              <a:stretch/>
            </p:blipFill>
            <p:spPr>
              <a:xfrm>
                <a:off x="9242073" y="5480938"/>
                <a:ext cx="452014" cy="95159"/>
              </a:xfrm>
              <a:prstGeom prst="rect">
                <a:avLst/>
              </a:prstGeom>
              <a:noFill/>
              <a:ln>
                <a:noFill/>
              </a:ln>
            </p:spPr>
          </p:pic>
          <p:pic>
            <p:nvPicPr>
              <p:cNvPr id="264" name="Google Shape;264;p3" descr="cell_tower_radiation copy"/>
              <p:cNvPicPr preferRelativeResize="0"/>
              <p:nvPr/>
            </p:nvPicPr>
            <p:blipFill rotWithShape="1">
              <a:blip r:embed="rId3">
                <a:alphaModFix/>
              </a:blip>
              <a:srcRect/>
              <a:stretch/>
            </p:blipFill>
            <p:spPr>
              <a:xfrm>
                <a:off x="7980866" y="2158167"/>
                <a:ext cx="457200" cy="332766"/>
              </a:xfrm>
              <a:prstGeom prst="rect">
                <a:avLst/>
              </a:prstGeom>
              <a:noFill/>
              <a:ln>
                <a:noFill/>
              </a:ln>
            </p:spPr>
          </p:pic>
          <p:sp>
            <p:nvSpPr>
              <p:cNvPr id="265" name="Google Shape;265;p3"/>
              <p:cNvSpPr/>
              <p:nvPr/>
            </p:nvSpPr>
            <p:spPr>
              <a:xfrm>
                <a:off x="8174541" y="2292995"/>
                <a:ext cx="52388" cy="49485"/>
              </a:xfrm>
              <a:prstGeom prst="ellipse">
                <a:avLst/>
              </a:prstGeom>
              <a:solidFill>
                <a:schemeClr val="dk2"/>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u="none">
                  <a:solidFill>
                    <a:schemeClr val="dk1"/>
                  </a:solidFill>
                  <a:latin typeface="Arial"/>
                  <a:ea typeface="Arial"/>
                  <a:cs typeface="Arial"/>
                  <a:sym typeface="Arial"/>
                </a:endParaRPr>
              </a:p>
            </p:txBody>
          </p:sp>
        </p:grpSp>
      </p:grpSp>
      <p:grpSp>
        <p:nvGrpSpPr>
          <p:cNvPr id="266" name="Google Shape;266;p3"/>
          <p:cNvGrpSpPr/>
          <p:nvPr/>
        </p:nvGrpSpPr>
        <p:grpSpPr>
          <a:xfrm>
            <a:off x="7414072" y="1891912"/>
            <a:ext cx="4144321" cy="4305092"/>
            <a:chOff x="7432700" y="1830405"/>
            <a:chExt cx="4144321" cy="4305092"/>
          </a:xfrm>
        </p:grpSpPr>
        <p:grpSp>
          <p:nvGrpSpPr>
            <p:cNvPr id="267" name="Google Shape;267;p3"/>
            <p:cNvGrpSpPr/>
            <p:nvPr/>
          </p:nvGrpSpPr>
          <p:grpSpPr>
            <a:xfrm>
              <a:off x="7432700" y="1830405"/>
              <a:ext cx="1909777" cy="938011"/>
              <a:chOff x="7432700" y="1830405"/>
              <a:chExt cx="1909777" cy="938011"/>
            </a:xfrm>
          </p:grpSpPr>
          <p:grpSp>
            <p:nvGrpSpPr>
              <p:cNvPr id="268" name="Google Shape;268;p3"/>
              <p:cNvGrpSpPr/>
              <p:nvPr/>
            </p:nvGrpSpPr>
            <p:grpSpPr>
              <a:xfrm>
                <a:off x="7743850" y="1830405"/>
                <a:ext cx="415925" cy="385763"/>
                <a:chOff x="2751" y="1851"/>
                <a:chExt cx="462" cy="478"/>
              </a:xfrm>
            </p:grpSpPr>
            <p:pic>
              <p:nvPicPr>
                <p:cNvPr id="269" name="Google Shape;269;p3" descr="iphone_stylized_small"/>
                <p:cNvPicPr preferRelativeResize="0"/>
                <p:nvPr/>
              </p:nvPicPr>
              <p:blipFill rotWithShape="1">
                <a:blip r:embed="rId10">
                  <a:alphaModFix/>
                </a:blip>
                <a:srcRect/>
                <a:stretch/>
              </p:blipFill>
              <p:spPr>
                <a:xfrm>
                  <a:off x="2928" y="1922"/>
                  <a:ext cx="152" cy="407"/>
                </a:xfrm>
                <a:prstGeom prst="rect">
                  <a:avLst/>
                </a:prstGeom>
                <a:noFill/>
                <a:ln>
                  <a:noFill/>
                </a:ln>
              </p:spPr>
            </p:pic>
            <p:pic>
              <p:nvPicPr>
                <p:cNvPr id="270" name="Google Shape;270;p3" descr="antenna_radiation_stylized"/>
                <p:cNvPicPr preferRelativeResize="0"/>
                <p:nvPr/>
              </p:nvPicPr>
              <p:blipFill rotWithShape="1">
                <a:blip r:embed="rId11">
                  <a:alphaModFix/>
                </a:blip>
                <a:srcRect/>
                <a:stretch/>
              </p:blipFill>
              <p:spPr>
                <a:xfrm>
                  <a:off x="2751" y="1851"/>
                  <a:ext cx="462" cy="110"/>
                </a:xfrm>
                <a:prstGeom prst="rect">
                  <a:avLst/>
                </a:prstGeom>
                <a:noFill/>
                <a:ln>
                  <a:noFill/>
                </a:ln>
              </p:spPr>
            </p:pic>
          </p:grpSp>
          <p:grpSp>
            <p:nvGrpSpPr>
              <p:cNvPr id="271" name="Google Shape;271;p3"/>
              <p:cNvGrpSpPr/>
              <p:nvPr/>
            </p:nvGrpSpPr>
            <p:grpSpPr>
              <a:xfrm>
                <a:off x="7432700" y="2327293"/>
                <a:ext cx="534987" cy="414882"/>
                <a:chOff x="7432700" y="2327293"/>
                <a:chExt cx="534987" cy="414882"/>
              </a:xfrm>
            </p:grpSpPr>
            <p:pic>
              <p:nvPicPr>
                <p:cNvPr id="272" name="Google Shape;272;p3" descr="antenna_stylized"/>
                <p:cNvPicPr preferRelativeResize="0"/>
                <p:nvPr/>
              </p:nvPicPr>
              <p:blipFill rotWithShape="1">
                <a:blip r:embed="rId17">
                  <a:alphaModFix/>
                </a:blip>
                <a:srcRect/>
                <a:stretch/>
              </p:blipFill>
              <p:spPr>
                <a:xfrm>
                  <a:off x="7432700" y="2327293"/>
                  <a:ext cx="530702" cy="223756"/>
                </a:xfrm>
                <a:prstGeom prst="rect">
                  <a:avLst/>
                </a:prstGeom>
                <a:noFill/>
                <a:ln>
                  <a:noFill/>
                </a:ln>
              </p:spPr>
            </p:pic>
            <p:pic>
              <p:nvPicPr>
                <p:cNvPr id="273" name="Google Shape;273;p3" descr="laptop_keyboard"/>
                <p:cNvPicPr preferRelativeResize="0"/>
                <p:nvPr/>
              </p:nvPicPr>
              <p:blipFill rotWithShape="1">
                <a:blip r:embed="rId20">
                  <a:alphaModFix/>
                </a:blip>
                <a:srcRect/>
                <a:stretch/>
              </p:blipFill>
              <p:spPr>
                <a:xfrm rot="109064" flipH="1">
                  <a:off x="7458407" y="2575770"/>
                  <a:ext cx="437221" cy="159511"/>
                </a:xfrm>
                <a:prstGeom prst="rect">
                  <a:avLst/>
                </a:prstGeom>
                <a:noFill/>
                <a:ln>
                  <a:noFill/>
                </a:ln>
              </p:spPr>
            </p:pic>
            <p:sp>
              <p:nvSpPr>
                <p:cNvPr id="274" name="Google Shape;274;p3"/>
                <p:cNvSpPr/>
                <p:nvPr/>
              </p:nvSpPr>
              <p:spPr>
                <a:xfrm>
                  <a:off x="7603304" y="2420984"/>
                  <a:ext cx="351919" cy="208167"/>
                </a:xfrm>
                <a:custGeom>
                  <a:avLst/>
                  <a:gdLst/>
                  <a:ahLst/>
                  <a:cxnLst/>
                  <a:rect l="l" t="t" r="r" b="b"/>
                  <a:pathLst>
                    <a:path w="2982" h="2442" extrusionOk="0">
                      <a:moveTo>
                        <a:pt x="540" y="0"/>
                      </a:moveTo>
                      <a:lnTo>
                        <a:pt x="0" y="1734"/>
                      </a:lnTo>
                      <a:lnTo>
                        <a:pt x="2394" y="2442"/>
                      </a:lnTo>
                      <a:lnTo>
                        <a:pt x="2982" y="318"/>
                      </a:lnTo>
                      <a:lnTo>
                        <a:pt x="54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275" name="Google Shape;275;p3" descr="screen"/>
                <p:cNvPicPr preferRelativeResize="0"/>
                <p:nvPr/>
              </p:nvPicPr>
              <p:blipFill rotWithShape="1">
                <a:blip r:embed="rId21">
                  <a:alphaModFix/>
                </a:blip>
                <a:srcRect/>
                <a:stretch/>
              </p:blipFill>
              <p:spPr>
                <a:xfrm>
                  <a:off x="7620637" y="2426338"/>
                  <a:ext cx="319785" cy="189429"/>
                </a:xfrm>
                <a:prstGeom prst="rect">
                  <a:avLst/>
                </a:prstGeom>
                <a:noFill/>
                <a:ln>
                  <a:noFill/>
                </a:ln>
              </p:spPr>
            </p:pic>
            <p:sp>
              <p:nvSpPr>
                <p:cNvPr id="276" name="Google Shape;276;p3"/>
                <p:cNvSpPr/>
                <p:nvPr/>
              </p:nvSpPr>
              <p:spPr>
                <a:xfrm>
                  <a:off x="7667378" y="2414843"/>
                  <a:ext cx="298167" cy="38736"/>
                </a:xfrm>
                <a:custGeom>
                  <a:avLst/>
                  <a:gdLst/>
                  <a:ahLst/>
                  <a:cxnLst/>
                  <a:rect l="l" t="t" r="r" b="b"/>
                  <a:pathLst>
                    <a:path w="2528" h="455" extrusionOk="0">
                      <a:moveTo>
                        <a:pt x="14" y="0"/>
                      </a:moveTo>
                      <a:lnTo>
                        <a:pt x="2528" y="341"/>
                      </a:lnTo>
                      <a:lnTo>
                        <a:pt x="2480" y="455"/>
                      </a:lnTo>
                      <a:lnTo>
                        <a:pt x="0" y="86"/>
                      </a:lnTo>
                      <a:lnTo>
                        <a:pt x="14" y="0"/>
                      </a:lnTo>
                      <a:close/>
                    </a:path>
                  </a:pathLst>
                </a:custGeom>
                <a:gradFill>
                  <a:gsLst>
                    <a:gs pos="0">
                      <a:srgbClr val="000099"/>
                    </a:gs>
                    <a:gs pos="100000">
                      <a:srgbClr val="EAEAEA"/>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77" name="Google Shape;277;p3"/>
                <p:cNvSpPr/>
                <p:nvPr/>
              </p:nvSpPr>
              <p:spPr>
                <a:xfrm>
                  <a:off x="7600188" y="2414528"/>
                  <a:ext cx="82770" cy="161243"/>
                </a:xfrm>
                <a:custGeom>
                  <a:avLst/>
                  <a:gdLst/>
                  <a:ahLst/>
                  <a:cxnLst/>
                  <a:rect l="l" t="t" r="r" b="b"/>
                  <a:pathLst>
                    <a:path w="702" h="1893" extrusionOk="0">
                      <a:moveTo>
                        <a:pt x="579" y="0"/>
                      </a:moveTo>
                      <a:lnTo>
                        <a:pt x="0" y="1869"/>
                      </a:lnTo>
                      <a:lnTo>
                        <a:pt x="114" y="1893"/>
                      </a:lnTo>
                      <a:lnTo>
                        <a:pt x="702" y="51"/>
                      </a:lnTo>
                      <a:lnTo>
                        <a:pt x="579"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78" name="Google Shape;278;p3"/>
                <p:cNvSpPr/>
                <p:nvPr/>
              </p:nvSpPr>
              <p:spPr>
                <a:xfrm>
                  <a:off x="7874205" y="2443344"/>
                  <a:ext cx="89197" cy="186122"/>
                </a:xfrm>
                <a:custGeom>
                  <a:avLst/>
                  <a:gdLst/>
                  <a:ahLst/>
                  <a:cxnLst/>
                  <a:rect l="l" t="t" r="r" b="b"/>
                  <a:pathLst>
                    <a:path w="756" h="2184" extrusionOk="0">
                      <a:moveTo>
                        <a:pt x="756" y="0"/>
                      </a:moveTo>
                      <a:lnTo>
                        <a:pt x="138" y="2184"/>
                      </a:lnTo>
                      <a:lnTo>
                        <a:pt x="0" y="2148"/>
                      </a:lnTo>
                      <a:lnTo>
                        <a:pt x="606" y="78"/>
                      </a:lnTo>
                      <a:lnTo>
                        <a:pt x="756" y="0"/>
                      </a:lnTo>
                      <a:close/>
                    </a:path>
                  </a:pathLst>
                </a:custGeom>
                <a:gradFill>
                  <a:gsLst>
                    <a:gs pos="0">
                      <a:srgbClr val="DDDDDD"/>
                    </a:gs>
                    <a:gs pos="100000">
                      <a:schemeClr val="lt1"/>
                    </a:gs>
                  </a:gsLst>
                  <a:lin ang="54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79" name="Google Shape;279;p3"/>
                <p:cNvSpPr/>
                <p:nvPr/>
              </p:nvSpPr>
              <p:spPr>
                <a:xfrm>
                  <a:off x="7599214" y="2567582"/>
                  <a:ext cx="327185" cy="62828"/>
                </a:xfrm>
                <a:custGeom>
                  <a:avLst/>
                  <a:gdLst/>
                  <a:ahLst/>
                  <a:cxnLst/>
                  <a:rect l="l" t="t" r="r" b="b"/>
                  <a:pathLst>
                    <a:path w="2773" h="738" extrusionOk="0">
                      <a:moveTo>
                        <a:pt x="33" y="0"/>
                      </a:moveTo>
                      <a:lnTo>
                        <a:pt x="0" y="99"/>
                      </a:lnTo>
                      <a:lnTo>
                        <a:pt x="2436" y="738"/>
                      </a:lnTo>
                      <a:cubicBezTo>
                        <a:pt x="2499" y="501"/>
                        <a:pt x="2773" y="727"/>
                        <a:pt x="2373" y="603"/>
                      </a:cubicBezTo>
                      <a:lnTo>
                        <a:pt x="33" y="0"/>
                      </a:lnTo>
                      <a:close/>
                    </a:path>
                  </a:pathLst>
                </a:custGeom>
                <a:gradFill>
                  <a:gsLst>
                    <a:gs pos="0">
                      <a:srgbClr val="0000CC"/>
                    </a:gs>
                    <a:gs pos="100000">
                      <a:schemeClr val="lt1"/>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80" name="Google Shape;280;p3"/>
                <p:cNvSpPr/>
                <p:nvPr/>
              </p:nvSpPr>
              <p:spPr>
                <a:xfrm>
                  <a:off x="7884138" y="2444918"/>
                  <a:ext cx="83549" cy="186909"/>
                </a:xfrm>
                <a:custGeom>
                  <a:avLst/>
                  <a:gdLst/>
                  <a:ahLst/>
                  <a:cxnLst/>
                  <a:rect l="l" t="t" r="r" b="b"/>
                  <a:pathLst>
                    <a:path w="637" h="1659" extrusionOk="0">
                      <a:moveTo>
                        <a:pt x="615" y="0"/>
                      </a:moveTo>
                      <a:lnTo>
                        <a:pt x="637" y="0"/>
                      </a:lnTo>
                      <a:lnTo>
                        <a:pt x="68" y="1659"/>
                      </a:lnTo>
                      <a:lnTo>
                        <a:pt x="0" y="1647"/>
                      </a:lnTo>
                      <a:lnTo>
                        <a:pt x="615" y="0"/>
                      </a:lnTo>
                      <a:close/>
                    </a:path>
                  </a:pathLst>
                </a:custGeom>
                <a:solidFill>
                  <a:srgbClr val="4D4D4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81" name="Google Shape;281;p3"/>
                <p:cNvSpPr/>
                <p:nvPr/>
              </p:nvSpPr>
              <p:spPr>
                <a:xfrm>
                  <a:off x="7599603" y="2575928"/>
                  <a:ext cx="290961" cy="62041"/>
                </a:xfrm>
                <a:custGeom>
                  <a:avLst/>
                  <a:gdLst/>
                  <a:ahLst/>
                  <a:cxnLst/>
                  <a:rect l="l" t="t" r="r" b="b"/>
                  <a:pathLst>
                    <a:path w="2216" h="550" extrusionOk="0">
                      <a:moveTo>
                        <a:pt x="0" y="0"/>
                      </a:moveTo>
                      <a:lnTo>
                        <a:pt x="9" y="57"/>
                      </a:lnTo>
                      <a:lnTo>
                        <a:pt x="2164" y="550"/>
                      </a:lnTo>
                      <a:lnTo>
                        <a:pt x="2216" y="496"/>
                      </a:lnTo>
                      <a:lnTo>
                        <a:pt x="0" y="0"/>
                      </a:lnTo>
                      <a:close/>
                    </a:path>
                  </a:pathLst>
                </a:custGeom>
                <a:gradFill>
                  <a:gsLst>
                    <a:gs pos="0">
                      <a:srgbClr val="000099"/>
                    </a:gs>
                    <a:gs pos="100000">
                      <a:srgbClr val="808080"/>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282" name="Google Shape;282;p3"/>
                <p:cNvGrpSpPr/>
                <p:nvPr/>
              </p:nvGrpSpPr>
              <p:grpSpPr>
                <a:xfrm>
                  <a:off x="7594735" y="2642220"/>
                  <a:ext cx="98740" cy="36846"/>
                  <a:chOff x="1740" y="2642"/>
                  <a:chExt cx="752" cy="327"/>
                </a:xfrm>
              </p:grpSpPr>
              <p:sp>
                <p:nvSpPr>
                  <p:cNvPr id="283" name="Google Shape;283;p3"/>
                  <p:cNvSpPr/>
                  <p:nvPr/>
                </p:nvSpPr>
                <p:spPr>
                  <a:xfrm>
                    <a:off x="1740" y="2642"/>
                    <a:ext cx="752" cy="327"/>
                  </a:xfrm>
                  <a:custGeom>
                    <a:avLst/>
                    <a:gdLst/>
                    <a:ahLst/>
                    <a:cxnLst/>
                    <a:rect l="l" t="t" r="r" b="b"/>
                    <a:pathLst>
                      <a:path w="752" h="327" extrusionOk="0">
                        <a:moveTo>
                          <a:pt x="293" y="0"/>
                        </a:moveTo>
                        <a:lnTo>
                          <a:pt x="752" y="124"/>
                        </a:lnTo>
                        <a:lnTo>
                          <a:pt x="470" y="327"/>
                        </a:lnTo>
                        <a:lnTo>
                          <a:pt x="0" y="183"/>
                        </a:lnTo>
                        <a:lnTo>
                          <a:pt x="293"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84" name="Google Shape;284;p3"/>
                  <p:cNvSpPr/>
                  <p:nvPr/>
                </p:nvSpPr>
                <p:spPr>
                  <a:xfrm>
                    <a:off x="1754" y="2649"/>
                    <a:ext cx="726" cy="311"/>
                  </a:xfrm>
                  <a:custGeom>
                    <a:avLst/>
                    <a:gdLst/>
                    <a:ahLst/>
                    <a:cxnLst/>
                    <a:rect l="l" t="t" r="r" b="b"/>
                    <a:pathLst>
                      <a:path w="726" h="311" extrusionOk="0">
                        <a:moveTo>
                          <a:pt x="282" y="0"/>
                        </a:moveTo>
                        <a:lnTo>
                          <a:pt x="726" y="119"/>
                        </a:lnTo>
                        <a:lnTo>
                          <a:pt x="457" y="311"/>
                        </a:lnTo>
                        <a:lnTo>
                          <a:pt x="0" y="173"/>
                        </a:lnTo>
                        <a:lnTo>
                          <a:pt x="282" y="0"/>
                        </a:lnTo>
                        <a:close/>
                      </a:path>
                    </a:pathLst>
                  </a:custGeom>
                  <a:gradFill>
                    <a:gsLst>
                      <a:gs pos="0">
                        <a:srgbClr val="4D4D4D"/>
                      </a:gs>
                      <a:gs pos="100000">
                        <a:srgbClr val="DDDDDD"/>
                      </a:gs>
                    </a:gsLst>
                    <a:lin ang="189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85" name="Google Shape;285;p3"/>
                  <p:cNvSpPr/>
                  <p:nvPr/>
                </p:nvSpPr>
                <p:spPr>
                  <a:xfrm>
                    <a:off x="1808" y="2770"/>
                    <a:ext cx="258" cy="100"/>
                  </a:xfrm>
                  <a:custGeom>
                    <a:avLst/>
                    <a:gdLst/>
                    <a:ahLst/>
                    <a:cxnLst/>
                    <a:rect l="l" t="t" r="r" b="b"/>
                    <a:pathLst>
                      <a:path w="258" h="100" extrusionOk="0">
                        <a:moveTo>
                          <a:pt x="0" y="44"/>
                        </a:moveTo>
                        <a:lnTo>
                          <a:pt x="75" y="0"/>
                        </a:lnTo>
                        <a:lnTo>
                          <a:pt x="258" y="50"/>
                        </a:lnTo>
                        <a:lnTo>
                          <a:pt x="183" y="100"/>
                        </a:lnTo>
                        <a:lnTo>
                          <a:pt x="0" y="44"/>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86" name="Google Shape;286;p3"/>
                  <p:cNvSpPr/>
                  <p:nvPr/>
                </p:nvSpPr>
                <p:spPr>
                  <a:xfrm>
                    <a:off x="1799" y="2816"/>
                    <a:ext cx="194" cy="63"/>
                  </a:xfrm>
                  <a:custGeom>
                    <a:avLst/>
                    <a:gdLst/>
                    <a:ahLst/>
                    <a:cxnLst/>
                    <a:rect l="l" t="t" r="r" b="b"/>
                    <a:pathLst>
                      <a:path w="194" h="63" extrusionOk="0">
                        <a:moveTo>
                          <a:pt x="12" y="0"/>
                        </a:moveTo>
                        <a:lnTo>
                          <a:pt x="194" y="53"/>
                        </a:lnTo>
                        <a:lnTo>
                          <a:pt x="180" y="63"/>
                        </a:lnTo>
                        <a:lnTo>
                          <a:pt x="0" y="9"/>
                        </a:lnTo>
                        <a:lnTo>
                          <a:pt x="12"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87" name="Google Shape;287;p3"/>
                  <p:cNvSpPr/>
                  <p:nvPr/>
                </p:nvSpPr>
                <p:spPr>
                  <a:xfrm>
                    <a:off x="2020" y="2834"/>
                    <a:ext cx="258" cy="102"/>
                  </a:xfrm>
                  <a:custGeom>
                    <a:avLst/>
                    <a:gdLst/>
                    <a:ahLst/>
                    <a:cxnLst/>
                    <a:rect l="l" t="t" r="r" b="b"/>
                    <a:pathLst>
                      <a:path w="258" h="102" extrusionOk="0">
                        <a:moveTo>
                          <a:pt x="0" y="46"/>
                        </a:moveTo>
                        <a:lnTo>
                          <a:pt x="71" y="0"/>
                        </a:lnTo>
                        <a:lnTo>
                          <a:pt x="258" y="52"/>
                        </a:lnTo>
                        <a:lnTo>
                          <a:pt x="183" y="102"/>
                        </a:lnTo>
                        <a:lnTo>
                          <a:pt x="0" y="46"/>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88" name="Google Shape;288;p3"/>
                  <p:cNvSpPr/>
                  <p:nvPr/>
                </p:nvSpPr>
                <p:spPr>
                  <a:xfrm>
                    <a:off x="2011" y="2882"/>
                    <a:ext cx="194" cy="63"/>
                  </a:xfrm>
                  <a:custGeom>
                    <a:avLst/>
                    <a:gdLst/>
                    <a:ahLst/>
                    <a:cxnLst/>
                    <a:rect l="l" t="t" r="r" b="b"/>
                    <a:pathLst>
                      <a:path w="194" h="63" extrusionOk="0">
                        <a:moveTo>
                          <a:pt x="12" y="0"/>
                        </a:moveTo>
                        <a:lnTo>
                          <a:pt x="194" y="53"/>
                        </a:lnTo>
                        <a:lnTo>
                          <a:pt x="180" y="63"/>
                        </a:lnTo>
                        <a:lnTo>
                          <a:pt x="0" y="9"/>
                        </a:lnTo>
                        <a:lnTo>
                          <a:pt x="12"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289" name="Google Shape;289;p3"/>
                <p:cNvSpPr/>
                <p:nvPr/>
              </p:nvSpPr>
              <p:spPr>
                <a:xfrm>
                  <a:off x="7763780" y="2647731"/>
                  <a:ext cx="119578" cy="80936"/>
                </a:xfrm>
                <a:custGeom>
                  <a:avLst/>
                  <a:gdLst/>
                  <a:ahLst/>
                  <a:cxnLst/>
                  <a:rect l="l" t="t" r="r" b="b"/>
                  <a:pathLst>
                    <a:path w="990" h="792" extrusionOk="0">
                      <a:moveTo>
                        <a:pt x="3" y="738"/>
                      </a:moveTo>
                      <a:lnTo>
                        <a:pt x="990" y="0"/>
                      </a:lnTo>
                      <a:lnTo>
                        <a:pt x="987" y="60"/>
                      </a:lnTo>
                      <a:lnTo>
                        <a:pt x="0" y="792"/>
                      </a:lnTo>
                      <a:lnTo>
                        <a:pt x="3" y="738"/>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90" name="Google Shape;290;p3"/>
                <p:cNvSpPr/>
                <p:nvPr/>
              </p:nvSpPr>
              <p:spPr>
                <a:xfrm>
                  <a:off x="7458602" y="2654187"/>
                  <a:ext cx="305957" cy="73850"/>
                </a:xfrm>
                <a:custGeom>
                  <a:avLst/>
                  <a:gdLst/>
                  <a:ahLst/>
                  <a:cxnLst/>
                  <a:rect l="l" t="t" r="r" b="b"/>
                  <a:pathLst>
                    <a:path w="2532" h="723" extrusionOk="0">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91" name="Google Shape;291;p3"/>
                <p:cNvSpPr/>
                <p:nvPr/>
              </p:nvSpPr>
              <p:spPr>
                <a:xfrm>
                  <a:off x="7458797" y="2640645"/>
                  <a:ext cx="3311" cy="14959"/>
                </a:xfrm>
                <a:custGeom>
                  <a:avLst/>
                  <a:gdLst/>
                  <a:ahLst/>
                  <a:cxnLst/>
                  <a:rect l="l" t="t" r="r" b="b"/>
                  <a:pathLst>
                    <a:path w="26" h="147" extrusionOk="0">
                      <a:moveTo>
                        <a:pt x="26" y="10"/>
                      </a:moveTo>
                      <a:lnTo>
                        <a:pt x="23" y="147"/>
                      </a:lnTo>
                      <a:lnTo>
                        <a:pt x="0" y="144"/>
                      </a:lnTo>
                      <a:lnTo>
                        <a:pt x="3" y="0"/>
                      </a:lnTo>
                      <a:lnTo>
                        <a:pt x="26" y="1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92" name="Google Shape;292;p3"/>
                <p:cNvSpPr/>
                <p:nvPr/>
              </p:nvSpPr>
              <p:spPr>
                <a:xfrm>
                  <a:off x="7458992" y="2579707"/>
                  <a:ext cx="142170" cy="61883"/>
                </a:xfrm>
                <a:custGeom>
                  <a:avLst/>
                  <a:gdLst/>
                  <a:ahLst/>
                  <a:cxnLst/>
                  <a:rect l="l" t="t" r="r" b="b"/>
                  <a:pathLst>
                    <a:path w="1176" h="606" extrusionOk="0">
                      <a:moveTo>
                        <a:pt x="1170" y="0"/>
                      </a:moveTo>
                      <a:lnTo>
                        <a:pt x="0" y="597"/>
                      </a:lnTo>
                      <a:lnTo>
                        <a:pt x="30" y="606"/>
                      </a:lnTo>
                      <a:lnTo>
                        <a:pt x="1176" y="18"/>
                      </a:lnTo>
                      <a:lnTo>
                        <a:pt x="1170"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93" name="Google Shape;293;p3"/>
                <p:cNvSpPr/>
                <p:nvPr/>
              </p:nvSpPr>
              <p:spPr>
                <a:xfrm>
                  <a:off x="7468535" y="2643795"/>
                  <a:ext cx="290182" cy="71016"/>
                </a:xfrm>
                <a:custGeom>
                  <a:avLst/>
                  <a:gdLst/>
                  <a:ahLst/>
                  <a:cxnLst/>
                  <a:rect l="l" t="t" r="r" b="b"/>
                  <a:pathLst>
                    <a:path w="2532" h="723" extrusionOk="0">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94" name="Google Shape;294;p3"/>
                <p:cNvSpPr/>
                <p:nvPr/>
              </p:nvSpPr>
              <p:spPr>
                <a:xfrm rot="10800000" flipH="1">
                  <a:off x="7758327" y="2638756"/>
                  <a:ext cx="118410" cy="73535"/>
                </a:xfrm>
                <a:custGeom>
                  <a:avLst/>
                  <a:gdLst/>
                  <a:ahLst/>
                  <a:cxnLst/>
                  <a:rect l="l" t="t" r="r" b="b"/>
                  <a:pathLst>
                    <a:path w="2532" h="723" extrusionOk="0">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295" name="Google Shape;295;p3"/>
              <p:cNvGrpSpPr/>
              <p:nvPr/>
            </p:nvGrpSpPr>
            <p:grpSpPr>
              <a:xfrm>
                <a:off x="8631407" y="2290407"/>
                <a:ext cx="530702" cy="478009"/>
                <a:chOff x="8631407" y="2290407"/>
                <a:chExt cx="530702" cy="478009"/>
              </a:xfrm>
            </p:grpSpPr>
            <p:pic>
              <p:nvPicPr>
                <p:cNvPr id="296" name="Google Shape;296;p3" descr="light2.png"/>
                <p:cNvPicPr preferRelativeResize="0"/>
                <p:nvPr/>
              </p:nvPicPr>
              <p:blipFill rotWithShape="1">
                <a:blip r:embed="rId16">
                  <a:alphaModFix/>
                </a:blip>
                <a:srcRect/>
                <a:stretch/>
              </p:blipFill>
              <p:spPr>
                <a:xfrm flipH="1">
                  <a:off x="8825293" y="2362969"/>
                  <a:ext cx="92772" cy="405447"/>
                </a:xfrm>
                <a:prstGeom prst="rect">
                  <a:avLst/>
                </a:prstGeom>
                <a:noFill/>
                <a:ln>
                  <a:noFill/>
                </a:ln>
              </p:spPr>
            </p:pic>
            <p:pic>
              <p:nvPicPr>
                <p:cNvPr id="297" name="Google Shape;297;p3" descr="antenna_stylized"/>
                <p:cNvPicPr preferRelativeResize="0"/>
                <p:nvPr/>
              </p:nvPicPr>
              <p:blipFill rotWithShape="1">
                <a:blip r:embed="rId17">
                  <a:alphaModFix/>
                </a:blip>
                <a:srcRect/>
                <a:stretch/>
              </p:blipFill>
              <p:spPr>
                <a:xfrm>
                  <a:off x="8631407" y="2290407"/>
                  <a:ext cx="530702" cy="223756"/>
                </a:xfrm>
                <a:prstGeom prst="rect">
                  <a:avLst/>
                </a:prstGeom>
                <a:noFill/>
                <a:ln>
                  <a:noFill/>
                </a:ln>
              </p:spPr>
            </p:pic>
          </p:grpSp>
          <p:grpSp>
            <p:nvGrpSpPr>
              <p:cNvPr id="298" name="Google Shape;298;p3"/>
              <p:cNvGrpSpPr/>
              <p:nvPr/>
            </p:nvGrpSpPr>
            <p:grpSpPr>
              <a:xfrm>
                <a:off x="8493165" y="2029804"/>
                <a:ext cx="849312" cy="226109"/>
                <a:chOff x="8493165" y="2029804"/>
                <a:chExt cx="849312" cy="226109"/>
              </a:xfrm>
            </p:grpSpPr>
            <p:pic>
              <p:nvPicPr>
                <p:cNvPr id="299" name="Google Shape;299;p3" descr="car_icon_small"/>
                <p:cNvPicPr preferRelativeResize="0"/>
                <p:nvPr/>
              </p:nvPicPr>
              <p:blipFill rotWithShape="1">
                <a:blip r:embed="rId18">
                  <a:alphaModFix/>
                </a:blip>
                <a:srcRect/>
                <a:stretch/>
              </p:blipFill>
              <p:spPr>
                <a:xfrm>
                  <a:off x="8493165" y="2087638"/>
                  <a:ext cx="849312" cy="168275"/>
                </a:xfrm>
                <a:prstGeom prst="rect">
                  <a:avLst/>
                </a:prstGeom>
                <a:noFill/>
                <a:ln>
                  <a:noFill/>
                </a:ln>
              </p:spPr>
            </p:pic>
            <p:pic>
              <p:nvPicPr>
                <p:cNvPr id="300" name="Google Shape;300;p3" descr="antenna_stylized"/>
                <p:cNvPicPr preferRelativeResize="0"/>
                <p:nvPr/>
              </p:nvPicPr>
              <p:blipFill rotWithShape="1">
                <a:blip r:embed="rId17">
                  <a:alphaModFix/>
                </a:blip>
                <a:srcRect/>
                <a:stretch/>
              </p:blipFill>
              <p:spPr>
                <a:xfrm>
                  <a:off x="8704645" y="2029804"/>
                  <a:ext cx="530702" cy="223756"/>
                </a:xfrm>
                <a:prstGeom prst="rect">
                  <a:avLst/>
                </a:prstGeom>
                <a:noFill/>
                <a:ln>
                  <a:noFill/>
                </a:ln>
              </p:spPr>
            </p:pic>
          </p:grpSp>
        </p:grpSp>
        <p:grpSp>
          <p:nvGrpSpPr>
            <p:cNvPr id="301" name="Google Shape;301;p3"/>
            <p:cNvGrpSpPr/>
            <p:nvPr/>
          </p:nvGrpSpPr>
          <p:grpSpPr>
            <a:xfrm>
              <a:off x="7487144" y="3296104"/>
              <a:ext cx="857739" cy="583764"/>
              <a:chOff x="7487144" y="3296104"/>
              <a:chExt cx="857739" cy="583764"/>
            </a:xfrm>
          </p:grpSpPr>
          <p:grpSp>
            <p:nvGrpSpPr>
              <p:cNvPr id="302" name="Google Shape;302;p3"/>
              <p:cNvGrpSpPr/>
              <p:nvPr/>
            </p:nvGrpSpPr>
            <p:grpSpPr>
              <a:xfrm>
                <a:off x="7487144" y="3389820"/>
                <a:ext cx="350807" cy="310034"/>
                <a:chOff x="7487144" y="3389820"/>
                <a:chExt cx="350807" cy="310034"/>
              </a:xfrm>
            </p:grpSpPr>
            <p:pic>
              <p:nvPicPr>
                <p:cNvPr id="303" name="Google Shape;303;p3" descr="antenna_stylized"/>
                <p:cNvPicPr preferRelativeResize="0"/>
                <p:nvPr/>
              </p:nvPicPr>
              <p:blipFill rotWithShape="1">
                <a:blip r:embed="rId13">
                  <a:alphaModFix/>
                </a:blip>
                <a:srcRect/>
                <a:stretch/>
              </p:blipFill>
              <p:spPr>
                <a:xfrm>
                  <a:off x="7487144" y="3389820"/>
                  <a:ext cx="347997" cy="167557"/>
                </a:xfrm>
                <a:prstGeom prst="rect">
                  <a:avLst/>
                </a:prstGeom>
                <a:noFill/>
                <a:ln>
                  <a:noFill/>
                </a:ln>
              </p:spPr>
            </p:pic>
            <p:pic>
              <p:nvPicPr>
                <p:cNvPr id="304" name="Google Shape;304;p3" descr="laptop_keyboard"/>
                <p:cNvPicPr preferRelativeResize="0"/>
                <p:nvPr/>
              </p:nvPicPr>
              <p:blipFill rotWithShape="1">
                <a:blip r:embed="rId22">
                  <a:alphaModFix/>
                </a:blip>
                <a:srcRect/>
                <a:stretch/>
              </p:blipFill>
              <p:spPr>
                <a:xfrm rot="109064" flipH="1">
                  <a:off x="7504001" y="3575889"/>
                  <a:ext cx="286699" cy="119448"/>
                </a:xfrm>
                <a:prstGeom prst="rect">
                  <a:avLst/>
                </a:prstGeom>
                <a:noFill/>
                <a:ln>
                  <a:noFill/>
                </a:ln>
              </p:spPr>
            </p:pic>
            <p:sp>
              <p:nvSpPr>
                <p:cNvPr id="305" name="Google Shape;305;p3"/>
                <p:cNvSpPr/>
                <p:nvPr/>
              </p:nvSpPr>
              <p:spPr>
                <a:xfrm>
                  <a:off x="7599014" y="3459979"/>
                  <a:ext cx="230764" cy="155883"/>
                </a:xfrm>
                <a:custGeom>
                  <a:avLst/>
                  <a:gdLst/>
                  <a:ahLst/>
                  <a:cxnLst/>
                  <a:rect l="l" t="t" r="r" b="b"/>
                  <a:pathLst>
                    <a:path w="2982" h="2442" extrusionOk="0">
                      <a:moveTo>
                        <a:pt x="540" y="0"/>
                      </a:moveTo>
                      <a:lnTo>
                        <a:pt x="0" y="1734"/>
                      </a:lnTo>
                      <a:lnTo>
                        <a:pt x="2394" y="2442"/>
                      </a:lnTo>
                      <a:lnTo>
                        <a:pt x="2982" y="318"/>
                      </a:lnTo>
                      <a:lnTo>
                        <a:pt x="54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306" name="Google Shape;306;p3" descr="screen"/>
                <p:cNvPicPr preferRelativeResize="0"/>
                <p:nvPr/>
              </p:nvPicPr>
              <p:blipFill rotWithShape="1">
                <a:blip r:embed="rId23">
                  <a:alphaModFix/>
                </a:blip>
                <a:srcRect/>
                <a:stretch/>
              </p:blipFill>
              <p:spPr>
                <a:xfrm>
                  <a:off x="7610380" y="3463988"/>
                  <a:ext cx="209692" cy="141851"/>
                </a:xfrm>
                <a:prstGeom prst="rect">
                  <a:avLst/>
                </a:prstGeom>
                <a:noFill/>
                <a:ln>
                  <a:noFill/>
                </a:ln>
              </p:spPr>
            </p:pic>
            <p:sp>
              <p:nvSpPr>
                <p:cNvPr id="307" name="Google Shape;307;p3"/>
                <p:cNvSpPr/>
                <p:nvPr/>
              </p:nvSpPr>
              <p:spPr>
                <a:xfrm>
                  <a:off x="7641029" y="3455381"/>
                  <a:ext cx="195517" cy="29007"/>
                </a:xfrm>
                <a:custGeom>
                  <a:avLst/>
                  <a:gdLst/>
                  <a:ahLst/>
                  <a:cxnLst/>
                  <a:rect l="l" t="t" r="r" b="b"/>
                  <a:pathLst>
                    <a:path w="2528" h="455" extrusionOk="0">
                      <a:moveTo>
                        <a:pt x="14" y="0"/>
                      </a:moveTo>
                      <a:lnTo>
                        <a:pt x="2528" y="341"/>
                      </a:lnTo>
                      <a:lnTo>
                        <a:pt x="2480" y="455"/>
                      </a:lnTo>
                      <a:lnTo>
                        <a:pt x="0" y="86"/>
                      </a:lnTo>
                      <a:lnTo>
                        <a:pt x="14" y="0"/>
                      </a:lnTo>
                      <a:close/>
                    </a:path>
                  </a:pathLst>
                </a:custGeom>
                <a:gradFill>
                  <a:gsLst>
                    <a:gs pos="0">
                      <a:srgbClr val="000099"/>
                    </a:gs>
                    <a:gs pos="100000">
                      <a:srgbClr val="EAEAEA"/>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08" name="Google Shape;308;p3"/>
                <p:cNvSpPr/>
                <p:nvPr/>
              </p:nvSpPr>
              <p:spPr>
                <a:xfrm>
                  <a:off x="7596971" y="3455145"/>
                  <a:ext cx="54275" cy="120745"/>
                </a:xfrm>
                <a:custGeom>
                  <a:avLst/>
                  <a:gdLst/>
                  <a:ahLst/>
                  <a:cxnLst/>
                  <a:rect l="l" t="t" r="r" b="b"/>
                  <a:pathLst>
                    <a:path w="702" h="1893" extrusionOk="0">
                      <a:moveTo>
                        <a:pt x="579" y="0"/>
                      </a:moveTo>
                      <a:lnTo>
                        <a:pt x="0" y="1869"/>
                      </a:lnTo>
                      <a:lnTo>
                        <a:pt x="114" y="1893"/>
                      </a:lnTo>
                      <a:lnTo>
                        <a:pt x="702" y="51"/>
                      </a:lnTo>
                      <a:lnTo>
                        <a:pt x="579"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09" name="Google Shape;309;p3"/>
                <p:cNvSpPr/>
                <p:nvPr/>
              </p:nvSpPr>
              <p:spPr>
                <a:xfrm>
                  <a:off x="7776652" y="3476723"/>
                  <a:ext cx="58489" cy="139375"/>
                </a:xfrm>
                <a:custGeom>
                  <a:avLst/>
                  <a:gdLst/>
                  <a:ahLst/>
                  <a:cxnLst/>
                  <a:rect l="l" t="t" r="r" b="b"/>
                  <a:pathLst>
                    <a:path w="756" h="2184" extrusionOk="0">
                      <a:moveTo>
                        <a:pt x="756" y="0"/>
                      </a:moveTo>
                      <a:lnTo>
                        <a:pt x="138" y="2184"/>
                      </a:lnTo>
                      <a:lnTo>
                        <a:pt x="0" y="2148"/>
                      </a:lnTo>
                      <a:lnTo>
                        <a:pt x="606" y="78"/>
                      </a:lnTo>
                      <a:lnTo>
                        <a:pt x="756" y="0"/>
                      </a:lnTo>
                      <a:close/>
                    </a:path>
                  </a:pathLst>
                </a:custGeom>
                <a:gradFill>
                  <a:gsLst>
                    <a:gs pos="0">
                      <a:srgbClr val="DDDDDD"/>
                    </a:gs>
                    <a:gs pos="100000">
                      <a:schemeClr val="lt1"/>
                    </a:gs>
                  </a:gsLst>
                  <a:lin ang="54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10" name="Google Shape;310;p3"/>
                <p:cNvSpPr/>
                <p:nvPr/>
              </p:nvSpPr>
              <p:spPr>
                <a:xfrm>
                  <a:off x="7596332" y="3569758"/>
                  <a:ext cx="214545" cy="47048"/>
                </a:xfrm>
                <a:custGeom>
                  <a:avLst/>
                  <a:gdLst/>
                  <a:ahLst/>
                  <a:cxnLst/>
                  <a:rect l="l" t="t" r="r" b="b"/>
                  <a:pathLst>
                    <a:path w="2773" h="738" extrusionOk="0">
                      <a:moveTo>
                        <a:pt x="33" y="0"/>
                      </a:moveTo>
                      <a:lnTo>
                        <a:pt x="0" y="99"/>
                      </a:lnTo>
                      <a:lnTo>
                        <a:pt x="2436" y="738"/>
                      </a:lnTo>
                      <a:cubicBezTo>
                        <a:pt x="2499" y="501"/>
                        <a:pt x="2773" y="727"/>
                        <a:pt x="2373" y="603"/>
                      </a:cubicBezTo>
                      <a:lnTo>
                        <a:pt x="33" y="0"/>
                      </a:lnTo>
                      <a:close/>
                    </a:path>
                  </a:pathLst>
                </a:custGeom>
                <a:gradFill>
                  <a:gsLst>
                    <a:gs pos="0">
                      <a:srgbClr val="0000CC"/>
                    </a:gs>
                    <a:gs pos="100000">
                      <a:schemeClr val="lt1"/>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11" name="Google Shape;311;p3"/>
                <p:cNvSpPr/>
                <p:nvPr/>
              </p:nvSpPr>
              <p:spPr>
                <a:xfrm>
                  <a:off x="7783165" y="3477902"/>
                  <a:ext cx="54786" cy="139965"/>
                </a:xfrm>
                <a:custGeom>
                  <a:avLst/>
                  <a:gdLst/>
                  <a:ahLst/>
                  <a:cxnLst/>
                  <a:rect l="l" t="t" r="r" b="b"/>
                  <a:pathLst>
                    <a:path w="637" h="1659" extrusionOk="0">
                      <a:moveTo>
                        <a:pt x="615" y="0"/>
                      </a:moveTo>
                      <a:lnTo>
                        <a:pt x="637" y="0"/>
                      </a:lnTo>
                      <a:lnTo>
                        <a:pt x="68" y="1659"/>
                      </a:lnTo>
                      <a:lnTo>
                        <a:pt x="0" y="1647"/>
                      </a:lnTo>
                      <a:lnTo>
                        <a:pt x="615" y="0"/>
                      </a:lnTo>
                      <a:close/>
                    </a:path>
                  </a:pathLst>
                </a:custGeom>
                <a:solidFill>
                  <a:srgbClr val="4D4D4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12" name="Google Shape;312;p3"/>
                <p:cNvSpPr/>
                <p:nvPr/>
              </p:nvSpPr>
              <p:spPr>
                <a:xfrm>
                  <a:off x="7596588" y="3576007"/>
                  <a:ext cx="190792" cy="46458"/>
                </a:xfrm>
                <a:custGeom>
                  <a:avLst/>
                  <a:gdLst/>
                  <a:ahLst/>
                  <a:cxnLst/>
                  <a:rect l="l" t="t" r="r" b="b"/>
                  <a:pathLst>
                    <a:path w="2216" h="550" extrusionOk="0">
                      <a:moveTo>
                        <a:pt x="0" y="0"/>
                      </a:moveTo>
                      <a:lnTo>
                        <a:pt x="9" y="57"/>
                      </a:lnTo>
                      <a:lnTo>
                        <a:pt x="2164" y="550"/>
                      </a:lnTo>
                      <a:lnTo>
                        <a:pt x="2216" y="496"/>
                      </a:lnTo>
                      <a:lnTo>
                        <a:pt x="0" y="0"/>
                      </a:lnTo>
                      <a:close/>
                    </a:path>
                  </a:pathLst>
                </a:custGeom>
                <a:gradFill>
                  <a:gsLst>
                    <a:gs pos="0">
                      <a:srgbClr val="000099"/>
                    </a:gs>
                    <a:gs pos="100000">
                      <a:srgbClr val="808080"/>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313" name="Google Shape;313;p3"/>
                <p:cNvGrpSpPr/>
                <p:nvPr/>
              </p:nvGrpSpPr>
              <p:grpSpPr>
                <a:xfrm>
                  <a:off x="7593395" y="3625649"/>
                  <a:ext cx="64747" cy="27592"/>
                  <a:chOff x="1740" y="2642"/>
                  <a:chExt cx="752" cy="327"/>
                </a:xfrm>
              </p:grpSpPr>
              <p:sp>
                <p:nvSpPr>
                  <p:cNvPr id="314" name="Google Shape;314;p3"/>
                  <p:cNvSpPr/>
                  <p:nvPr/>
                </p:nvSpPr>
                <p:spPr>
                  <a:xfrm>
                    <a:off x="1740" y="2642"/>
                    <a:ext cx="752" cy="327"/>
                  </a:xfrm>
                  <a:custGeom>
                    <a:avLst/>
                    <a:gdLst/>
                    <a:ahLst/>
                    <a:cxnLst/>
                    <a:rect l="l" t="t" r="r" b="b"/>
                    <a:pathLst>
                      <a:path w="752" h="327" extrusionOk="0">
                        <a:moveTo>
                          <a:pt x="293" y="0"/>
                        </a:moveTo>
                        <a:lnTo>
                          <a:pt x="752" y="124"/>
                        </a:lnTo>
                        <a:lnTo>
                          <a:pt x="470" y="327"/>
                        </a:lnTo>
                        <a:lnTo>
                          <a:pt x="0" y="183"/>
                        </a:lnTo>
                        <a:lnTo>
                          <a:pt x="293"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15" name="Google Shape;315;p3"/>
                  <p:cNvSpPr/>
                  <p:nvPr/>
                </p:nvSpPr>
                <p:spPr>
                  <a:xfrm>
                    <a:off x="1754" y="2649"/>
                    <a:ext cx="726" cy="311"/>
                  </a:xfrm>
                  <a:custGeom>
                    <a:avLst/>
                    <a:gdLst/>
                    <a:ahLst/>
                    <a:cxnLst/>
                    <a:rect l="l" t="t" r="r" b="b"/>
                    <a:pathLst>
                      <a:path w="726" h="311" extrusionOk="0">
                        <a:moveTo>
                          <a:pt x="282" y="0"/>
                        </a:moveTo>
                        <a:lnTo>
                          <a:pt x="726" y="119"/>
                        </a:lnTo>
                        <a:lnTo>
                          <a:pt x="457" y="311"/>
                        </a:lnTo>
                        <a:lnTo>
                          <a:pt x="0" y="173"/>
                        </a:lnTo>
                        <a:lnTo>
                          <a:pt x="282" y="0"/>
                        </a:lnTo>
                        <a:close/>
                      </a:path>
                    </a:pathLst>
                  </a:custGeom>
                  <a:gradFill>
                    <a:gsLst>
                      <a:gs pos="0">
                        <a:srgbClr val="4D4D4D"/>
                      </a:gs>
                      <a:gs pos="100000">
                        <a:srgbClr val="DDDDDD"/>
                      </a:gs>
                    </a:gsLst>
                    <a:lin ang="189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16" name="Google Shape;316;p3"/>
                  <p:cNvSpPr/>
                  <p:nvPr/>
                </p:nvSpPr>
                <p:spPr>
                  <a:xfrm>
                    <a:off x="1808" y="2770"/>
                    <a:ext cx="258" cy="100"/>
                  </a:xfrm>
                  <a:custGeom>
                    <a:avLst/>
                    <a:gdLst/>
                    <a:ahLst/>
                    <a:cxnLst/>
                    <a:rect l="l" t="t" r="r" b="b"/>
                    <a:pathLst>
                      <a:path w="258" h="100" extrusionOk="0">
                        <a:moveTo>
                          <a:pt x="0" y="44"/>
                        </a:moveTo>
                        <a:lnTo>
                          <a:pt x="75" y="0"/>
                        </a:lnTo>
                        <a:lnTo>
                          <a:pt x="258" y="50"/>
                        </a:lnTo>
                        <a:lnTo>
                          <a:pt x="183" y="100"/>
                        </a:lnTo>
                        <a:lnTo>
                          <a:pt x="0" y="44"/>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17" name="Google Shape;317;p3"/>
                  <p:cNvSpPr/>
                  <p:nvPr/>
                </p:nvSpPr>
                <p:spPr>
                  <a:xfrm>
                    <a:off x="1799" y="2816"/>
                    <a:ext cx="194" cy="63"/>
                  </a:xfrm>
                  <a:custGeom>
                    <a:avLst/>
                    <a:gdLst/>
                    <a:ahLst/>
                    <a:cxnLst/>
                    <a:rect l="l" t="t" r="r" b="b"/>
                    <a:pathLst>
                      <a:path w="194" h="63" extrusionOk="0">
                        <a:moveTo>
                          <a:pt x="12" y="0"/>
                        </a:moveTo>
                        <a:lnTo>
                          <a:pt x="194" y="53"/>
                        </a:lnTo>
                        <a:lnTo>
                          <a:pt x="180" y="63"/>
                        </a:lnTo>
                        <a:lnTo>
                          <a:pt x="0" y="9"/>
                        </a:lnTo>
                        <a:lnTo>
                          <a:pt x="12"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18" name="Google Shape;318;p3"/>
                  <p:cNvSpPr/>
                  <p:nvPr/>
                </p:nvSpPr>
                <p:spPr>
                  <a:xfrm>
                    <a:off x="2020" y="2834"/>
                    <a:ext cx="258" cy="102"/>
                  </a:xfrm>
                  <a:custGeom>
                    <a:avLst/>
                    <a:gdLst/>
                    <a:ahLst/>
                    <a:cxnLst/>
                    <a:rect l="l" t="t" r="r" b="b"/>
                    <a:pathLst>
                      <a:path w="258" h="102" extrusionOk="0">
                        <a:moveTo>
                          <a:pt x="0" y="46"/>
                        </a:moveTo>
                        <a:lnTo>
                          <a:pt x="71" y="0"/>
                        </a:lnTo>
                        <a:lnTo>
                          <a:pt x="258" y="52"/>
                        </a:lnTo>
                        <a:lnTo>
                          <a:pt x="183" y="102"/>
                        </a:lnTo>
                        <a:lnTo>
                          <a:pt x="0" y="46"/>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19" name="Google Shape;319;p3"/>
                  <p:cNvSpPr/>
                  <p:nvPr/>
                </p:nvSpPr>
                <p:spPr>
                  <a:xfrm>
                    <a:off x="2011" y="2882"/>
                    <a:ext cx="194" cy="63"/>
                  </a:xfrm>
                  <a:custGeom>
                    <a:avLst/>
                    <a:gdLst/>
                    <a:ahLst/>
                    <a:cxnLst/>
                    <a:rect l="l" t="t" r="r" b="b"/>
                    <a:pathLst>
                      <a:path w="194" h="63" extrusionOk="0">
                        <a:moveTo>
                          <a:pt x="12" y="0"/>
                        </a:moveTo>
                        <a:lnTo>
                          <a:pt x="194" y="53"/>
                        </a:lnTo>
                        <a:lnTo>
                          <a:pt x="180" y="63"/>
                        </a:lnTo>
                        <a:lnTo>
                          <a:pt x="0" y="9"/>
                        </a:lnTo>
                        <a:lnTo>
                          <a:pt x="12"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320" name="Google Shape;320;p3"/>
                <p:cNvSpPr/>
                <p:nvPr/>
              </p:nvSpPr>
              <p:spPr>
                <a:xfrm>
                  <a:off x="7704243" y="3629776"/>
                  <a:ext cx="78411" cy="60608"/>
                </a:xfrm>
                <a:custGeom>
                  <a:avLst/>
                  <a:gdLst/>
                  <a:ahLst/>
                  <a:cxnLst/>
                  <a:rect l="l" t="t" r="r" b="b"/>
                  <a:pathLst>
                    <a:path w="990" h="792" extrusionOk="0">
                      <a:moveTo>
                        <a:pt x="3" y="738"/>
                      </a:moveTo>
                      <a:lnTo>
                        <a:pt x="990" y="0"/>
                      </a:lnTo>
                      <a:lnTo>
                        <a:pt x="987" y="60"/>
                      </a:lnTo>
                      <a:lnTo>
                        <a:pt x="0" y="792"/>
                      </a:lnTo>
                      <a:lnTo>
                        <a:pt x="3" y="738"/>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21" name="Google Shape;321;p3"/>
                <p:cNvSpPr/>
                <p:nvPr/>
              </p:nvSpPr>
              <p:spPr>
                <a:xfrm>
                  <a:off x="7504129" y="3634611"/>
                  <a:ext cx="200625" cy="55302"/>
                </a:xfrm>
                <a:custGeom>
                  <a:avLst/>
                  <a:gdLst/>
                  <a:ahLst/>
                  <a:cxnLst/>
                  <a:rect l="l" t="t" r="r" b="b"/>
                  <a:pathLst>
                    <a:path w="2532" h="723" extrusionOk="0">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22" name="Google Shape;322;p3"/>
                <p:cNvSpPr/>
                <p:nvPr/>
              </p:nvSpPr>
              <p:spPr>
                <a:xfrm>
                  <a:off x="7504257" y="3624470"/>
                  <a:ext cx="2171" cy="11202"/>
                </a:xfrm>
                <a:custGeom>
                  <a:avLst/>
                  <a:gdLst/>
                  <a:ahLst/>
                  <a:cxnLst/>
                  <a:rect l="l" t="t" r="r" b="b"/>
                  <a:pathLst>
                    <a:path w="26" h="147" extrusionOk="0">
                      <a:moveTo>
                        <a:pt x="26" y="10"/>
                      </a:moveTo>
                      <a:lnTo>
                        <a:pt x="23" y="147"/>
                      </a:lnTo>
                      <a:lnTo>
                        <a:pt x="0" y="144"/>
                      </a:lnTo>
                      <a:lnTo>
                        <a:pt x="3" y="0"/>
                      </a:lnTo>
                      <a:lnTo>
                        <a:pt x="26" y="1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23" name="Google Shape;323;p3"/>
                <p:cNvSpPr/>
                <p:nvPr/>
              </p:nvSpPr>
              <p:spPr>
                <a:xfrm>
                  <a:off x="7504384" y="3578837"/>
                  <a:ext cx="93225" cy="46340"/>
                </a:xfrm>
                <a:custGeom>
                  <a:avLst/>
                  <a:gdLst/>
                  <a:ahLst/>
                  <a:cxnLst/>
                  <a:rect l="l" t="t" r="r" b="b"/>
                  <a:pathLst>
                    <a:path w="1176" h="606" extrusionOk="0">
                      <a:moveTo>
                        <a:pt x="1170" y="0"/>
                      </a:moveTo>
                      <a:lnTo>
                        <a:pt x="0" y="597"/>
                      </a:lnTo>
                      <a:lnTo>
                        <a:pt x="30" y="606"/>
                      </a:lnTo>
                      <a:lnTo>
                        <a:pt x="1176" y="18"/>
                      </a:lnTo>
                      <a:lnTo>
                        <a:pt x="1170"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24" name="Google Shape;324;p3"/>
                <p:cNvSpPr/>
                <p:nvPr/>
              </p:nvSpPr>
              <p:spPr>
                <a:xfrm>
                  <a:off x="7510642" y="3626829"/>
                  <a:ext cx="190281" cy="53180"/>
                </a:xfrm>
                <a:custGeom>
                  <a:avLst/>
                  <a:gdLst/>
                  <a:ahLst/>
                  <a:cxnLst/>
                  <a:rect l="l" t="t" r="r" b="b"/>
                  <a:pathLst>
                    <a:path w="2532" h="723" extrusionOk="0">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25" name="Google Shape;325;p3"/>
                <p:cNvSpPr/>
                <p:nvPr/>
              </p:nvSpPr>
              <p:spPr>
                <a:xfrm rot="10800000" flipH="1">
                  <a:off x="7700668" y="3623055"/>
                  <a:ext cx="77645" cy="55066"/>
                </a:xfrm>
                <a:custGeom>
                  <a:avLst/>
                  <a:gdLst/>
                  <a:ahLst/>
                  <a:cxnLst/>
                  <a:rect l="l" t="t" r="r" b="b"/>
                  <a:pathLst>
                    <a:path w="2532" h="723" extrusionOk="0">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326" name="Google Shape;326;p3"/>
              <p:cNvGrpSpPr/>
              <p:nvPr/>
            </p:nvGrpSpPr>
            <p:grpSpPr>
              <a:xfrm flipH="1">
                <a:off x="7985622" y="3537823"/>
                <a:ext cx="359261" cy="342045"/>
                <a:chOff x="2839" y="3501"/>
                <a:chExt cx="755" cy="803"/>
              </a:xfrm>
            </p:grpSpPr>
            <p:pic>
              <p:nvPicPr>
                <p:cNvPr id="327" name="Google Shape;327;p3" descr="desktop_computer_stylized_medium"/>
                <p:cNvPicPr preferRelativeResize="0"/>
                <p:nvPr/>
              </p:nvPicPr>
              <p:blipFill rotWithShape="1">
                <a:blip r:embed="rId24">
                  <a:alphaModFix/>
                </a:blip>
                <a:srcRect/>
                <a:stretch/>
              </p:blipFill>
              <p:spPr>
                <a:xfrm>
                  <a:off x="2839" y="3501"/>
                  <a:ext cx="755" cy="803"/>
                </a:xfrm>
                <a:prstGeom prst="rect">
                  <a:avLst/>
                </a:prstGeom>
                <a:noFill/>
                <a:ln>
                  <a:noFill/>
                </a:ln>
              </p:spPr>
            </p:pic>
            <p:sp>
              <p:nvSpPr>
                <p:cNvPr id="328" name="Google Shape;328;p3"/>
                <p:cNvSpPr/>
                <p:nvPr/>
              </p:nvSpPr>
              <p:spPr>
                <a:xfrm>
                  <a:off x="2916" y="3578"/>
                  <a:ext cx="356" cy="368"/>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329" name="Google Shape;329;p3"/>
              <p:cNvGrpSpPr/>
              <p:nvPr/>
            </p:nvGrpSpPr>
            <p:grpSpPr>
              <a:xfrm>
                <a:off x="7797061" y="3296104"/>
                <a:ext cx="347997" cy="396620"/>
                <a:chOff x="7797061" y="3296104"/>
                <a:chExt cx="347997" cy="396620"/>
              </a:xfrm>
            </p:grpSpPr>
            <p:pic>
              <p:nvPicPr>
                <p:cNvPr id="330" name="Google Shape;330;p3" descr="fridge2.png"/>
                <p:cNvPicPr preferRelativeResize="0"/>
                <p:nvPr/>
              </p:nvPicPr>
              <p:blipFill rotWithShape="1">
                <a:blip r:embed="rId12">
                  <a:alphaModFix/>
                </a:blip>
                <a:srcRect/>
                <a:stretch/>
              </p:blipFill>
              <p:spPr>
                <a:xfrm>
                  <a:off x="7896825" y="3355697"/>
                  <a:ext cx="189578" cy="337027"/>
                </a:xfrm>
                <a:prstGeom prst="rect">
                  <a:avLst/>
                </a:prstGeom>
                <a:noFill/>
                <a:ln>
                  <a:noFill/>
                </a:ln>
              </p:spPr>
            </p:pic>
            <p:pic>
              <p:nvPicPr>
                <p:cNvPr id="331" name="Google Shape;331;p3" descr="antenna_stylized"/>
                <p:cNvPicPr preferRelativeResize="0"/>
                <p:nvPr/>
              </p:nvPicPr>
              <p:blipFill rotWithShape="1">
                <a:blip r:embed="rId13">
                  <a:alphaModFix/>
                </a:blip>
                <a:srcRect/>
                <a:stretch/>
              </p:blipFill>
              <p:spPr>
                <a:xfrm>
                  <a:off x="7797061" y="3296104"/>
                  <a:ext cx="347997" cy="167557"/>
                </a:xfrm>
                <a:prstGeom prst="rect">
                  <a:avLst/>
                </a:prstGeom>
                <a:noFill/>
                <a:ln>
                  <a:noFill/>
                </a:ln>
              </p:spPr>
            </p:pic>
          </p:grpSp>
        </p:grpSp>
        <p:grpSp>
          <p:nvGrpSpPr>
            <p:cNvPr id="332" name="Google Shape;332;p3"/>
            <p:cNvGrpSpPr/>
            <p:nvPr/>
          </p:nvGrpSpPr>
          <p:grpSpPr>
            <a:xfrm>
              <a:off x="11058573" y="3399165"/>
              <a:ext cx="518448" cy="1212242"/>
              <a:chOff x="11058573" y="3399165"/>
              <a:chExt cx="518448" cy="1212242"/>
            </a:xfrm>
          </p:grpSpPr>
          <p:grpSp>
            <p:nvGrpSpPr>
              <p:cNvPr id="333" name="Google Shape;333;p3"/>
              <p:cNvGrpSpPr/>
              <p:nvPr/>
            </p:nvGrpSpPr>
            <p:grpSpPr>
              <a:xfrm>
                <a:off x="11087182" y="4159591"/>
                <a:ext cx="489839" cy="451816"/>
                <a:chOff x="5103720" y="2693365"/>
                <a:chExt cx="611650" cy="414788"/>
              </a:xfrm>
            </p:grpSpPr>
            <p:cxnSp>
              <p:nvCxnSpPr>
                <p:cNvPr id="334" name="Google Shape;334;p3"/>
                <p:cNvCxnSpPr/>
                <p:nvPr/>
              </p:nvCxnSpPr>
              <p:spPr>
                <a:xfrm>
                  <a:off x="5103720" y="2914214"/>
                  <a:ext cx="232559" cy="0"/>
                </a:xfrm>
                <a:prstGeom prst="straightConnector1">
                  <a:avLst/>
                </a:prstGeom>
                <a:noFill/>
                <a:ln w="12700" cap="flat" cmpd="sng">
                  <a:solidFill>
                    <a:schemeClr val="dk1"/>
                  </a:solidFill>
                  <a:prstDash val="solid"/>
                  <a:miter lim="800000"/>
                  <a:headEnd type="none" w="sm" len="sm"/>
                  <a:tailEnd type="none" w="sm" len="sm"/>
                </a:ln>
              </p:spPr>
            </p:cxnSp>
            <p:grpSp>
              <p:nvGrpSpPr>
                <p:cNvPr id="335" name="Google Shape;335;p3"/>
                <p:cNvGrpSpPr/>
                <p:nvPr/>
              </p:nvGrpSpPr>
              <p:grpSpPr>
                <a:xfrm>
                  <a:off x="5275406" y="2693365"/>
                  <a:ext cx="439964" cy="414788"/>
                  <a:chOff x="5275406" y="2711455"/>
                  <a:chExt cx="452949" cy="405518"/>
                </a:xfrm>
              </p:grpSpPr>
              <p:pic>
                <p:nvPicPr>
                  <p:cNvPr id="336" name="Google Shape;336;p3" descr="server_rack.png"/>
                  <p:cNvPicPr preferRelativeResize="0"/>
                  <p:nvPr/>
                </p:nvPicPr>
                <p:blipFill rotWithShape="1">
                  <a:blip r:embed="rId14">
                    <a:alphaModFix/>
                  </a:blip>
                  <a:srcRect/>
                  <a:stretch/>
                </p:blipFill>
                <p:spPr>
                  <a:xfrm>
                    <a:off x="5537367" y="2770786"/>
                    <a:ext cx="190988" cy="313366"/>
                  </a:xfrm>
                  <a:prstGeom prst="rect">
                    <a:avLst/>
                  </a:prstGeom>
                  <a:noFill/>
                  <a:ln>
                    <a:noFill/>
                  </a:ln>
                </p:spPr>
              </p:pic>
              <p:pic>
                <p:nvPicPr>
                  <p:cNvPr id="337" name="Google Shape;337;p3" descr="server_rack.png"/>
                  <p:cNvPicPr preferRelativeResize="0"/>
                  <p:nvPr/>
                </p:nvPicPr>
                <p:blipFill rotWithShape="1">
                  <a:blip r:embed="rId14">
                    <a:alphaModFix/>
                  </a:blip>
                  <a:srcRect/>
                  <a:stretch/>
                </p:blipFill>
                <p:spPr>
                  <a:xfrm>
                    <a:off x="5275406" y="2764002"/>
                    <a:ext cx="190988" cy="313366"/>
                  </a:xfrm>
                  <a:prstGeom prst="rect">
                    <a:avLst/>
                  </a:prstGeom>
                  <a:noFill/>
                  <a:ln>
                    <a:noFill/>
                  </a:ln>
                </p:spPr>
              </p:pic>
              <p:pic>
                <p:nvPicPr>
                  <p:cNvPr id="338" name="Google Shape;338;p3" descr="server_rack.png"/>
                  <p:cNvPicPr preferRelativeResize="0"/>
                  <p:nvPr/>
                </p:nvPicPr>
                <p:blipFill rotWithShape="1">
                  <a:blip r:embed="rId14">
                    <a:alphaModFix/>
                  </a:blip>
                  <a:srcRect/>
                  <a:stretch/>
                </p:blipFill>
                <p:spPr>
                  <a:xfrm>
                    <a:off x="5385676" y="2711455"/>
                    <a:ext cx="247152" cy="405518"/>
                  </a:xfrm>
                  <a:prstGeom prst="rect">
                    <a:avLst/>
                  </a:prstGeom>
                  <a:noFill/>
                  <a:ln>
                    <a:noFill/>
                  </a:ln>
                </p:spPr>
              </p:pic>
            </p:grpSp>
          </p:grpSp>
          <p:grpSp>
            <p:nvGrpSpPr>
              <p:cNvPr id="339" name="Google Shape;339;p3"/>
              <p:cNvGrpSpPr/>
              <p:nvPr/>
            </p:nvGrpSpPr>
            <p:grpSpPr>
              <a:xfrm>
                <a:off x="11058573" y="3399165"/>
                <a:ext cx="423724" cy="405973"/>
                <a:chOff x="5103720" y="2693365"/>
                <a:chExt cx="611650" cy="414788"/>
              </a:xfrm>
            </p:grpSpPr>
            <p:cxnSp>
              <p:nvCxnSpPr>
                <p:cNvPr id="340" name="Google Shape;340;p3"/>
                <p:cNvCxnSpPr/>
                <p:nvPr/>
              </p:nvCxnSpPr>
              <p:spPr>
                <a:xfrm>
                  <a:off x="5103720" y="2914214"/>
                  <a:ext cx="232559" cy="0"/>
                </a:xfrm>
                <a:prstGeom prst="straightConnector1">
                  <a:avLst/>
                </a:prstGeom>
                <a:noFill/>
                <a:ln w="12700" cap="flat" cmpd="sng">
                  <a:solidFill>
                    <a:schemeClr val="dk1"/>
                  </a:solidFill>
                  <a:prstDash val="solid"/>
                  <a:miter lim="800000"/>
                  <a:headEnd type="none" w="sm" len="sm"/>
                  <a:tailEnd type="none" w="sm" len="sm"/>
                </a:ln>
              </p:spPr>
            </p:cxnSp>
            <p:grpSp>
              <p:nvGrpSpPr>
                <p:cNvPr id="341" name="Google Shape;341;p3"/>
                <p:cNvGrpSpPr/>
                <p:nvPr/>
              </p:nvGrpSpPr>
              <p:grpSpPr>
                <a:xfrm>
                  <a:off x="5275406" y="2693365"/>
                  <a:ext cx="439964" cy="414788"/>
                  <a:chOff x="5275406" y="2711455"/>
                  <a:chExt cx="452949" cy="405518"/>
                </a:xfrm>
              </p:grpSpPr>
              <p:pic>
                <p:nvPicPr>
                  <p:cNvPr id="342" name="Google Shape;342;p3" descr="server_rack.png"/>
                  <p:cNvPicPr preferRelativeResize="0"/>
                  <p:nvPr/>
                </p:nvPicPr>
                <p:blipFill rotWithShape="1">
                  <a:blip r:embed="rId14">
                    <a:alphaModFix/>
                  </a:blip>
                  <a:srcRect/>
                  <a:stretch/>
                </p:blipFill>
                <p:spPr>
                  <a:xfrm>
                    <a:off x="5537367" y="2770786"/>
                    <a:ext cx="190988" cy="313366"/>
                  </a:xfrm>
                  <a:prstGeom prst="rect">
                    <a:avLst/>
                  </a:prstGeom>
                  <a:noFill/>
                  <a:ln>
                    <a:noFill/>
                  </a:ln>
                </p:spPr>
              </p:pic>
              <p:pic>
                <p:nvPicPr>
                  <p:cNvPr id="343" name="Google Shape;343;p3" descr="server_rack.png"/>
                  <p:cNvPicPr preferRelativeResize="0"/>
                  <p:nvPr/>
                </p:nvPicPr>
                <p:blipFill rotWithShape="1">
                  <a:blip r:embed="rId14">
                    <a:alphaModFix/>
                  </a:blip>
                  <a:srcRect/>
                  <a:stretch/>
                </p:blipFill>
                <p:spPr>
                  <a:xfrm>
                    <a:off x="5275406" y="2764002"/>
                    <a:ext cx="190988" cy="313366"/>
                  </a:xfrm>
                  <a:prstGeom prst="rect">
                    <a:avLst/>
                  </a:prstGeom>
                  <a:noFill/>
                  <a:ln>
                    <a:noFill/>
                  </a:ln>
                </p:spPr>
              </p:pic>
              <p:pic>
                <p:nvPicPr>
                  <p:cNvPr id="344" name="Google Shape;344;p3" descr="server_rack.png"/>
                  <p:cNvPicPr preferRelativeResize="0"/>
                  <p:nvPr/>
                </p:nvPicPr>
                <p:blipFill rotWithShape="1">
                  <a:blip r:embed="rId14">
                    <a:alphaModFix/>
                  </a:blip>
                  <a:srcRect/>
                  <a:stretch/>
                </p:blipFill>
                <p:spPr>
                  <a:xfrm>
                    <a:off x="5385676" y="2711455"/>
                    <a:ext cx="247152" cy="405518"/>
                  </a:xfrm>
                  <a:prstGeom prst="rect">
                    <a:avLst/>
                  </a:prstGeom>
                  <a:noFill/>
                  <a:ln>
                    <a:noFill/>
                  </a:ln>
                </p:spPr>
              </p:pic>
            </p:grpSp>
          </p:grpSp>
        </p:grpSp>
        <p:grpSp>
          <p:nvGrpSpPr>
            <p:cNvPr id="345" name="Google Shape;345;p3"/>
            <p:cNvGrpSpPr/>
            <p:nvPr/>
          </p:nvGrpSpPr>
          <p:grpSpPr>
            <a:xfrm>
              <a:off x="7767607" y="4870841"/>
              <a:ext cx="2692126" cy="1264656"/>
              <a:chOff x="7767607" y="4870841"/>
              <a:chExt cx="2692126" cy="1264656"/>
            </a:xfrm>
          </p:grpSpPr>
          <p:grpSp>
            <p:nvGrpSpPr>
              <p:cNvPr id="346" name="Google Shape;346;p3"/>
              <p:cNvGrpSpPr/>
              <p:nvPr/>
            </p:nvGrpSpPr>
            <p:grpSpPr>
              <a:xfrm>
                <a:off x="10282541" y="5244631"/>
                <a:ext cx="177192" cy="330833"/>
                <a:chOff x="4140" y="429"/>
                <a:chExt cx="1425" cy="2396"/>
              </a:xfrm>
            </p:grpSpPr>
            <p:sp>
              <p:nvSpPr>
                <p:cNvPr id="347" name="Google Shape;347;p3"/>
                <p:cNvSpPr/>
                <p:nvPr/>
              </p:nvSpPr>
              <p:spPr>
                <a:xfrm>
                  <a:off x="5268" y="433"/>
                  <a:ext cx="283" cy="2286"/>
                </a:xfrm>
                <a:custGeom>
                  <a:avLst/>
                  <a:gdLst/>
                  <a:ahLst/>
                  <a:cxnLst/>
                  <a:rect l="l" t="t" r="r" b="b"/>
                  <a:pathLst>
                    <a:path w="354" h="2742" extrusionOk="0">
                      <a:moveTo>
                        <a:pt x="63" y="0"/>
                      </a:moveTo>
                      <a:lnTo>
                        <a:pt x="354" y="339"/>
                      </a:lnTo>
                      <a:lnTo>
                        <a:pt x="346" y="2624"/>
                      </a:lnTo>
                      <a:lnTo>
                        <a:pt x="0" y="2742"/>
                      </a:lnTo>
                      <a:lnTo>
                        <a:pt x="63" y="0"/>
                      </a:lnTo>
                      <a:close/>
                    </a:path>
                  </a:pathLst>
                </a:custGeom>
                <a:gradFill>
                  <a:gsLst>
                    <a:gs pos="0">
                      <a:srgbClr val="DDDDDD"/>
                    </a:gs>
                    <a:gs pos="100000">
                      <a:srgbClr val="333333"/>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48" name="Google Shape;348;p3"/>
                <p:cNvSpPr/>
                <p:nvPr/>
              </p:nvSpPr>
              <p:spPr>
                <a:xfrm>
                  <a:off x="4210" y="429"/>
                  <a:ext cx="1046" cy="2285"/>
                </a:xfrm>
                <a:prstGeom prst="rect">
                  <a:avLst/>
                </a:prstGeom>
                <a:gradFill>
                  <a:gsLst>
                    <a:gs pos="0">
                      <a:srgbClr val="292929"/>
                    </a:gs>
                    <a:gs pos="100000">
                      <a:srgbClr val="808080"/>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u="none">
                    <a:solidFill>
                      <a:schemeClr val="dk1"/>
                    </a:solidFill>
                    <a:latin typeface="Arial"/>
                    <a:ea typeface="Arial"/>
                    <a:cs typeface="Arial"/>
                    <a:sym typeface="Arial"/>
                  </a:endParaRPr>
                </a:p>
              </p:txBody>
            </p:sp>
            <p:sp>
              <p:nvSpPr>
                <p:cNvPr id="349" name="Google Shape;349;p3"/>
                <p:cNvSpPr/>
                <p:nvPr/>
              </p:nvSpPr>
              <p:spPr>
                <a:xfrm>
                  <a:off x="5321" y="570"/>
                  <a:ext cx="169" cy="2115"/>
                </a:xfrm>
                <a:custGeom>
                  <a:avLst/>
                  <a:gdLst/>
                  <a:ahLst/>
                  <a:cxnLst/>
                  <a:rect l="l" t="t" r="r" b="b"/>
                  <a:pathLst>
                    <a:path w="211" h="2537" extrusionOk="0">
                      <a:moveTo>
                        <a:pt x="7" y="0"/>
                      </a:moveTo>
                      <a:cubicBezTo>
                        <a:pt x="7" y="0"/>
                        <a:pt x="57" y="28"/>
                        <a:pt x="211" y="218"/>
                      </a:cubicBezTo>
                      <a:cubicBezTo>
                        <a:pt x="0" y="1229"/>
                        <a:pt x="41" y="2537"/>
                        <a:pt x="7" y="2501"/>
                      </a:cubicBezTo>
                      <a:lnTo>
                        <a:pt x="7" y="0"/>
                      </a:lnTo>
                      <a:close/>
                    </a:path>
                  </a:pathLst>
                </a:custGeom>
                <a:gradFill>
                  <a:gsLst>
                    <a:gs pos="0">
                      <a:srgbClr val="808080"/>
                    </a:gs>
                    <a:gs pos="100000">
                      <a:srgbClr val="F8F8F8"/>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50" name="Google Shape;350;p3"/>
                <p:cNvSpPr/>
                <p:nvPr/>
              </p:nvSpPr>
              <p:spPr>
                <a:xfrm>
                  <a:off x="5284" y="1640"/>
                  <a:ext cx="263" cy="189"/>
                </a:xfrm>
                <a:custGeom>
                  <a:avLst/>
                  <a:gdLst/>
                  <a:ahLst/>
                  <a:cxnLst/>
                  <a:rect l="l" t="t" r="r" b="b"/>
                  <a:pathLst>
                    <a:path w="328" h="226" extrusionOk="0">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51" name="Google Shape;351;p3"/>
                <p:cNvSpPr/>
                <p:nvPr/>
              </p:nvSpPr>
              <p:spPr>
                <a:xfrm>
                  <a:off x="4210" y="690"/>
                  <a:ext cx="598" cy="47"/>
                </a:xfrm>
                <a:prstGeom prst="rect">
                  <a:avLst/>
                </a:prstGeom>
                <a:solidFill>
                  <a:schemeClr val="dk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u="none">
                    <a:solidFill>
                      <a:schemeClr val="dk1"/>
                    </a:solidFill>
                    <a:latin typeface="Arial"/>
                    <a:ea typeface="Arial"/>
                    <a:cs typeface="Arial"/>
                    <a:sym typeface="Arial"/>
                  </a:endParaRPr>
                </a:p>
              </p:txBody>
            </p:sp>
            <p:grpSp>
              <p:nvGrpSpPr>
                <p:cNvPr id="352" name="Google Shape;352;p3"/>
                <p:cNvGrpSpPr/>
                <p:nvPr/>
              </p:nvGrpSpPr>
              <p:grpSpPr>
                <a:xfrm>
                  <a:off x="4748" y="666"/>
                  <a:ext cx="578" cy="150"/>
                  <a:chOff x="613" y="2566"/>
                  <a:chExt cx="721" cy="144"/>
                </a:xfrm>
              </p:grpSpPr>
              <p:sp>
                <p:nvSpPr>
                  <p:cNvPr id="353" name="Google Shape;353;p3"/>
                  <p:cNvSpPr/>
                  <p:nvPr/>
                </p:nvSpPr>
                <p:spPr>
                  <a:xfrm>
                    <a:off x="613" y="2566"/>
                    <a:ext cx="721" cy="144"/>
                  </a:xfrm>
                  <a:prstGeom prst="roundRect">
                    <a:avLst>
                      <a:gd name="adj" fmla="val 50000"/>
                    </a:avLst>
                  </a:pr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u="none">
                      <a:solidFill>
                        <a:schemeClr val="dk1"/>
                      </a:solidFill>
                      <a:latin typeface="Arial"/>
                      <a:ea typeface="Arial"/>
                      <a:cs typeface="Arial"/>
                      <a:sym typeface="Arial"/>
                    </a:endParaRPr>
                  </a:p>
                </p:txBody>
              </p:sp>
              <p:sp>
                <p:nvSpPr>
                  <p:cNvPr id="354" name="Google Shape;354;p3"/>
                  <p:cNvSpPr/>
                  <p:nvPr/>
                </p:nvSpPr>
                <p:spPr>
                  <a:xfrm>
                    <a:off x="625" y="2581"/>
                    <a:ext cx="696" cy="114"/>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u="none">
                      <a:solidFill>
                        <a:schemeClr val="dk1"/>
                      </a:solidFill>
                      <a:latin typeface="Arial"/>
                      <a:ea typeface="Arial"/>
                      <a:cs typeface="Arial"/>
                      <a:sym typeface="Arial"/>
                    </a:endParaRPr>
                  </a:p>
                </p:txBody>
              </p:sp>
            </p:grpSp>
            <p:sp>
              <p:nvSpPr>
                <p:cNvPr id="355" name="Google Shape;355;p3"/>
                <p:cNvSpPr/>
                <p:nvPr/>
              </p:nvSpPr>
              <p:spPr>
                <a:xfrm>
                  <a:off x="4220" y="1022"/>
                  <a:ext cx="598" cy="47"/>
                </a:xfrm>
                <a:prstGeom prst="rect">
                  <a:avLst/>
                </a:prstGeom>
                <a:solidFill>
                  <a:schemeClr val="dk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u="none">
                    <a:solidFill>
                      <a:schemeClr val="dk1"/>
                    </a:solidFill>
                    <a:latin typeface="Arial"/>
                    <a:ea typeface="Arial"/>
                    <a:cs typeface="Arial"/>
                    <a:sym typeface="Arial"/>
                  </a:endParaRPr>
                </a:p>
              </p:txBody>
            </p:sp>
            <p:grpSp>
              <p:nvGrpSpPr>
                <p:cNvPr id="356" name="Google Shape;356;p3"/>
                <p:cNvGrpSpPr/>
                <p:nvPr/>
              </p:nvGrpSpPr>
              <p:grpSpPr>
                <a:xfrm>
                  <a:off x="4748" y="990"/>
                  <a:ext cx="578" cy="134"/>
                  <a:chOff x="615" y="2564"/>
                  <a:chExt cx="721" cy="139"/>
                </a:xfrm>
              </p:grpSpPr>
              <p:sp>
                <p:nvSpPr>
                  <p:cNvPr id="357" name="Google Shape;357;p3"/>
                  <p:cNvSpPr/>
                  <p:nvPr/>
                </p:nvSpPr>
                <p:spPr>
                  <a:xfrm>
                    <a:off x="615" y="2564"/>
                    <a:ext cx="721" cy="139"/>
                  </a:xfrm>
                  <a:prstGeom prst="roundRect">
                    <a:avLst>
                      <a:gd name="adj" fmla="val 50000"/>
                    </a:avLst>
                  </a:pr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u="none">
                      <a:solidFill>
                        <a:schemeClr val="dk1"/>
                      </a:solidFill>
                      <a:latin typeface="Arial"/>
                      <a:ea typeface="Arial"/>
                      <a:cs typeface="Arial"/>
                      <a:sym typeface="Arial"/>
                    </a:endParaRPr>
                  </a:p>
                </p:txBody>
              </p:sp>
              <p:sp>
                <p:nvSpPr>
                  <p:cNvPr id="358" name="Google Shape;358;p3"/>
                  <p:cNvSpPr/>
                  <p:nvPr/>
                </p:nvSpPr>
                <p:spPr>
                  <a:xfrm>
                    <a:off x="628" y="2581"/>
                    <a:ext cx="696" cy="107"/>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u="none">
                      <a:solidFill>
                        <a:schemeClr val="dk1"/>
                      </a:solidFill>
                      <a:latin typeface="Arial"/>
                      <a:ea typeface="Arial"/>
                      <a:cs typeface="Arial"/>
                      <a:sym typeface="Arial"/>
                    </a:endParaRPr>
                  </a:p>
                </p:txBody>
              </p:sp>
            </p:grpSp>
            <p:sp>
              <p:nvSpPr>
                <p:cNvPr id="359" name="Google Shape;359;p3"/>
                <p:cNvSpPr/>
                <p:nvPr/>
              </p:nvSpPr>
              <p:spPr>
                <a:xfrm>
                  <a:off x="4220" y="1354"/>
                  <a:ext cx="598" cy="47"/>
                </a:xfrm>
                <a:prstGeom prst="rect">
                  <a:avLst/>
                </a:prstGeom>
                <a:solidFill>
                  <a:schemeClr val="dk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u="none">
                    <a:solidFill>
                      <a:schemeClr val="dk1"/>
                    </a:solidFill>
                    <a:latin typeface="Arial"/>
                    <a:ea typeface="Arial"/>
                    <a:cs typeface="Arial"/>
                    <a:sym typeface="Arial"/>
                  </a:endParaRPr>
                </a:p>
              </p:txBody>
            </p:sp>
            <p:sp>
              <p:nvSpPr>
                <p:cNvPr id="360" name="Google Shape;360;p3"/>
                <p:cNvSpPr/>
                <p:nvPr/>
              </p:nvSpPr>
              <p:spPr>
                <a:xfrm>
                  <a:off x="4230" y="1655"/>
                  <a:ext cx="598" cy="47"/>
                </a:xfrm>
                <a:prstGeom prst="rect">
                  <a:avLst/>
                </a:prstGeom>
                <a:solidFill>
                  <a:schemeClr val="dk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u="none">
                    <a:solidFill>
                      <a:schemeClr val="dk1"/>
                    </a:solidFill>
                    <a:latin typeface="Arial"/>
                    <a:ea typeface="Arial"/>
                    <a:cs typeface="Arial"/>
                    <a:sym typeface="Arial"/>
                  </a:endParaRPr>
                </a:p>
              </p:txBody>
            </p:sp>
            <p:grpSp>
              <p:nvGrpSpPr>
                <p:cNvPr id="361" name="Google Shape;361;p3"/>
                <p:cNvGrpSpPr/>
                <p:nvPr/>
              </p:nvGrpSpPr>
              <p:grpSpPr>
                <a:xfrm>
                  <a:off x="4738" y="1647"/>
                  <a:ext cx="578" cy="135"/>
                  <a:chOff x="618" y="2586"/>
                  <a:chExt cx="720" cy="124"/>
                </a:xfrm>
              </p:grpSpPr>
              <p:sp>
                <p:nvSpPr>
                  <p:cNvPr id="362" name="Google Shape;362;p3"/>
                  <p:cNvSpPr/>
                  <p:nvPr/>
                </p:nvSpPr>
                <p:spPr>
                  <a:xfrm>
                    <a:off x="618" y="2586"/>
                    <a:ext cx="720" cy="124"/>
                  </a:xfrm>
                  <a:prstGeom prst="roundRect">
                    <a:avLst>
                      <a:gd name="adj" fmla="val 50000"/>
                    </a:avLst>
                  </a:pr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u="none">
                      <a:solidFill>
                        <a:schemeClr val="dk1"/>
                      </a:solidFill>
                      <a:latin typeface="Arial"/>
                      <a:ea typeface="Arial"/>
                      <a:cs typeface="Arial"/>
                      <a:sym typeface="Arial"/>
                    </a:endParaRPr>
                  </a:p>
                </p:txBody>
              </p:sp>
              <p:sp>
                <p:nvSpPr>
                  <p:cNvPr id="363" name="Google Shape;363;p3"/>
                  <p:cNvSpPr/>
                  <p:nvPr/>
                </p:nvSpPr>
                <p:spPr>
                  <a:xfrm>
                    <a:off x="630" y="2586"/>
                    <a:ext cx="695" cy="109"/>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u="none">
                      <a:solidFill>
                        <a:schemeClr val="dk1"/>
                      </a:solidFill>
                      <a:latin typeface="Arial"/>
                      <a:ea typeface="Arial"/>
                      <a:cs typeface="Arial"/>
                      <a:sym typeface="Arial"/>
                    </a:endParaRPr>
                  </a:p>
                </p:txBody>
              </p:sp>
            </p:grpSp>
            <p:sp>
              <p:nvSpPr>
                <p:cNvPr id="364" name="Google Shape;364;p3"/>
                <p:cNvSpPr/>
                <p:nvPr/>
              </p:nvSpPr>
              <p:spPr>
                <a:xfrm>
                  <a:off x="5288" y="1354"/>
                  <a:ext cx="263" cy="188"/>
                </a:xfrm>
                <a:custGeom>
                  <a:avLst/>
                  <a:gdLst/>
                  <a:ahLst/>
                  <a:cxnLst/>
                  <a:rect l="l" t="t" r="r" b="b"/>
                  <a:pathLst>
                    <a:path w="328" h="226" extrusionOk="0">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365" name="Google Shape;365;p3"/>
                <p:cNvGrpSpPr/>
                <p:nvPr/>
              </p:nvGrpSpPr>
              <p:grpSpPr>
                <a:xfrm>
                  <a:off x="4738" y="1330"/>
                  <a:ext cx="588" cy="134"/>
                  <a:chOff x="613" y="2571"/>
                  <a:chExt cx="732" cy="134"/>
                </a:xfrm>
              </p:grpSpPr>
              <p:sp>
                <p:nvSpPr>
                  <p:cNvPr id="366" name="Google Shape;366;p3"/>
                  <p:cNvSpPr/>
                  <p:nvPr/>
                </p:nvSpPr>
                <p:spPr>
                  <a:xfrm>
                    <a:off x="613" y="2571"/>
                    <a:ext cx="732" cy="134"/>
                  </a:xfrm>
                  <a:prstGeom prst="roundRect">
                    <a:avLst>
                      <a:gd name="adj" fmla="val 50000"/>
                    </a:avLst>
                  </a:pr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u="none">
                      <a:solidFill>
                        <a:schemeClr val="dk1"/>
                      </a:solidFill>
                      <a:latin typeface="Arial"/>
                      <a:ea typeface="Arial"/>
                      <a:cs typeface="Arial"/>
                      <a:sym typeface="Arial"/>
                    </a:endParaRPr>
                  </a:p>
                </p:txBody>
              </p:sp>
              <p:sp>
                <p:nvSpPr>
                  <p:cNvPr id="367" name="Google Shape;367;p3"/>
                  <p:cNvSpPr/>
                  <p:nvPr/>
                </p:nvSpPr>
                <p:spPr>
                  <a:xfrm>
                    <a:off x="625" y="2587"/>
                    <a:ext cx="720" cy="103"/>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u="none">
                      <a:solidFill>
                        <a:schemeClr val="dk1"/>
                      </a:solidFill>
                      <a:latin typeface="Arial"/>
                      <a:ea typeface="Arial"/>
                      <a:cs typeface="Arial"/>
                      <a:sym typeface="Arial"/>
                    </a:endParaRPr>
                  </a:p>
                </p:txBody>
              </p:sp>
            </p:grpSp>
            <p:sp>
              <p:nvSpPr>
                <p:cNvPr id="368" name="Google Shape;368;p3"/>
                <p:cNvSpPr/>
                <p:nvPr/>
              </p:nvSpPr>
              <p:spPr>
                <a:xfrm>
                  <a:off x="5246" y="429"/>
                  <a:ext cx="70" cy="2285"/>
                </a:xfrm>
                <a:prstGeom prst="rect">
                  <a:avLst/>
                </a:prstGeom>
                <a:gradFill>
                  <a:gsLst>
                    <a:gs pos="0">
                      <a:srgbClr val="333333"/>
                    </a:gs>
                    <a:gs pos="50000">
                      <a:srgbClr val="DDDDDD"/>
                    </a:gs>
                    <a:gs pos="100000">
                      <a:srgbClr val="333333"/>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u="none">
                    <a:solidFill>
                      <a:schemeClr val="dk1"/>
                    </a:solidFill>
                    <a:latin typeface="Arial"/>
                    <a:ea typeface="Arial"/>
                    <a:cs typeface="Arial"/>
                    <a:sym typeface="Arial"/>
                  </a:endParaRPr>
                </a:p>
              </p:txBody>
            </p:sp>
            <p:sp>
              <p:nvSpPr>
                <p:cNvPr id="369" name="Google Shape;369;p3"/>
                <p:cNvSpPr/>
                <p:nvPr/>
              </p:nvSpPr>
              <p:spPr>
                <a:xfrm>
                  <a:off x="5312" y="1007"/>
                  <a:ext cx="237" cy="213"/>
                </a:xfrm>
                <a:custGeom>
                  <a:avLst/>
                  <a:gdLst/>
                  <a:ahLst/>
                  <a:cxnLst/>
                  <a:rect l="l" t="t" r="r" b="b"/>
                  <a:pathLst>
                    <a:path w="296" h="256" extrusionOk="0">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0" name="Google Shape;370;p3"/>
                <p:cNvSpPr/>
                <p:nvPr/>
              </p:nvSpPr>
              <p:spPr>
                <a:xfrm>
                  <a:off x="5315" y="680"/>
                  <a:ext cx="244" cy="240"/>
                </a:xfrm>
                <a:custGeom>
                  <a:avLst/>
                  <a:gdLst/>
                  <a:ahLst/>
                  <a:cxnLst/>
                  <a:rect l="l" t="t" r="r" b="b"/>
                  <a:pathLst>
                    <a:path w="304" h="288" extrusionOk="0">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1" name="Google Shape;371;p3"/>
                <p:cNvSpPr/>
                <p:nvPr/>
              </p:nvSpPr>
              <p:spPr>
                <a:xfrm>
                  <a:off x="5515" y="2611"/>
                  <a:ext cx="50" cy="95"/>
                </a:xfrm>
                <a:prstGeom prst="ellipse">
                  <a:avLst/>
                </a:prstGeom>
                <a:solidFill>
                  <a:srgbClr val="33333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u="none">
                    <a:solidFill>
                      <a:schemeClr val="dk1"/>
                    </a:solidFill>
                    <a:latin typeface="Arial"/>
                    <a:ea typeface="Arial"/>
                    <a:cs typeface="Arial"/>
                    <a:sym typeface="Arial"/>
                  </a:endParaRPr>
                </a:p>
              </p:txBody>
            </p:sp>
            <p:sp>
              <p:nvSpPr>
                <p:cNvPr id="372" name="Google Shape;372;p3"/>
                <p:cNvSpPr/>
                <p:nvPr/>
              </p:nvSpPr>
              <p:spPr>
                <a:xfrm>
                  <a:off x="5302" y="2614"/>
                  <a:ext cx="245" cy="200"/>
                </a:xfrm>
                <a:custGeom>
                  <a:avLst/>
                  <a:gdLst/>
                  <a:ahLst/>
                  <a:cxnLst/>
                  <a:rect l="l" t="t" r="r" b="b"/>
                  <a:pathLst>
                    <a:path w="306" h="240" extrusionOk="0">
                      <a:moveTo>
                        <a:pt x="0" y="106"/>
                      </a:moveTo>
                      <a:lnTo>
                        <a:pt x="2" y="240"/>
                      </a:lnTo>
                      <a:lnTo>
                        <a:pt x="306" y="110"/>
                      </a:lnTo>
                      <a:lnTo>
                        <a:pt x="300" y="0"/>
                      </a:lnTo>
                      <a:lnTo>
                        <a:pt x="0" y="106"/>
                      </a:lnTo>
                      <a:close/>
                    </a:path>
                  </a:pathLst>
                </a:custGeom>
                <a:solidFill>
                  <a:srgbClr val="33333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73" name="Google Shape;373;p3"/>
                <p:cNvSpPr/>
                <p:nvPr/>
              </p:nvSpPr>
              <p:spPr>
                <a:xfrm>
                  <a:off x="4140" y="2675"/>
                  <a:ext cx="1196" cy="150"/>
                </a:xfrm>
                <a:prstGeom prst="roundRect">
                  <a:avLst>
                    <a:gd name="adj" fmla="val 50000"/>
                  </a:avLst>
                </a:prstGeom>
                <a:solidFill>
                  <a:srgbClr val="DDDDDD"/>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u="none">
                    <a:solidFill>
                      <a:schemeClr val="dk1"/>
                    </a:solidFill>
                    <a:latin typeface="Arial"/>
                    <a:ea typeface="Arial"/>
                    <a:cs typeface="Arial"/>
                    <a:sym typeface="Arial"/>
                  </a:endParaRPr>
                </a:p>
              </p:txBody>
            </p:sp>
            <p:sp>
              <p:nvSpPr>
                <p:cNvPr id="374" name="Google Shape;374;p3"/>
                <p:cNvSpPr/>
                <p:nvPr/>
              </p:nvSpPr>
              <p:spPr>
                <a:xfrm>
                  <a:off x="4210" y="2714"/>
                  <a:ext cx="1066" cy="79"/>
                </a:xfrm>
                <a:prstGeom prst="roundRect">
                  <a:avLst>
                    <a:gd name="adj" fmla="val 50000"/>
                  </a:avLst>
                </a:prstGeom>
                <a:gradFill>
                  <a:gsLst>
                    <a:gs pos="0">
                      <a:schemeClr val="dk2"/>
                    </a:gs>
                    <a:gs pos="100000">
                      <a:schemeClr val="lt2"/>
                    </a:gs>
                  </a:gsLst>
                  <a:lin ang="0" scaled="0"/>
                </a:gra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u="none">
                    <a:solidFill>
                      <a:schemeClr val="dk1"/>
                    </a:solidFill>
                    <a:latin typeface="Arial"/>
                    <a:ea typeface="Arial"/>
                    <a:cs typeface="Arial"/>
                    <a:sym typeface="Arial"/>
                  </a:endParaRPr>
                </a:p>
              </p:txBody>
            </p:sp>
            <p:sp>
              <p:nvSpPr>
                <p:cNvPr id="375" name="Google Shape;375;p3"/>
                <p:cNvSpPr/>
                <p:nvPr/>
              </p:nvSpPr>
              <p:spPr>
                <a:xfrm>
                  <a:off x="4309" y="2382"/>
                  <a:ext cx="159" cy="142"/>
                </a:xfrm>
                <a:prstGeom prst="ellipse">
                  <a:avLst/>
                </a:prstGeom>
                <a:solidFill>
                  <a:srgbClr val="33CC3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u="none">
                    <a:solidFill>
                      <a:schemeClr val="dk1"/>
                    </a:solidFill>
                    <a:latin typeface="Arial"/>
                    <a:ea typeface="Arial"/>
                    <a:cs typeface="Arial"/>
                    <a:sym typeface="Arial"/>
                  </a:endParaRPr>
                </a:p>
              </p:txBody>
            </p:sp>
            <p:sp>
              <p:nvSpPr>
                <p:cNvPr id="376" name="Google Shape;376;p3"/>
                <p:cNvSpPr/>
                <p:nvPr/>
              </p:nvSpPr>
              <p:spPr>
                <a:xfrm>
                  <a:off x="4489" y="2382"/>
                  <a:ext cx="159" cy="142"/>
                </a:xfrm>
                <a:prstGeom prst="ellipse">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Noto Sans Symbols"/>
                    <a:buNone/>
                  </a:pPr>
                  <a:endParaRPr sz="1800" b="0" u="none">
                    <a:solidFill>
                      <a:srgbClr val="FF0000"/>
                    </a:solidFill>
                    <a:latin typeface="Arial"/>
                    <a:ea typeface="Arial"/>
                    <a:cs typeface="Arial"/>
                    <a:sym typeface="Arial"/>
                  </a:endParaRPr>
                </a:p>
              </p:txBody>
            </p:sp>
            <p:sp>
              <p:nvSpPr>
                <p:cNvPr id="377" name="Google Shape;377;p3"/>
                <p:cNvSpPr/>
                <p:nvPr/>
              </p:nvSpPr>
              <p:spPr>
                <a:xfrm>
                  <a:off x="4658" y="2382"/>
                  <a:ext cx="159" cy="142"/>
                </a:xfrm>
                <a:prstGeom prst="ellipse">
                  <a:avLst/>
                </a:prstGeom>
                <a:solidFill>
                  <a:srgbClr val="33CC3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u="none">
                    <a:solidFill>
                      <a:schemeClr val="dk1"/>
                    </a:solidFill>
                    <a:latin typeface="Arial"/>
                    <a:ea typeface="Arial"/>
                    <a:cs typeface="Arial"/>
                    <a:sym typeface="Arial"/>
                  </a:endParaRPr>
                </a:p>
              </p:txBody>
            </p:sp>
            <p:sp>
              <p:nvSpPr>
                <p:cNvPr id="378" name="Google Shape;378;p3"/>
                <p:cNvSpPr/>
                <p:nvPr/>
              </p:nvSpPr>
              <p:spPr>
                <a:xfrm>
                  <a:off x="5067" y="1837"/>
                  <a:ext cx="80" cy="759"/>
                </a:xfrm>
                <a:prstGeom prst="rect">
                  <a:avLst/>
                </a:prstGeom>
                <a:solidFill>
                  <a:srgbClr val="29292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u="none">
                    <a:solidFill>
                      <a:schemeClr val="dk1"/>
                    </a:solidFill>
                    <a:latin typeface="Arial"/>
                    <a:ea typeface="Arial"/>
                    <a:cs typeface="Arial"/>
                    <a:sym typeface="Arial"/>
                  </a:endParaRPr>
                </a:p>
              </p:txBody>
            </p:sp>
          </p:grpSp>
          <p:grpSp>
            <p:nvGrpSpPr>
              <p:cNvPr id="379" name="Google Shape;379;p3"/>
              <p:cNvGrpSpPr/>
              <p:nvPr/>
            </p:nvGrpSpPr>
            <p:grpSpPr>
              <a:xfrm>
                <a:off x="7767607" y="4870841"/>
                <a:ext cx="2080029" cy="1264656"/>
                <a:chOff x="7767607" y="4870841"/>
                <a:chExt cx="2080029" cy="1264656"/>
              </a:xfrm>
            </p:grpSpPr>
            <p:grpSp>
              <p:nvGrpSpPr>
                <p:cNvPr id="380" name="Google Shape;380;p3"/>
                <p:cNvGrpSpPr/>
                <p:nvPr/>
              </p:nvGrpSpPr>
              <p:grpSpPr>
                <a:xfrm flipH="1">
                  <a:off x="7974481" y="4870841"/>
                  <a:ext cx="345630" cy="320302"/>
                  <a:chOff x="2839" y="3501"/>
                  <a:chExt cx="755" cy="803"/>
                </a:xfrm>
              </p:grpSpPr>
              <p:pic>
                <p:nvPicPr>
                  <p:cNvPr id="381" name="Google Shape;381;p3" descr="desktop_computer_stylized_medium"/>
                  <p:cNvPicPr preferRelativeResize="0"/>
                  <p:nvPr/>
                </p:nvPicPr>
                <p:blipFill rotWithShape="1">
                  <a:blip r:embed="rId15">
                    <a:alphaModFix/>
                  </a:blip>
                  <a:srcRect/>
                  <a:stretch/>
                </p:blipFill>
                <p:spPr>
                  <a:xfrm>
                    <a:off x="2839" y="3501"/>
                    <a:ext cx="755" cy="803"/>
                  </a:xfrm>
                  <a:prstGeom prst="rect">
                    <a:avLst/>
                  </a:prstGeom>
                  <a:noFill/>
                  <a:ln>
                    <a:noFill/>
                  </a:ln>
                </p:spPr>
              </p:pic>
              <p:sp>
                <p:nvSpPr>
                  <p:cNvPr id="382" name="Google Shape;382;p3"/>
                  <p:cNvSpPr/>
                  <p:nvPr/>
                </p:nvSpPr>
                <p:spPr>
                  <a:xfrm>
                    <a:off x="2916" y="3578"/>
                    <a:ext cx="356" cy="368"/>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383" name="Google Shape;383;p3"/>
                <p:cNvGrpSpPr/>
                <p:nvPr/>
              </p:nvGrpSpPr>
              <p:grpSpPr>
                <a:xfrm>
                  <a:off x="9195307" y="5823489"/>
                  <a:ext cx="310186" cy="312008"/>
                  <a:chOff x="877" y="1008"/>
                  <a:chExt cx="2747" cy="2626"/>
                </a:xfrm>
              </p:grpSpPr>
              <p:pic>
                <p:nvPicPr>
                  <p:cNvPr id="384" name="Google Shape;384;p3" descr="antenna_stylized"/>
                  <p:cNvPicPr preferRelativeResize="0"/>
                  <p:nvPr/>
                </p:nvPicPr>
                <p:blipFill rotWithShape="1">
                  <a:blip r:embed="rId7">
                    <a:alphaModFix/>
                  </a:blip>
                  <a:srcRect/>
                  <a:stretch/>
                </p:blipFill>
                <p:spPr>
                  <a:xfrm>
                    <a:off x="877" y="1008"/>
                    <a:ext cx="2725" cy="1421"/>
                  </a:xfrm>
                  <a:prstGeom prst="rect">
                    <a:avLst/>
                  </a:prstGeom>
                  <a:noFill/>
                  <a:ln>
                    <a:noFill/>
                  </a:ln>
                </p:spPr>
              </p:pic>
              <p:pic>
                <p:nvPicPr>
                  <p:cNvPr id="385" name="Google Shape;385;p3" descr="laptop_keyboard"/>
                  <p:cNvPicPr preferRelativeResize="0"/>
                  <p:nvPr/>
                </p:nvPicPr>
                <p:blipFill rotWithShape="1">
                  <a:blip r:embed="rId8">
                    <a:alphaModFix/>
                  </a:blip>
                  <a:srcRect/>
                  <a:stretch/>
                </p:blipFill>
                <p:spPr>
                  <a:xfrm rot="109064" flipH="1">
                    <a:off x="1009" y="2586"/>
                    <a:ext cx="2245" cy="1013"/>
                  </a:xfrm>
                  <a:prstGeom prst="rect">
                    <a:avLst/>
                  </a:prstGeom>
                  <a:noFill/>
                  <a:ln>
                    <a:noFill/>
                  </a:ln>
                </p:spPr>
              </p:pic>
              <p:sp>
                <p:nvSpPr>
                  <p:cNvPr id="386" name="Google Shape;386;p3"/>
                  <p:cNvSpPr/>
                  <p:nvPr/>
                </p:nvSpPr>
                <p:spPr>
                  <a:xfrm>
                    <a:off x="1753" y="1603"/>
                    <a:ext cx="1807" cy="1322"/>
                  </a:xfrm>
                  <a:custGeom>
                    <a:avLst/>
                    <a:gdLst/>
                    <a:ahLst/>
                    <a:cxnLst/>
                    <a:rect l="l" t="t" r="r" b="b"/>
                    <a:pathLst>
                      <a:path w="2982" h="2442" extrusionOk="0">
                        <a:moveTo>
                          <a:pt x="540" y="0"/>
                        </a:moveTo>
                        <a:lnTo>
                          <a:pt x="0" y="1734"/>
                        </a:lnTo>
                        <a:lnTo>
                          <a:pt x="2394" y="2442"/>
                        </a:lnTo>
                        <a:lnTo>
                          <a:pt x="2982" y="318"/>
                        </a:lnTo>
                        <a:lnTo>
                          <a:pt x="54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387" name="Google Shape;387;p3" descr="screen"/>
                  <p:cNvPicPr preferRelativeResize="0"/>
                  <p:nvPr/>
                </p:nvPicPr>
                <p:blipFill rotWithShape="1">
                  <a:blip r:embed="rId9">
                    <a:alphaModFix/>
                  </a:blip>
                  <a:srcRect/>
                  <a:stretch/>
                </p:blipFill>
                <p:spPr>
                  <a:xfrm>
                    <a:off x="1842" y="1637"/>
                    <a:ext cx="1642" cy="1203"/>
                  </a:xfrm>
                  <a:prstGeom prst="rect">
                    <a:avLst/>
                  </a:prstGeom>
                  <a:noFill/>
                  <a:ln>
                    <a:noFill/>
                  </a:ln>
                </p:spPr>
              </p:pic>
              <p:sp>
                <p:nvSpPr>
                  <p:cNvPr id="388" name="Google Shape;388;p3"/>
                  <p:cNvSpPr/>
                  <p:nvPr/>
                </p:nvSpPr>
                <p:spPr>
                  <a:xfrm>
                    <a:off x="2082" y="1564"/>
                    <a:ext cx="1531" cy="246"/>
                  </a:xfrm>
                  <a:custGeom>
                    <a:avLst/>
                    <a:gdLst/>
                    <a:ahLst/>
                    <a:cxnLst/>
                    <a:rect l="l" t="t" r="r" b="b"/>
                    <a:pathLst>
                      <a:path w="2528" h="455" extrusionOk="0">
                        <a:moveTo>
                          <a:pt x="14" y="0"/>
                        </a:moveTo>
                        <a:lnTo>
                          <a:pt x="2528" y="341"/>
                        </a:lnTo>
                        <a:lnTo>
                          <a:pt x="2480" y="455"/>
                        </a:lnTo>
                        <a:lnTo>
                          <a:pt x="0" y="86"/>
                        </a:lnTo>
                        <a:lnTo>
                          <a:pt x="14" y="0"/>
                        </a:lnTo>
                        <a:close/>
                      </a:path>
                    </a:pathLst>
                  </a:custGeom>
                  <a:gradFill>
                    <a:gsLst>
                      <a:gs pos="0">
                        <a:srgbClr val="000099"/>
                      </a:gs>
                      <a:gs pos="100000">
                        <a:srgbClr val="EAEAEA"/>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9" name="Google Shape;389;p3"/>
                  <p:cNvSpPr/>
                  <p:nvPr/>
                </p:nvSpPr>
                <p:spPr>
                  <a:xfrm>
                    <a:off x="1737" y="1562"/>
                    <a:ext cx="425" cy="1024"/>
                  </a:xfrm>
                  <a:custGeom>
                    <a:avLst/>
                    <a:gdLst/>
                    <a:ahLst/>
                    <a:cxnLst/>
                    <a:rect l="l" t="t" r="r" b="b"/>
                    <a:pathLst>
                      <a:path w="702" h="1893" extrusionOk="0">
                        <a:moveTo>
                          <a:pt x="579" y="0"/>
                        </a:moveTo>
                        <a:lnTo>
                          <a:pt x="0" y="1869"/>
                        </a:lnTo>
                        <a:lnTo>
                          <a:pt x="114" y="1893"/>
                        </a:lnTo>
                        <a:lnTo>
                          <a:pt x="702" y="51"/>
                        </a:lnTo>
                        <a:lnTo>
                          <a:pt x="579"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90" name="Google Shape;390;p3"/>
                  <p:cNvSpPr/>
                  <p:nvPr/>
                </p:nvSpPr>
                <p:spPr>
                  <a:xfrm>
                    <a:off x="3144" y="1745"/>
                    <a:ext cx="458" cy="1182"/>
                  </a:xfrm>
                  <a:custGeom>
                    <a:avLst/>
                    <a:gdLst/>
                    <a:ahLst/>
                    <a:cxnLst/>
                    <a:rect l="l" t="t" r="r" b="b"/>
                    <a:pathLst>
                      <a:path w="756" h="2184" extrusionOk="0">
                        <a:moveTo>
                          <a:pt x="756" y="0"/>
                        </a:moveTo>
                        <a:lnTo>
                          <a:pt x="138" y="2184"/>
                        </a:lnTo>
                        <a:lnTo>
                          <a:pt x="0" y="2148"/>
                        </a:lnTo>
                        <a:lnTo>
                          <a:pt x="606" y="78"/>
                        </a:lnTo>
                        <a:lnTo>
                          <a:pt x="756" y="0"/>
                        </a:lnTo>
                        <a:close/>
                      </a:path>
                    </a:pathLst>
                  </a:custGeom>
                  <a:gradFill>
                    <a:gsLst>
                      <a:gs pos="0">
                        <a:srgbClr val="DDDDDD"/>
                      </a:gs>
                      <a:gs pos="100000">
                        <a:schemeClr val="lt1"/>
                      </a:gs>
                    </a:gsLst>
                    <a:lin ang="54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91" name="Google Shape;391;p3"/>
                  <p:cNvSpPr/>
                  <p:nvPr/>
                </p:nvSpPr>
                <p:spPr>
                  <a:xfrm>
                    <a:off x="1732" y="2534"/>
                    <a:ext cx="1680" cy="399"/>
                  </a:xfrm>
                  <a:custGeom>
                    <a:avLst/>
                    <a:gdLst/>
                    <a:ahLst/>
                    <a:cxnLst/>
                    <a:rect l="l" t="t" r="r" b="b"/>
                    <a:pathLst>
                      <a:path w="2773" h="738" extrusionOk="0">
                        <a:moveTo>
                          <a:pt x="33" y="0"/>
                        </a:moveTo>
                        <a:lnTo>
                          <a:pt x="0" y="99"/>
                        </a:lnTo>
                        <a:lnTo>
                          <a:pt x="2436" y="738"/>
                        </a:lnTo>
                        <a:cubicBezTo>
                          <a:pt x="2499" y="501"/>
                          <a:pt x="2773" y="727"/>
                          <a:pt x="2373" y="603"/>
                        </a:cubicBezTo>
                        <a:lnTo>
                          <a:pt x="33" y="0"/>
                        </a:lnTo>
                        <a:close/>
                      </a:path>
                    </a:pathLst>
                  </a:custGeom>
                  <a:gradFill>
                    <a:gsLst>
                      <a:gs pos="0">
                        <a:srgbClr val="0000CC"/>
                      </a:gs>
                      <a:gs pos="100000">
                        <a:schemeClr val="lt1"/>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92" name="Google Shape;392;p3"/>
                  <p:cNvSpPr/>
                  <p:nvPr/>
                </p:nvSpPr>
                <p:spPr>
                  <a:xfrm>
                    <a:off x="3195" y="1755"/>
                    <a:ext cx="429" cy="1187"/>
                  </a:xfrm>
                  <a:custGeom>
                    <a:avLst/>
                    <a:gdLst/>
                    <a:ahLst/>
                    <a:cxnLst/>
                    <a:rect l="l" t="t" r="r" b="b"/>
                    <a:pathLst>
                      <a:path w="637" h="1659" extrusionOk="0">
                        <a:moveTo>
                          <a:pt x="615" y="0"/>
                        </a:moveTo>
                        <a:lnTo>
                          <a:pt x="637" y="0"/>
                        </a:lnTo>
                        <a:lnTo>
                          <a:pt x="68" y="1659"/>
                        </a:lnTo>
                        <a:lnTo>
                          <a:pt x="0" y="1647"/>
                        </a:lnTo>
                        <a:lnTo>
                          <a:pt x="615" y="0"/>
                        </a:lnTo>
                        <a:close/>
                      </a:path>
                    </a:pathLst>
                  </a:custGeom>
                  <a:solidFill>
                    <a:srgbClr val="4D4D4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93" name="Google Shape;393;p3"/>
                  <p:cNvSpPr/>
                  <p:nvPr/>
                </p:nvSpPr>
                <p:spPr>
                  <a:xfrm>
                    <a:off x="1734" y="2587"/>
                    <a:ext cx="1494" cy="394"/>
                  </a:xfrm>
                  <a:custGeom>
                    <a:avLst/>
                    <a:gdLst/>
                    <a:ahLst/>
                    <a:cxnLst/>
                    <a:rect l="l" t="t" r="r" b="b"/>
                    <a:pathLst>
                      <a:path w="2216" h="550" extrusionOk="0">
                        <a:moveTo>
                          <a:pt x="0" y="0"/>
                        </a:moveTo>
                        <a:lnTo>
                          <a:pt x="9" y="57"/>
                        </a:lnTo>
                        <a:lnTo>
                          <a:pt x="2164" y="550"/>
                        </a:lnTo>
                        <a:lnTo>
                          <a:pt x="2216" y="496"/>
                        </a:lnTo>
                        <a:lnTo>
                          <a:pt x="0" y="0"/>
                        </a:lnTo>
                        <a:close/>
                      </a:path>
                    </a:pathLst>
                  </a:custGeom>
                  <a:gradFill>
                    <a:gsLst>
                      <a:gs pos="0">
                        <a:srgbClr val="000099"/>
                      </a:gs>
                      <a:gs pos="100000">
                        <a:srgbClr val="808080"/>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394" name="Google Shape;394;p3"/>
                  <p:cNvGrpSpPr/>
                  <p:nvPr/>
                </p:nvGrpSpPr>
                <p:grpSpPr>
                  <a:xfrm>
                    <a:off x="1709" y="3008"/>
                    <a:ext cx="507" cy="234"/>
                    <a:chOff x="1740" y="2642"/>
                    <a:chExt cx="752" cy="327"/>
                  </a:xfrm>
                </p:grpSpPr>
                <p:sp>
                  <p:nvSpPr>
                    <p:cNvPr id="395" name="Google Shape;395;p3"/>
                    <p:cNvSpPr/>
                    <p:nvPr/>
                  </p:nvSpPr>
                  <p:spPr>
                    <a:xfrm>
                      <a:off x="1740" y="2642"/>
                      <a:ext cx="752" cy="327"/>
                    </a:xfrm>
                    <a:custGeom>
                      <a:avLst/>
                      <a:gdLst/>
                      <a:ahLst/>
                      <a:cxnLst/>
                      <a:rect l="l" t="t" r="r" b="b"/>
                      <a:pathLst>
                        <a:path w="752" h="327" extrusionOk="0">
                          <a:moveTo>
                            <a:pt x="293" y="0"/>
                          </a:moveTo>
                          <a:lnTo>
                            <a:pt x="752" y="124"/>
                          </a:lnTo>
                          <a:lnTo>
                            <a:pt x="470" y="327"/>
                          </a:lnTo>
                          <a:lnTo>
                            <a:pt x="0" y="183"/>
                          </a:lnTo>
                          <a:lnTo>
                            <a:pt x="293"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96" name="Google Shape;396;p3"/>
                    <p:cNvSpPr/>
                    <p:nvPr/>
                  </p:nvSpPr>
                  <p:spPr>
                    <a:xfrm>
                      <a:off x="1754" y="2649"/>
                      <a:ext cx="726" cy="311"/>
                    </a:xfrm>
                    <a:custGeom>
                      <a:avLst/>
                      <a:gdLst/>
                      <a:ahLst/>
                      <a:cxnLst/>
                      <a:rect l="l" t="t" r="r" b="b"/>
                      <a:pathLst>
                        <a:path w="726" h="311" extrusionOk="0">
                          <a:moveTo>
                            <a:pt x="282" y="0"/>
                          </a:moveTo>
                          <a:lnTo>
                            <a:pt x="726" y="119"/>
                          </a:lnTo>
                          <a:lnTo>
                            <a:pt x="457" y="311"/>
                          </a:lnTo>
                          <a:lnTo>
                            <a:pt x="0" y="173"/>
                          </a:lnTo>
                          <a:lnTo>
                            <a:pt x="282" y="0"/>
                          </a:lnTo>
                          <a:close/>
                        </a:path>
                      </a:pathLst>
                    </a:custGeom>
                    <a:gradFill>
                      <a:gsLst>
                        <a:gs pos="0">
                          <a:srgbClr val="4D4D4D"/>
                        </a:gs>
                        <a:gs pos="100000">
                          <a:srgbClr val="DDDDDD"/>
                        </a:gs>
                      </a:gsLst>
                      <a:lin ang="189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97" name="Google Shape;397;p3"/>
                    <p:cNvSpPr/>
                    <p:nvPr/>
                  </p:nvSpPr>
                  <p:spPr>
                    <a:xfrm>
                      <a:off x="1808" y="2770"/>
                      <a:ext cx="258" cy="100"/>
                    </a:xfrm>
                    <a:custGeom>
                      <a:avLst/>
                      <a:gdLst/>
                      <a:ahLst/>
                      <a:cxnLst/>
                      <a:rect l="l" t="t" r="r" b="b"/>
                      <a:pathLst>
                        <a:path w="258" h="100" extrusionOk="0">
                          <a:moveTo>
                            <a:pt x="0" y="44"/>
                          </a:moveTo>
                          <a:lnTo>
                            <a:pt x="75" y="0"/>
                          </a:lnTo>
                          <a:lnTo>
                            <a:pt x="258" y="50"/>
                          </a:lnTo>
                          <a:lnTo>
                            <a:pt x="183" y="100"/>
                          </a:lnTo>
                          <a:lnTo>
                            <a:pt x="0" y="44"/>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98" name="Google Shape;398;p3"/>
                    <p:cNvSpPr/>
                    <p:nvPr/>
                  </p:nvSpPr>
                  <p:spPr>
                    <a:xfrm>
                      <a:off x="1799" y="2816"/>
                      <a:ext cx="194" cy="63"/>
                    </a:xfrm>
                    <a:custGeom>
                      <a:avLst/>
                      <a:gdLst/>
                      <a:ahLst/>
                      <a:cxnLst/>
                      <a:rect l="l" t="t" r="r" b="b"/>
                      <a:pathLst>
                        <a:path w="194" h="63" extrusionOk="0">
                          <a:moveTo>
                            <a:pt x="12" y="0"/>
                          </a:moveTo>
                          <a:lnTo>
                            <a:pt x="194" y="53"/>
                          </a:lnTo>
                          <a:lnTo>
                            <a:pt x="180" y="63"/>
                          </a:lnTo>
                          <a:lnTo>
                            <a:pt x="0" y="9"/>
                          </a:lnTo>
                          <a:lnTo>
                            <a:pt x="12"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99" name="Google Shape;399;p3"/>
                    <p:cNvSpPr/>
                    <p:nvPr/>
                  </p:nvSpPr>
                  <p:spPr>
                    <a:xfrm>
                      <a:off x="2020" y="2834"/>
                      <a:ext cx="258" cy="102"/>
                    </a:xfrm>
                    <a:custGeom>
                      <a:avLst/>
                      <a:gdLst/>
                      <a:ahLst/>
                      <a:cxnLst/>
                      <a:rect l="l" t="t" r="r" b="b"/>
                      <a:pathLst>
                        <a:path w="258" h="102" extrusionOk="0">
                          <a:moveTo>
                            <a:pt x="0" y="46"/>
                          </a:moveTo>
                          <a:lnTo>
                            <a:pt x="71" y="0"/>
                          </a:lnTo>
                          <a:lnTo>
                            <a:pt x="258" y="52"/>
                          </a:lnTo>
                          <a:lnTo>
                            <a:pt x="183" y="102"/>
                          </a:lnTo>
                          <a:lnTo>
                            <a:pt x="0" y="46"/>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00" name="Google Shape;400;p3"/>
                    <p:cNvSpPr/>
                    <p:nvPr/>
                  </p:nvSpPr>
                  <p:spPr>
                    <a:xfrm>
                      <a:off x="2011" y="2882"/>
                      <a:ext cx="194" cy="63"/>
                    </a:xfrm>
                    <a:custGeom>
                      <a:avLst/>
                      <a:gdLst/>
                      <a:ahLst/>
                      <a:cxnLst/>
                      <a:rect l="l" t="t" r="r" b="b"/>
                      <a:pathLst>
                        <a:path w="194" h="63" extrusionOk="0">
                          <a:moveTo>
                            <a:pt x="12" y="0"/>
                          </a:moveTo>
                          <a:lnTo>
                            <a:pt x="194" y="53"/>
                          </a:lnTo>
                          <a:lnTo>
                            <a:pt x="180" y="63"/>
                          </a:lnTo>
                          <a:lnTo>
                            <a:pt x="0" y="9"/>
                          </a:lnTo>
                          <a:lnTo>
                            <a:pt x="12"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401" name="Google Shape;401;p3"/>
                  <p:cNvSpPr/>
                  <p:nvPr/>
                </p:nvSpPr>
                <p:spPr>
                  <a:xfrm>
                    <a:off x="2577" y="3043"/>
                    <a:ext cx="614" cy="514"/>
                  </a:xfrm>
                  <a:custGeom>
                    <a:avLst/>
                    <a:gdLst/>
                    <a:ahLst/>
                    <a:cxnLst/>
                    <a:rect l="l" t="t" r="r" b="b"/>
                    <a:pathLst>
                      <a:path w="990" h="792" extrusionOk="0">
                        <a:moveTo>
                          <a:pt x="3" y="738"/>
                        </a:moveTo>
                        <a:lnTo>
                          <a:pt x="990" y="0"/>
                        </a:lnTo>
                        <a:lnTo>
                          <a:pt x="987" y="60"/>
                        </a:lnTo>
                        <a:lnTo>
                          <a:pt x="0" y="792"/>
                        </a:lnTo>
                        <a:lnTo>
                          <a:pt x="3" y="738"/>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02" name="Google Shape;402;p3"/>
                  <p:cNvSpPr/>
                  <p:nvPr/>
                </p:nvSpPr>
                <p:spPr>
                  <a:xfrm>
                    <a:off x="1010" y="3084"/>
                    <a:ext cx="1571" cy="469"/>
                  </a:xfrm>
                  <a:custGeom>
                    <a:avLst/>
                    <a:gdLst/>
                    <a:ahLst/>
                    <a:cxnLst/>
                    <a:rect l="l" t="t" r="r" b="b"/>
                    <a:pathLst>
                      <a:path w="2532" h="723" extrusionOk="0">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03" name="Google Shape;403;p3"/>
                  <p:cNvSpPr/>
                  <p:nvPr/>
                </p:nvSpPr>
                <p:spPr>
                  <a:xfrm>
                    <a:off x="1011" y="2998"/>
                    <a:ext cx="17" cy="95"/>
                  </a:xfrm>
                  <a:custGeom>
                    <a:avLst/>
                    <a:gdLst/>
                    <a:ahLst/>
                    <a:cxnLst/>
                    <a:rect l="l" t="t" r="r" b="b"/>
                    <a:pathLst>
                      <a:path w="26" h="147" extrusionOk="0">
                        <a:moveTo>
                          <a:pt x="26" y="10"/>
                        </a:moveTo>
                        <a:lnTo>
                          <a:pt x="23" y="147"/>
                        </a:lnTo>
                        <a:lnTo>
                          <a:pt x="0" y="144"/>
                        </a:lnTo>
                        <a:lnTo>
                          <a:pt x="3" y="0"/>
                        </a:lnTo>
                        <a:lnTo>
                          <a:pt x="26" y="1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04" name="Google Shape;404;p3"/>
                  <p:cNvSpPr/>
                  <p:nvPr/>
                </p:nvSpPr>
                <p:spPr>
                  <a:xfrm>
                    <a:off x="1012" y="2611"/>
                    <a:ext cx="730" cy="393"/>
                  </a:xfrm>
                  <a:custGeom>
                    <a:avLst/>
                    <a:gdLst/>
                    <a:ahLst/>
                    <a:cxnLst/>
                    <a:rect l="l" t="t" r="r" b="b"/>
                    <a:pathLst>
                      <a:path w="1176" h="606" extrusionOk="0">
                        <a:moveTo>
                          <a:pt x="1170" y="0"/>
                        </a:moveTo>
                        <a:lnTo>
                          <a:pt x="0" y="597"/>
                        </a:lnTo>
                        <a:lnTo>
                          <a:pt x="30" y="606"/>
                        </a:lnTo>
                        <a:lnTo>
                          <a:pt x="1176" y="18"/>
                        </a:lnTo>
                        <a:lnTo>
                          <a:pt x="1170"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05" name="Google Shape;405;p3"/>
                  <p:cNvSpPr/>
                  <p:nvPr/>
                </p:nvSpPr>
                <p:spPr>
                  <a:xfrm>
                    <a:off x="1061" y="3018"/>
                    <a:ext cx="1490" cy="451"/>
                  </a:xfrm>
                  <a:custGeom>
                    <a:avLst/>
                    <a:gdLst/>
                    <a:ahLst/>
                    <a:cxnLst/>
                    <a:rect l="l" t="t" r="r" b="b"/>
                    <a:pathLst>
                      <a:path w="2532" h="723" extrusionOk="0">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06" name="Google Shape;406;p3"/>
                  <p:cNvSpPr/>
                  <p:nvPr/>
                </p:nvSpPr>
                <p:spPr>
                  <a:xfrm rot="10800000" flipH="1">
                    <a:off x="2549" y="2986"/>
                    <a:ext cx="608" cy="467"/>
                  </a:xfrm>
                  <a:custGeom>
                    <a:avLst/>
                    <a:gdLst/>
                    <a:ahLst/>
                    <a:cxnLst/>
                    <a:rect l="l" t="t" r="r" b="b"/>
                    <a:pathLst>
                      <a:path w="2532" h="723" extrusionOk="0">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407" name="Google Shape;407;p3"/>
                <p:cNvGrpSpPr/>
                <p:nvPr/>
              </p:nvGrpSpPr>
              <p:grpSpPr>
                <a:xfrm flipH="1">
                  <a:off x="7767607" y="5251740"/>
                  <a:ext cx="345630" cy="320302"/>
                  <a:chOff x="2839" y="3501"/>
                  <a:chExt cx="755" cy="803"/>
                </a:xfrm>
              </p:grpSpPr>
              <p:pic>
                <p:nvPicPr>
                  <p:cNvPr id="408" name="Google Shape;408;p3" descr="desktop_computer_stylized_medium"/>
                  <p:cNvPicPr preferRelativeResize="0"/>
                  <p:nvPr/>
                </p:nvPicPr>
                <p:blipFill rotWithShape="1">
                  <a:blip r:embed="rId15">
                    <a:alphaModFix/>
                  </a:blip>
                  <a:srcRect/>
                  <a:stretch/>
                </p:blipFill>
                <p:spPr>
                  <a:xfrm>
                    <a:off x="2839" y="3501"/>
                    <a:ext cx="755" cy="803"/>
                  </a:xfrm>
                  <a:prstGeom prst="rect">
                    <a:avLst/>
                  </a:prstGeom>
                  <a:noFill/>
                  <a:ln>
                    <a:noFill/>
                  </a:ln>
                </p:spPr>
              </p:pic>
              <p:sp>
                <p:nvSpPr>
                  <p:cNvPr id="409" name="Google Shape;409;p3"/>
                  <p:cNvSpPr/>
                  <p:nvPr/>
                </p:nvSpPr>
                <p:spPr>
                  <a:xfrm>
                    <a:off x="2916" y="3578"/>
                    <a:ext cx="356" cy="368"/>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410" name="Google Shape;410;p3"/>
                <p:cNvGrpSpPr/>
                <p:nvPr/>
              </p:nvGrpSpPr>
              <p:grpSpPr>
                <a:xfrm flipH="1">
                  <a:off x="8147535" y="5475337"/>
                  <a:ext cx="345630" cy="320302"/>
                  <a:chOff x="2839" y="3501"/>
                  <a:chExt cx="755" cy="803"/>
                </a:xfrm>
              </p:grpSpPr>
              <p:pic>
                <p:nvPicPr>
                  <p:cNvPr id="411" name="Google Shape;411;p3" descr="desktop_computer_stylized_medium"/>
                  <p:cNvPicPr preferRelativeResize="0"/>
                  <p:nvPr/>
                </p:nvPicPr>
                <p:blipFill rotWithShape="1">
                  <a:blip r:embed="rId15">
                    <a:alphaModFix/>
                  </a:blip>
                  <a:srcRect/>
                  <a:stretch/>
                </p:blipFill>
                <p:spPr>
                  <a:xfrm>
                    <a:off x="2839" y="3501"/>
                    <a:ext cx="755" cy="803"/>
                  </a:xfrm>
                  <a:prstGeom prst="rect">
                    <a:avLst/>
                  </a:prstGeom>
                  <a:noFill/>
                  <a:ln>
                    <a:noFill/>
                  </a:ln>
                </p:spPr>
              </p:pic>
              <p:sp>
                <p:nvSpPr>
                  <p:cNvPr id="412" name="Google Shape;412;p3"/>
                  <p:cNvSpPr/>
                  <p:nvPr/>
                </p:nvSpPr>
                <p:spPr>
                  <a:xfrm>
                    <a:off x="2916" y="3578"/>
                    <a:ext cx="356" cy="368"/>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413" name="Google Shape;413;p3"/>
                <p:cNvGrpSpPr/>
                <p:nvPr/>
              </p:nvGrpSpPr>
              <p:grpSpPr>
                <a:xfrm flipH="1">
                  <a:off x="8545760" y="5496810"/>
                  <a:ext cx="345630" cy="320302"/>
                  <a:chOff x="2839" y="3501"/>
                  <a:chExt cx="755" cy="803"/>
                </a:xfrm>
              </p:grpSpPr>
              <p:pic>
                <p:nvPicPr>
                  <p:cNvPr id="414" name="Google Shape;414;p3" descr="desktop_computer_stylized_medium"/>
                  <p:cNvPicPr preferRelativeResize="0"/>
                  <p:nvPr/>
                </p:nvPicPr>
                <p:blipFill rotWithShape="1">
                  <a:blip r:embed="rId15">
                    <a:alphaModFix/>
                  </a:blip>
                  <a:srcRect/>
                  <a:stretch/>
                </p:blipFill>
                <p:spPr>
                  <a:xfrm>
                    <a:off x="2839" y="3501"/>
                    <a:ext cx="755" cy="803"/>
                  </a:xfrm>
                  <a:prstGeom prst="rect">
                    <a:avLst/>
                  </a:prstGeom>
                  <a:noFill/>
                  <a:ln>
                    <a:noFill/>
                  </a:ln>
                </p:spPr>
              </p:pic>
              <p:sp>
                <p:nvSpPr>
                  <p:cNvPr id="415" name="Google Shape;415;p3"/>
                  <p:cNvSpPr/>
                  <p:nvPr/>
                </p:nvSpPr>
                <p:spPr>
                  <a:xfrm>
                    <a:off x="2916" y="3578"/>
                    <a:ext cx="356" cy="368"/>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416" name="Google Shape;416;p3"/>
                <p:cNvGrpSpPr/>
                <p:nvPr/>
              </p:nvGrpSpPr>
              <p:grpSpPr>
                <a:xfrm>
                  <a:off x="9528372" y="5765818"/>
                  <a:ext cx="319264" cy="256836"/>
                  <a:chOff x="877" y="1008"/>
                  <a:chExt cx="2747" cy="2626"/>
                </a:xfrm>
              </p:grpSpPr>
              <p:pic>
                <p:nvPicPr>
                  <p:cNvPr id="417" name="Google Shape;417;p3" descr="antenna_stylized"/>
                  <p:cNvPicPr preferRelativeResize="0"/>
                  <p:nvPr/>
                </p:nvPicPr>
                <p:blipFill rotWithShape="1">
                  <a:blip r:embed="rId7">
                    <a:alphaModFix/>
                  </a:blip>
                  <a:srcRect/>
                  <a:stretch/>
                </p:blipFill>
                <p:spPr>
                  <a:xfrm>
                    <a:off x="877" y="1008"/>
                    <a:ext cx="2725" cy="1421"/>
                  </a:xfrm>
                  <a:prstGeom prst="rect">
                    <a:avLst/>
                  </a:prstGeom>
                  <a:noFill/>
                  <a:ln>
                    <a:noFill/>
                  </a:ln>
                </p:spPr>
              </p:pic>
              <p:pic>
                <p:nvPicPr>
                  <p:cNvPr id="418" name="Google Shape;418;p3" descr="laptop_keyboard"/>
                  <p:cNvPicPr preferRelativeResize="0"/>
                  <p:nvPr/>
                </p:nvPicPr>
                <p:blipFill rotWithShape="1">
                  <a:blip r:embed="rId8">
                    <a:alphaModFix/>
                  </a:blip>
                  <a:srcRect/>
                  <a:stretch/>
                </p:blipFill>
                <p:spPr>
                  <a:xfrm rot="109064" flipH="1">
                    <a:off x="1009" y="2586"/>
                    <a:ext cx="2245" cy="1013"/>
                  </a:xfrm>
                  <a:prstGeom prst="rect">
                    <a:avLst/>
                  </a:prstGeom>
                  <a:noFill/>
                  <a:ln>
                    <a:noFill/>
                  </a:ln>
                </p:spPr>
              </p:pic>
              <p:sp>
                <p:nvSpPr>
                  <p:cNvPr id="419" name="Google Shape;419;p3"/>
                  <p:cNvSpPr/>
                  <p:nvPr/>
                </p:nvSpPr>
                <p:spPr>
                  <a:xfrm>
                    <a:off x="1753" y="1603"/>
                    <a:ext cx="1807" cy="1322"/>
                  </a:xfrm>
                  <a:custGeom>
                    <a:avLst/>
                    <a:gdLst/>
                    <a:ahLst/>
                    <a:cxnLst/>
                    <a:rect l="l" t="t" r="r" b="b"/>
                    <a:pathLst>
                      <a:path w="2982" h="2442" extrusionOk="0">
                        <a:moveTo>
                          <a:pt x="540" y="0"/>
                        </a:moveTo>
                        <a:lnTo>
                          <a:pt x="0" y="1734"/>
                        </a:lnTo>
                        <a:lnTo>
                          <a:pt x="2394" y="2442"/>
                        </a:lnTo>
                        <a:lnTo>
                          <a:pt x="2982" y="318"/>
                        </a:lnTo>
                        <a:lnTo>
                          <a:pt x="54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420" name="Google Shape;420;p3" descr="screen"/>
                  <p:cNvPicPr preferRelativeResize="0"/>
                  <p:nvPr/>
                </p:nvPicPr>
                <p:blipFill rotWithShape="1">
                  <a:blip r:embed="rId9">
                    <a:alphaModFix/>
                  </a:blip>
                  <a:srcRect/>
                  <a:stretch/>
                </p:blipFill>
                <p:spPr>
                  <a:xfrm>
                    <a:off x="1842" y="1637"/>
                    <a:ext cx="1642" cy="1203"/>
                  </a:xfrm>
                  <a:prstGeom prst="rect">
                    <a:avLst/>
                  </a:prstGeom>
                  <a:noFill/>
                  <a:ln>
                    <a:noFill/>
                  </a:ln>
                </p:spPr>
              </p:pic>
              <p:sp>
                <p:nvSpPr>
                  <p:cNvPr id="421" name="Google Shape;421;p3"/>
                  <p:cNvSpPr/>
                  <p:nvPr/>
                </p:nvSpPr>
                <p:spPr>
                  <a:xfrm>
                    <a:off x="2082" y="1564"/>
                    <a:ext cx="1531" cy="246"/>
                  </a:xfrm>
                  <a:custGeom>
                    <a:avLst/>
                    <a:gdLst/>
                    <a:ahLst/>
                    <a:cxnLst/>
                    <a:rect l="l" t="t" r="r" b="b"/>
                    <a:pathLst>
                      <a:path w="2528" h="455" extrusionOk="0">
                        <a:moveTo>
                          <a:pt x="14" y="0"/>
                        </a:moveTo>
                        <a:lnTo>
                          <a:pt x="2528" y="341"/>
                        </a:lnTo>
                        <a:lnTo>
                          <a:pt x="2480" y="455"/>
                        </a:lnTo>
                        <a:lnTo>
                          <a:pt x="0" y="86"/>
                        </a:lnTo>
                        <a:lnTo>
                          <a:pt x="14" y="0"/>
                        </a:lnTo>
                        <a:close/>
                      </a:path>
                    </a:pathLst>
                  </a:custGeom>
                  <a:gradFill>
                    <a:gsLst>
                      <a:gs pos="0">
                        <a:srgbClr val="000099"/>
                      </a:gs>
                      <a:gs pos="100000">
                        <a:srgbClr val="EAEAEA"/>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22" name="Google Shape;422;p3"/>
                  <p:cNvSpPr/>
                  <p:nvPr/>
                </p:nvSpPr>
                <p:spPr>
                  <a:xfrm>
                    <a:off x="1737" y="1562"/>
                    <a:ext cx="425" cy="1024"/>
                  </a:xfrm>
                  <a:custGeom>
                    <a:avLst/>
                    <a:gdLst/>
                    <a:ahLst/>
                    <a:cxnLst/>
                    <a:rect l="l" t="t" r="r" b="b"/>
                    <a:pathLst>
                      <a:path w="702" h="1893" extrusionOk="0">
                        <a:moveTo>
                          <a:pt x="579" y="0"/>
                        </a:moveTo>
                        <a:lnTo>
                          <a:pt x="0" y="1869"/>
                        </a:lnTo>
                        <a:lnTo>
                          <a:pt x="114" y="1893"/>
                        </a:lnTo>
                        <a:lnTo>
                          <a:pt x="702" y="51"/>
                        </a:lnTo>
                        <a:lnTo>
                          <a:pt x="579"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23" name="Google Shape;423;p3"/>
                  <p:cNvSpPr/>
                  <p:nvPr/>
                </p:nvSpPr>
                <p:spPr>
                  <a:xfrm>
                    <a:off x="3144" y="1745"/>
                    <a:ext cx="458" cy="1182"/>
                  </a:xfrm>
                  <a:custGeom>
                    <a:avLst/>
                    <a:gdLst/>
                    <a:ahLst/>
                    <a:cxnLst/>
                    <a:rect l="l" t="t" r="r" b="b"/>
                    <a:pathLst>
                      <a:path w="756" h="2184" extrusionOk="0">
                        <a:moveTo>
                          <a:pt x="756" y="0"/>
                        </a:moveTo>
                        <a:lnTo>
                          <a:pt x="138" y="2184"/>
                        </a:lnTo>
                        <a:lnTo>
                          <a:pt x="0" y="2148"/>
                        </a:lnTo>
                        <a:lnTo>
                          <a:pt x="606" y="78"/>
                        </a:lnTo>
                        <a:lnTo>
                          <a:pt x="756" y="0"/>
                        </a:lnTo>
                        <a:close/>
                      </a:path>
                    </a:pathLst>
                  </a:custGeom>
                  <a:gradFill>
                    <a:gsLst>
                      <a:gs pos="0">
                        <a:srgbClr val="DDDDDD"/>
                      </a:gs>
                      <a:gs pos="100000">
                        <a:schemeClr val="lt1"/>
                      </a:gs>
                    </a:gsLst>
                    <a:lin ang="54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24" name="Google Shape;424;p3"/>
                  <p:cNvSpPr/>
                  <p:nvPr/>
                </p:nvSpPr>
                <p:spPr>
                  <a:xfrm>
                    <a:off x="1732" y="2534"/>
                    <a:ext cx="1680" cy="399"/>
                  </a:xfrm>
                  <a:custGeom>
                    <a:avLst/>
                    <a:gdLst/>
                    <a:ahLst/>
                    <a:cxnLst/>
                    <a:rect l="l" t="t" r="r" b="b"/>
                    <a:pathLst>
                      <a:path w="2773" h="738" extrusionOk="0">
                        <a:moveTo>
                          <a:pt x="33" y="0"/>
                        </a:moveTo>
                        <a:lnTo>
                          <a:pt x="0" y="99"/>
                        </a:lnTo>
                        <a:lnTo>
                          <a:pt x="2436" y="738"/>
                        </a:lnTo>
                        <a:cubicBezTo>
                          <a:pt x="2499" y="501"/>
                          <a:pt x="2773" y="727"/>
                          <a:pt x="2373" y="603"/>
                        </a:cubicBezTo>
                        <a:lnTo>
                          <a:pt x="33" y="0"/>
                        </a:lnTo>
                        <a:close/>
                      </a:path>
                    </a:pathLst>
                  </a:custGeom>
                  <a:gradFill>
                    <a:gsLst>
                      <a:gs pos="0">
                        <a:srgbClr val="0000CC"/>
                      </a:gs>
                      <a:gs pos="100000">
                        <a:schemeClr val="lt1"/>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25" name="Google Shape;425;p3"/>
                  <p:cNvSpPr/>
                  <p:nvPr/>
                </p:nvSpPr>
                <p:spPr>
                  <a:xfrm>
                    <a:off x="3195" y="1755"/>
                    <a:ext cx="429" cy="1187"/>
                  </a:xfrm>
                  <a:custGeom>
                    <a:avLst/>
                    <a:gdLst/>
                    <a:ahLst/>
                    <a:cxnLst/>
                    <a:rect l="l" t="t" r="r" b="b"/>
                    <a:pathLst>
                      <a:path w="637" h="1659" extrusionOk="0">
                        <a:moveTo>
                          <a:pt x="615" y="0"/>
                        </a:moveTo>
                        <a:lnTo>
                          <a:pt x="637" y="0"/>
                        </a:lnTo>
                        <a:lnTo>
                          <a:pt x="68" y="1659"/>
                        </a:lnTo>
                        <a:lnTo>
                          <a:pt x="0" y="1647"/>
                        </a:lnTo>
                        <a:lnTo>
                          <a:pt x="615" y="0"/>
                        </a:lnTo>
                        <a:close/>
                      </a:path>
                    </a:pathLst>
                  </a:custGeom>
                  <a:solidFill>
                    <a:srgbClr val="4D4D4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26" name="Google Shape;426;p3"/>
                  <p:cNvSpPr/>
                  <p:nvPr/>
                </p:nvSpPr>
                <p:spPr>
                  <a:xfrm>
                    <a:off x="1734" y="2587"/>
                    <a:ext cx="1494" cy="394"/>
                  </a:xfrm>
                  <a:custGeom>
                    <a:avLst/>
                    <a:gdLst/>
                    <a:ahLst/>
                    <a:cxnLst/>
                    <a:rect l="l" t="t" r="r" b="b"/>
                    <a:pathLst>
                      <a:path w="2216" h="550" extrusionOk="0">
                        <a:moveTo>
                          <a:pt x="0" y="0"/>
                        </a:moveTo>
                        <a:lnTo>
                          <a:pt x="9" y="57"/>
                        </a:lnTo>
                        <a:lnTo>
                          <a:pt x="2164" y="550"/>
                        </a:lnTo>
                        <a:lnTo>
                          <a:pt x="2216" y="496"/>
                        </a:lnTo>
                        <a:lnTo>
                          <a:pt x="0" y="0"/>
                        </a:lnTo>
                        <a:close/>
                      </a:path>
                    </a:pathLst>
                  </a:custGeom>
                  <a:gradFill>
                    <a:gsLst>
                      <a:gs pos="0">
                        <a:srgbClr val="000099"/>
                      </a:gs>
                      <a:gs pos="100000">
                        <a:srgbClr val="808080"/>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427" name="Google Shape;427;p3"/>
                  <p:cNvGrpSpPr/>
                  <p:nvPr/>
                </p:nvGrpSpPr>
                <p:grpSpPr>
                  <a:xfrm>
                    <a:off x="1709" y="3008"/>
                    <a:ext cx="507" cy="234"/>
                    <a:chOff x="1740" y="2642"/>
                    <a:chExt cx="752" cy="327"/>
                  </a:xfrm>
                </p:grpSpPr>
                <p:sp>
                  <p:nvSpPr>
                    <p:cNvPr id="428" name="Google Shape;428;p3"/>
                    <p:cNvSpPr/>
                    <p:nvPr/>
                  </p:nvSpPr>
                  <p:spPr>
                    <a:xfrm>
                      <a:off x="1740" y="2642"/>
                      <a:ext cx="752" cy="327"/>
                    </a:xfrm>
                    <a:custGeom>
                      <a:avLst/>
                      <a:gdLst/>
                      <a:ahLst/>
                      <a:cxnLst/>
                      <a:rect l="l" t="t" r="r" b="b"/>
                      <a:pathLst>
                        <a:path w="752" h="327" extrusionOk="0">
                          <a:moveTo>
                            <a:pt x="293" y="0"/>
                          </a:moveTo>
                          <a:lnTo>
                            <a:pt x="752" y="124"/>
                          </a:lnTo>
                          <a:lnTo>
                            <a:pt x="470" y="327"/>
                          </a:lnTo>
                          <a:lnTo>
                            <a:pt x="0" y="183"/>
                          </a:lnTo>
                          <a:lnTo>
                            <a:pt x="293"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29" name="Google Shape;429;p3"/>
                    <p:cNvSpPr/>
                    <p:nvPr/>
                  </p:nvSpPr>
                  <p:spPr>
                    <a:xfrm>
                      <a:off x="1754" y="2649"/>
                      <a:ext cx="726" cy="311"/>
                    </a:xfrm>
                    <a:custGeom>
                      <a:avLst/>
                      <a:gdLst/>
                      <a:ahLst/>
                      <a:cxnLst/>
                      <a:rect l="l" t="t" r="r" b="b"/>
                      <a:pathLst>
                        <a:path w="726" h="311" extrusionOk="0">
                          <a:moveTo>
                            <a:pt x="282" y="0"/>
                          </a:moveTo>
                          <a:lnTo>
                            <a:pt x="726" y="119"/>
                          </a:lnTo>
                          <a:lnTo>
                            <a:pt x="457" y="311"/>
                          </a:lnTo>
                          <a:lnTo>
                            <a:pt x="0" y="173"/>
                          </a:lnTo>
                          <a:lnTo>
                            <a:pt x="282" y="0"/>
                          </a:lnTo>
                          <a:close/>
                        </a:path>
                      </a:pathLst>
                    </a:custGeom>
                    <a:gradFill>
                      <a:gsLst>
                        <a:gs pos="0">
                          <a:srgbClr val="4D4D4D"/>
                        </a:gs>
                        <a:gs pos="100000">
                          <a:srgbClr val="DDDDDD"/>
                        </a:gs>
                      </a:gsLst>
                      <a:lin ang="189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0" name="Google Shape;430;p3"/>
                    <p:cNvSpPr/>
                    <p:nvPr/>
                  </p:nvSpPr>
                  <p:spPr>
                    <a:xfrm>
                      <a:off x="1808" y="2770"/>
                      <a:ext cx="258" cy="100"/>
                    </a:xfrm>
                    <a:custGeom>
                      <a:avLst/>
                      <a:gdLst/>
                      <a:ahLst/>
                      <a:cxnLst/>
                      <a:rect l="l" t="t" r="r" b="b"/>
                      <a:pathLst>
                        <a:path w="258" h="100" extrusionOk="0">
                          <a:moveTo>
                            <a:pt x="0" y="44"/>
                          </a:moveTo>
                          <a:lnTo>
                            <a:pt x="75" y="0"/>
                          </a:lnTo>
                          <a:lnTo>
                            <a:pt x="258" y="50"/>
                          </a:lnTo>
                          <a:lnTo>
                            <a:pt x="183" y="100"/>
                          </a:lnTo>
                          <a:lnTo>
                            <a:pt x="0" y="44"/>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1" name="Google Shape;431;p3"/>
                    <p:cNvSpPr/>
                    <p:nvPr/>
                  </p:nvSpPr>
                  <p:spPr>
                    <a:xfrm>
                      <a:off x="1799" y="2816"/>
                      <a:ext cx="194" cy="63"/>
                    </a:xfrm>
                    <a:custGeom>
                      <a:avLst/>
                      <a:gdLst/>
                      <a:ahLst/>
                      <a:cxnLst/>
                      <a:rect l="l" t="t" r="r" b="b"/>
                      <a:pathLst>
                        <a:path w="194" h="63" extrusionOk="0">
                          <a:moveTo>
                            <a:pt x="12" y="0"/>
                          </a:moveTo>
                          <a:lnTo>
                            <a:pt x="194" y="53"/>
                          </a:lnTo>
                          <a:lnTo>
                            <a:pt x="180" y="63"/>
                          </a:lnTo>
                          <a:lnTo>
                            <a:pt x="0" y="9"/>
                          </a:lnTo>
                          <a:lnTo>
                            <a:pt x="12"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2" name="Google Shape;432;p3"/>
                    <p:cNvSpPr/>
                    <p:nvPr/>
                  </p:nvSpPr>
                  <p:spPr>
                    <a:xfrm>
                      <a:off x="2020" y="2834"/>
                      <a:ext cx="258" cy="102"/>
                    </a:xfrm>
                    <a:custGeom>
                      <a:avLst/>
                      <a:gdLst/>
                      <a:ahLst/>
                      <a:cxnLst/>
                      <a:rect l="l" t="t" r="r" b="b"/>
                      <a:pathLst>
                        <a:path w="258" h="102" extrusionOk="0">
                          <a:moveTo>
                            <a:pt x="0" y="46"/>
                          </a:moveTo>
                          <a:lnTo>
                            <a:pt x="71" y="0"/>
                          </a:lnTo>
                          <a:lnTo>
                            <a:pt x="258" y="52"/>
                          </a:lnTo>
                          <a:lnTo>
                            <a:pt x="183" y="102"/>
                          </a:lnTo>
                          <a:lnTo>
                            <a:pt x="0" y="46"/>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3" name="Google Shape;433;p3"/>
                    <p:cNvSpPr/>
                    <p:nvPr/>
                  </p:nvSpPr>
                  <p:spPr>
                    <a:xfrm>
                      <a:off x="2011" y="2882"/>
                      <a:ext cx="194" cy="63"/>
                    </a:xfrm>
                    <a:custGeom>
                      <a:avLst/>
                      <a:gdLst/>
                      <a:ahLst/>
                      <a:cxnLst/>
                      <a:rect l="l" t="t" r="r" b="b"/>
                      <a:pathLst>
                        <a:path w="194" h="63" extrusionOk="0">
                          <a:moveTo>
                            <a:pt x="12" y="0"/>
                          </a:moveTo>
                          <a:lnTo>
                            <a:pt x="194" y="53"/>
                          </a:lnTo>
                          <a:lnTo>
                            <a:pt x="180" y="63"/>
                          </a:lnTo>
                          <a:lnTo>
                            <a:pt x="0" y="9"/>
                          </a:lnTo>
                          <a:lnTo>
                            <a:pt x="12"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434" name="Google Shape;434;p3"/>
                  <p:cNvSpPr/>
                  <p:nvPr/>
                </p:nvSpPr>
                <p:spPr>
                  <a:xfrm>
                    <a:off x="2577" y="3043"/>
                    <a:ext cx="614" cy="514"/>
                  </a:xfrm>
                  <a:custGeom>
                    <a:avLst/>
                    <a:gdLst/>
                    <a:ahLst/>
                    <a:cxnLst/>
                    <a:rect l="l" t="t" r="r" b="b"/>
                    <a:pathLst>
                      <a:path w="990" h="792" extrusionOk="0">
                        <a:moveTo>
                          <a:pt x="3" y="738"/>
                        </a:moveTo>
                        <a:lnTo>
                          <a:pt x="990" y="0"/>
                        </a:lnTo>
                        <a:lnTo>
                          <a:pt x="987" y="60"/>
                        </a:lnTo>
                        <a:lnTo>
                          <a:pt x="0" y="792"/>
                        </a:lnTo>
                        <a:lnTo>
                          <a:pt x="3" y="738"/>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5" name="Google Shape;435;p3"/>
                  <p:cNvSpPr/>
                  <p:nvPr/>
                </p:nvSpPr>
                <p:spPr>
                  <a:xfrm>
                    <a:off x="1010" y="3084"/>
                    <a:ext cx="1571" cy="469"/>
                  </a:xfrm>
                  <a:custGeom>
                    <a:avLst/>
                    <a:gdLst/>
                    <a:ahLst/>
                    <a:cxnLst/>
                    <a:rect l="l" t="t" r="r" b="b"/>
                    <a:pathLst>
                      <a:path w="2532" h="723" extrusionOk="0">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6" name="Google Shape;436;p3"/>
                  <p:cNvSpPr/>
                  <p:nvPr/>
                </p:nvSpPr>
                <p:spPr>
                  <a:xfrm>
                    <a:off x="1011" y="2998"/>
                    <a:ext cx="17" cy="95"/>
                  </a:xfrm>
                  <a:custGeom>
                    <a:avLst/>
                    <a:gdLst/>
                    <a:ahLst/>
                    <a:cxnLst/>
                    <a:rect l="l" t="t" r="r" b="b"/>
                    <a:pathLst>
                      <a:path w="26" h="147" extrusionOk="0">
                        <a:moveTo>
                          <a:pt x="26" y="10"/>
                        </a:moveTo>
                        <a:lnTo>
                          <a:pt x="23" y="147"/>
                        </a:lnTo>
                        <a:lnTo>
                          <a:pt x="0" y="144"/>
                        </a:lnTo>
                        <a:lnTo>
                          <a:pt x="3" y="0"/>
                        </a:lnTo>
                        <a:lnTo>
                          <a:pt x="26" y="1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7" name="Google Shape;437;p3"/>
                  <p:cNvSpPr/>
                  <p:nvPr/>
                </p:nvSpPr>
                <p:spPr>
                  <a:xfrm>
                    <a:off x="1012" y="2611"/>
                    <a:ext cx="730" cy="393"/>
                  </a:xfrm>
                  <a:custGeom>
                    <a:avLst/>
                    <a:gdLst/>
                    <a:ahLst/>
                    <a:cxnLst/>
                    <a:rect l="l" t="t" r="r" b="b"/>
                    <a:pathLst>
                      <a:path w="1176" h="606" extrusionOk="0">
                        <a:moveTo>
                          <a:pt x="1170" y="0"/>
                        </a:moveTo>
                        <a:lnTo>
                          <a:pt x="0" y="597"/>
                        </a:lnTo>
                        <a:lnTo>
                          <a:pt x="30" y="606"/>
                        </a:lnTo>
                        <a:lnTo>
                          <a:pt x="1176" y="18"/>
                        </a:lnTo>
                        <a:lnTo>
                          <a:pt x="1170"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8" name="Google Shape;438;p3"/>
                  <p:cNvSpPr/>
                  <p:nvPr/>
                </p:nvSpPr>
                <p:spPr>
                  <a:xfrm>
                    <a:off x="1061" y="3018"/>
                    <a:ext cx="1490" cy="451"/>
                  </a:xfrm>
                  <a:custGeom>
                    <a:avLst/>
                    <a:gdLst/>
                    <a:ahLst/>
                    <a:cxnLst/>
                    <a:rect l="l" t="t" r="r" b="b"/>
                    <a:pathLst>
                      <a:path w="2532" h="723" extrusionOk="0">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39" name="Google Shape;439;p3"/>
                  <p:cNvSpPr/>
                  <p:nvPr/>
                </p:nvSpPr>
                <p:spPr>
                  <a:xfrm rot="10800000" flipH="1">
                    <a:off x="2549" y="2986"/>
                    <a:ext cx="608" cy="467"/>
                  </a:xfrm>
                  <a:custGeom>
                    <a:avLst/>
                    <a:gdLst/>
                    <a:ahLst/>
                    <a:cxnLst/>
                    <a:rect l="l" t="t" r="r" b="b"/>
                    <a:pathLst>
                      <a:path w="2532" h="723" extrusionOk="0">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grpSp>
            <p:nvGrpSpPr>
              <p:cNvPr id="440" name="Google Shape;440;p3"/>
              <p:cNvGrpSpPr/>
              <p:nvPr/>
            </p:nvGrpSpPr>
            <p:grpSpPr>
              <a:xfrm>
                <a:off x="10011503" y="5607068"/>
                <a:ext cx="171450" cy="348944"/>
                <a:chOff x="4140" y="429"/>
                <a:chExt cx="1425" cy="2396"/>
              </a:xfrm>
            </p:grpSpPr>
            <p:sp>
              <p:nvSpPr>
                <p:cNvPr id="441" name="Google Shape;441;p3"/>
                <p:cNvSpPr/>
                <p:nvPr/>
              </p:nvSpPr>
              <p:spPr>
                <a:xfrm>
                  <a:off x="5268" y="433"/>
                  <a:ext cx="283" cy="2286"/>
                </a:xfrm>
                <a:custGeom>
                  <a:avLst/>
                  <a:gdLst/>
                  <a:ahLst/>
                  <a:cxnLst/>
                  <a:rect l="l" t="t" r="r" b="b"/>
                  <a:pathLst>
                    <a:path w="354" h="2742" extrusionOk="0">
                      <a:moveTo>
                        <a:pt x="63" y="0"/>
                      </a:moveTo>
                      <a:lnTo>
                        <a:pt x="354" y="339"/>
                      </a:lnTo>
                      <a:lnTo>
                        <a:pt x="346" y="2624"/>
                      </a:lnTo>
                      <a:lnTo>
                        <a:pt x="0" y="2742"/>
                      </a:lnTo>
                      <a:lnTo>
                        <a:pt x="63" y="0"/>
                      </a:lnTo>
                      <a:close/>
                    </a:path>
                  </a:pathLst>
                </a:custGeom>
                <a:gradFill>
                  <a:gsLst>
                    <a:gs pos="0">
                      <a:srgbClr val="DDDDDD"/>
                    </a:gs>
                    <a:gs pos="100000">
                      <a:srgbClr val="333333"/>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42" name="Google Shape;442;p3"/>
                <p:cNvSpPr/>
                <p:nvPr/>
              </p:nvSpPr>
              <p:spPr>
                <a:xfrm>
                  <a:off x="4210" y="429"/>
                  <a:ext cx="1046" cy="2285"/>
                </a:xfrm>
                <a:prstGeom prst="rect">
                  <a:avLst/>
                </a:prstGeom>
                <a:gradFill>
                  <a:gsLst>
                    <a:gs pos="0">
                      <a:srgbClr val="292929"/>
                    </a:gs>
                    <a:gs pos="100000">
                      <a:srgbClr val="808080"/>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u="none">
                    <a:solidFill>
                      <a:schemeClr val="dk1"/>
                    </a:solidFill>
                    <a:latin typeface="Arial"/>
                    <a:ea typeface="Arial"/>
                    <a:cs typeface="Arial"/>
                    <a:sym typeface="Arial"/>
                  </a:endParaRPr>
                </a:p>
              </p:txBody>
            </p:sp>
            <p:sp>
              <p:nvSpPr>
                <p:cNvPr id="443" name="Google Shape;443;p3"/>
                <p:cNvSpPr/>
                <p:nvPr/>
              </p:nvSpPr>
              <p:spPr>
                <a:xfrm>
                  <a:off x="5321" y="570"/>
                  <a:ext cx="169" cy="2115"/>
                </a:xfrm>
                <a:custGeom>
                  <a:avLst/>
                  <a:gdLst/>
                  <a:ahLst/>
                  <a:cxnLst/>
                  <a:rect l="l" t="t" r="r" b="b"/>
                  <a:pathLst>
                    <a:path w="211" h="2537" extrusionOk="0">
                      <a:moveTo>
                        <a:pt x="7" y="0"/>
                      </a:moveTo>
                      <a:cubicBezTo>
                        <a:pt x="7" y="0"/>
                        <a:pt x="57" y="28"/>
                        <a:pt x="211" y="218"/>
                      </a:cubicBezTo>
                      <a:cubicBezTo>
                        <a:pt x="0" y="1229"/>
                        <a:pt x="41" y="2537"/>
                        <a:pt x="7" y="2501"/>
                      </a:cubicBezTo>
                      <a:lnTo>
                        <a:pt x="7" y="0"/>
                      </a:lnTo>
                      <a:close/>
                    </a:path>
                  </a:pathLst>
                </a:custGeom>
                <a:gradFill>
                  <a:gsLst>
                    <a:gs pos="0">
                      <a:srgbClr val="808080"/>
                    </a:gs>
                    <a:gs pos="100000">
                      <a:srgbClr val="F8F8F8"/>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44" name="Google Shape;444;p3"/>
                <p:cNvSpPr/>
                <p:nvPr/>
              </p:nvSpPr>
              <p:spPr>
                <a:xfrm>
                  <a:off x="5284" y="1640"/>
                  <a:ext cx="263" cy="189"/>
                </a:xfrm>
                <a:custGeom>
                  <a:avLst/>
                  <a:gdLst/>
                  <a:ahLst/>
                  <a:cxnLst/>
                  <a:rect l="l" t="t" r="r" b="b"/>
                  <a:pathLst>
                    <a:path w="328" h="226" extrusionOk="0">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45" name="Google Shape;445;p3"/>
                <p:cNvSpPr/>
                <p:nvPr/>
              </p:nvSpPr>
              <p:spPr>
                <a:xfrm>
                  <a:off x="4210" y="690"/>
                  <a:ext cx="598" cy="47"/>
                </a:xfrm>
                <a:prstGeom prst="rect">
                  <a:avLst/>
                </a:prstGeom>
                <a:solidFill>
                  <a:schemeClr val="dk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u="none">
                    <a:solidFill>
                      <a:schemeClr val="dk1"/>
                    </a:solidFill>
                    <a:latin typeface="Arial"/>
                    <a:ea typeface="Arial"/>
                    <a:cs typeface="Arial"/>
                    <a:sym typeface="Arial"/>
                  </a:endParaRPr>
                </a:p>
              </p:txBody>
            </p:sp>
            <p:grpSp>
              <p:nvGrpSpPr>
                <p:cNvPr id="446" name="Google Shape;446;p3"/>
                <p:cNvGrpSpPr/>
                <p:nvPr/>
              </p:nvGrpSpPr>
              <p:grpSpPr>
                <a:xfrm>
                  <a:off x="4748" y="666"/>
                  <a:ext cx="578" cy="150"/>
                  <a:chOff x="613" y="2566"/>
                  <a:chExt cx="721" cy="144"/>
                </a:xfrm>
              </p:grpSpPr>
              <p:sp>
                <p:nvSpPr>
                  <p:cNvPr id="447" name="Google Shape;447;p3"/>
                  <p:cNvSpPr/>
                  <p:nvPr/>
                </p:nvSpPr>
                <p:spPr>
                  <a:xfrm>
                    <a:off x="613" y="2566"/>
                    <a:ext cx="721" cy="144"/>
                  </a:xfrm>
                  <a:prstGeom prst="roundRect">
                    <a:avLst>
                      <a:gd name="adj" fmla="val 50000"/>
                    </a:avLst>
                  </a:pr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u="none">
                      <a:solidFill>
                        <a:schemeClr val="dk1"/>
                      </a:solidFill>
                      <a:latin typeface="Arial"/>
                      <a:ea typeface="Arial"/>
                      <a:cs typeface="Arial"/>
                      <a:sym typeface="Arial"/>
                    </a:endParaRPr>
                  </a:p>
                </p:txBody>
              </p:sp>
              <p:sp>
                <p:nvSpPr>
                  <p:cNvPr id="448" name="Google Shape;448;p3"/>
                  <p:cNvSpPr/>
                  <p:nvPr/>
                </p:nvSpPr>
                <p:spPr>
                  <a:xfrm>
                    <a:off x="625" y="2581"/>
                    <a:ext cx="696" cy="114"/>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u="none">
                      <a:solidFill>
                        <a:schemeClr val="dk1"/>
                      </a:solidFill>
                      <a:latin typeface="Arial"/>
                      <a:ea typeface="Arial"/>
                      <a:cs typeface="Arial"/>
                      <a:sym typeface="Arial"/>
                    </a:endParaRPr>
                  </a:p>
                </p:txBody>
              </p:sp>
            </p:grpSp>
            <p:sp>
              <p:nvSpPr>
                <p:cNvPr id="449" name="Google Shape;449;p3"/>
                <p:cNvSpPr/>
                <p:nvPr/>
              </p:nvSpPr>
              <p:spPr>
                <a:xfrm>
                  <a:off x="4220" y="1022"/>
                  <a:ext cx="598" cy="47"/>
                </a:xfrm>
                <a:prstGeom prst="rect">
                  <a:avLst/>
                </a:prstGeom>
                <a:solidFill>
                  <a:schemeClr val="dk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u="none">
                    <a:solidFill>
                      <a:schemeClr val="dk1"/>
                    </a:solidFill>
                    <a:latin typeface="Arial"/>
                    <a:ea typeface="Arial"/>
                    <a:cs typeface="Arial"/>
                    <a:sym typeface="Arial"/>
                  </a:endParaRPr>
                </a:p>
              </p:txBody>
            </p:sp>
            <p:grpSp>
              <p:nvGrpSpPr>
                <p:cNvPr id="450" name="Google Shape;450;p3"/>
                <p:cNvGrpSpPr/>
                <p:nvPr/>
              </p:nvGrpSpPr>
              <p:grpSpPr>
                <a:xfrm>
                  <a:off x="4748" y="990"/>
                  <a:ext cx="578" cy="134"/>
                  <a:chOff x="615" y="2564"/>
                  <a:chExt cx="721" cy="139"/>
                </a:xfrm>
              </p:grpSpPr>
              <p:sp>
                <p:nvSpPr>
                  <p:cNvPr id="451" name="Google Shape;451;p3"/>
                  <p:cNvSpPr/>
                  <p:nvPr/>
                </p:nvSpPr>
                <p:spPr>
                  <a:xfrm>
                    <a:off x="615" y="2564"/>
                    <a:ext cx="721" cy="139"/>
                  </a:xfrm>
                  <a:prstGeom prst="roundRect">
                    <a:avLst>
                      <a:gd name="adj" fmla="val 50000"/>
                    </a:avLst>
                  </a:pr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u="none">
                      <a:solidFill>
                        <a:schemeClr val="dk1"/>
                      </a:solidFill>
                      <a:latin typeface="Arial"/>
                      <a:ea typeface="Arial"/>
                      <a:cs typeface="Arial"/>
                      <a:sym typeface="Arial"/>
                    </a:endParaRPr>
                  </a:p>
                </p:txBody>
              </p:sp>
              <p:sp>
                <p:nvSpPr>
                  <p:cNvPr id="452" name="Google Shape;452;p3"/>
                  <p:cNvSpPr/>
                  <p:nvPr/>
                </p:nvSpPr>
                <p:spPr>
                  <a:xfrm>
                    <a:off x="628" y="2581"/>
                    <a:ext cx="696" cy="107"/>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u="none">
                      <a:solidFill>
                        <a:schemeClr val="dk1"/>
                      </a:solidFill>
                      <a:latin typeface="Arial"/>
                      <a:ea typeface="Arial"/>
                      <a:cs typeface="Arial"/>
                      <a:sym typeface="Arial"/>
                    </a:endParaRPr>
                  </a:p>
                </p:txBody>
              </p:sp>
            </p:grpSp>
            <p:sp>
              <p:nvSpPr>
                <p:cNvPr id="453" name="Google Shape;453;p3"/>
                <p:cNvSpPr/>
                <p:nvPr/>
              </p:nvSpPr>
              <p:spPr>
                <a:xfrm>
                  <a:off x="4220" y="1354"/>
                  <a:ext cx="598" cy="47"/>
                </a:xfrm>
                <a:prstGeom prst="rect">
                  <a:avLst/>
                </a:prstGeom>
                <a:solidFill>
                  <a:schemeClr val="dk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u="none">
                    <a:solidFill>
                      <a:schemeClr val="dk1"/>
                    </a:solidFill>
                    <a:latin typeface="Arial"/>
                    <a:ea typeface="Arial"/>
                    <a:cs typeface="Arial"/>
                    <a:sym typeface="Arial"/>
                  </a:endParaRPr>
                </a:p>
              </p:txBody>
            </p:sp>
            <p:sp>
              <p:nvSpPr>
                <p:cNvPr id="454" name="Google Shape;454;p3"/>
                <p:cNvSpPr/>
                <p:nvPr/>
              </p:nvSpPr>
              <p:spPr>
                <a:xfrm>
                  <a:off x="4230" y="1655"/>
                  <a:ext cx="598" cy="47"/>
                </a:xfrm>
                <a:prstGeom prst="rect">
                  <a:avLst/>
                </a:prstGeom>
                <a:solidFill>
                  <a:schemeClr val="dk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u="none">
                    <a:solidFill>
                      <a:schemeClr val="dk1"/>
                    </a:solidFill>
                    <a:latin typeface="Arial"/>
                    <a:ea typeface="Arial"/>
                    <a:cs typeface="Arial"/>
                    <a:sym typeface="Arial"/>
                  </a:endParaRPr>
                </a:p>
              </p:txBody>
            </p:sp>
            <p:grpSp>
              <p:nvGrpSpPr>
                <p:cNvPr id="455" name="Google Shape;455;p3"/>
                <p:cNvGrpSpPr/>
                <p:nvPr/>
              </p:nvGrpSpPr>
              <p:grpSpPr>
                <a:xfrm>
                  <a:off x="4738" y="1647"/>
                  <a:ext cx="578" cy="135"/>
                  <a:chOff x="618" y="2586"/>
                  <a:chExt cx="720" cy="124"/>
                </a:xfrm>
              </p:grpSpPr>
              <p:sp>
                <p:nvSpPr>
                  <p:cNvPr id="456" name="Google Shape;456;p3"/>
                  <p:cNvSpPr/>
                  <p:nvPr/>
                </p:nvSpPr>
                <p:spPr>
                  <a:xfrm>
                    <a:off x="618" y="2586"/>
                    <a:ext cx="720" cy="124"/>
                  </a:xfrm>
                  <a:prstGeom prst="roundRect">
                    <a:avLst>
                      <a:gd name="adj" fmla="val 50000"/>
                    </a:avLst>
                  </a:pr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u="none">
                      <a:solidFill>
                        <a:schemeClr val="dk1"/>
                      </a:solidFill>
                      <a:latin typeface="Arial"/>
                      <a:ea typeface="Arial"/>
                      <a:cs typeface="Arial"/>
                      <a:sym typeface="Arial"/>
                    </a:endParaRPr>
                  </a:p>
                </p:txBody>
              </p:sp>
              <p:sp>
                <p:nvSpPr>
                  <p:cNvPr id="457" name="Google Shape;457;p3"/>
                  <p:cNvSpPr/>
                  <p:nvPr/>
                </p:nvSpPr>
                <p:spPr>
                  <a:xfrm>
                    <a:off x="630" y="2586"/>
                    <a:ext cx="695" cy="109"/>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u="none">
                      <a:solidFill>
                        <a:schemeClr val="dk1"/>
                      </a:solidFill>
                      <a:latin typeface="Arial"/>
                      <a:ea typeface="Arial"/>
                      <a:cs typeface="Arial"/>
                      <a:sym typeface="Arial"/>
                    </a:endParaRPr>
                  </a:p>
                </p:txBody>
              </p:sp>
            </p:grpSp>
            <p:sp>
              <p:nvSpPr>
                <p:cNvPr id="458" name="Google Shape;458;p3"/>
                <p:cNvSpPr/>
                <p:nvPr/>
              </p:nvSpPr>
              <p:spPr>
                <a:xfrm>
                  <a:off x="5288" y="1354"/>
                  <a:ext cx="263" cy="188"/>
                </a:xfrm>
                <a:custGeom>
                  <a:avLst/>
                  <a:gdLst/>
                  <a:ahLst/>
                  <a:cxnLst/>
                  <a:rect l="l" t="t" r="r" b="b"/>
                  <a:pathLst>
                    <a:path w="328" h="226" extrusionOk="0">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459" name="Google Shape;459;p3"/>
                <p:cNvGrpSpPr/>
                <p:nvPr/>
              </p:nvGrpSpPr>
              <p:grpSpPr>
                <a:xfrm>
                  <a:off x="4738" y="1330"/>
                  <a:ext cx="588" cy="134"/>
                  <a:chOff x="613" y="2571"/>
                  <a:chExt cx="732" cy="134"/>
                </a:xfrm>
              </p:grpSpPr>
              <p:sp>
                <p:nvSpPr>
                  <p:cNvPr id="460" name="Google Shape;460;p3"/>
                  <p:cNvSpPr/>
                  <p:nvPr/>
                </p:nvSpPr>
                <p:spPr>
                  <a:xfrm>
                    <a:off x="613" y="2571"/>
                    <a:ext cx="732" cy="134"/>
                  </a:xfrm>
                  <a:prstGeom prst="roundRect">
                    <a:avLst>
                      <a:gd name="adj" fmla="val 50000"/>
                    </a:avLst>
                  </a:pr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u="none">
                      <a:solidFill>
                        <a:schemeClr val="dk1"/>
                      </a:solidFill>
                      <a:latin typeface="Arial"/>
                      <a:ea typeface="Arial"/>
                      <a:cs typeface="Arial"/>
                      <a:sym typeface="Arial"/>
                    </a:endParaRPr>
                  </a:p>
                </p:txBody>
              </p:sp>
              <p:sp>
                <p:nvSpPr>
                  <p:cNvPr id="461" name="Google Shape;461;p3"/>
                  <p:cNvSpPr/>
                  <p:nvPr/>
                </p:nvSpPr>
                <p:spPr>
                  <a:xfrm>
                    <a:off x="625" y="2587"/>
                    <a:ext cx="720" cy="103"/>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u="none">
                      <a:solidFill>
                        <a:schemeClr val="dk1"/>
                      </a:solidFill>
                      <a:latin typeface="Arial"/>
                      <a:ea typeface="Arial"/>
                      <a:cs typeface="Arial"/>
                      <a:sym typeface="Arial"/>
                    </a:endParaRPr>
                  </a:p>
                </p:txBody>
              </p:sp>
            </p:grpSp>
            <p:sp>
              <p:nvSpPr>
                <p:cNvPr id="462" name="Google Shape;462;p3"/>
                <p:cNvSpPr/>
                <p:nvPr/>
              </p:nvSpPr>
              <p:spPr>
                <a:xfrm>
                  <a:off x="5246" y="429"/>
                  <a:ext cx="70" cy="2285"/>
                </a:xfrm>
                <a:prstGeom prst="rect">
                  <a:avLst/>
                </a:prstGeom>
                <a:gradFill>
                  <a:gsLst>
                    <a:gs pos="0">
                      <a:srgbClr val="333333"/>
                    </a:gs>
                    <a:gs pos="50000">
                      <a:srgbClr val="DDDDDD"/>
                    </a:gs>
                    <a:gs pos="100000">
                      <a:srgbClr val="333333"/>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u="none">
                    <a:solidFill>
                      <a:schemeClr val="dk1"/>
                    </a:solidFill>
                    <a:latin typeface="Arial"/>
                    <a:ea typeface="Arial"/>
                    <a:cs typeface="Arial"/>
                    <a:sym typeface="Arial"/>
                  </a:endParaRPr>
                </a:p>
              </p:txBody>
            </p:sp>
            <p:sp>
              <p:nvSpPr>
                <p:cNvPr id="463" name="Google Shape;463;p3"/>
                <p:cNvSpPr/>
                <p:nvPr/>
              </p:nvSpPr>
              <p:spPr>
                <a:xfrm>
                  <a:off x="5312" y="1007"/>
                  <a:ext cx="237" cy="213"/>
                </a:xfrm>
                <a:custGeom>
                  <a:avLst/>
                  <a:gdLst/>
                  <a:ahLst/>
                  <a:cxnLst/>
                  <a:rect l="l" t="t" r="r" b="b"/>
                  <a:pathLst>
                    <a:path w="296" h="256" extrusionOk="0">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64" name="Google Shape;464;p3"/>
                <p:cNvSpPr/>
                <p:nvPr/>
              </p:nvSpPr>
              <p:spPr>
                <a:xfrm>
                  <a:off x="5315" y="680"/>
                  <a:ext cx="244" cy="240"/>
                </a:xfrm>
                <a:custGeom>
                  <a:avLst/>
                  <a:gdLst/>
                  <a:ahLst/>
                  <a:cxnLst/>
                  <a:rect l="l" t="t" r="r" b="b"/>
                  <a:pathLst>
                    <a:path w="304" h="288" extrusionOk="0">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65" name="Google Shape;465;p3"/>
                <p:cNvSpPr/>
                <p:nvPr/>
              </p:nvSpPr>
              <p:spPr>
                <a:xfrm>
                  <a:off x="5515" y="2611"/>
                  <a:ext cx="50" cy="95"/>
                </a:xfrm>
                <a:prstGeom prst="ellipse">
                  <a:avLst/>
                </a:prstGeom>
                <a:solidFill>
                  <a:srgbClr val="33333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u="none">
                    <a:solidFill>
                      <a:schemeClr val="dk1"/>
                    </a:solidFill>
                    <a:latin typeface="Arial"/>
                    <a:ea typeface="Arial"/>
                    <a:cs typeface="Arial"/>
                    <a:sym typeface="Arial"/>
                  </a:endParaRPr>
                </a:p>
              </p:txBody>
            </p:sp>
            <p:sp>
              <p:nvSpPr>
                <p:cNvPr id="466" name="Google Shape;466;p3"/>
                <p:cNvSpPr/>
                <p:nvPr/>
              </p:nvSpPr>
              <p:spPr>
                <a:xfrm>
                  <a:off x="5302" y="2614"/>
                  <a:ext cx="245" cy="200"/>
                </a:xfrm>
                <a:custGeom>
                  <a:avLst/>
                  <a:gdLst/>
                  <a:ahLst/>
                  <a:cxnLst/>
                  <a:rect l="l" t="t" r="r" b="b"/>
                  <a:pathLst>
                    <a:path w="306" h="240" extrusionOk="0">
                      <a:moveTo>
                        <a:pt x="0" y="106"/>
                      </a:moveTo>
                      <a:lnTo>
                        <a:pt x="2" y="240"/>
                      </a:lnTo>
                      <a:lnTo>
                        <a:pt x="306" y="110"/>
                      </a:lnTo>
                      <a:lnTo>
                        <a:pt x="300" y="0"/>
                      </a:lnTo>
                      <a:lnTo>
                        <a:pt x="0" y="106"/>
                      </a:lnTo>
                      <a:close/>
                    </a:path>
                  </a:pathLst>
                </a:custGeom>
                <a:solidFill>
                  <a:srgbClr val="33333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67" name="Google Shape;467;p3"/>
                <p:cNvSpPr/>
                <p:nvPr/>
              </p:nvSpPr>
              <p:spPr>
                <a:xfrm>
                  <a:off x="4140" y="2675"/>
                  <a:ext cx="1196" cy="150"/>
                </a:xfrm>
                <a:prstGeom prst="roundRect">
                  <a:avLst>
                    <a:gd name="adj" fmla="val 50000"/>
                  </a:avLst>
                </a:prstGeom>
                <a:solidFill>
                  <a:srgbClr val="DDDDDD"/>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u="none">
                    <a:solidFill>
                      <a:schemeClr val="dk1"/>
                    </a:solidFill>
                    <a:latin typeface="Arial"/>
                    <a:ea typeface="Arial"/>
                    <a:cs typeface="Arial"/>
                    <a:sym typeface="Arial"/>
                  </a:endParaRPr>
                </a:p>
              </p:txBody>
            </p:sp>
            <p:sp>
              <p:nvSpPr>
                <p:cNvPr id="468" name="Google Shape;468;p3"/>
                <p:cNvSpPr/>
                <p:nvPr/>
              </p:nvSpPr>
              <p:spPr>
                <a:xfrm>
                  <a:off x="4210" y="2714"/>
                  <a:ext cx="1066" cy="79"/>
                </a:xfrm>
                <a:prstGeom prst="roundRect">
                  <a:avLst>
                    <a:gd name="adj" fmla="val 50000"/>
                  </a:avLst>
                </a:prstGeom>
                <a:gradFill>
                  <a:gsLst>
                    <a:gs pos="0">
                      <a:schemeClr val="dk2"/>
                    </a:gs>
                    <a:gs pos="100000">
                      <a:schemeClr val="lt2"/>
                    </a:gs>
                  </a:gsLst>
                  <a:lin ang="0" scaled="0"/>
                </a:gra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u="none">
                    <a:solidFill>
                      <a:schemeClr val="dk1"/>
                    </a:solidFill>
                    <a:latin typeface="Arial"/>
                    <a:ea typeface="Arial"/>
                    <a:cs typeface="Arial"/>
                    <a:sym typeface="Arial"/>
                  </a:endParaRPr>
                </a:p>
              </p:txBody>
            </p:sp>
            <p:sp>
              <p:nvSpPr>
                <p:cNvPr id="469" name="Google Shape;469;p3"/>
                <p:cNvSpPr/>
                <p:nvPr/>
              </p:nvSpPr>
              <p:spPr>
                <a:xfrm>
                  <a:off x="4309" y="2382"/>
                  <a:ext cx="159" cy="142"/>
                </a:xfrm>
                <a:prstGeom prst="ellipse">
                  <a:avLst/>
                </a:prstGeom>
                <a:solidFill>
                  <a:srgbClr val="33CC3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u="none">
                    <a:solidFill>
                      <a:schemeClr val="dk1"/>
                    </a:solidFill>
                    <a:latin typeface="Arial"/>
                    <a:ea typeface="Arial"/>
                    <a:cs typeface="Arial"/>
                    <a:sym typeface="Arial"/>
                  </a:endParaRPr>
                </a:p>
              </p:txBody>
            </p:sp>
            <p:sp>
              <p:nvSpPr>
                <p:cNvPr id="470" name="Google Shape;470;p3"/>
                <p:cNvSpPr/>
                <p:nvPr/>
              </p:nvSpPr>
              <p:spPr>
                <a:xfrm>
                  <a:off x="4489" y="2382"/>
                  <a:ext cx="159" cy="142"/>
                </a:xfrm>
                <a:prstGeom prst="ellipse">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Noto Sans Symbols"/>
                    <a:buNone/>
                  </a:pPr>
                  <a:endParaRPr sz="1800" b="0" u="none">
                    <a:solidFill>
                      <a:srgbClr val="FF0000"/>
                    </a:solidFill>
                    <a:latin typeface="Arial"/>
                    <a:ea typeface="Arial"/>
                    <a:cs typeface="Arial"/>
                    <a:sym typeface="Arial"/>
                  </a:endParaRPr>
                </a:p>
              </p:txBody>
            </p:sp>
            <p:sp>
              <p:nvSpPr>
                <p:cNvPr id="471" name="Google Shape;471;p3"/>
                <p:cNvSpPr/>
                <p:nvPr/>
              </p:nvSpPr>
              <p:spPr>
                <a:xfrm>
                  <a:off x="4658" y="2382"/>
                  <a:ext cx="159" cy="142"/>
                </a:xfrm>
                <a:prstGeom prst="ellipse">
                  <a:avLst/>
                </a:prstGeom>
                <a:solidFill>
                  <a:srgbClr val="33CC3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u="none">
                    <a:solidFill>
                      <a:schemeClr val="dk1"/>
                    </a:solidFill>
                    <a:latin typeface="Arial"/>
                    <a:ea typeface="Arial"/>
                    <a:cs typeface="Arial"/>
                    <a:sym typeface="Arial"/>
                  </a:endParaRPr>
                </a:p>
              </p:txBody>
            </p:sp>
            <p:sp>
              <p:nvSpPr>
                <p:cNvPr id="472" name="Google Shape;472;p3"/>
                <p:cNvSpPr/>
                <p:nvPr/>
              </p:nvSpPr>
              <p:spPr>
                <a:xfrm>
                  <a:off x="5067" y="1837"/>
                  <a:ext cx="80" cy="759"/>
                </a:xfrm>
                <a:prstGeom prst="rect">
                  <a:avLst/>
                </a:prstGeom>
                <a:solidFill>
                  <a:srgbClr val="29292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u="none">
                    <a:solidFill>
                      <a:schemeClr val="dk1"/>
                    </a:solidFill>
                    <a:latin typeface="Arial"/>
                    <a:ea typeface="Arial"/>
                    <a:cs typeface="Arial"/>
                    <a:sym typeface="Arial"/>
                  </a:endParaRPr>
                </a:p>
              </p:txBody>
            </p:sp>
          </p:grpSp>
        </p:grpSp>
      </p:grpSp>
      <p:grpSp>
        <p:nvGrpSpPr>
          <p:cNvPr id="473" name="Google Shape;473;p3"/>
          <p:cNvGrpSpPr/>
          <p:nvPr/>
        </p:nvGrpSpPr>
        <p:grpSpPr>
          <a:xfrm>
            <a:off x="7613882" y="2107963"/>
            <a:ext cx="3540395" cy="3733733"/>
            <a:chOff x="7619038" y="2102861"/>
            <a:chExt cx="3540395" cy="3733733"/>
          </a:xfrm>
        </p:grpSpPr>
        <p:cxnSp>
          <p:nvCxnSpPr>
            <p:cNvPr id="474" name="Google Shape;474;p3"/>
            <p:cNvCxnSpPr/>
            <p:nvPr/>
          </p:nvCxnSpPr>
          <p:spPr>
            <a:xfrm>
              <a:off x="8213016" y="2695257"/>
              <a:ext cx="227964" cy="174352"/>
            </a:xfrm>
            <a:prstGeom prst="straightConnector1">
              <a:avLst/>
            </a:prstGeom>
            <a:noFill/>
            <a:ln w="9525" cap="flat" cmpd="sng">
              <a:solidFill>
                <a:schemeClr val="dk1"/>
              </a:solidFill>
              <a:prstDash val="solid"/>
              <a:round/>
              <a:headEnd type="none" w="med" len="med"/>
              <a:tailEnd type="none" w="med" len="med"/>
            </a:ln>
          </p:spPr>
        </p:cxnSp>
        <p:grpSp>
          <p:nvGrpSpPr>
            <p:cNvPr id="475" name="Google Shape;475;p3"/>
            <p:cNvGrpSpPr/>
            <p:nvPr/>
          </p:nvGrpSpPr>
          <p:grpSpPr>
            <a:xfrm>
              <a:off x="8055854" y="2304274"/>
              <a:ext cx="298450" cy="464008"/>
              <a:chOff x="3130" y="3288"/>
              <a:chExt cx="410" cy="742"/>
            </a:xfrm>
          </p:grpSpPr>
          <p:cxnSp>
            <p:nvCxnSpPr>
              <p:cNvPr id="476" name="Google Shape;476;p3"/>
              <p:cNvCxnSpPr/>
              <p:nvPr/>
            </p:nvCxnSpPr>
            <p:spPr>
              <a:xfrm flipH="1">
                <a:off x="3130" y="3288"/>
                <a:ext cx="205" cy="672"/>
              </a:xfrm>
              <a:prstGeom prst="straightConnector1">
                <a:avLst/>
              </a:prstGeom>
              <a:noFill/>
              <a:ln w="19050" cap="flat" cmpd="sng">
                <a:solidFill>
                  <a:schemeClr val="dk1"/>
                </a:solidFill>
                <a:prstDash val="solid"/>
                <a:round/>
                <a:headEnd type="none" w="med" len="med"/>
                <a:tailEnd type="none" w="med" len="med"/>
              </a:ln>
            </p:spPr>
          </p:cxnSp>
          <p:cxnSp>
            <p:nvCxnSpPr>
              <p:cNvPr id="477" name="Google Shape;477;p3"/>
              <p:cNvCxnSpPr/>
              <p:nvPr/>
            </p:nvCxnSpPr>
            <p:spPr>
              <a:xfrm>
                <a:off x="3335" y="3288"/>
                <a:ext cx="205" cy="669"/>
              </a:xfrm>
              <a:prstGeom prst="straightConnector1">
                <a:avLst/>
              </a:prstGeom>
              <a:noFill/>
              <a:ln w="19050" cap="flat" cmpd="sng">
                <a:solidFill>
                  <a:schemeClr val="dk1"/>
                </a:solidFill>
                <a:prstDash val="solid"/>
                <a:round/>
                <a:headEnd type="none" w="med" len="med"/>
                <a:tailEnd type="none" w="med" len="med"/>
              </a:ln>
            </p:spPr>
          </p:cxnSp>
          <p:cxnSp>
            <p:nvCxnSpPr>
              <p:cNvPr id="478" name="Google Shape;478;p3"/>
              <p:cNvCxnSpPr/>
              <p:nvPr/>
            </p:nvCxnSpPr>
            <p:spPr>
              <a:xfrm>
                <a:off x="3130" y="3957"/>
                <a:ext cx="205" cy="73"/>
              </a:xfrm>
              <a:prstGeom prst="straightConnector1">
                <a:avLst/>
              </a:prstGeom>
              <a:noFill/>
              <a:ln w="19050" cap="flat" cmpd="sng">
                <a:solidFill>
                  <a:schemeClr val="dk1"/>
                </a:solidFill>
                <a:prstDash val="solid"/>
                <a:round/>
                <a:headEnd type="none" w="med" len="med"/>
                <a:tailEnd type="none" w="med" len="med"/>
              </a:ln>
            </p:spPr>
          </p:cxnSp>
          <p:cxnSp>
            <p:nvCxnSpPr>
              <p:cNvPr id="479" name="Google Shape;479;p3"/>
              <p:cNvCxnSpPr/>
              <p:nvPr/>
            </p:nvCxnSpPr>
            <p:spPr>
              <a:xfrm flipH="1">
                <a:off x="3335" y="3957"/>
                <a:ext cx="205" cy="73"/>
              </a:xfrm>
              <a:prstGeom prst="straightConnector1">
                <a:avLst/>
              </a:prstGeom>
              <a:noFill/>
              <a:ln w="19050" cap="flat" cmpd="sng">
                <a:solidFill>
                  <a:schemeClr val="dk1"/>
                </a:solidFill>
                <a:prstDash val="solid"/>
                <a:round/>
                <a:headEnd type="none" w="med" len="med"/>
                <a:tailEnd type="none" w="med" len="med"/>
              </a:ln>
            </p:spPr>
          </p:cxnSp>
          <p:cxnSp>
            <p:nvCxnSpPr>
              <p:cNvPr id="480" name="Google Shape;480;p3"/>
              <p:cNvCxnSpPr/>
              <p:nvPr/>
            </p:nvCxnSpPr>
            <p:spPr>
              <a:xfrm>
                <a:off x="3335" y="3303"/>
                <a:ext cx="0" cy="727"/>
              </a:xfrm>
              <a:prstGeom prst="straightConnector1">
                <a:avLst/>
              </a:prstGeom>
              <a:noFill/>
              <a:ln w="19050" cap="flat" cmpd="sng">
                <a:solidFill>
                  <a:schemeClr val="dk1"/>
                </a:solidFill>
                <a:prstDash val="solid"/>
                <a:round/>
                <a:headEnd type="none" w="med" len="med"/>
                <a:tailEnd type="none" w="med" len="med"/>
              </a:ln>
            </p:spPr>
          </p:cxnSp>
          <p:cxnSp>
            <p:nvCxnSpPr>
              <p:cNvPr id="481" name="Google Shape;481;p3"/>
              <p:cNvCxnSpPr/>
              <p:nvPr/>
            </p:nvCxnSpPr>
            <p:spPr>
              <a:xfrm rot="10800000" flipH="1">
                <a:off x="3130" y="3888"/>
                <a:ext cx="205" cy="72"/>
              </a:xfrm>
              <a:prstGeom prst="straightConnector1">
                <a:avLst/>
              </a:prstGeom>
              <a:noFill/>
              <a:ln w="19050" cap="flat" cmpd="sng">
                <a:solidFill>
                  <a:schemeClr val="dk1"/>
                </a:solidFill>
                <a:prstDash val="solid"/>
                <a:round/>
                <a:headEnd type="none" w="med" len="med"/>
                <a:tailEnd type="none" w="med" len="med"/>
              </a:ln>
            </p:spPr>
          </p:cxnSp>
          <p:cxnSp>
            <p:nvCxnSpPr>
              <p:cNvPr id="482" name="Google Shape;482;p3"/>
              <p:cNvCxnSpPr/>
              <p:nvPr/>
            </p:nvCxnSpPr>
            <p:spPr>
              <a:xfrm rot="10800000">
                <a:off x="3335" y="3888"/>
                <a:ext cx="205" cy="69"/>
              </a:xfrm>
              <a:prstGeom prst="straightConnector1">
                <a:avLst/>
              </a:prstGeom>
              <a:noFill/>
              <a:ln w="19050" cap="flat" cmpd="sng">
                <a:solidFill>
                  <a:schemeClr val="dk1"/>
                </a:solidFill>
                <a:prstDash val="solid"/>
                <a:round/>
                <a:headEnd type="none" w="med" len="med"/>
                <a:tailEnd type="none" w="med" len="med"/>
              </a:ln>
            </p:spPr>
          </p:cxnSp>
          <p:cxnSp>
            <p:nvCxnSpPr>
              <p:cNvPr id="483" name="Google Shape;483;p3"/>
              <p:cNvCxnSpPr/>
              <p:nvPr/>
            </p:nvCxnSpPr>
            <p:spPr>
              <a:xfrm>
                <a:off x="3217" y="3668"/>
                <a:ext cx="118" cy="55"/>
              </a:xfrm>
              <a:prstGeom prst="straightConnector1">
                <a:avLst/>
              </a:prstGeom>
              <a:noFill/>
              <a:ln w="19050" cap="flat" cmpd="sng">
                <a:solidFill>
                  <a:schemeClr val="dk1"/>
                </a:solidFill>
                <a:prstDash val="solid"/>
                <a:round/>
                <a:headEnd type="none" w="med" len="med"/>
                <a:tailEnd type="none" w="med" len="med"/>
              </a:ln>
            </p:spPr>
          </p:cxnSp>
          <p:cxnSp>
            <p:nvCxnSpPr>
              <p:cNvPr id="484" name="Google Shape;484;p3"/>
              <p:cNvCxnSpPr/>
              <p:nvPr/>
            </p:nvCxnSpPr>
            <p:spPr>
              <a:xfrm rot="10800000" flipH="1">
                <a:off x="3335" y="3668"/>
                <a:ext cx="124" cy="55"/>
              </a:xfrm>
              <a:prstGeom prst="straightConnector1">
                <a:avLst/>
              </a:prstGeom>
              <a:noFill/>
              <a:ln w="19050" cap="flat" cmpd="sng">
                <a:solidFill>
                  <a:schemeClr val="dk1"/>
                </a:solidFill>
                <a:prstDash val="solid"/>
                <a:round/>
                <a:headEnd type="none" w="med" len="med"/>
                <a:tailEnd type="none" w="med" len="med"/>
              </a:ln>
            </p:spPr>
          </p:cxnSp>
          <p:cxnSp>
            <p:nvCxnSpPr>
              <p:cNvPr id="485" name="Google Shape;485;p3"/>
              <p:cNvCxnSpPr/>
              <p:nvPr/>
            </p:nvCxnSpPr>
            <p:spPr>
              <a:xfrm>
                <a:off x="3178" y="3766"/>
                <a:ext cx="152" cy="75"/>
              </a:xfrm>
              <a:prstGeom prst="straightConnector1">
                <a:avLst/>
              </a:prstGeom>
              <a:noFill/>
              <a:ln w="19050" cap="flat" cmpd="sng">
                <a:solidFill>
                  <a:schemeClr val="dk1"/>
                </a:solidFill>
                <a:prstDash val="solid"/>
                <a:round/>
                <a:headEnd type="none" w="med" len="med"/>
                <a:tailEnd type="none" w="med" len="med"/>
              </a:ln>
            </p:spPr>
          </p:cxnSp>
          <p:cxnSp>
            <p:nvCxnSpPr>
              <p:cNvPr id="486" name="Google Shape;486;p3"/>
              <p:cNvCxnSpPr/>
              <p:nvPr/>
            </p:nvCxnSpPr>
            <p:spPr>
              <a:xfrm rot="10800000" flipH="1">
                <a:off x="3335" y="3781"/>
                <a:ext cx="153" cy="66"/>
              </a:xfrm>
              <a:prstGeom prst="straightConnector1">
                <a:avLst/>
              </a:prstGeom>
              <a:noFill/>
              <a:ln w="19050" cap="flat" cmpd="sng">
                <a:solidFill>
                  <a:schemeClr val="dk1"/>
                </a:solidFill>
                <a:prstDash val="solid"/>
                <a:round/>
                <a:headEnd type="none" w="med" len="med"/>
                <a:tailEnd type="none" w="med" len="med"/>
              </a:ln>
            </p:spPr>
          </p:cxnSp>
          <p:cxnSp>
            <p:nvCxnSpPr>
              <p:cNvPr id="487" name="Google Shape;487;p3"/>
              <p:cNvCxnSpPr/>
              <p:nvPr/>
            </p:nvCxnSpPr>
            <p:spPr>
              <a:xfrm rot="10800000" flipH="1">
                <a:off x="3335" y="3567"/>
                <a:ext cx="78" cy="27"/>
              </a:xfrm>
              <a:prstGeom prst="straightConnector1">
                <a:avLst/>
              </a:prstGeom>
              <a:noFill/>
              <a:ln w="19050" cap="flat" cmpd="sng">
                <a:solidFill>
                  <a:schemeClr val="dk1"/>
                </a:solidFill>
                <a:prstDash val="solid"/>
                <a:round/>
                <a:headEnd type="none" w="med" len="med"/>
                <a:tailEnd type="none" w="med" len="med"/>
              </a:ln>
            </p:spPr>
          </p:cxnSp>
          <p:cxnSp>
            <p:nvCxnSpPr>
              <p:cNvPr id="488" name="Google Shape;488;p3"/>
              <p:cNvCxnSpPr/>
              <p:nvPr/>
            </p:nvCxnSpPr>
            <p:spPr>
              <a:xfrm rot="10800000" flipH="1">
                <a:off x="3335" y="3428"/>
                <a:ext cx="49" cy="21"/>
              </a:xfrm>
              <a:prstGeom prst="straightConnector1">
                <a:avLst/>
              </a:prstGeom>
              <a:noFill/>
              <a:ln w="19050" cap="flat" cmpd="sng">
                <a:solidFill>
                  <a:schemeClr val="dk1"/>
                </a:solidFill>
                <a:prstDash val="solid"/>
                <a:round/>
                <a:headEnd type="none" w="med" len="med"/>
                <a:tailEnd type="none" w="med" len="med"/>
              </a:ln>
            </p:spPr>
          </p:cxnSp>
          <p:cxnSp>
            <p:nvCxnSpPr>
              <p:cNvPr id="489" name="Google Shape;489;p3"/>
              <p:cNvCxnSpPr/>
              <p:nvPr/>
            </p:nvCxnSpPr>
            <p:spPr>
              <a:xfrm>
                <a:off x="3247" y="3558"/>
                <a:ext cx="95" cy="36"/>
              </a:xfrm>
              <a:prstGeom prst="straightConnector1">
                <a:avLst/>
              </a:prstGeom>
              <a:noFill/>
              <a:ln w="19050" cap="flat" cmpd="sng">
                <a:solidFill>
                  <a:schemeClr val="dk1"/>
                </a:solidFill>
                <a:prstDash val="solid"/>
                <a:round/>
                <a:headEnd type="none" w="med" len="med"/>
                <a:tailEnd type="none" w="med" len="med"/>
              </a:ln>
            </p:spPr>
          </p:cxnSp>
          <p:cxnSp>
            <p:nvCxnSpPr>
              <p:cNvPr id="490" name="Google Shape;490;p3"/>
              <p:cNvCxnSpPr/>
              <p:nvPr/>
            </p:nvCxnSpPr>
            <p:spPr>
              <a:xfrm>
                <a:off x="3289" y="3422"/>
                <a:ext cx="55" cy="36"/>
              </a:xfrm>
              <a:prstGeom prst="straightConnector1">
                <a:avLst/>
              </a:prstGeom>
              <a:noFill/>
              <a:ln w="19050" cap="flat" cmpd="sng">
                <a:solidFill>
                  <a:schemeClr val="dk1"/>
                </a:solidFill>
                <a:prstDash val="solid"/>
                <a:round/>
                <a:headEnd type="none" w="med" len="med"/>
                <a:tailEnd type="none" w="med" len="med"/>
              </a:ln>
            </p:spPr>
          </p:cxnSp>
        </p:grpSp>
        <p:pic>
          <p:nvPicPr>
            <p:cNvPr id="491" name="Google Shape;491;p3" descr="access_point_stylized_small"/>
            <p:cNvPicPr preferRelativeResize="0"/>
            <p:nvPr/>
          </p:nvPicPr>
          <p:blipFill rotWithShape="1">
            <a:blip r:embed="rId4">
              <a:alphaModFix/>
            </a:blip>
            <a:srcRect/>
            <a:stretch/>
          </p:blipFill>
          <p:spPr>
            <a:xfrm>
              <a:off x="7619038" y="3856797"/>
              <a:ext cx="370169" cy="306751"/>
            </a:xfrm>
            <a:prstGeom prst="rect">
              <a:avLst/>
            </a:prstGeom>
            <a:noFill/>
            <a:ln>
              <a:noFill/>
            </a:ln>
          </p:spPr>
        </p:pic>
        <p:pic>
          <p:nvPicPr>
            <p:cNvPr id="492" name="Google Shape;492;p3" descr="access_point_stylized_small"/>
            <p:cNvPicPr preferRelativeResize="0"/>
            <p:nvPr/>
          </p:nvPicPr>
          <p:blipFill rotWithShape="1">
            <a:blip r:embed="rId4">
              <a:alphaModFix/>
            </a:blip>
            <a:srcRect/>
            <a:stretch/>
          </p:blipFill>
          <p:spPr>
            <a:xfrm>
              <a:off x="9295766" y="5519130"/>
              <a:ext cx="380935" cy="317464"/>
            </a:xfrm>
            <a:prstGeom prst="rect">
              <a:avLst/>
            </a:prstGeom>
            <a:noFill/>
            <a:ln>
              <a:noFill/>
            </a:ln>
          </p:spPr>
        </p:pic>
        <p:grpSp>
          <p:nvGrpSpPr>
            <p:cNvPr id="493" name="Google Shape;493;p3"/>
            <p:cNvGrpSpPr/>
            <p:nvPr/>
          </p:nvGrpSpPr>
          <p:grpSpPr>
            <a:xfrm>
              <a:off x="9788714" y="4984881"/>
              <a:ext cx="393760" cy="218578"/>
              <a:chOff x="7493876" y="2774731"/>
              <a:chExt cx="1481958" cy="894622"/>
            </a:xfrm>
          </p:grpSpPr>
          <p:sp>
            <p:nvSpPr>
              <p:cNvPr id="494" name="Google Shape;494;p3"/>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                   </a:t>
                </a:r>
                <a:endParaRPr/>
              </a:p>
            </p:txBody>
          </p:sp>
          <p:sp>
            <p:nvSpPr>
              <p:cNvPr id="495" name="Google Shape;495;p3"/>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              </a:t>
                </a:r>
                <a:endParaRPr/>
              </a:p>
            </p:txBody>
          </p:sp>
          <p:grpSp>
            <p:nvGrpSpPr>
              <p:cNvPr id="496" name="Google Shape;496;p3"/>
              <p:cNvGrpSpPr/>
              <p:nvPr/>
            </p:nvGrpSpPr>
            <p:grpSpPr>
              <a:xfrm>
                <a:off x="7713663" y="2848339"/>
                <a:ext cx="1042107" cy="425543"/>
                <a:chOff x="7786941" y="2884917"/>
                <a:chExt cx="897649" cy="353919"/>
              </a:xfrm>
            </p:grpSpPr>
            <p:sp>
              <p:nvSpPr>
                <p:cNvPr id="497" name="Google Shape;497;p3"/>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98" name="Google Shape;498;p3"/>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99" name="Google Shape;499;p3"/>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00" name="Google Shape;500;p3"/>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grpSp>
          <p:nvGrpSpPr>
            <p:cNvPr id="501" name="Google Shape;501;p3"/>
            <p:cNvGrpSpPr/>
            <p:nvPr/>
          </p:nvGrpSpPr>
          <p:grpSpPr>
            <a:xfrm>
              <a:off x="9854521" y="5333935"/>
              <a:ext cx="309740" cy="190838"/>
              <a:chOff x="3668110" y="2448910"/>
              <a:chExt cx="3794234" cy="2165130"/>
            </a:xfrm>
          </p:grpSpPr>
          <p:sp>
            <p:nvSpPr>
              <p:cNvPr id="502" name="Google Shape;502;p3"/>
              <p:cNvSpPr/>
              <p:nvPr/>
            </p:nvSpPr>
            <p:spPr>
              <a:xfrm>
                <a:off x="3668110" y="3741409"/>
                <a:ext cx="3780587" cy="872631"/>
              </a:xfrm>
              <a:prstGeom prst="rect">
                <a:avLst/>
              </a:prstGeom>
              <a:gradFill>
                <a:gsLst>
                  <a:gs pos="0">
                    <a:srgbClr val="B8C2C9"/>
                  </a:gs>
                  <a:gs pos="21000">
                    <a:schemeClr val="lt1"/>
                  </a:gs>
                  <a:gs pos="60000">
                    <a:srgbClr val="D6DCE0"/>
                  </a:gs>
                  <a:gs pos="100000">
                    <a:srgbClr val="B8C2C9"/>
                  </a:gs>
                </a:gsLst>
                <a:lin ang="0" scaled="0"/>
              </a:gradFill>
              <a:ln w="9525"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03" name="Google Shape;503;p3"/>
              <p:cNvSpPr/>
              <p:nvPr/>
            </p:nvSpPr>
            <p:spPr>
              <a:xfrm>
                <a:off x="3678620" y="2448910"/>
                <a:ext cx="3783724" cy="1324303"/>
              </a:xfrm>
              <a:custGeom>
                <a:avLst/>
                <a:gdLst/>
                <a:ahLst/>
                <a:cxnLst/>
                <a:rect l="l" t="t" r="r" b="b"/>
                <a:pathLst>
                  <a:path w="3783724" h="1324303" extrusionOk="0">
                    <a:moveTo>
                      <a:pt x="0" y="1313793"/>
                    </a:moveTo>
                    <a:lnTo>
                      <a:pt x="0" y="1313793"/>
                    </a:lnTo>
                    <a:lnTo>
                      <a:pt x="252248" y="0"/>
                    </a:lnTo>
                    <a:lnTo>
                      <a:pt x="3415862" y="21020"/>
                    </a:lnTo>
                    <a:lnTo>
                      <a:pt x="3783724" y="1324303"/>
                    </a:lnTo>
                    <a:lnTo>
                      <a:pt x="0" y="1313793"/>
                    </a:lnTo>
                    <a:close/>
                  </a:path>
                </a:pathLst>
              </a:cu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504" name="Google Shape;504;p3"/>
              <p:cNvGrpSpPr/>
              <p:nvPr/>
            </p:nvGrpSpPr>
            <p:grpSpPr>
              <a:xfrm>
                <a:off x="3941378" y="2603243"/>
                <a:ext cx="3202061" cy="1066110"/>
                <a:chOff x="7939341" y="3037317"/>
                <a:chExt cx="897649" cy="353919"/>
              </a:xfrm>
            </p:grpSpPr>
            <p:sp>
              <p:nvSpPr>
                <p:cNvPr id="505" name="Google Shape;505;p3"/>
                <p:cNvSpPr/>
                <p:nvPr/>
              </p:nvSpPr>
              <p:spPr>
                <a:xfrm>
                  <a:off x="7964170" y="30373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06" name="Google Shape;506;p3"/>
                <p:cNvSpPr/>
                <p:nvPr/>
              </p:nvSpPr>
              <p:spPr>
                <a:xfrm>
                  <a:off x="8519948" y="32067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07" name="Google Shape;507;p3"/>
                <p:cNvSpPr/>
                <p:nvPr/>
              </p:nvSpPr>
              <p:spPr>
                <a:xfrm>
                  <a:off x="7939341" y="32067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08" name="Google Shape;508;p3"/>
                <p:cNvSpPr/>
                <p:nvPr/>
              </p:nvSpPr>
              <p:spPr>
                <a:xfrm>
                  <a:off x="8047413" y="31234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grpSp>
          <p:nvGrpSpPr>
            <p:cNvPr id="509" name="Google Shape;509;p3"/>
            <p:cNvGrpSpPr/>
            <p:nvPr/>
          </p:nvGrpSpPr>
          <p:grpSpPr>
            <a:xfrm>
              <a:off x="8681775" y="4962318"/>
              <a:ext cx="393760" cy="218578"/>
              <a:chOff x="7493876" y="2774731"/>
              <a:chExt cx="1481958" cy="894622"/>
            </a:xfrm>
          </p:grpSpPr>
          <p:sp>
            <p:nvSpPr>
              <p:cNvPr id="510" name="Google Shape;510;p3"/>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                   </a:t>
                </a:r>
                <a:endParaRPr/>
              </a:p>
            </p:txBody>
          </p:sp>
          <p:sp>
            <p:nvSpPr>
              <p:cNvPr id="511" name="Google Shape;511;p3"/>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              </a:t>
                </a:r>
                <a:endParaRPr/>
              </a:p>
            </p:txBody>
          </p:sp>
          <p:grpSp>
            <p:nvGrpSpPr>
              <p:cNvPr id="512" name="Google Shape;512;p3"/>
              <p:cNvGrpSpPr/>
              <p:nvPr/>
            </p:nvGrpSpPr>
            <p:grpSpPr>
              <a:xfrm>
                <a:off x="7713663" y="2848339"/>
                <a:ext cx="1042107" cy="425543"/>
                <a:chOff x="7786941" y="2884917"/>
                <a:chExt cx="897649" cy="353919"/>
              </a:xfrm>
            </p:grpSpPr>
            <p:sp>
              <p:nvSpPr>
                <p:cNvPr id="513" name="Google Shape;513;p3"/>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14" name="Google Shape;514;p3"/>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15" name="Google Shape;515;p3"/>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16" name="Google Shape;516;p3"/>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grpSp>
          <p:nvGrpSpPr>
            <p:cNvPr id="517" name="Google Shape;517;p3"/>
            <p:cNvGrpSpPr/>
            <p:nvPr/>
          </p:nvGrpSpPr>
          <p:grpSpPr>
            <a:xfrm>
              <a:off x="8316676" y="5189331"/>
              <a:ext cx="309740" cy="190838"/>
              <a:chOff x="3668110" y="2448910"/>
              <a:chExt cx="3794234" cy="2165130"/>
            </a:xfrm>
          </p:grpSpPr>
          <p:sp>
            <p:nvSpPr>
              <p:cNvPr id="518" name="Google Shape;518;p3"/>
              <p:cNvSpPr/>
              <p:nvPr/>
            </p:nvSpPr>
            <p:spPr>
              <a:xfrm>
                <a:off x="3668110" y="3741409"/>
                <a:ext cx="3780587" cy="872631"/>
              </a:xfrm>
              <a:prstGeom prst="rect">
                <a:avLst/>
              </a:prstGeom>
              <a:gradFill>
                <a:gsLst>
                  <a:gs pos="0">
                    <a:srgbClr val="B8C2C9"/>
                  </a:gs>
                  <a:gs pos="21000">
                    <a:schemeClr val="lt1"/>
                  </a:gs>
                  <a:gs pos="60000">
                    <a:srgbClr val="D6DCE0"/>
                  </a:gs>
                  <a:gs pos="100000">
                    <a:srgbClr val="B8C2C9"/>
                  </a:gs>
                </a:gsLst>
                <a:lin ang="0" scaled="0"/>
              </a:gradFill>
              <a:ln w="9525"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19" name="Google Shape;519;p3"/>
              <p:cNvSpPr/>
              <p:nvPr/>
            </p:nvSpPr>
            <p:spPr>
              <a:xfrm>
                <a:off x="3678620" y="2448910"/>
                <a:ext cx="3783724" cy="1324303"/>
              </a:xfrm>
              <a:custGeom>
                <a:avLst/>
                <a:gdLst/>
                <a:ahLst/>
                <a:cxnLst/>
                <a:rect l="l" t="t" r="r" b="b"/>
                <a:pathLst>
                  <a:path w="3783724" h="1324303" extrusionOk="0">
                    <a:moveTo>
                      <a:pt x="0" y="1313793"/>
                    </a:moveTo>
                    <a:lnTo>
                      <a:pt x="0" y="1313793"/>
                    </a:lnTo>
                    <a:lnTo>
                      <a:pt x="252248" y="0"/>
                    </a:lnTo>
                    <a:lnTo>
                      <a:pt x="3415862" y="21020"/>
                    </a:lnTo>
                    <a:lnTo>
                      <a:pt x="3783724" y="1324303"/>
                    </a:lnTo>
                    <a:lnTo>
                      <a:pt x="0" y="1313793"/>
                    </a:lnTo>
                    <a:close/>
                  </a:path>
                </a:pathLst>
              </a:cu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520" name="Google Shape;520;p3"/>
              <p:cNvGrpSpPr/>
              <p:nvPr/>
            </p:nvGrpSpPr>
            <p:grpSpPr>
              <a:xfrm>
                <a:off x="3941378" y="2603243"/>
                <a:ext cx="3202061" cy="1066110"/>
                <a:chOff x="7939341" y="3037317"/>
                <a:chExt cx="897649" cy="353919"/>
              </a:xfrm>
            </p:grpSpPr>
            <p:sp>
              <p:nvSpPr>
                <p:cNvPr id="521" name="Google Shape;521;p3"/>
                <p:cNvSpPr/>
                <p:nvPr/>
              </p:nvSpPr>
              <p:spPr>
                <a:xfrm>
                  <a:off x="7964170" y="30373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22" name="Google Shape;522;p3"/>
                <p:cNvSpPr/>
                <p:nvPr/>
              </p:nvSpPr>
              <p:spPr>
                <a:xfrm>
                  <a:off x="8519948" y="32067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23" name="Google Shape;523;p3"/>
                <p:cNvSpPr/>
                <p:nvPr/>
              </p:nvSpPr>
              <p:spPr>
                <a:xfrm>
                  <a:off x="7939341" y="32067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24" name="Google Shape;524;p3"/>
                <p:cNvSpPr/>
                <p:nvPr/>
              </p:nvSpPr>
              <p:spPr>
                <a:xfrm>
                  <a:off x="8047413" y="31234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grpSp>
          <p:nvGrpSpPr>
            <p:cNvPr id="525" name="Google Shape;525;p3"/>
            <p:cNvGrpSpPr/>
            <p:nvPr/>
          </p:nvGrpSpPr>
          <p:grpSpPr>
            <a:xfrm>
              <a:off x="8444983" y="2807207"/>
              <a:ext cx="353678" cy="168275"/>
              <a:chOff x="7493876" y="2774731"/>
              <a:chExt cx="1481958" cy="894622"/>
            </a:xfrm>
          </p:grpSpPr>
          <p:sp>
            <p:nvSpPr>
              <p:cNvPr id="526" name="Google Shape;526;p3"/>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                   </a:t>
                </a:r>
                <a:endParaRPr/>
              </a:p>
            </p:txBody>
          </p:sp>
          <p:sp>
            <p:nvSpPr>
              <p:cNvPr id="527" name="Google Shape;527;p3"/>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              </a:t>
                </a:r>
                <a:endParaRPr/>
              </a:p>
            </p:txBody>
          </p:sp>
          <p:grpSp>
            <p:nvGrpSpPr>
              <p:cNvPr id="528" name="Google Shape;528;p3"/>
              <p:cNvGrpSpPr/>
              <p:nvPr/>
            </p:nvGrpSpPr>
            <p:grpSpPr>
              <a:xfrm>
                <a:off x="7713663" y="2848339"/>
                <a:ext cx="1042107" cy="425543"/>
                <a:chOff x="7786941" y="2884917"/>
                <a:chExt cx="897649" cy="353919"/>
              </a:xfrm>
            </p:grpSpPr>
            <p:sp>
              <p:nvSpPr>
                <p:cNvPr id="529" name="Google Shape;529;p3"/>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30" name="Google Shape;530;p3"/>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31" name="Google Shape;531;p3"/>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32" name="Google Shape;532;p3"/>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grpSp>
          <p:nvGrpSpPr>
            <p:cNvPr id="533" name="Google Shape;533;p3"/>
            <p:cNvGrpSpPr/>
            <p:nvPr/>
          </p:nvGrpSpPr>
          <p:grpSpPr>
            <a:xfrm>
              <a:off x="8055226" y="3960892"/>
              <a:ext cx="354986" cy="175668"/>
              <a:chOff x="7493876" y="2774731"/>
              <a:chExt cx="1481958" cy="894622"/>
            </a:xfrm>
          </p:grpSpPr>
          <p:sp>
            <p:nvSpPr>
              <p:cNvPr id="534" name="Google Shape;534;p3"/>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                   </a:t>
                </a:r>
                <a:endParaRPr/>
              </a:p>
            </p:txBody>
          </p:sp>
          <p:sp>
            <p:nvSpPr>
              <p:cNvPr id="535" name="Google Shape;535;p3"/>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              </a:t>
                </a:r>
                <a:endParaRPr/>
              </a:p>
            </p:txBody>
          </p:sp>
          <p:grpSp>
            <p:nvGrpSpPr>
              <p:cNvPr id="536" name="Google Shape;536;p3"/>
              <p:cNvGrpSpPr/>
              <p:nvPr/>
            </p:nvGrpSpPr>
            <p:grpSpPr>
              <a:xfrm>
                <a:off x="7713663" y="2848339"/>
                <a:ext cx="1042107" cy="425543"/>
                <a:chOff x="7786941" y="2884917"/>
                <a:chExt cx="897649" cy="353919"/>
              </a:xfrm>
            </p:grpSpPr>
            <p:sp>
              <p:nvSpPr>
                <p:cNvPr id="537" name="Google Shape;537;p3"/>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38" name="Google Shape;538;p3"/>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39" name="Google Shape;539;p3"/>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40" name="Google Shape;540;p3"/>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grpSp>
          <p:nvGrpSpPr>
            <p:cNvPr id="541" name="Google Shape;541;p3"/>
            <p:cNvGrpSpPr/>
            <p:nvPr/>
          </p:nvGrpSpPr>
          <p:grpSpPr>
            <a:xfrm>
              <a:off x="10889241" y="3596263"/>
              <a:ext cx="170989" cy="97052"/>
              <a:chOff x="7493876" y="2774731"/>
              <a:chExt cx="1481958" cy="894622"/>
            </a:xfrm>
          </p:grpSpPr>
          <p:sp>
            <p:nvSpPr>
              <p:cNvPr id="542" name="Google Shape;542;p3"/>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                   </a:t>
                </a:r>
                <a:endParaRPr/>
              </a:p>
            </p:txBody>
          </p:sp>
          <p:sp>
            <p:nvSpPr>
              <p:cNvPr id="543" name="Google Shape;543;p3"/>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              </a:t>
                </a:r>
                <a:endParaRPr/>
              </a:p>
            </p:txBody>
          </p:sp>
          <p:grpSp>
            <p:nvGrpSpPr>
              <p:cNvPr id="544" name="Google Shape;544;p3"/>
              <p:cNvGrpSpPr/>
              <p:nvPr/>
            </p:nvGrpSpPr>
            <p:grpSpPr>
              <a:xfrm>
                <a:off x="7713663" y="2848339"/>
                <a:ext cx="1042107" cy="425543"/>
                <a:chOff x="7786941" y="2884917"/>
                <a:chExt cx="897649" cy="353919"/>
              </a:xfrm>
            </p:grpSpPr>
            <p:sp>
              <p:nvSpPr>
                <p:cNvPr id="545" name="Google Shape;545;p3"/>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46" name="Google Shape;546;p3"/>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47" name="Google Shape;547;p3"/>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48" name="Google Shape;548;p3"/>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grpSp>
          <p:nvGrpSpPr>
            <p:cNvPr id="549" name="Google Shape;549;p3"/>
            <p:cNvGrpSpPr/>
            <p:nvPr/>
          </p:nvGrpSpPr>
          <p:grpSpPr>
            <a:xfrm>
              <a:off x="10415765" y="3491036"/>
              <a:ext cx="353678" cy="198344"/>
              <a:chOff x="7493876" y="2774731"/>
              <a:chExt cx="1481958" cy="894622"/>
            </a:xfrm>
          </p:grpSpPr>
          <p:sp>
            <p:nvSpPr>
              <p:cNvPr id="550" name="Google Shape;550;p3"/>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                   </a:t>
                </a:r>
                <a:endParaRPr/>
              </a:p>
            </p:txBody>
          </p:sp>
          <p:sp>
            <p:nvSpPr>
              <p:cNvPr id="551" name="Google Shape;551;p3"/>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              </a:t>
                </a:r>
                <a:endParaRPr/>
              </a:p>
            </p:txBody>
          </p:sp>
          <p:grpSp>
            <p:nvGrpSpPr>
              <p:cNvPr id="552" name="Google Shape;552;p3"/>
              <p:cNvGrpSpPr/>
              <p:nvPr/>
            </p:nvGrpSpPr>
            <p:grpSpPr>
              <a:xfrm>
                <a:off x="7713663" y="2848339"/>
                <a:ext cx="1042107" cy="425543"/>
                <a:chOff x="7786941" y="2884917"/>
                <a:chExt cx="897649" cy="353919"/>
              </a:xfrm>
            </p:grpSpPr>
            <p:sp>
              <p:nvSpPr>
                <p:cNvPr id="553" name="Google Shape;553;p3"/>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54" name="Google Shape;554;p3"/>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55" name="Google Shape;555;p3"/>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56" name="Google Shape;556;p3"/>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grpSp>
          <p:nvGrpSpPr>
            <p:cNvPr id="557" name="Google Shape;557;p3"/>
            <p:cNvGrpSpPr/>
            <p:nvPr/>
          </p:nvGrpSpPr>
          <p:grpSpPr>
            <a:xfrm>
              <a:off x="9953880" y="2197190"/>
              <a:ext cx="353678" cy="198344"/>
              <a:chOff x="7493876" y="2774731"/>
              <a:chExt cx="1481958" cy="894622"/>
            </a:xfrm>
          </p:grpSpPr>
          <p:sp>
            <p:nvSpPr>
              <p:cNvPr id="558" name="Google Shape;558;p3"/>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                   </a:t>
                </a:r>
                <a:endParaRPr/>
              </a:p>
            </p:txBody>
          </p:sp>
          <p:sp>
            <p:nvSpPr>
              <p:cNvPr id="559" name="Google Shape;559;p3"/>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              </a:t>
                </a:r>
                <a:endParaRPr/>
              </a:p>
            </p:txBody>
          </p:sp>
          <p:grpSp>
            <p:nvGrpSpPr>
              <p:cNvPr id="560" name="Google Shape;560;p3"/>
              <p:cNvGrpSpPr/>
              <p:nvPr/>
            </p:nvGrpSpPr>
            <p:grpSpPr>
              <a:xfrm>
                <a:off x="7713663" y="2848339"/>
                <a:ext cx="1042107" cy="425543"/>
                <a:chOff x="7786941" y="2884917"/>
                <a:chExt cx="897649" cy="353919"/>
              </a:xfrm>
            </p:grpSpPr>
            <p:sp>
              <p:nvSpPr>
                <p:cNvPr id="561" name="Google Shape;561;p3"/>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62" name="Google Shape;562;p3"/>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63" name="Google Shape;563;p3"/>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64" name="Google Shape;564;p3"/>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grpSp>
          <p:nvGrpSpPr>
            <p:cNvPr id="565" name="Google Shape;565;p3"/>
            <p:cNvGrpSpPr/>
            <p:nvPr/>
          </p:nvGrpSpPr>
          <p:grpSpPr>
            <a:xfrm>
              <a:off x="10532370" y="2608265"/>
              <a:ext cx="353678" cy="198344"/>
              <a:chOff x="7493876" y="2774731"/>
              <a:chExt cx="1481958" cy="894622"/>
            </a:xfrm>
          </p:grpSpPr>
          <p:sp>
            <p:nvSpPr>
              <p:cNvPr id="566" name="Google Shape;566;p3"/>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                   </a:t>
                </a:r>
                <a:endParaRPr/>
              </a:p>
            </p:txBody>
          </p:sp>
          <p:sp>
            <p:nvSpPr>
              <p:cNvPr id="567" name="Google Shape;567;p3"/>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              </a:t>
                </a:r>
                <a:endParaRPr/>
              </a:p>
            </p:txBody>
          </p:sp>
          <p:grpSp>
            <p:nvGrpSpPr>
              <p:cNvPr id="568" name="Google Shape;568;p3"/>
              <p:cNvGrpSpPr/>
              <p:nvPr/>
            </p:nvGrpSpPr>
            <p:grpSpPr>
              <a:xfrm>
                <a:off x="7713663" y="2848339"/>
                <a:ext cx="1042107" cy="425543"/>
                <a:chOff x="7786941" y="2884917"/>
                <a:chExt cx="897649" cy="353919"/>
              </a:xfrm>
            </p:grpSpPr>
            <p:sp>
              <p:nvSpPr>
                <p:cNvPr id="569" name="Google Shape;569;p3"/>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70" name="Google Shape;570;p3"/>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71" name="Google Shape;571;p3"/>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72" name="Google Shape;572;p3"/>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grpSp>
          <p:nvGrpSpPr>
            <p:cNvPr id="573" name="Google Shape;573;p3"/>
            <p:cNvGrpSpPr/>
            <p:nvPr/>
          </p:nvGrpSpPr>
          <p:grpSpPr>
            <a:xfrm>
              <a:off x="10648981" y="2102861"/>
              <a:ext cx="353678" cy="198344"/>
              <a:chOff x="7493876" y="2774731"/>
              <a:chExt cx="1481958" cy="894622"/>
            </a:xfrm>
          </p:grpSpPr>
          <p:sp>
            <p:nvSpPr>
              <p:cNvPr id="574" name="Google Shape;574;p3"/>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                   </a:t>
                </a:r>
                <a:endParaRPr/>
              </a:p>
            </p:txBody>
          </p:sp>
          <p:sp>
            <p:nvSpPr>
              <p:cNvPr id="575" name="Google Shape;575;p3"/>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              </a:t>
                </a:r>
                <a:endParaRPr/>
              </a:p>
            </p:txBody>
          </p:sp>
          <p:grpSp>
            <p:nvGrpSpPr>
              <p:cNvPr id="576" name="Google Shape;576;p3"/>
              <p:cNvGrpSpPr/>
              <p:nvPr/>
            </p:nvGrpSpPr>
            <p:grpSpPr>
              <a:xfrm>
                <a:off x="7713663" y="2848339"/>
                <a:ext cx="1042107" cy="425543"/>
                <a:chOff x="7786941" y="2884917"/>
                <a:chExt cx="897649" cy="353919"/>
              </a:xfrm>
            </p:grpSpPr>
            <p:sp>
              <p:nvSpPr>
                <p:cNvPr id="577" name="Google Shape;577;p3"/>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78" name="Google Shape;578;p3"/>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79" name="Google Shape;579;p3"/>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80" name="Google Shape;580;p3"/>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grpSp>
          <p:nvGrpSpPr>
            <p:cNvPr id="581" name="Google Shape;581;p3"/>
            <p:cNvGrpSpPr/>
            <p:nvPr/>
          </p:nvGrpSpPr>
          <p:grpSpPr>
            <a:xfrm>
              <a:off x="9103944" y="3951522"/>
              <a:ext cx="367224" cy="240304"/>
              <a:chOff x="7493876" y="2774731"/>
              <a:chExt cx="1481958" cy="894622"/>
            </a:xfrm>
          </p:grpSpPr>
          <p:sp>
            <p:nvSpPr>
              <p:cNvPr id="582" name="Google Shape;582;p3"/>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                   </a:t>
                </a:r>
                <a:endParaRPr/>
              </a:p>
            </p:txBody>
          </p:sp>
          <p:sp>
            <p:nvSpPr>
              <p:cNvPr id="583" name="Google Shape;583;p3"/>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              </a:t>
                </a:r>
                <a:endParaRPr/>
              </a:p>
            </p:txBody>
          </p:sp>
          <p:grpSp>
            <p:nvGrpSpPr>
              <p:cNvPr id="584" name="Google Shape;584;p3"/>
              <p:cNvGrpSpPr/>
              <p:nvPr/>
            </p:nvGrpSpPr>
            <p:grpSpPr>
              <a:xfrm>
                <a:off x="7713663" y="2848339"/>
                <a:ext cx="1042107" cy="425543"/>
                <a:chOff x="7786941" y="2884917"/>
                <a:chExt cx="897649" cy="353919"/>
              </a:xfrm>
            </p:grpSpPr>
            <p:sp>
              <p:nvSpPr>
                <p:cNvPr id="585" name="Google Shape;585;p3"/>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86" name="Google Shape;586;p3"/>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87" name="Google Shape;587;p3"/>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88" name="Google Shape;588;p3"/>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grpSp>
          <p:nvGrpSpPr>
            <p:cNvPr id="589" name="Google Shape;589;p3"/>
            <p:cNvGrpSpPr/>
            <p:nvPr/>
          </p:nvGrpSpPr>
          <p:grpSpPr>
            <a:xfrm>
              <a:off x="9985282" y="2656463"/>
              <a:ext cx="353678" cy="198344"/>
              <a:chOff x="7493876" y="2774731"/>
              <a:chExt cx="1481958" cy="894622"/>
            </a:xfrm>
          </p:grpSpPr>
          <p:sp>
            <p:nvSpPr>
              <p:cNvPr id="590" name="Google Shape;590;p3"/>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                   </a:t>
                </a:r>
                <a:endParaRPr/>
              </a:p>
            </p:txBody>
          </p:sp>
          <p:sp>
            <p:nvSpPr>
              <p:cNvPr id="591" name="Google Shape;591;p3"/>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              </a:t>
                </a:r>
                <a:endParaRPr/>
              </a:p>
            </p:txBody>
          </p:sp>
          <p:grpSp>
            <p:nvGrpSpPr>
              <p:cNvPr id="592" name="Google Shape;592;p3"/>
              <p:cNvGrpSpPr/>
              <p:nvPr/>
            </p:nvGrpSpPr>
            <p:grpSpPr>
              <a:xfrm>
                <a:off x="7713663" y="2848339"/>
                <a:ext cx="1042107" cy="425543"/>
                <a:chOff x="7786941" y="2884917"/>
                <a:chExt cx="897649" cy="353919"/>
              </a:xfrm>
            </p:grpSpPr>
            <p:sp>
              <p:nvSpPr>
                <p:cNvPr id="593" name="Google Shape;593;p3"/>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94" name="Google Shape;594;p3"/>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95" name="Google Shape;595;p3"/>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96" name="Google Shape;596;p3"/>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grpSp>
          <p:nvGrpSpPr>
            <p:cNvPr id="597" name="Google Shape;597;p3"/>
            <p:cNvGrpSpPr/>
            <p:nvPr/>
          </p:nvGrpSpPr>
          <p:grpSpPr>
            <a:xfrm>
              <a:off x="9502294" y="3388930"/>
              <a:ext cx="367224" cy="240304"/>
              <a:chOff x="7493876" y="2774731"/>
              <a:chExt cx="1481958" cy="894622"/>
            </a:xfrm>
          </p:grpSpPr>
          <p:sp>
            <p:nvSpPr>
              <p:cNvPr id="598" name="Google Shape;598;p3"/>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                   </a:t>
                </a:r>
                <a:endParaRPr/>
              </a:p>
            </p:txBody>
          </p:sp>
          <p:sp>
            <p:nvSpPr>
              <p:cNvPr id="599" name="Google Shape;599;p3"/>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              </a:t>
                </a:r>
                <a:endParaRPr/>
              </a:p>
            </p:txBody>
          </p:sp>
          <p:grpSp>
            <p:nvGrpSpPr>
              <p:cNvPr id="600" name="Google Shape;600;p3"/>
              <p:cNvGrpSpPr/>
              <p:nvPr/>
            </p:nvGrpSpPr>
            <p:grpSpPr>
              <a:xfrm>
                <a:off x="7713663" y="2848339"/>
                <a:ext cx="1042107" cy="425543"/>
                <a:chOff x="7786941" y="2884917"/>
                <a:chExt cx="897649" cy="353919"/>
              </a:xfrm>
            </p:grpSpPr>
            <p:sp>
              <p:nvSpPr>
                <p:cNvPr id="601" name="Google Shape;601;p3"/>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02" name="Google Shape;602;p3"/>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03" name="Google Shape;603;p3"/>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04" name="Google Shape;604;p3"/>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grpSp>
          <p:nvGrpSpPr>
            <p:cNvPr id="605" name="Google Shape;605;p3"/>
            <p:cNvGrpSpPr/>
            <p:nvPr/>
          </p:nvGrpSpPr>
          <p:grpSpPr>
            <a:xfrm>
              <a:off x="9606710" y="3994661"/>
              <a:ext cx="367224" cy="240304"/>
              <a:chOff x="7493876" y="2774731"/>
              <a:chExt cx="1481958" cy="894622"/>
            </a:xfrm>
          </p:grpSpPr>
          <p:sp>
            <p:nvSpPr>
              <p:cNvPr id="606" name="Google Shape;606;p3"/>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                   </a:t>
                </a:r>
                <a:endParaRPr/>
              </a:p>
            </p:txBody>
          </p:sp>
          <p:sp>
            <p:nvSpPr>
              <p:cNvPr id="607" name="Google Shape;607;p3"/>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              </a:t>
                </a:r>
                <a:endParaRPr/>
              </a:p>
            </p:txBody>
          </p:sp>
          <p:grpSp>
            <p:nvGrpSpPr>
              <p:cNvPr id="608" name="Google Shape;608;p3"/>
              <p:cNvGrpSpPr/>
              <p:nvPr/>
            </p:nvGrpSpPr>
            <p:grpSpPr>
              <a:xfrm>
                <a:off x="7713663" y="2848339"/>
                <a:ext cx="1042107" cy="425543"/>
                <a:chOff x="7786941" y="2884917"/>
                <a:chExt cx="897649" cy="353919"/>
              </a:xfrm>
            </p:grpSpPr>
            <p:sp>
              <p:nvSpPr>
                <p:cNvPr id="609" name="Google Shape;609;p3"/>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10" name="Google Shape;610;p3"/>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11" name="Google Shape;611;p3"/>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12" name="Google Shape;612;p3"/>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grpSp>
          <p:nvGrpSpPr>
            <p:cNvPr id="613" name="Google Shape;613;p3"/>
            <p:cNvGrpSpPr/>
            <p:nvPr/>
          </p:nvGrpSpPr>
          <p:grpSpPr>
            <a:xfrm>
              <a:off x="10380415" y="3987223"/>
              <a:ext cx="353678" cy="198344"/>
              <a:chOff x="7493876" y="2774731"/>
              <a:chExt cx="1481958" cy="894622"/>
            </a:xfrm>
          </p:grpSpPr>
          <p:sp>
            <p:nvSpPr>
              <p:cNvPr id="614" name="Google Shape;614;p3"/>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                   </a:t>
                </a:r>
                <a:endParaRPr/>
              </a:p>
            </p:txBody>
          </p:sp>
          <p:sp>
            <p:nvSpPr>
              <p:cNvPr id="615" name="Google Shape;615;p3"/>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              </a:t>
                </a:r>
                <a:endParaRPr/>
              </a:p>
            </p:txBody>
          </p:sp>
          <p:grpSp>
            <p:nvGrpSpPr>
              <p:cNvPr id="616" name="Google Shape;616;p3"/>
              <p:cNvGrpSpPr/>
              <p:nvPr/>
            </p:nvGrpSpPr>
            <p:grpSpPr>
              <a:xfrm>
                <a:off x="7713663" y="2848339"/>
                <a:ext cx="1042107" cy="425543"/>
                <a:chOff x="7786941" y="2884917"/>
                <a:chExt cx="897649" cy="353919"/>
              </a:xfrm>
            </p:grpSpPr>
            <p:sp>
              <p:nvSpPr>
                <p:cNvPr id="617" name="Google Shape;617;p3"/>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18" name="Google Shape;618;p3"/>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19" name="Google Shape;619;p3"/>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20" name="Google Shape;620;p3"/>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grpSp>
          <p:nvGrpSpPr>
            <p:cNvPr id="621" name="Google Shape;621;p3"/>
            <p:cNvGrpSpPr/>
            <p:nvPr/>
          </p:nvGrpSpPr>
          <p:grpSpPr>
            <a:xfrm>
              <a:off x="9253049" y="4770584"/>
              <a:ext cx="393760" cy="218578"/>
              <a:chOff x="7493876" y="2774731"/>
              <a:chExt cx="1481958" cy="894622"/>
            </a:xfrm>
          </p:grpSpPr>
          <p:sp>
            <p:nvSpPr>
              <p:cNvPr id="622" name="Google Shape;622;p3"/>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                   </a:t>
                </a:r>
                <a:endParaRPr/>
              </a:p>
            </p:txBody>
          </p:sp>
          <p:sp>
            <p:nvSpPr>
              <p:cNvPr id="623" name="Google Shape;623;p3"/>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              </a:t>
                </a:r>
                <a:endParaRPr/>
              </a:p>
            </p:txBody>
          </p:sp>
          <p:grpSp>
            <p:nvGrpSpPr>
              <p:cNvPr id="624" name="Google Shape;624;p3"/>
              <p:cNvGrpSpPr/>
              <p:nvPr/>
            </p:nvGrpSpPr>
            <p:grpSpPr>
              <a:xfrm>
                <a:off x="7713663" y="2848339"/>
                <a:ext cx="1042107" cy="425543"/>
                <a:chOff x="7786941" y="2884917"/>
                <a:chExt cx="897649" cy="353919"/>
              </a:xfrm>
            </p:grpSpPr>
            <p:sp>
              <p:nvSpPr>
                <p:cNvPr id="625" name="Google Shape;625;p3"/>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26" name="Google Shape;626;p3"/>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27" name="Google Shape;627;p3"/>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28" name="Google Shape;628;p3"/>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grpSp>
          <p:nvGrpSpPr>
            <p:cNvPr id="629" name="Google Shape;629;p3"/>
            <p:cNvGrpSpPr/>
            <p:nvPr/>
          </p:nvGrpSpPr>
          <p:grpSpPr>
            <a:xfrm>
              <a:off x="10931138" y="4364023"/>
              <a:ext cx="228295" cy="120400"/>
              <a:chOff x="7493876" y="2774731"/>
              <a:chExt cx="1481958" cy="894622"/>
            </a:xfrm>
          </p:grpSpPr>
          <p:sp>
            <p:nvSpPr>
              <p:cNvPr id="630" name="Google Shape;630;p3"/>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                   </a:t>
                </a:r>
                <a:endParaRPr/>
              </a:p>
            </p:txBody>
          </p:sp>
          <p:sp>
            <p:nvSpPr>
              <p:cNvPr id="631" name="Google Shape;631;p3"/>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              </a:t>
                </a:r>
                <a:endParaRPr/>
              </a:p>
            </p:txBody>
          </p:sp>
          <p:grpSp>
            <p:nvGrpSpPr>
              <p:cNvPr id="632" name="Google Shape;632;p3"/>
              <p:cNvGrpSpPr/>
              <p:nvPr/>
            </p:nvGrpSpPr>
            <p:grpSpPr>
              <a:xfrm>
                <a:off x="7713663" y="2848339"/>
                <a:ext cx="1042107" cy="425543"/>
                <a:chOff x="7786941" y="2884917"/>
                <a:chExt cx="897649" cy="353919"/>
              </a:xfrm>
            </p:grpSpPr>
            <p:sp>
              <p:nvSpPr>
                <p:cNvPr id="633" name="Google Shape;633;p3"/>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34" name="Google Shape;634;p3"/>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35" name="Google Shape;635;p3"/>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36" name="Google Shape;636;p3"/>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grpSp>
      <p:grpSp>
        <p:nvGrpSpPr>
          <p:cNvPr id="637" name="Google Shape;637;p3"/>
          <p:cNvGrpSpPr/>
          <p:nvPr/>
        </p:nvGrpSpPr>
        <p:grpSpPr>
          <a:xfrm>
            <a:off x="1728873" y="5539150"/>
            <a:ext cx="5446393" cy="1149445"/>
            <a:chOff x="1728873" y="5539150"/>
            <a:chExt cx="5446393" cy="1149445"/>
          </a:xfrm>
        </p:grpSpPr>
        <p:sp>
          <p:nvSpPr>
            <p:cNvPr id="638" name="Google Shape;638;p3"/>
            <p:cNvSpPr/>
            <p:nvPr/>
          </p:nvSpPr>
          <p:spPr>
            <a:xfrm>
              <a:off x="1728873" y="5660145"/>
              <a:ext cx="1143514" cy="680533"/>
            </a:xfrm>
            <a:custGeom>
              <a:avLst/>
              <a:gdLst/>
              <a:ahLst/>
              <a:cxnLst/>
              <a:rect l="l" t="t" r="r" b="b"/>
              <a:pathLst>
                <a:path w="1036" h="675" extrusionOk="0">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9CDFF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39" name="Google Shape;639;p3"/>
            <p:cNvSpPr txBox="1"/>
            <p:nvPr/>
          </p:nvSpPr>
          <p:spPr>
            <a:xfrm>
              <a:off x="3142713" y="5539150"/>
              <a:ext cx="4032553" cy="1149445"/>
            </a:xfrm>
            <a:prstGeom prst="rect">
              <a:avLst/>
            </a:prstGeom>
            <a:noFill/>
            <a:ln>
              <a:noFill/>
            </a:ln>
          </p:spPr>
          <p:txBody>
            <a:bodyPr spcFirstLastPara="1" wrap="square" lIns="91425" tIns="45700" rIns="91425" bIns="45700" anchor="t" anchorCtr="0">
              <a:normAutofit fontScale="92500"/>
            </a:bodyPr>
            <a:lstStyle/>
            <a:p>
              <a:pPr marL="6858" marR="0" lvl="0" indent="0" algn="l" rtl="0">
                <a:lnSpc>
                  <a:spcPct val="90000"/>
                </a:lnSpc>
                <a:spcBef>
                  <a:spcPts val="0"/>
                </a:spcBef>
                <a:spcAft>
                  <a:spcPts val="0"/>
                </a:spcAft>
                <a:buClr>
                  <a:srgbClr val="0000A8"/>
                </a:buClr>
                <a:buSzPts val="2400"/>
                <a:buFont typeface="Noto Sans Symbols"/>
                <a:buNone/>
              </a:pPr>
              <a:r>
                <a:rPr lang="en-US" sz="2400" b="0" i="1" u="none">
                  <a:solidFill>
                    <a:srgbClr val="C00000"/>
                  </a:solidFill>
                  <a:latin typeface="Calibri"/>
                  <a:ea typeface="Calibri"/>
                  <a:cs typeface="Calibri"/>
                  <a:sym typeface="Calibri"/>
                </a:rPr>
                <a:t>Networks</a:t>
              </a:r>
              <a:endParaRPr/>
            </a:p>
            <a:p>
              <a:pPr marL="346075" marR="0" lvl="1" indent="-231775" algn="l" rtl="0">
                <a:lnSpc>
                  <a:spcPct val="90000"/>
                </a:lnSpc>
                <a:spcBef>
                  <a:spcPts val="528"/>
                </a:spcBef>
                <a:spcAft>
                  <a:spcPts val="0"/>
                </a:spcAft>
                <a:buClr>
                  <a:srgbClr val="0000A3"/>
                </a:buClr>
                <a:buSzPts val="2000"/>
                <a:buFont typeface="Noto Sans Symbols"/>
                <a:buChar char="▪"/>
              </a:pPr>
              <a:r>
                <a:rPr lang="en-US" sz="2000" b="0" i="0" u="none" strike="noStrike" cap="none">
                  <a:solidFill>
                    <a:schemeClr val="dk1"/>
                  </a:solidFill>
                  <a:latin typeface="Calibri"/>
                  <a:ea typeface="Calibri"/>
                  <a:cs typeface="Calibri"/>
                  <a:sym typeface="Calibri"/>
                </a:rPr>
                <a:t>collection of devices, routers, links: managed by an organization</a:t>
              </a:r>
              <a:endParaRPr sz="2400" b="0" i="0" u="none" strike="noStrike" cap="none">
                <a:solidFill>
                  <a:schemeClr val="dk1"/>
                </a:solidFill>
                <a:latin typeface="Calibri"/>
                <a:ea typeface="Calibri"/>
                <a:cs typeface="Calibri"/>
                <a:sym typeface="Calibri"/>
              </a:endParaRPr>
            </a:p>
          </p:txBody>
        </p:sp>
      </p:grpSp>
      <p:sp>
        <p:nvSpPr>
          <p:cNvPr id="640" name="Google Shape;640;p3"/>
          <p:cNvSpPr/>
          <p:nvPr/>
        </p:nvSpPr>
        <p:spPr>
          <a:xfrm>
            <a:off x="7189291" y="1641975"/>
            <a:ext cx="4101062" cy="4254341"/>
          </a:xfrm>
          <a:custGeom>
            <a:avLst/>
            <a:gdLst/>
            <a:ahLst/>
            <a:cxnLst/>
            <a:rect l="l" t="t" r="r" b="b"/>
            <a:pathLst>
              <a:path w="4101062" h="4254341" extrusionOk="0">
                <a:moveTo>
                  <a:pt x="1996750" y="1290412"/>
                </a:moveTo>
                <a:cubicBezTo>
                  <a:pt x="1909164" y="1300922"/>
                  <a:pt x="1814571" y="1293915"/>
                  <a:pt x="1712971" y="1216839"/>
                </a:cubicBezTo>
                <a:cubicBezTo>
                  <a:pt x="1611371" y="1139763"/>
                  <a:pt x="1483495" y="948825"/>
                  <a:pt x="1387150" y="827956"/>
                </a:cubicBezTo>
                <a:cubicBezTo>
                  <a:pt x="1290805" y="707087"/>
                  <a:pt x="1225992" y="500384"/>
                  <a:pt x="1134902" y="491625"/>
                </a:cubicBezTo>
                <a:cubicBezTo>
                  <a:pt x="1043812" y="482866"/>
                  <a:pt x="912433" y="644025"/>
                  <a:pt x="840612" y="775404"/>
                </a:cubicBezTo>
                <a:cubicBezTo>
                  <a:pt x="768791" y="906783"/>
                  <a:pt x="637412" y="1095970"/>
                  <a:pt x="703978" y="1279901"/>
                </a:cubicBezTo>
                <a:cubicBezTo>
                  <a:pt x="770544" y="1463832"/>
                  <a:pt x="1140158" y="1709074"/>
                  <a:pt x="1240006" y="1878991"/>
                </a:cubicBezTo>
                <a:cubicBezTo>
                  <a:pt x="1339854" y="2048908"/>
                  <a:pt x="1472985" y="2241597"/>
                  <a:pt x="1303068" y="2299404"/>
                </a:cubicBezTo>
                <a:cubicBezTo>
                  <a:pt x="1133151" y="2357211"/>
                  <a:pt x="423702" y="2131239"/>
                  <a:pt x="220502" y="2225832"/>
                </a:cubicBezTo>
                <a:cubicBezTo>
                  <a:pt x="17302" y="2320425"/>
                  <a:pt x="-82546" y="2707556"/>
                  <a:pt x="83868" y="2866963"/>
                </a:cubicBezTo>
                <a:cubicBezTo>
                  <a:pt x="250282" y="3026370"/>
                  <a:pt x="1045564" y="3064908"/>
                  <a:pt x="1218985" y="3182273"/>
                </a:cubicBezTo>
                <a:cubicBezTo>
                  <a:pt x="1392406" y="3299638"/>
                  <a:pt x="1173440" y="3487073"/>
                  <a:pt x="1124392" y="3571156"/>
                </a:cubicBezTo>
                <a:cubicBezTo>
                  <a:pt x="1075344" y="3655239"/>
                  <a:pt x="891412" y="3634218"/>
                  <a:pt x="924695" y="3686770"/>
                </a:cubicBezTo>
                <a:cubicBezTo>
                  <a:pt x="957978" y="3739322"/>
                  <a:pt x="1215481" y="3863694"/>
                  <a:pt x="1324088" y="3886466"/>
                </a:cubicBezTo>
                <a:cubicBezTo>
                  <a:pt x="1432695" y="3909238"/>
                  <a:pt x="1494006" y="3811142"/>
                  <a:pt x="1576337" y="3823404"/>
                </a:cubicBezTo>
                <a:cubicBezTo>
                  <a:pt x="1658668" y="3835666"/>
                  <a:pt x="1748006" y="3893474"/>
                  <a:pt x="1818075" y="3960039"/>
                </a:cubicBezTo>
                <a:cubicBezTo>
                  <a:pt x="1888144" y="4026604"/>
                  <a:pt x="1891647" y="4179004"/>
                  <a:pt x="1996750" y="4222797"/>
                </a:cubicBezTo>
                <a:cubicBezTo>
                  <a:pt x="2101853" y="4266590"/>
                  <a:pt x="2320819" y="4263087"/>
                  <a:pt x="2448695" y="4222797"/>
                </a:cubicBezTo>
                <a:cubicBezTo>
                  <a:pt x="2576571" y="4182507"/>
                  <a:pt x="2672916" y="4026604"/>
                  <a:pt x="2764006" y="3981059"/>
                </a:cubicBezTo>
                <a:cubicBezTo>
                  <a:pt x="2855096" y="3935514"/>
                  <a:pt x="2953192" y="4003831"/>
                  <a:pt x="2995233" y="3949528"/>
                </a:cubicBezTo>
                <a:cubicBezTo>
                  <a:pt x="3037274" y="3895225"/>
                  <a:pt x="2982971" y="3776108"/>
                  <a:pt x="3016254" y="3655239"/>
                </a:cubicBezTo>
                <a:cubicBezTo>
                  <a:pt x="3049537" y="3534370"/>
                  <a:pt x="3035523" y="3325915"/>
                  <a:pt x="3194930" y="3224315"/>
                </a:cubicBezTo>
                <a:cubicBezTo>
                  <a:pt x="3354337" y="3122715"/>
                  <a:pt x="3853578" y="3292632"/>
                  <a:pt x="3972695" y="3045639"/>
                </a:cubicBezTo>
                <a:cubicBezTo>
                  <a:pt x="4091812" y="2798646"/>
                  <a:pt x="3897371" y="2111970"/>
                  <a:pt x="3909633" y="1742356"/>
                </a:cubicBezTo>
                <a:cubicBezTo>
                  <a:pt x="3921895" y="1372742"/>
                  <a:pt x="4037509" y="1106480"/>
                  <a:pt x="4046268" y="827956"/>
                </a:cubicBezTo>
                <a:cubicBezTo>
                  <a:pt x="4055027" y="549432"/>
                  <a:pt x="4207426" y="197335"/>
                  <a:pt x="3962185" y="71211"/>
                </a:cubicBezTo>
                <a:cubicBezTo>
                  <a:pt x="3716944" y="-54913"/>
                  <a:pt x="2856847" y="13404"/>
                  <a:pt x="2574819" y="71211"/>
                </a:cubicBezTo>
                <a:cubicBezTo>
                  <a:pt x="2292791" y="129018"/>
                  <a:pt x="2310309" y="223611"/>
                  <a:pt x="2270019" y="418052"/>
                </a:cubicBezTo>
                <a:cubicBezTo>
                  <a:pt x="2229729" y="612493"/>
                  <a:pt x="2284033" y="1008384"/>
                  <a:pt x="2238488" y="1153777"/>
                </a:cubicBezTo>
                <a:cubicBezTo>
                  <a:pt x="2192943" y="1299170"/>
                  <a:pt x="2084336" y="1279902"/>
                  <a:pt x="1996750" y="1290412"/>
                </a:cubicBezTo>
                <a:close/>
              </a:path>
            </a:pathLst>
          </a:custGeom>
          <a:noFill/>
          <a:ln w="12700" cap="flat" cmpd="sng">
            <a:solidFill>
              <a:srgbClr val="31538F">
                <a:alpha val="57647"/>
              </a:srgb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41" name="Google Shape;641;p3"/>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Introduction: 1-</a:t>
            </a:r>
            <a:fld id="{00000000-1234-1234-1234-123412341234}" type="slidenum">
              <a:rPr lang="en-US"/>
              <a:t>3</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6"/>
                                        </p:tgtEl>
                                        <p:attrNameLst>
                                          <p:attrName>style.visibility</p:attrName>
                                        </p:attrNameLst>
                                      </p:cBhvr>
                                      <p:to>
                                        <p:strVal val="visible"/>
                                      </p:to>
                                    </p:set>
                                    <p:animEffect transition="in" filter="fade">
                                      <p:cBhvr>
                                        <p:cTn id="7" dur="500"/>
                                        <p:tgtEl>
                                          <p:spTgt spid="266"/>
                                        </p:tgtEl>
                                      </p:cBhvr>
                                    </p:animEffect>
                                  </p:childTnLst>
                                </p:cTn>
                              </p:par>
                              <p:par>
                                <p:cTn id="8" presetID="10" presetClass="entr" presetSubtype="0" fill="hold" nodeType="withEffect">
                                  <p:stCondLst>
                                    <p:cond delay="0"/>
                                  </p:stCondLst>
                                  <p:childTnLst>
                                    <p:set>
                                      <p:cBhvr>
                                        <p:cTn id="9" dur="1" fill="hold">
                                          <p:stCondLst>
                                            <p:cond delay="0"/>
                                          </p:stCondLst>
                                        </p:cTn>
                                        <p:tgtEl>
                                          <p:spTgt spid="145"/>
                                        </p:tgtEl>
                                        <p:attrNameLst>
                                          <p:attrName>style.visibility</p:attrName>
                                        </p:attrNameLst>
                                      </p:cBhvr>
                                      <p:to>
                                        <p:strVal val="visible"/>
                                      </p:to>
                                    </p:set>
                                    <p:animEffect transition="in" filter="fade">
                                      <p:cBhvr>
                                        <p:cTn id="10" dur="500"/>
                                        <p:tgtEl>
                                          <p:spTgt spid="145"/>
                                        </p:tgtEl>
                                      </p:cBhvr>
                                    </p:animEffect>
                                  </p:childTnLst>
                                </p:cTn>
                              </p:par>
                              <p:par>
                                <p:cTn id="11" presetID="10" presetClass="entr" presetSubtype="0" fill="hold" nodeType="withEffect">
                                  <p:stCondLst>
                                    <p:cond delay="0"/>
                                  </p:stCondLst>
                                  <p:childTnLst>
                                    <p:set>
                                      <p:cBhvr>
                                        <p:cTn id="12" dur="1" fill="hold">
                                          <p:stCondLst>
                                            <p:cond delay="0"/>
                                          </p:stCondLst>
                                        </p:cTn>
                                        <p:tgtEl>
                                          <p:spTgt spid="640"/>
                                        </p:tgtEl>
                                        <p:attrNameLst>
                                          <p:attrName>style.visibility</p:attrName>
                                        </p:attrNameLst>
                                      </p:cBhvr>
                                      <p:to>
                                        <p:strVal val="visible"/>
                                      </p:to>
                                    </p:set>
                                    <p:animEffect transition="in" filter="fade">
                                      <p:cBhvr>
                                        <p:cTn id="13" dur="500"/>
                                        <p:tgtEl>
                                          <p:spTgt spid="640"/>
                                        </p:tgtEl>
                                      </p:cBhvr>
                                    </p:animEffect>
                                  </p:childTnLst>
                                </p:cTn>
                              </p:par>
                              <p:par>
                                <p:cTn id="14" presetID="10" presetClass="exit" presetSubtype="0" fill="hold" nodeType="withEffect">
                                  <p:stCondLst>
                                    <p:cond delay="0"/>
                                  </p:stCondLst>
                                  <p:childTnLst>
                                    <p:animEffect transition="out" filter="fade">
                                      <p:cBhvr>
                                        <p:cTn id="15" dur="500"/>
                                        <p:tgtEl>
                                          <p:spTgt spid="62"/>
                                        </p:tgtEl>
                                      </p:cBhvr>
                                    </p:animEffect>
                                    <p:set>
                                      <p:cBhvr>
                                        <p:cTn id="16" dur="1" fill="hold">
                                          <p:stCondLst>
                                            <p:cond delay="500"/>
                                          </p:stCondLst>
                                        </p:cTn>
                                        <p:tgtEl>
                                          <p:spTgt spid="62"/>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473"/>
                                        </p:tgtEl>
                                        <p:attrNameLst>
                                          <p:attrName>style.visibility</p:attrName>
                                        </p:attrNameLst>
                                      </p:cBhvr>
                                      <p:to>
                                        <p:strVal val="visible"/>
                                      </p:to>
                                    </p:set>
                                    <p:animEffect transition="in" filter="fade">
                                      <p:cBhvr>
                                        <p:cTn id="21" dur="500"/>
                                        <p:tgtEl>
                                          <p:spTgt spid="473"/>
                                        </p:tgtEl>
                                      </p:cBhvr>
                                    </p:animEffect>
                                  </p:childTnLst>
                                </p:cTn>
                              </p:par>
                              <p:par>
                                <p:cTn id="22" presetID="10" presetClass="entr" presetSubtype="0" fill="hold" nodeType="withEffect">
                                  <p:stCondLst>
                                    <p:cond delay="0"/>
                                  </p:stCondLst>
                                  <p:childTnLst>
                                    <p:set>
                                      <p:cBhvr>
                                        <p:cTn id="23" dur="1" fill="hold">
                                          <p:stCondLst>
                                            <p:cond delay="0"/>
                                          </p:stCondLst>
                                        </p:cTn>
                                        <p:tgtEl>
                                          <p:spTgt spid="99"/>
                                        </p:tgtEl>
                                        <p:attrNameLst>
                                          <p:attrName>style.visibility</p:attrName>
                                        </p:attrNameLst>
                                      </p:cBhvr>
                                      <p:to>
                                        <p:strVal val="visible"/>
                                      </p:to>
                                    </p:set>
                                    <p:animEffect transition="in" filter="fade">
                                      <p:cBhvr>
                                        <p:cTn id="24" dur="500"/>
                                        <p:tgtEl>
                                          <p:spTgt spid="99"/>
                                        </p:tgtEl>
                                      </p:cBhvr>
                                    </p:animEffect>
                                  </p:childTnLst>
                                </p:cTn>
                              </p:par>
                              <p:par>
                                <p:cTn id="25" presetID="10" presetClass="entr" presetSubtype="0" fill="hold" nodeType="withEffect">
                                  <p:stCondLst>
                                    <p:cond delay="0"/>
                                  </p:stCondLst>
                                  <p:childTnLst>
                                    <p:set>
                                      <p:cBhvr>
                                        <p:cTn id="26" dur="1" fill="hold">
                                          <p:stCondLst>
                                            <p:cond delay="0"/>
                                          </p:stCondLst>
                                        </p:cTn>
                                        <p:tgtEl>
                                          <p:spTgt spid="62"/>
                                        </p:tgtEl>
                                        <p:attrNameLst>
                                          <p:attrName>style.visibility</p:attrName>
                                        </p:attrNameLst>
                                      </p:cBhvr>
                                      <p:to>
                                        <p:strVal val="visible"/>
                                      </p:to>
                                    </p:set>
                                    <p:animEffect transition="in" filter="fade">
                                      <p:cBhvr>
                                        <p:cTn id="27" dur="500"/>
                                        <p:tgtEl>
                                          <p:spTgt spid="6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24"/>
                                        </p:tgtEl>
                                        <p:attrNameLst>
                                          <p:attrName>style.visibility</p:attrName>
                                        </p:attrNameLst>
                                      </p:cBhvr>
                                      <p:to>
                                        <p:strVal val="visible"/>
                                      </p:to>
                                    </p:set>
                                    <p:animEffect transition="in" filter="fade">
                                      <p:cBhvr>
                                        <p:cTn id="32" dur="500"/>
                                        <p:tgtEl>
                                          <p:spTgt spid="224"/>
                                        </p:tgtEl>
                                      </p:cBhvr>
                                    </p:animEffect>
                                  </p:childTnLst>
                                </p:cTn>
                              </p:par>
                              <p:par>
                                <p:cTn id="33" presetID="10" presetClass="entr" presetSubtype="0" fill="hold" nodeType="withEffect">
                                  <p:stCondLst>
                                    <p:cond delay="0"/>
                                  </p:stCondLst>
                                  <p:childTnLst>
                                    <p:set>
                                      <p:cBhvr>
                                        <p:cTn id="34" dur="1" fill="hold">
                                          <p:stCondLst>
                                            <p:cond delay="0"/>
                                          </p:stCondLst>
                                        </p:cTn>
                                        <p:tgtEl>
                                          <p:spTgt spid="118"/>
                                        </p:tgtEl>
                                        <p:attrNameLst>
                                          <p:attrName>style.visibility</p:attrName>
                                        </p:attrNameLst>
                                      </p:cBhvr>
                                      <p:to>
                                        <p:strVal val="visible"/>
                                      </p:to>
                                    </p:set>
                                    <p:animEffect transition="in" filter="fade">
                                      <p:cBhvr>
                                        <p:cTn id="35" dur="500"/>
                                        <p:tgtEl>
                                          <p:spTgt spid="118"/>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64"/>
                                        </p:tgtEl>
                                        <p:attrNameLst>
                                          <p:attrName>style.visibility</p:attrName>
                                        </p:attrNameLst>
                                      </p:cBhvr>
                                      <p:to>
                                        <p:strVal val="visible"/>
                                      </p:to>
                                    </p:set>
                                    <p:animEffect transition="in" filter="fade">
                                      <p:cBhvr>
                                        <p:cTn id="40" dur="500"/>
                                        <p:tgtEl>
                                          <p:spTgt spid="64"/>
                                        </p:tgtEl>
                                      </p:cBhvr>
                                    </p:animEffect>
                                  </p:childTnLst>
                                </p:cTn>
                              </p:par>
                              <p:par>
                                <p:cTn id="41" presetID="10" presetClass="exit" presetSubtype="0" fill="hold" nodeType="withEffect">
                                  <p:stCondLst>
                                    <p:cond delay="0"/>
                                  </p:stCondLst>
                                  <p:childTnLst>
                                    <p:animEffect transition="out" filter="fade">
                                      <p:cBhvr>
                                        <p:cTn id="42" dur="500"/>
                                        <p:tgtEl>
                                          <p:spTgt spid="640"/>
                                        </p:tgtEl>
                                      </p:cBhvr>
                                    </p:animEffect>
                                    <p:set>
                                      <p:cBhvr>
                                        <p:cTn id="43" dur="1" fill="hold">
                                          <p:stCondLst>
                                            <p:cond delay="500"/>
                                          </p:stCondLst>
                                        </p:cTn>
                                        <p:tgtEl>
                                          <p:spTgt spid="640"/>
                                        </p:tgtEl>
                                        <p:attrNameLst>
                                          <p:attrName>style.visibility</p:attrName>
                                        </p:attrNameLst>
                                      </p:cBhvr>
                                      <p:to>
                                        <p:strVal val="hidden"/>
                                      </p:to>
                                    </p:set>
                                  </p:childTnLst>
                                </p:cTn>
                              </p:par>
                              <p:par>
                                <p:cTn id="44" presetID="10" presetClass="entr" presetSubtype="0" fill="hold" nodeType="withEffect">
                                  <p:stCondLst>
                                    <p:cond delay="0"/>
                                  </p:stCondLst>
                                  <p:childTnLst>
                                    <p:set>
                                      <p:cBhvr>
                                        <p:cTn id="45" dur="1" fill="hold">
                                          <p:stCondLst>
                                            <p:cond delay="0"/>
                                          </p:stCondLst>
                                        </p:cTn>
                                        <p:tgtEl>
                                          <p:spTgt spid="637"/>
                                        </p:tgtEl>
                                        <p:attrNameLst>
                                          <p:attrName>style.visibility</p:attrName>
                                        </p:attrNameLst>
                                      </p:cBhvr>
                                      <p:to>
                                        <p:strVal val="visible"/>
                                      </p:to>
                                    </p:set>
                                    <p:animEffect transition="in" filter="fade">
                                      <p:cBhvr>
                                        <p:cTn id="46" dur="500"/>
                                        <p:tgtEl>
                                          <p:spTgt spid="6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638"/>
        <p:cNvGrpSpPr/>
        <p:nvPr/>
      </p:nvGrpSpPr>
      <p:grpSpPr>
        <a:xfrm>
          <a:off x="0" y="0"/>
          <a:ext cx="0" cy="0"/>
          <a:chOff x="0" y="0"/>
          <a:chExt cx="0" cy="0"/>
        </a:xfrm>
      </p:grpSpPr>
      <p:sp>
        <p:nvSpPr>
          <p:cNvPr id="5639" name="Google Shape;5639;p30"/>
          <p:cNvSpPr txBox="1">
            <a:spLocks noGrp="1"/>
          </p:cNvSpPr>
          <p:nvPr>
            <p:ph type="title"/>
          </p:nvPr>
        </p:nvSpPr>
        <p:spPr>
          <a:xfrm>
            <a:off x="825267" y="336191"/>
            <a:ext cx="10515600"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4400"/>
              <a:buFont typeface="Calibri"/>
              <a:buNone/>
            </a:pPr>
            <a:r>
              <a:rPr lang="en-US"/>
              <a:t>Packet-switching: store-and-forward</a:t>
            </a:r>
            <a:endParaRPr/>
          </a:p>
        </p:txBody>
      </p:sp>
      <p:sp>
        <p:nvSpPr>
          <p:cNvPr id="5640" name="Google Shape;5640;p30"/>
          <p:cNvSpPr txBox="1">
            <a:spLocks noGrp="1"/>
          </p:cNvSpPr>
          <p:nvPr>
            <p:ph type="body" idx="1"/>
          </p:nvPr>
        </p:nvSpPr>
        <p:spPr>
          <a:xfrm>
            <a:off x="546246" y="3960083"/>
            <a:ext cx="7063421" cy="1805286"/>
          </a:xfrm>
          <a:prstGeom prst="rect">
            <a:avLst/>
          </a:prstGeom>
          <a:noFill/>
          <a:ln>
            <a:noFill/>
          </a:ln>
        </p:spPr>
        <p:txBody>
          <a:bodyPr spcFirstLastPara="1" wrap="square" lIns="91425" tIns="45700" rIns="91425" bIns="45700" anchor="t" anchorCtr="0">
            <a:noAutofit/>
          </a:bodyPr>
          <a:lstStyle/>
          <a:p>
            <a:pPr marL="287338" lvl="0" indent="-287338" algn="l" rtl="0">
              <a:lnSpc>
                <a:spcPct val="90000"/>
              </a:lnSpc>
              <a:spcBef>
                <a:spcPts val="0"/>
              </a:spcBef>
              <a:spcAft>
                <a:spcPts val="0"/>
              </a:spcAft>
              <a:buSzPts val="2600"/>
              <a:buChar char="▪"/>
            </a:pPr>
            <a:r>
              <a:rPr lang="en-US" sz="2600">
                <a:solidFill>
                  <a:srgbClr val="C00000"/>
                </a:solidFill>
              </a:rPr>
              <a:t>packet transmission delay: </a:t>
            </a:r>
            <a:r>
              <a:rPr lang="en-US" sz="2600"/>
              <a:t>takes </a:t>
            </a:r>
            <a:r>
              <a:rPr lang="en-US" sz="2600" i="1"/>
              <a:t>L</a:t>
            </a:r>
            <a:r>
              <a:rPr lang="en-US" sz="2600"/>
              <a:t>/</a:t>
            </a:r>
            <a:r>
              <a:rPr lang="en-US" sz="2600" i="1"/>
              <a:t>R</a:t>
            </a:r>
            <a:r>
              <a:rPr lang="en-US" sz="2600"/>
              <a:t> seconds to transmit (push out) </a:t>
            </a:r>
            <a:r>
              <a:rPr lang="en-US" sz="2600" i="1"/>
              <a:t>L</a:t>
            </a:r>
            <a:r>
              <a:rPr lang="en-US" sz="2600"/>
              <a:t>-bit packet into link at </a:t>
            </a:r>
            <a:r>
              <a:rPr lang="en-US" sz="2600" i="1"/>
              <a:t>R</a:t>
            </a:r>
            <a:r>
              <a:rPr lang="en-US" sz="2600"/>
              <a:t> bps</a:t>
            </a:r>
            <a:endParaRPr/>
          </a:p>
          <a:p>
            <a:pPr marL="287338" lvl="0" indent="-287338" algn="l" rtl="0">
              <a:lnSpc>
                <a:spcPct val="90000"/>
              </a:lnSpc>
              <a:spcBef>
                <a:spcPts val="1000"/>
              </a:spcBef>
              <a:spcAft>
                <a:spcPts val="0"/>
              </a:spcAft>
              <a:buSzPts val="2600"/>
              <a:buChar char="▪"/>
            </a:pPr>
            <a:r>
              <a:rPr lang="en-US" sz="2600" i="1">
                <a:solidFill>
                  <a:srgbClr val="CC0000"/>
                </a:solidFill>
              </a:rPr>
              <a:t>store and forward:</a:t>
            </a:r>
            <a:r>
              <a:rPr lang="en-US" sz="2600" i="1">
                <a:solidFill>
                  <a:srgbClr val="FF0000"/>
                </a:solidFill>
              </a:rPr>
              <a:t> </a:t>
            </a:r>
            <a:r>
              <a:rPr lang="en-US" sz="2600" i="1"/>
              <a:t>entire</a:t>
            </a:r>
            <a:r>
              <a:rPr lang="en-US" sz="2600"/>
              <a:t> packet must  arrive at router before it can be transmitted on next link</a:t>
            </a:r>
            <a:endParaRPr/>
          </a:p>
          <a:p>
            <a:pPr marL="287338" lvl="0" indent="-109538" algn="l" rtl="0">
              <a:lnSpc>
                <a:spcPct val="90000"/>
              </a:lnSpc>
              <a:spcBef>
                <a:spcPts val="400"/>
              </a:spcBef>
              <a:spcAft>
                <a:spcPts val="0"/>
              </a:spcAft>
              <a:buSzPts val="2800"/>
              <a:buNone/>
            </a:pPr>
            <a:endParaRPr/>
          </a:p>
          <a:p>
            <a:pPr marL="174625" lvl="0" indent="0" algn="l" rtl="0">
              <a:lnSpc>
                <a:spcPct val="90000"/>
              </a:lnSpc>
              <a:spcBef>
                <a:spcPts val="400"/>
              </a:spcBef>
              <a:spcAft>
                <a:spcPts val="0"/>
              </a:spcAft>
              <a:buSzPts val="2100"/>
              <a:buNone/>
            </a:pPr>
            <a:endParaRPr/>
          </a:p>
          <a:p>
            <a:pPr marL="352425" lvl="0" indent="-44450" algn="l" rtl="0">
              <a:lnSpc>
                <a:spcPct val="90000"/>
              </a:lnSpc>
              <a:spcBef>
                <a:spcPts val="400"/>
              </a:spcBef>
              <a:spcAft>
                <a:spcPts val="0"/>
              </a:spcAft>
              <a:buSzPts val="2800"/>
              <a:buNone/>
            </a:pPr>
            <a:endParaRPr/>
          </a:p>
        </p:txBody>
      </p:sp>
      <p:sp>
        <p:nvSpPr>
          <p:cNvPr id="5641" name="Google Shape;5641;p30"/>
          <p:cNvSpPr txBox="1"/>
          <p:nvPr/>
        </p:nvSpPr>
        <p:spPr>
          <a:xfrm>
            <a:off x="2329483" y="2650664"/>
            <a:ext cx="881973"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Calibri"/>
              <a:buNone/>
            </a:pPr>
            <a:r>
              <a:rPr lang="en-US" sz="2000" b="0" i="0" u="none" strike="noStrike" cap="none">
                <a:solidFill>
                  <a:srgbClr val="000000"/>
                </a:solidFill>
                <a:latin typeface="Calibri"/>
                <a:ea typeface="Calibri"/>
                <a:cs typeface="Calibri"/>
                <a:sym typeface="Calibri"/>
              </a:rPr>
              <a:t>source</a:t>
            </a:r>
            <a:endParaRPr/>
          </a:p>
        </p:txBody>
      </p:sp>
      <p:grpSp>
        <p:nvGrpSpPr>
          <p:cNvPr id="5642" name="Google Shape;5642;p30"/>
          <p:cNvGrpSpPr/>
          <p:nvPr/>
        </p:nvGrpSpPr>
        <p:grpSpPr>
          <a:xfrm>
            <a:off x="3152334" y="2565134"/>
            <a:ext cx="1074738" cy="595118"/>
            <a:chOff x="1816230" y="5881653"/>
            <a:chExt cx="1843339" cy="976347"/>
          </a:xfrm>
        </p:grpSpPr>
        <p:pic>
          <p:nvPicPr>
            <p:cNvPr id="5643" name="Google Shape;5643;p30"/>
            <p:cNvPicPr preferRelativeResize="0"/>
            <p:nvPr/>
          </p:nvPicPr>
          <p:blipFill rotWithShape="1">
            <a:blip r:embed="rId3">
              <a:alphaModFix/>
            </a:blip>
            <a:srcRect/>
            <a:stretch/>
          </p:blipFill>
          <p:spPr>
            <a:xfrm>
              <a:off x="1816230" y="6144002"/>
              <a:ext cx="1843339" cy="713998"/>
            </a:xfrm>
            <a:prstGeom prst="rect">
              <a:avLst/>
            </a:prstGeom>
            <a:noFill/>
            <a:ln>
              <a:noFill/>
            </a:ln>
          </p:spPr>
        </p:pic>
        <p:sp>
          <p:nvSpPr>
            <p:cNvPr id="5644" name="Google Shape;5644;p30"/>
            <p:cNvSpPr/>
            <p:nvPr/>
          </p:nvSpPr>
          <p:spPr>
            <a:xfrm rot="1049095">
              <a:off x="1947488" y="6118900"/>
              <a:ext cx="1650399" cy="462656"/>
            </a:xfrm>
            <a:prstGeom prst="rect">
              <a:avLst/>
            </a:prstGeom>
            <a:gradFill>
              <a:gsLst>
                <a:gs pos="0">
                  <a:srgbClr val="FFFFFF"/>
                </a:gs>
                <a:gs pos="50000">
                  <a:srgbClr val="FFFFFF"/>
                </a:gs>
                <a:gs pos="100000">
                  <a:srgbClr val="FFFFFF"/>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cap="none">
                <a:solidFill>
                  <a:srgbClr val="FFFFFF"/>
                </a:solidFill>
                <a:latin typeface="Calibri"/>
                <a:ea typeface="Calibri"/>
                <a:cs typeface="Calibri"/>
                <a:sym typeface="Calibri"/>
              </a:endParaRPr>
            </a:p>
          </p:txBody>
        </p:sp>
      </p:grpSp>
      <p:cxnSp>
        <p:nvCxnSpPr>
          <p:cNvPr id="5645" name="Google Shape;5645;p30"/>
          <p:cNvCxnSpPr/>
          <p:nvPr/>
        </p:nvCxnSpPr>
        <p:spPr>
          <a:xfrm>
            <a:off x="4115946" y="2845927"/>
            <a:ext cx="1738312" cy="0"/>
          </a:xfrm>
          <a:prstGeom prst="straightConnector1">
            <a:avLst/>
          </a:prstGeom>
          <a:noFill/>
          <a:ln w="19050" cap="flat" cmpd="sng">
            <a:solidFill>
              <a:srgbClr val="000000"/>
            </a:solidFill>
            <a:prstDash val="solid"/>
            <a:round/>
            <a:headEnd type="none" w="med" len="med"/>
            <a:tailEnd type="none" w="med" len="med"/>
          </a:ln>
        </p:spPr>
      </p:cxnSp>
      <p:grpSp>
        <p:nvGrpSpPr>
          <p:cNvPr id="5646" name="Google Shape;5646;p30"/>
          <p:cNvGrpSpPr/>
          <p:nvPr/>
        </p:nvGrpSpPr>
        <p:grpSpPr>
          <a:xfrm>
            <a:off x="5462146" y="2658602"/>
            <a:ext cx="1058862" cy="384175"/>
            <a:chOff x="5142253" y="5649029"/>
            <a:chExt cx="1304545" cy="695633"/>
          </a:xfrm>
        </p:grpSpPr>
        <p:grpSp>
          <p:nvGrpSpPr>
            <p:cNvPr id="5647" name="Google Shape;5647;p30"/>
            <p:cNvGrpSpPr/>
            <p:nvPr/>
          </p:nvGrpSpPr>
          <p:grpSpPr>
            <a:xfrm>
              <a:off x="5147271" y="5649029"/>
              <a:ext cx="1276350" cy="695633"/>
              <a:chOff x="4981575" y="5851547"/>
              <a:chExt cx="1276350" cy="695633"/>
            </a:xfrm>
          </p:grpSpPr>
          <p:pic>
            <p:nvPicPr>
              <p:cNvPr id="5648" name="Google Shape;5648;p30"/>
              <p:cNvPicPr preferRelativeResize="0"/>
              <p:nvPr/>
            </p:nvPicPr>
            <p:blipFill rotWithShape="1">
              <a:blip r:embed="rId4">
                <a:alphaModFix/>
              </a:blip>
              <a:srcRect/>
              <a:stretch/>
            </p:blipFill>
            <p:spPr>
              <a:xfrm>
                <a:off x="4981575" y="5944151"/>
                <a:ext cx="1276350" cy="603029"/>
              </a:xfrm>
              <a:prstGeom prst="rect">
                <a:avLst/>
              </a:prstGeom>
              <a:noFill/>
              <a:ln>
                <a:noFill/>
              </a:ln>
            </p:spPr>
          </p:pic>
          <p:sp>
            <p:nvSpPr>
              <p:cNvPr id="5649" name="Google Shape;5649;p30"/>
              <p:cNvSpPr/>
              <p:nvPr/>
            </p:nvSpPr>
            <p:spPr>
              <a:xfrm>
                <a:off x="6065959" y="6205112"/>
                <a:ext cx="44985" cy="224212"/>
              </a:xfrm>
              <a:prstGeom prst="rect">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5650" name="Google Shape;5650;p30"/>
              <p:cNvSpPr/>
              <p:nvPr/>
            </p:nvSpPr>
            <p:spPr>
              <a:xfrm>
                <a:off x="5178008" y="6228108"/>
                <a:ext cx="62587" cy="224212"/>
              </a:xfrm>
              <a:prstGeom prst="rect">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5651" name="Google Shape;5651;p30"/>
              <p:cNvSpPr/>
              <p:nvPr/>
            </p:nvSpPr>
            <p:spPr>
              <a:xfrm>
                <a:off x="5023497" y="5851547"/>
                <a:ext cx="1196974" cy="494417"/>
              </a:xfrm>
              <a:prstGeom prst="ellipse">
                <a:avLst/>
              </a:prstGeom>
              <a:solidFill>
                <a:srgbClr val="EAEAE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cap="none">
                  <a:solidFill>
                    <a:srgbClr val="FFFFFF"/>
                  </a:solidFill>
                  <a:latin typeface="Calibri"/>
                  <a:ea typeface="Calibri"/>
                  <a:cs typeface="Calibri"/>
                  <a:sym typeface="Calibri"/>
                </a:endParaRPr>
              </a:p>
            </p:txBody>
          </p:sp>
        </p:grpSp>
        <p:sp>
          <p:nvSpPr>
            <p:cNvPr id="5652" name="Google Shape;5652;p30"/>
            <p:cNvSpPr/>
            <p:nvPr/>
          </p:nvSpPr>
          <p:spPr>
            <a:xfrm>
              <a:off x="6360741" y="5695021"/>
              <a:ext cx="86057" cy="126479"/>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5653" name="Google Shape;5653;p30"/>
            <p:cNvSpPr/>
            <p:nvPr/>
          </p:nvSpPr>
          <p:spPr>
            <a:xfrm>
              <a:off x="5142253" y="5700770"/>
              <a:ext cx="86057" cy="126479"/>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cap="none">
                <a:solidFill>
                  <a:srgbClr val="FFFFFF"/>
                </a:solidFill>
                <a:latin typeface="Calibri"/>
                <a:ea typeface="Calibri"/>
                <a:cs typeface="Calibri"/>
                <a:sym typeface="Calibri"/>
              </a:endParaRPr>
            </a:p>
          </p:txBody>
        </p:sp>
      </p:grpSp>
      <p:grpSp>
        <p:nvGrpSpPr>
          <p:cNvPr id="5654" name="Google Shape;5654;p30"/>
          <p:cNvGrpSpPr/>
          <p:nvPr/>
        </p:nvGrpSpPr>
        <p:grpSpPr>
          <a:xfrm>
            <a:off x="5416108" y="1579102"/>
            <a:ext cx="1092200" cy="303212"/>
            <a:chOff x="5128542" y="4838701"/>
            <a:chExt cx="1300833" cy="530211"/>
          </a:xfrm>
        </p:grpSpPr>
        <p:pic>
          <p:nvPicPr>
            <p:cNvPr id="5655" name="Google Shape;5655;p30"/>
            <p:cNvPicPr preferRelativeResize="0"/>
            <p:nvPr/>
          </p:nvPicPr>
          <p:blipFill rotWithShape="1">
            <a:blip r:embed="rId5">
              <a:alphaModFix/>
            </a:blip>
            <a:srcRect/>
            <a:stretch/>
          </p:blipFill>
          <p:spPr>
            <a:xfrm>
              <a:off x="5128542" y="4838701"/>
              <a:ext cx="1300833" cy="491347"/>
            </a:xfrm>
            <a:prstGeom prst="rect">
              <a:avLst/>
            </a:prstGeom>
            <a:noFill/>
            <a:ln>
              <a:noFill/>
            </a:ln>
          </p:spPr>
        </p:pic>
        <p:sp>
          <p:nvSpPr>
            <p:cNvPr id="5656" name="Google Shape;5656;p30"/>
            <p:cNvSpPr/>
            <p:nvPr/>
          </p:nvSpPr>
          <p:spPr>
            <a:xfrm>
              <a:off x="6327275" y="5219009"/>
              <a:ext cx="86974" cy="127695"/>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5657" name="Google Shape;5657;p30"/>
            <p:cNvSpPr/>
            <p:nvPr/>
          </p:nvSpPr>
          <p:spPr>
            <a:xfrm>
              <a:off x="5158794" y="5241217"/>
              <a:ext cx="86974" cy="127695"/>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cap="none">
                <a:solidFill>
                  <a:srgbClr val="FFFFFF"/>
                </a:solidFill>
                <a:latin typeface="Calibri"/>
                <a:ea typeface="Calibri"/>
                <a:cs typeface="Calibri"/>
                <a:sym typeface="Calibri"/>
              </a:endParaRPr>
            </a:p>
          </p:txBody>
        </p:sp>
      </p:grpSp>
      <p:grpSp>
        <p:nvGrpSpPr>
          <p:cNvPr id="5658" name="Google Shape;5658;p30"/>
          <p:cNvGrpSpPr/>
          <p:nvPr/>
        </p:nvGrpSpPr>
        <p:grpSpPr>
          <a:xfrm>
            <a:off x="3317982" y="1241761"/>
            <a:ext cx="1122852" cy="737772"/>
            <a:chOff x="2363111" y="4309243"/>
            <a:chExt cx="1821512" cy="1441161"/>
          </a:xfrm>
        </p:grpSpPr>
        <p:pic>
          <p:nvPicPr>
            <p:cNvPr id="5659" name="Google Shape;5659;p30"/>
            <p:cNvPicPr preferRelativeResize="0"/>
            <p:nvPr/>
          </p:nvPicPr>
          <p:blipFill rotWithShape="1">
            <a:blip r:embed="rId6">
              <a:alphaModFix/>
            </a:blip>
            <a:srcRect/>
            <a:stretch/>
          </p:blipFill>
          <p:spPr>
            <a:xfrm>
              <a:off x="2583481" y="4309243"/>
              <a:ext cx="1285463" cy="1282262"/>
            </a:xfrm>
            <a:prstGeom prst="rect">
              <a:avLst/>
            </a:prstGeom>
            <a:noFill/>
            <a:ln>
              <a:noFill/>
            </a:ln>
          </p:spPr>
        </p:pic>
        <p:sp>
          <p:nvSpPr>
            <p:cNvPr id="5660" name="Google Shape;5660;p30"/>
            <p:cNvSpPr/>
            <p:nvPr/>
          </p:nvSpPr>
          <p:spPr>
            <a:xfrm rot="-9998178">
              <a:off x="2387973" y="5128665"/>
              <a:ext cx="1771787" cy="422704"/>
            </a:xfrm>
            <a:prstGeom prst="rect">
              <a:avLst/>
            </a:prstGeom>
            <a:gradFill>
              <a:gsLst>
                <a:gs pos="0">
                  <a:srgbClr val="FFFFFF"/>
                </a:gs>
                <a:gs pos="50000">
                  <a:srgbClr val="FFFFFF"/>
                </a:gs>
                <a:gs pos="100000">
                  <a:srgbClr val="FFFFFF"/>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cap="none">
                <a:solidFill>
                  <a:srgbClr val="FFFFFF"/>
                </a:solidFill>
                <a:latin typeface="Calibri"/>
                <a:ea typeface="Calibri"/>
                <a:cs typeface="Calibri"/>
                <a:sym typeface="Calibri"/>
              </a:endParaRPr>
            </a:p>
          </p:txBody>
        </p:sp>
      </p:grpSp>
      <p:sp>
        <p:nvSpPr>
          <p:cNvPr id="5661" name="Google Shape;5661;p30"/>
          <p:cNvSpPr txBox="1"/>
          <p:nvPr/>
        </p:nvSpPr>
        <p:spPr>
          <a:xfrm>
            <a:off x="4474721" y="2879264"/>
            <a:ext cx="752129"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Calibri"/>
              <a:buNone/>
            </a:pPr>
            <a:r>
              <a:rPr lang="en-US" sz="2000" b="0" i="1" u="none" strike="noStrike" cap="none">
                <a:solidFill>
                  <a:srgbClr val="000000"/>
                </a:solidFill>
                <a:latin typeface="Calibri"/>
                <a:ea typeface="Calibri"/>
                <a:cs typeface="Calibri"/>
                <a:sym typeface="Calibri"/>
              </a:rPr>
              <a:t>R</a:t>
            </a:r>
            <a:r>
              <a:rPr lang="en-US" sz="2000" b="0" i="0" u="none" strike="noStrike" cap="none">
                <a:solidFill>
                  <a:srgbClr val="000000"/>
                </a:solidFill>
                <a:latin typeface="Calibri"/>
                <a:ea typeface="Calibri"/>
                <a:cs typeface="Calibri"/>
                <a:sym typeface="Calibri"/>
              </a:rPr>
              <a:t> bps</a:t>
            </a:r>
            <a:endParaRPr/>
          </a:p>
        </p:txBody>
      </p:sp>
      <p:cxnSp>
        <p:nvCxnSpPr>
          <p:cNvPr id="5662" name="Google Shape;5662;p30"/>
          <p:cNvCxnSpPr/>
          <p:nvPr/>
        </p:nvCxnSpPr>
        <p:spPr>
          <a:xfrm>
            <a:off x="6506721" y="2850689"/>
            <a:ext cx="1738312" cy="0"/>
          </a:xfrm>
          <a:prstGeom prst="straightConnector1">
            <a:avLst/>
          </a:prstGeom>
          <a:noFill/>
          <a:ln w="19050" cap="flat" cmpd="sng">
            <a:solidFill>
              <a:srgbClr val="000000"/>
            </a:solidFill>
            <a:prstDash val="solid"/>
            <a:round/>
            <a:headEnd type="none" w="med" len="med"/>
            <a:tailEnd type="none" w="med" len="med"/>
          </a:ln>
        </p:spPr>
      </p:cxnSp>
      <p:grpSp>
        <p:nvGrpSpPr>
          <p:cNvPr id="5663" name="Google Shape;5663;p30"/>
          <p:cNvGrpSpPr/>
          <p:nvPr/>
        </p:nvGrpSpPr>
        <p:grpSpPr>
          <a:xfrm>
            <a:off x="7484621" y="2042652"/>
            <a:ext cx="1477962" cy="1284287"/>
            <a:chOff x="-44" y="1473"/>
            <a:chExt cx="981" cy="1105"/>
          </a:xfrm>
        </p:grpSpPr>
        <p:pic>
          <p:nvPicPr>
            <p:cNvPr id="5664" name="Google Shape;5664;p30" descr="desktop_computer_stylized_medium"/>
            <p:cNvPicPr preferRelativeResize="0"/>
            <p:nvPr/>
          </p:nvPicPr>
          <p:blipFill rotWithShape="1">
            <a:blip r:embed="rId7">
              <a:alphaModFix/>
            </a:blip>
            <a:srcRect/>
            <a:stretch/>
          </p:blipFill>
          <p:spPr>
            <a:xfrm flipH="1">
              <a:off x="-44" y="1473"/>
              <a:ext cx="981" cy="1105"/>
            </a:xfrm>
            <a:prstGeom prst="rect">
              <a:avLst/>
            </a:prstGeom>
            <a:noFill/>
            <a:ln>
              <a:noFill/>
            </a:ln>
          </p:spPr>
        </p:pic>
        <p:sp>
          <p:nvSpPr>
            <p:cNvPr id="5665" name="Google Shape;5665;p30"/>
            <p:cNvSpPr/>
            <p:nvPr/>
          </p:nvSpPr>
          <p:spPr>
            <a:xfrm flipH="1">
              <a:off x="374" y="1580"/>
              <a:ext cx="474" cy="505"/>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rgbClr val="FFFFFF"/>
                </a:gs>
              </a:gsLst>
              <a:lin ang="27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sp>
        <p:nvSpPr>
          <p:cNvPr id="5666" name="Google Shape;5666;p30"/>
          <p:cNvSpPr txBox="1"/>
          <p:nvPr/>
        </p:nvSpPr>
        <p:spPr>
          <a:xfrm>
            <a:off x="8967346" y="2656489"/>
            <a:ext cx="1367682"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Calibri"/>
              <a:buNone/>
            </a:pPr>
            <a:r>
              <a:rPr lang="en-US" sz="2000" b="0" i="0" u="none" strike="noStrike" cap="none">
                <a:solidFill>
                  <a:srgbClr val="000000"/>
                </a:solidFill>
                <a:latin typeface="Calibri"/>
                <a:ea typeface="Calibri"/>
                <a:cs typeface="Calibri"/>
                <a:sym typeface="Calibri"/>
              </a:rPr>
              <a:t>destination</a:t>
            </a:r>
            <a:endParaRPr sz="1800" b="0" i="0" u="none" strike="noStrike" cap="none">
              <a:solidFill>
                <a:srgbClr val="000000"/>
              </a:solidFill>
              <a:latin typeface="Calibri"/>
              <a:ea typeface="Calibri"/>
              <a:cs typeface="Calibri"/>
              <a:sym typeface="Calibri"/>
            </a:endParaRPr>
          </a:p>
        </p:txBody>
      </p:sp>
      <p:sp>
        <p:nvSpPr>
          <p:cNvPr id="5667" name="Google Shape;5667;p30"/>
          <p:cNvSpPr txBox="1"/>
          <p:nvPr/>
        </p:nvSpPr>
        <p:spPr>
          <a:xfrm>
            <a:off x="3934971" y="2545889"/>
            <a:ext cx="234950" cy="28098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Calibri"/>
              <a:buNone/>
            </a:pPr>
            <a:r>
              <a:rPr lang="en-US" sz="1600" b="0" i="0" u="none" strike="noStrike" cap="none">
                <a:solidFill>
                  <a:srgbClr val="000000"/>
                </a:solidFill>
                <a:latin typeface="Calibri"/>
                <a:ea typeface="Calibri"/>
                <a:cs typeface="Calibri"/>
                <a:sym typeface="Calibri"/>
              </a:rPr>
              <a:t>1</a:t>
            </a:r>
            <a:endParaRPr/>
          </a:p>
        </p:txBody>
      </p:sp>
      <p:sp>
        <p:nvSpPr>
          <p:cNvPr id="5668" name="Google Shape;5668;p30"/>
          <p:cNvSpPr txBox="1"/>
          <p:nvPr/>
        </p:nvSpPr>
        <p:spPr>
          <a:xfrm>
            <a:off x="3738121" y="2552239"/>
            <a:ext cx="234950" cy="28098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Calibri"/>
              <a:buNone/>
            </a:pPr>
            <a:r>
              <a:rPr lang="en-US" sz="1600" b="0" i="0" u="none" strike="noStrike" cap="none">
                <a:solidFill>
                  <a:srgbClr val="000000"/>
                </a:solidFill>
                <a:latin typeface="Calibri"/>
                <a:ea typeface="Calibri"/>
                <a:cs typeface="Calibri"/>
                <a:sym typeface="Calibri"/>
              </a:rPr>
              <a:t>2</a:t>
            </a:r>
            <a:endParaRPr/>
          </a:p>
        </p:txBody>
      </p:sp>
      <p:sp>
        <p:nvSpPr>
          <p:cNvPr id="5669" name="Google Shape;5669;p30"/>
          <p:cNvSpPr txBox="1"/>
          <p:nvPr/>
        </p:nvSpPr>
        <p:spPr>
          <a:xfrm>
            <a:off x="3550796" y="2549064"/>
            <a:ext cx="234950" cy="28098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Calibri"/>
              <a:buNone/>
            </a:pPr>
            <a:r>
              <a:rPr lang="en-US" sz="1600" b="0" i="0" u="none" strike="noStrike" cap="none">
                <a:solidFill>
                  <a:srgbClr val="000000"/>
                </a:solidFill>
                <a:latin typeface="Calibri"/>
                <a:ea typeface="Calibri"/>
                <a:cs typeface="Calibri"/>
                <a:sym typeface="Calibri"/>
              </a:rPr>
              <a:t>3</a:t>
            </a:r>
            <a:endParaRPr/>
          </a:p>
        </p:txBody>
      </p:sp>
      <p:grpSp>
        <p:nvGrpSpPr>
          <p:cNvPr id="5670" name="Google Shape;5670;p30"/>
          <p:cNvGrpSpPr/>
          <p:nvPr/>
        </p:nvGrpSpPr>
        <p:grpSpPr>
          <a:xfrm>
            <a:off x="3284096" y="1844214"/>
            <a:ext cx="2940082" cy="841375"/>
            <a:chOff x="593766" y="5264055"/>
            <a:chExt cx="3603006" cy="1011695"/>
          </a:xfrm>
        </p:grpSpPr>
        <p:grpSp>
          <p:nvGrpSpPr>
            <p:cNvPr id="5671" name="Google Shape;5671;p30"/>
            <p:cNvGrpSpPr/>
            <p:nvPr/>
          </p:nvGrpSpPr>
          <p:grpSpPr>
            <a:xfrm>
              <a:off x="3527499" y="5264055"/>
              <a:ext cx="616705" cy="927705"/>
              <a:chOff x="2106358" y="5387204"/>
              <a:chExt cx="616705" cy="927705"/>
            </a:xfrm>
          </p:grpSpPr>
          <p:sp>
            <p:nvSpPr>
              <p:cNvPr id="5672" name="Google Shape;5672;p30"/>
              <p:cNvSpPr/>
              <p:nvPr/>
            </p:nvSpPr>
            <p:spPr>
              <a:xfrm>
                <a:off x="2577155" y="6049578"/>
                <a:ext cx="140072" cy="265331"/>
              </a:xfrm>
              <a:prstGeom prst="rect">
                <a:avLst/>
              </a:prstGeom>
              <a:solidFill>
                <a:srgbClr val="33CC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5673" name="Google Shape;5673;p30"/>
              <p:cNvSpPr/>
              <p:nvPr/>
            </p:nvSpPr>
            <p:spPr>
              <a:xfrm>
                <a:off x="2110248" y="5705984"/>
                <a:ext cx="466907" cy="608925"/>
              </a:xfrm>
              <a:custGeom>
                <a:avLst/>
                <a:gdLst/>
                <a:ahLst/>
                <a:cxnLst/>
                <a:rect l="l" t="t" r="r" b="b"/>
                <a:pathLst>
                  <a:path w="967997" h="1424095" extrusionOk="0">
                    <a:moveTo>
                      <a:pt x="0" y="0"/>
                    </a:moveTo>
                    <a:lnTo>
                      <a:pt x="0" y="476358"/>
                    </a:lnTo>
                    <a:lnTo>
                      <a:pt x="966787" y="1424095"/>
                    </a:lnTo>
                    <a:cubicBezTo>
                      <a:pt x="965200" y="958958"/>
                      <a:pt x="969205" y="1246013"/>
                      <a:pt x="967618" y="780876"/>
                    </a:cubicBezTo>
                    <a:lnTo>
                      <a:pt x="0" y="0"/>
                    </a:lnTo>
                    <a:close/>
                  </a:path>
                </a:pathLst>
              </a:custGeom>
              <a:solidFill>
                <a:srgbClr val="4F81B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5674" name="Google Shape;5674;p30"/>
              <p:cNvSpPr/>
              <p:nvPr/>
            </p:nvSpPr>
            <p:spPr>
              <a:xfrm>
                <a:off x="2106358" y="5688804"/>
                <a:ext cx="616705" cy="355048"/>
              </a:xfrm>
              <a:custGeom>
                <a:avLst/>
                <a:gdLst/>
                <a:ahLst/>
                <a:cxnLst/>
                <a:rect l="l" t="t" r="r" b="b"/>
                <a:pathLst>
                  <a:path w="1277416" h="814795" extrusionOk="0">
                    <a:moveTo>
                      <a:pt x="233363" y="0"/>
                    </a:moveTo>
                    <a:lnTo>
                      <a:pt x="0" y="9439"/>
                    </a:lnTo>
                    <a:lnTo>
                      <a:pt x="980474" y="814795"/>
                    </a:lnTo>
                    <a:cubicBezTo>
                      <a:pt x="1088424" y="806858"/>
                      <a:pt x="1074215" y="806999"/>
                      <a:pt x="1277416" y="813350"/>
                    </a:cubicBezTo>
                    <a:lnTo>
                      <a:pt x="233363" y="0"/>
                    </a:lnTo>
                    <a:close/>
                  </a:path>
                </a:pathLst>
              </a:custGeom>
              <a:solidFill>
                <a:srgbClr val="0099C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5675" name="Google Shape;5675;p30"/>
              <p:cNvSpPr/>
              <p:nvPr/>
            </p:nvSpPr>
            <p:spPr>
              <a:xfrm>
                <a:off x="2114139" y="5396749"/>
                <a:ext cx="595306" cy="647102"/>
              </a:xfrm>
              <a:custGeom>
                <a:avLst/>
                <a:gdLst/>
                <a:ahLst/>
                <a:cxnLst/>
                <a:rect l="l" t="t" r="r" b="b"/>
                <a:pathLst>
                  <a:path w="597877" h="646573" extrusionOk="0">
                    <a:moveTo>
                      <a:pt x="5411" y="13527"/>
                    </a:moveTo>
                    <a:lnTo>
                      <a:pt x="0" y="305702"/>
                    </a:lnTo>
                    <a:lnTo>
                      <a:pt x="457200" y="646573"/>
                    </a:lnTo>
                    <a:lnTo>
                      <a:pt x="597877" y="646573"/>
                    </a:lnTo>
                    <a:cubicBezTo>
                      <a:pt x="596975" y="538360"/>
                      <a:pt x="596074" y="430147"/>
                      <a:pt x="595172" y="321934"/>
                    </a:cubicBezTo>
                    <a:lnTo>
                      <a:pt x="110919" y="0"/>
                    </a:lnTo>
                    <a:lnTo>
                      <a:pt x="5411" y="13527"/>
                    </a:lnTo>
                    <a:close/>
                  </a:path>
                </a:pathLst>
              </a:custGeom>
              <a:noFill/>
              <a:ln w="12700" cap="flat" cmpd="sng">
                <a:solidFill>
                  <a:srgbClr val="000000"/>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rgbClr val="FFFFFF"/>
                  </a:solidFill>
                  <a:latin typeface="Calibri"/>
                  <a:ea typeface="Calibri"/>
                  <a:cs typeface="Calibri"/>
                  <a:sym typeface="Calibri"/>
                </a:endParaRPr>
              </a:p>
            </p:txBody>
          </p:sp>
          <p:cxnSp>
            <p:nvCxnSpPr>
              <p:cNvPr id="5676" name="Google Shape;5676;p30"/>
              <p:cNvCxnSpPr>
                <a:stCxn id="5675" idx="0"/>
              </p:cNvCxnSpPr>
              <p:nvPr/>
            </p:nvCxnSpPr>
            <p:spPr>
              <a:xfrm>
                <a:off x="2118270" y="5410651"/>
                <a:ext cx="446400" cy="311100"/>
              </a:xfrm>
              <a:prstGeom prst="straightConnector1">
                <a:avLst/>
              </a:prstGeom>
              <a:noFill/>
              <a:ln w="12700" cap="flat" cmpd="sng">
                <a:solidFill>
                  <a:srgbClr val="000000"/>
                </a:solidFill>
                <a:prstDash val="dash"/>
                <a:round/>
                <a:headEnd type="none" w="med" len="med"/>
                <a:tailEnd type="none" w="med" len="med"/>
              </a:ln>
            </p:spPr>
          </p:cxnSp>
          <p:cxnSp>
            <p:nvCxnSpPr>
              <p:cNvPr id="5677" name="Google Shape;5677;p30"/>
              <p:cNvCxnSpPr>
                <a:endCxn id="5675" idx="4"/>
              </p:cNvCxnSpPr>
              <p:nvPr/>
            </p:nvCxnSpPr>
            <p:spPr>
              <a:xfrm rot="10800000" flipH="1">
                <a:off x="2567354" y="5719063"/>
                <a:ext cx="140700" cy="2700"/>
              </a:xfrm>
              <a:prstGeom prst="straightConnector1">
                <a:avLst/>
              </a:prstGeom>
              <a:noFill/>
              <a:ln w="12700" cap="flat" cmpd="sng">
                <a:solidFill>
                  <a:srgbClr val="000000"/>
                </a:solidFill>
                <a:prstDash val="dash"/>
                <a:round/>
                <a:headEnd type="none" w="med" len="med"/>
                <a:tailEnd type="none" w="med" len="med"/>
              </a:ln>
            </p:spPr>
          </p:cxnSp>
          <p:cxnSp>
            <p:nvCxnSpPr>
              <p:cNvPr id="5678" name="Google Shape;5678;p30"/>
              <p:cNvCxnSpPr>
                <a:endCxn id="5675" idx="2"/>
              </p:cNvCxnSpPr>
              <p:nvPr/>
            </p:nvCxnSpPr>
            <p:spPr>
              <a:xfrm flipH="1">
                <a:off x="2570064" y="5721763"/>
                <a:ext cx="2700" cy="321900"/>
              </a:xfrm>
              <a:prstGeom prst="straightConnector1">
                <a:avLst/>
              </a:prstGeom>
              <a:noFill/>
              <a:ln w="12700" cap="flat" cmpd="sng">
                <a:solidFill>
                  <a:srgbClr val="000000"/>
                </a:solidFill>
                <a:prstDash val="dash"/>
                <a:round/>
                <a:headEnd type="none" w="med" len="med"/>
                <a:tailEnd type="none" w="med" len="med"/>
              </a:ln>
            </p:spPr>
          </p:cxnSp>
          <p:cxnSp>
            <p:nvCxnSpPr>
              <p:cNvPr id="5679" name="Google Shape;5679;p30"/>
              <p:cNvCxnSpPr/>
              <p:nvPr/>
            </p:nvCxnSpPr>
            <p:spPr>
              <a:xfrm flipH="1">
                <a:off x="2221974" y="5387204"/>
                <a:ext cx="2705" cy="321934"/>
              </a:xfrm>
              <a:prstGeom prst="straightConnector1">
                <a:avLst/>
              </a:prstGeom>
              <a:noFill/>
              <a:ln w="12700" cap="flat" cmpd="sng">
                <a:solidFill>
                  <a:srgbClr val="000000"/>
                </a:solidFill>
                <a:prstDash val="dash"/>
                <a:round/>
                <a:headEnd type="none" w="med" len="med"/>
                <a:tailEnd type="none" w="med" len="med"/>
              </a:ln>
            </p:spPr>
          </p:cxnSp>
        </p:grpSp>
        <p:grpSp>
          <p:nvGrpSpPr>
            <p:cNvPr id="5680" name="Google Shape;5680;p30"/>
            <p:cNvGrpSpPr/>
            <p:nvPr/>
          </p:nvGrpSpPr>
          <p:grpSpPr>
            <a:xfrm>
              <a:off x="1327199" y="5273580"/>
              <a:ext cx="616707" cy="927726"/>
              <a:chOff x="2106333" y="5387204"/>
              <a:chExt cx="616707" cy="927726"/>
            </a:xfrm>
          </p:grpSpPr>
          <p:sp>
            <p:nvSpPr>
              <p:cNvPr id="5681" name="Google Shape;5681;p30"/>
              <p:cNvSpPr/>
              <p:nvPr/>
            </p:nvSpPr>
            <p:spPr>
              <a:xfrm>
                <a:off x="2110224" y="5706003"/>
                <a:ext cx="466907" cy="608926"/>
              </a:xfrm>
              <a:custGeom>
                <a:avLst/>
                <a:gdLst/>
                <a:ahLst/>
                <a:cxnLst/>
                <a:rect l="l" t="t" r="r" b="b"/>
                <a:pathLst>
                  <a:path w="967997" h="1424095" extrusionOk="0">
                    <a:moveTo>
                      <a:pt x="0" y="0"/>
                    </a:moveTo>
                    <a:lnTo>
                      <a:pt x="0" y="476358"/>
                    </a:lnTo>
                    <a:lnTo>
                      <a:pt x="966787" y="1424095"/>
                    </a:lnTo>
                    <a:cubicBezTo>
                      <a:pt x="965200" y="958958"/>
                      <a:pt x="969205" y="1246013"/>
                      <a:pt x="967618" y="780876"/>
                    </a:cubicBezTo>
                    <a:lnTo>
                      <a:pt x="0" y="0"/>
                    </a:lnTo>
                    <a:close/>
                  </a:path>
                </a:pathLst>
              </a:custGeom>
              <a:solidFill>
                <a:srgbClr val="4F81B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5682" name="Google Shape;5682;p30"/>
              <p:cNvSpPr/>
              <p:nvPr/>
            </p:nvSpPr>
            <p:spPr>
              <a:xfrm>
                <a:off x="2106333" y="5688824"/>
                <a:ext cx="616707" cy="355048"/>
              </a:xfrm>
              <a:custGeom>
                <a:avLst/>
                <a:gdLst/>
                <a:ahLst/>
                <a:cxnLst/>
                <a:rect l="l" t="t" r="r" b="b"/>
                <a:pathLst>
                  <a:path w="1277416" h="814795" extrusionOk="0">
                    <a:moveTo>
                      <a:pt x="233363" y="0"/>
                    </a:moveTo>
                    <a:lnTo>
                      <a:pt x="0" y="9439"/>
                    </a:lnTo>
                    <a:lnTo>
                      <a:pt x="980474" y="814795"/>
                    </a:lnTo>
                    <a:cubicBezTo>
                      <a:pt x="1088424" y="806858"/>
                      <a:pt x="1074215" y="806999"/>
                      <a:pt x="1277416" y="813350"/>
                    </a:cubicBezTo>
                    <a:lnTo>
                      <a:pt x="233363" y="0"/>
                    </a:lnTo>
                    <a:close/>
                  </a:path>
                </a:pathLst>
              </a:custGeom>
              <a:solidFill>
                <a:srgbClr val="0099C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5683" name="Google Shape;5683;p30"/>
              <p:cNvSpPr/>
              <p:nvPr/>
            </p:nvSpPr>
            <p:spPr>
              <a:xfrm>
                <a:off x="2577131" y="6049598"/>
                <a:ext cx="140072" cy="265332"/>
              </a:xfrm>
              <a:prstGeom prst="rect">
                <a:avLst/>
              </a:prstGeom>
              <a:solidFill>
                <a:srgbClr val="33CC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5684" name="Google Shape;5684;p30"/>
              <p:cNvSpPr/>
              <p:nvPr/>
            </p:nvSpPr>
            <p:spPr>
              <a:xfrm>
                <a:off x="2114115" y="5396768"/>
                <a:ext cx="595306" cy="647103"/>
              </a:xfrm>
              <a:custGeom>
                <a:avLst/>
                <a:gdLst/>
                <a:ahLst/>
                <a:cxnLst/>
                <a:rect l="l" t="t" r="r" b="b"/>
                <a:pathLst>
                  <a:path w="597877" h="646573" extrusionOk="0">
                    <a:moveTo>
                      <a:pt x="5411" y="13527"/>
                    </a:moveTo>
                    <a:lnTo>
                      <a:pt x="0" y="305702"/>
                    </a:lnTo>
                    <a:lnTo>
                      <a:pt x="457200" y="646573"/>
                    </a:lnTo>
                    <a:lnTo>
                      <a:pt x="597877" y="646573"/>
                    </a:lnTo>
                    <a:cubicBezTo>
                      <a:pt x="596975" y="538360"/>
                      <a:pt x="596074" y="430147"/>
                      <a:pt x="595172" y="321934"/>
                    </a:cubicBezTo>
                    <a:lnTo>
                      <a:pt x="110919" y="0"/>
                    </a:lnTo>
                    <a:lnTo>
                      <a:pt x="5411" y="13527"/>
                    </a:lnTo>
                    <a:close/>
                  </a:path>
                </a:pathLst>
              </a:custGeom>
              <a:noFill/>
              <a:ln w="12700" cap="flat" cmpd="sng">
                <a:solidFill>
                  <a:srgbClr val="000000"/>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rgbClr val="FFFFFF"/>
                  </a:solidFill>
                  <a:latin typeface="Calibri"/>
                  <a:ea typeface="Calibri"/>
                  <a:cs typeface="Calibri"/>
                  <a:sym typeface="Calibri"/>
                </a:endParaRPr>
              </a:p>
            </p:txBody>
          </p:sp>
          <p:cxnSp>
            <p:nvCxnSpPr>
              <p:cNvPr id="5685" name="Google Shape;5685;p30"/>
              <p:cNvCxnSpPr>
                <a:stCxn id="5684" idx="0"/>
              </p:cNvCxnSpPr>
              <p:nvPr/>
            </p:nvCxnSpPr>
            <p:spPr>
              <a:xfrm>
                <a:off x="2118270" y="5410651"/>
                <a:ext cx="446400" cy="311100"/>
              </a:xfrm>
              <a:prstGeom prst="straightConnector1">
                <a:avLst/>
              </a:prstGeom>
              <a:noFill/>
              <a:ln w="12700" cap="flat" cmpd="sng">
                <a:solidFill>
                  <a:srgbClr val="000000"/>
                </a:solidFill>
                <a:prstDash val="dash"/>
                <a:round/>
                <a:headEnd type="none" w="med" len="med"/>
                <a:tailEnd type="none" w="med" len="med"/>
              </a:ln>
            </p:spPr>
          </p:cxnSp>
          <p:cxnSp>
            <p:nvCxnSpPr>
              <p:cNvPr id="5686" name="Google Shape;5686;p30"/>
              <p:cNvCxnSpPr>
                <a:endCxn id="5684" idx="4"/>
              </p:cNvCxnSpPr>
              <p:nvPr/>
            </p:nvCxnSpPr>
            <p:spPr>
              <a:xfrm rot="10800000" flipH="1">
                <a:off x="2567354" y="5719063"/>
                <a:ext cx="140700" cy="2700"/>
              </a:xfrm>
              <a:prstGeom prst="straightConnector1">
                <a:avLst/>
              </a:prstGeom>
              <a:noFill/>
              <a:ln w="12700" cap="flat" cmpd="sng">
                <a:solidFill>
                  <a:srgbClr val="000000"/>
                </a:solidFill>
                <a:prstDash val="dash"/>
                <a:round/>
                <a:headEnd type="none" w="med" len="med"/>
                <a:tailEnd type="none" w="med" len="med"/>
              </a:ln>
            </p:spPr>
          </p:cxnSp>
          <p:cxnSp>
            <p:nvCxnSpPr>
              <p:cNvPr id="5687" name="Google Shape;5687;p30"/>
              <p:cNvCxnSpPr>
                <a:endCxn id="5684" idx="2"/>
              </p:cNvCxnSpPr>
              <p:nvPr/>
            </p:nvCxnSpPr>
            <p:spPr>
              <a:xfrm flipH="1">
                <a:off x="2570064" y="5721763"/>
                <a:ext cx="2700" cy="321900"/>
              </a:xfrm>
              <a:prstGeom prst="straightConnector1">
                <a:avLst/>
              </a:prstGeom>
              <a:noFill/>
              <a:ln w="12700" cap="flat" cmpd="sng">
                <a:solidFill>
                  <a:srgbClr val="000000"/>
                </a:solidFill>
                <a:prstDash val="dash"/>
                <a:round/>
                <a:headEnd type="none" w="med" len="med"/>
                <a:tailEnd type="none" w="med" len="med"/>
              </a:ln>
            </p:spPr>
          </p:cxnSp>
          <p:cxnSp>
            <p:nvCxnSpPr>
              <p:cNvPr id="5688" name="Google Shape;5688;p30"/>
              <p:cNvCxnSpPr/>
              <p:nvPr/>
            </p:nvCxnSpPr>
            <p:spPr>
              <a:xfrm flipH="1">
                <a:off x="2221974" y="5387204"/>
                <a:ext cx="2705" cy="321934"/>
              </a:xfrm>
              <a:prstGeom prst="straightConnector1">
                <a:avLst/>
              </a:prstGeom>
              <a:noFill/>
              <a:ln w="12700" cap="flat" cmpd="sng">
                <a:solidFill>
                  <a:srgbClr val="000000"/>
                </a:solidFill>
                <a:prstDash val="dash"/>
                <a:round/>
                <a:headEnd type="none" w="med" len="med"/>
                <a:tailEnd type="none" w="med" len="med"/>
              </a:ln>
            </p:spPr>
          </p:cxnSp>
        </p:grpSp>
        <p:grpSp>
          <p:nvGrpSpPr>
            <p:cNvPr id="5689" name="Google Shape;5689;p30"/>
            <p:cNvGrpSpPr/>
            <p:nvPr/>
          </p:nvGrpSpPr>
          <p:grpSpPr>
            <a:xfrm>
              <a:off x="971183" y="5294596"/>
              <a:ext cx="606979" cy="914343"/>
              <a:chOff x="333961" y="4406169"/>
              <a:chExt cx="1255305" cy="2136353"/>
            </a:xfrm>
          </p:grpSpPr>
          <p:sp>
            <p:nvSpPr>
              <p:cNvPr id="5690" name="Google Shape;5690;p30"/>
              <p:cNvSpPr/>
              <p:nvPr/>
            </p:nvSpPr>
            <p:spPr>
              <a:xfrm>
                <a:off x="333961" y="4406169"/>
                <a:ext cx="969641" cy="2136353"/>
              </a:xfrm>
              <a:custGeom>
                <a:avLst/>
                <a:gdLst/>
                <a:ahLst/>
                <a:cxnLst/>
                <a:rect l="l" t="t" r="r" b="b"/>
                <a:pathLst>
                  <a:path w="966787" h="2138362" extrusionOk="0">
                    <a:moveTo>
                      <a:pt x="0" y="0"/>
                    </a:moveTo>
                    <a:lnTo>
                      <a:pt x="0" y="1190625"/>
                    </a:lnTo>
                    <a:lnTo>
                      <a:pt x="966787" y="2138362"/>
                    </a:lnTo>
                    <a:cubicBezTo>
                      <a:pt x="965200" y="1673225"/>
                      <a:pt x="963612" y="1208087"/>
                      <a:pt x="962025" y="742950"/>
                    </a:cubicBezTo>
                    <a:lnTo>
                      <a:pt x="0" y="0"/>
                    </a:lnTo>
                    <a:close/>
                  </a:path>
                </a:pathLst>
              </a:custGeom>
              <a:solidFill>
                <a:srgbClr val="4F81B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5691" name="Google Shape;5691;p30"/>
              <p:cNvSpPr/>
              <p:nvPr/>
            </p:nvSpPr>
            <p:spPr>
              <a:xfrm>
                <a:off x="350055" y="4410631"/>
                <a:ext cx="1239211" cy="771583"/>
              </a:xfrm>
              <a:custGeom>
                <a:avLst/>
                <a:gdLst/>
                <a:ahLst/>
                <a:cxnLst/>
                <a:rect l="l" t="t" r="r" b="b"/>
                <a:pathLst>
                  <a:path w="1238250" h="757496" extrusionOk="0">
                    <a:moveTo>
                      <a:pt x="233363" y="0"/>
                    </a:moveTo>
                    <a:lnTo>
                      <a:pt x="0" y="9439"/>
                    </a:lnTo>
                    <a:lnTo>
                      <a:pt x="952500" y="752735"/>
                    </a:lnTo>
                    <a:cubicBezTo>
                      <a:pt x="1060450" y="744798"/>
                      <a:pt x="1035049" y="751145"/>
                      <a:pt x="1238250" y="757496"/>
                    </a:cubicBezTo>
                    <a:lnTo>
                      <a:pt x="233363" y="0"/>
                    </a:lnTo>
                    <a:close/>
                  </a:path>
                </a:pathLst>
              </a:custGeom>
              <a:solidFill>
                <a:srgbClr val="0099C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5692" name="Google Shape;5692;p30"/>
              <p:cNvSpPr/>
              <p:nvPr/>
            </p:nvSpPr>
            <p:spPr>
              <a:xfrm>
                <a:off x="1299580" y="5177755"/>
                <a:ext cx="289686" cy="1351386"/>
              </a:xfrm>
              <a:prstGeom prst="rect">
                <a:avLst/>
              </a:prstGeom>
              <a:solidFill>
                <a:srgbClr val="33CC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cap="none">
                  <a:solidFill>
                    <a:srgbClr val="FFFFFF"/>
                  </a:solidFill>
                  <a:latin typeface="Calibri"/>
                  <a:ea typeface="Calibri"/>
                  <a:cs typeface="Calibri"/>
                  <a:sym typeface="Calibri"/>
                </a:endParaRPr>
              </a:p>
            </p:txBody>
          </p:sp>
        </p:grpSp>
        <p:sp>
          <p:nvSpPr>
            <p:cNvPr id="5693" name="Google Shape;5693;p30"/>
            <p:cNvSpPr/>
            <p:nvPr/>
          </p:nvSpPr>
          <p:spPr>
            <a:xfrm>
              <a:off x="1838851" y="6126859"/>
              <a:ext cx="2180844" cy="64901"/>
            </a:xfrm>
            <a:prstGeom prst="rect">
              <a:avLst/>
            </a:prstGeom>
            <a:solidFill>
              <a:srgbClr val="33CC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5694" name="Google Shape;5694;p30"/>
            <p:cNvSpPr/>
            <p:nvPr/>
          </p:nvSpPr>
          <p:spPr>
            <a:xfrm>
              <a:off x="2556720" y="6056232"/>
              <a:ext cx="266527" cy="219518"/>
            </a:xfrm>
            <a:prstGeom prst="rightArrow">
              <a:avLst>
                <a:gd name="adj1" fmla="val 13889"/>
                <a:gd name="adj2" fmla="val 53703"/>
              </a:avLst>
            </a:prstGeom>
            <a:solidFill>
              <a:srgbClr val="33CC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cap="none">
                <a:solidFill>
                  <a:srgbClr val="FFFFFF"/>
                </a:solidFill>
                <a:latin typeface="Calibri"/>
                <a:ea typeface="Calibri"/>
                <a:cs typeface="Calibri"/>
                <a:sym typeface="Calibri"/>
              </a:endParaRPr>
            </a:p>
          </p:txBody>
        </p:sp>
        <p:grpSp>
          <p:nvGrpSpPr>
            <p:cNvPr id="5695" name="Google Shape;5695;p30"/>
            <p:cNvGrpSpPr/>
            <p:nvPr/>
          </p:nvGrpSpPr>
          <p:grpSpPr>
            <a:xfrm>
              <a:off x="593766" y="5285053"/>
              <a:ext cx="605033" cy="914342"/>
              <a:chOff x="335231" y="4406992"/>
              <a:chExt cx="1251280" cy="2136350"/>
            </a:xfrm>
          </p:grpSpPr>
          <p:sp>
            <p:nvSpPr>
              <p:cNvPr id="5696" name="Google Shape;5696;p30"/>
              <p:cNvSpPr/>
              <p:nvPr/>
            </p:nvSpPr>
            <p:spPr>
              <a:xfrm>
                <a:off x="335231" y="4406992"/>
                <a:ext cx="965619" cy="2136350"/>
              </a:xfrm>
              <a:custGeom>
                <a:avLst/>
                <a:gdLst/>
                <a:ahLst/>
                <a:cxnLst/>
                <a:rect l="l" t="t" r="r" b="b"/>
                <a:pathLst>
                  <a:path w="966787" h="2138362" extrusionOk="0">
                    <a:moveTo>
                      <a:pt x="0" y="0"/>
                    </a:moveTo>
                    <a:lnTo>
                      <a:pt x="0" y="1190625"/>
                    </a:lnTo>
                    <a:lnTo>
                      <a:pt x="966787" y="2138362"/>
                    </a:lnTo>
                    <a:cubicBezTo>
                      <a:pt x="965200" y="1673225"/>
                      <a:pt x="963612" y="1208087"/>
                      <a:pt x="962025" y="742950"/>
                    </a:cubicBezTo>
                    <a:lnTo>
                      <a:pt x="0" y="0"/>
                    </a:lnTo>
                    <a:close/>
                  </a:path>
                </a:pathLst>
              </a:custGeom>
              <a:solidFill>
                <a:srgbClr val="4F81B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5697" name="Google Shape;5697;p30"/>
              <p:cNvSpPr/>
              <p:nvPr/>
            </p:nvSpPr>
            <p:spPr>
              <a:xfrm>
                <a:off x="351325" y="4411451"/>
                <a:ext cx="1235186" cy="771586"/>
              </a:xfrm>
              <a:custGeom>
                <a:avLst/>
                <a:gdLst/>
                <a:ahLst/>
                <a:cxnLst/>
                <a:rect l="l" t="t" r="r" b="b"/>
                <a:pathLst>
                  <a:path w="1238250" h="757496" extrusionOk="0">
                    <a:moveTo>
                      <a:pt x="233363" y="0"/>
                    </a:moveTo>
                    <a:lnTo>
                      <a:pt x="0" y="9439"/>
                    </a:lnTo>
                    <a:lnTo>
                      <a:pt x="952500" y="752735"/>
                    </a:lnTo>
                    <a:cubicBezTo>
                      <a:pt x="1060450" y="744798"/>
                      <a:pt x="1035049" y="751145"/>
                      <a:pt x="1238250" y="757496"/>
                    </a:cubicBezTo>
                    <a:lnTo>
                      <a:pt x="233363" y="0"/>
                    </a:lnTo>
                    <a:close/>
                  </a:path>
                </a:pathLst>
              </a:custGeom>
              <a:solidFill>
                <a:srgbClr val="0099C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5698" name="Google Shape;5698;p30"/>
              <p:cNvSpPr/>
              <p:nvPr/>
            </p:nvSpPr>
            <p:spPr>
              <a:xfrm>
                <a:off x="1296825" y="5178575"/>
                <a:ext cx="289686" cy="1351389"/>
              </a:xfrm>
              <a:prstGeom prst="rect">
                <a:avLst/>
              </a:prstGeom>
              <a:solidFill>
                <a:srgbClr val="33CC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cap="none">
                  <a:solidFill>
                    <a:srgbClr val="FFFFFF"/>
                  </a:solidFill>
                  <a:latin typeface="Calibri"/>
                  <a:ea typeface="Calibri"/>
                  <a:cs typeface="Calibri"/>
                  <a:sym typeface="Calibri"/>
                </a:endParaRPr>
              </a:p>
            </p:txBody>
          </p:sp>
        </p:grpSp>
        <p:sp>
          <p:nvSpPr>
            <p:cNvPr id="5699" name="Google Shape;5699;p30"/>
            <p:cNvSpPr/>
            <p:nvPr/>
          </p:nvSpPr>
          <p:spPr>
            <a:xfrm rot="-5245926">
              <a:off x="3947358" y="5684800"/>
              <a:ext cx="267240" cy="219835"/>
            </a:xfrm>
            <a:prstGeom prst="rightArrow">
              <a:avLst>
                <a:gd name="adj1" fmla="val 13889"/>
                <a:gd name="adj2" fmla="val 53702"/>
              </a:avLst>
            </a:prstGeom>
            <a:solidFill>
              <a:srgbClr val="33CC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cap="none">
                <a:solidFill>
                  <a:srgbClr val="FFFFFF"/>
                </a:solidFill>
                <a:latin typeface="Calibri"/>
                <a:ea typeface="Calibri"/>
                <a:cs typeface="Calibri"/>
                <a:sym typeface="Calibri"/>
              </a:endParaRPr>
            </a:p>
          </p:txBody>
        </p:sp>
      </p:grpSp>
      <p:sp>
        <p:nvSpPr>
          <p:cNvPr id="5700" name="Google Shape;5700;p30"/>
          <p:cNvSpPr txBox="1"/>
          <p:nvPr/>
        </p:nvSpPr>
        <p:spPr>
          <a:xfrm>
            <a:off x="1931315" y="1919106"/>
            <a:ext cx="1293944" cy="541559"/>
          </a:xfrm>
          <a:prstGeom prst="rect">
            <a:avLst/>
          </a:prstGeom>
          <a:noFill/>
          <a:ln>
            <a:noFill/>
          </a:ln>
        </p:spPr>
        <p:txBody>
          <a:bodyPr spcFirstLastPara="1" wrap="square" lIns="91425" tIns="45700" rIns="91425" bIns="45700" anchor="t" anchorCtr="0">
            <a:spAutoFit/>
          </a:bodyPr>
          <a:lstStyle/>
          <a:p>
            <a:pPr marL="0" marR="0" lvl="0" indent="0" algn="l" rtl="0">
              <a:lnSpc>
                <a:spcPct val="85000"/>
              </a:lnSpc>
              <a:spcBef>
                <a:spcPts val="0"/>
              </a:spcBef>
              <a:spcAft>
                <a:spcPts val="0"/>
              </a:spcAft>
              <a:buClr>
                <a:srgbClr val="000000"/>
              </a:buClr>
              <a:buSzPts val="2000"/>
              <a:buFont typeface="Calibri"/>
              <a:buNone/>
            </a:pPr>
            <a:r>
              <a:rPr lang="en-US" sz="2000" b="0" i="1" u="none" strike="noStrike" cap="none">
                <a:solidFill>
                  <a:srgbClr val="000000"/>
                </a:solidFill>
                <a:latin typeface="Calibri"/>
                <a:ea typeface="Calibri"/>
                <a:cs typeface="Calibri"/>
                <a:sym typeface="Calibri"/>
              </a:rPr>
              <a:t>L</a:t>
            </a:r>
            <a:r>
              <a:rPr lang="en-US" sz="2000" b="0" i="0" u="none" strike="noStrike" cap="none">
                <a:solidFill>
                  <a:srgbClr val="000000"/>
                </a:solidFill>
                <a:latin typeface="Calibri"/>
                <a:ea typeface="Calibri"/>
                <a:cs typeface="Calibri"/>
                <a:sym typeface="Calibri"/>
              </a:rPr>
              <a:t> bits</a:t>
            </a:r>
            <a:endParaRPr/>
          </a:p>
          <a:p>
            <a:pPr marL="0" marR="0" lvl="0" indent="0" algn="l" rtl="0">
              <a:lnSpc>
                <a:spcPct val="85000"/>
              </a:lnSpc>
              <a:spcBef>
                <a:spcPts val="0"/>
              </a:spcBef>
              <a:spcAft>
                <a:spcPts val="0"/>
              </a:spcAft>
              <a:buClr>
                <a:srgbClr val="000000"/>
              </a:buClr>
              <a:buSzPts val="2000"/>
              <a:buFont typeface="Calibri"/>
              <a:buNone/>
            </a:pPr>
            <a:r>
              <a:rPr lang="en-US" sz="2000" b="0" i="0" u="none" strike="noStrike" cap="none">
                <a:solidFill>
                  <a:srgbClr val="000000"/>
                </a:solidFill>
                <a:latin typeface="Calibri"/>
                <a:ea typeface="Calibri"/>
                <a:cs typeface="Calibri"/>
                <a:sym typeface="Calibri"/>
              </a:rPr>
              <a:t>per packet</a:t>
            </a:r>
            <a:endParaRPr/>
          </a:p>
        </p:txBody>
      </p:sp>
      <p:sp>
        <p:nvSpPr>
          <p:cNvPr id="5701" name="Google Shape;5701;p30"/>
          <p:cNvSpPr txBox="1"/>
          <p:nvPr/>
        </p:nvSpPr>
        <p:spPr>
          <a:xfrm>
            <a:off x="6873433" y="2869739"/>
            <a:ext cx="752129"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Calibri"/>
              <a:buNone/>
            </a:pPr>
            <a:r>
              <a:rPr lang="en-US" sz="2000" b="0" i="1" u="none" strike="noStrike" cap="none">
                <a:solidFill>
                  <a:srgbClr val="000000"/>
                </a:solidFill>
                <a:latin typeface="Calibri"/>
                <a:ea typeface="Calibri"/>
                <a:cs typeface="Calibri"/>
                <a:sym typeface="Calibri"/>
              </a:rPr>
              <a:t>R</a:t>
            </a:r>
            <a:r>
              <a:rPr lang="en-US" sz="2000" b="0" i="0" u="none" strike="noStrike" cap="none">
                <a:solidFill>
                  <a:srgbClr val="000000"/>
                </a:solidFill>
                <a:latin typeface="Calibri"/>
                <a:ea typeface="Calibri"/>
                <a:cs typeface="Calibri"/>
                <a:sym typeface="Calibri"/>
              </a:rPr>
              <a:t> bps</a:t>
            </a:r>
            <a:endParaRPr/>
          </a:p>
        </p:txBody>
      </p:sp>
      <p:grpSp>
        <p:nvGrpSpPr>
          <p:cNvPr id="5702" name="Google Shape;5702;p30"/>
          <p:cNvGrpSpPr/>
          <p:nvPr/>
        </p:nvGrpSpPr>
        <p:grpSpPr>
          <a:xfrm>
            <a:off x="7945714" y="3980381"/>
            <a:ext cx="3855279" cy="2295280"/>
            <a:chOff x="7836061" y="3795186"/>
            <a:chExt cx="3855279" cy="2295280"/>
          </a:xfrm>
        </p:grpSpPr>
        <p:sp>
          <p:nvSpPr>
            <p:cNvPr id="5703" name="Google Shape;5703;p30"/>
            <p:cNvSpPr/>
            <p:nvPr/>
          </p:nvSpPr>
          <p:spPr>
            <a:xfrm>
              <a:off x="7836061" y="3795186"/>
              <a:ext cx="3831220" cy="1969006"/>
            </a:xfrm>
            <a:prstGeom prst="rect">
              <a:avLst/>
            </a:prstGeom>
            <a:solidFill>
              <a:srgbClr val="D8E2F3">
                <a:alpha val="46666"/>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5704" name="Google Shape;5704;p30"/>
            <p:cNvSpPr txBox="1"/>
            <p:nvPr/>
          </p:nvSpPr>
          <p:spPr>
            <a:xfrm>
              <a:off x="7836061" y="3858441"/>
              <a:ext cx="3855279" cy="2232025"/>
            </a:xfrm>
            <a:prstGeom prst="rect">
              <a:avLst/>
            </a:prstGeom>
            <a:noFill/>
            <a:ln>
              <a:noFill/>
            </a:ln>
          </p:spPr>
          <p:txBody>
            <a:bodyPr spcFirstLastPara="1" wrap="square" lIns="91425" tIns="45700" rIns="91425" bIns="45700" anchor="t" anchorCtr="0">
              <a:normAutofit/>
            </a:bodyPr>
            <a:lstStyle/>
            <a:p>
              <a:pPr marL="352425" marR="0" lvl="0" indent="-341313" algn="l" rtl="0">
                <a:lnSpc>
                  <a:spcPct val="90000"/>
                </a:lnSpc>
                <a:spcBef>
                  <a:spcPts val="0"/>
                </a:spcBef>
                <a:spcAft>
                  <a:spcPts val="0"/>
                </a:spcAft>
                <a:buClr>
                  <a:srgbClr val="0000A3"/>
                </a:buClr>
                <a:buSzPts val="2400"/>
                <a:buFont typeface="Noto Sans Symbols"/>
                <a:buNone/>
              </a:pPr>
              <a:r>
                <a:rPr lang="en-US" sz="2400" b="0" i="1" u="none" strike="noStrike" cap="none">
                  <a:solidFill>
                    <a:srgbClr val="000099"/>
                  </a:solidFill>
                  <a:latin typeface="Calibri"/>
                  <a:ea typeface="Calibri"/>
                  <a:cs typeface="Calibri"/>
                  <a:sym typeface="Calibri"/>
                </a:rPr>
                <a:t>One-hop numerical example:</a:t>
              </a:r>
              <a:endParaRPr/>
            </a:p>
            <a:p>
              <a:pPr marL="231775" marR="0" lvl="0" indent="-231775" algn="l" rtl="0">
                <a:lnSpc>
                  <a:spcPct val="90000"/>
                </a:lnSpc>
                <a:spcBef>
                  <a:spcPts val="400"/>
                </a:spcBef>
                <a:spcAft>
                  <a:spcPts val="0"/>
                </a:spcAft>
                <a:buClr>
                  <a:srgbClr val="0000A3"/>
                </a:buClr>
                <a:buSzPts val="2400"/>
                <a:buFont typeface="Noto Sans Symbols"/>
                <a:buChar char="▪"/>
              </a:pPr>
              <a:r>
                <a:rPr lang="en-US" sz="2400" b="0" i="1" u="none" strike="noStrike" cap="none">
                  <a:solidFill>
                    <a:srgbClr val="000000"/>
                  </a:solidFill>
                  <a:latin typeface="Calibri"/>
                  <a:ea typeface="Calibri"/>
                  <a:cs typeface="Calibri"/>
                  <a:sym typeface="Calibri"/>
                </a:rPr>
                <a:t>L</a:t>
              </a:r>
              <a:r>
                <a:rPr lang="en-US" sz="2400" b="0" i="0" u="none" strike="noStrike" cap="none">
                  <a:solidFill>
                    <a:srgbClr val="000000"/>
                  </a:solidFill>
                  <a:latin typeface="Calibri"/>
                  <a:ea typeface="Calibri"/>
                  <a:cs typeface="Calibri"/>
                  <a:sym typeface="Calibri"/>
                </a:rPr>
                <a:t> = 10 Kbits</a:t>
              </a:r>
              <a:endParaRPr/>
            </a:p>
            <a:p>
              <a:pPr marL="231775" marR="0" lvl="0" indent="-231775" algn="l" rtl="0">
                <a:lnSpc>
                  <a:spcPct val="90000"/>
                </a:lnSpc>
                <a:spcBef>
                  <a:spcPts val="400"/>
                </a:spcBef>
                <a:spcAft>
                  <a:spcPts val="0"/>
                </a:spcAft>
                <a:buClr>
                  <a:srgbClr val="0000A3"/>
                </a:buClr>
                <a:buSzPts val="2400"/>
                <a:buFont typeface="Noto Sans Symbols"/>
                <a:buChar char="▪"/>
              </a:pPr>
              <a:r>
                <a:rPr lang="en-US" sz="2400" b="0" i="1" u="none" strike="noStrike" cap="none">
                  <a:solidFill>
                    <a:srgbClr val="000000"/>
                  </a:solidFill>
                  <a:latin typeface="Calibri"/>
                  <a:ea typeface="Calibri"/>
                  <a:cs typeface="Calibri"/>
                  <a:sym typeface="Calibri"/>
                </a:rPr>
                <a:t>R</a:t>
              </a:r>
              <a:r>
                <a:rPr lang="en-US" sz="2400" b="0" i="0" u="none" strike="noStrike" cap="none">
                  <a:solidFill>
                    <a:srgbClr val="000000"/>
                  </a:solidFill>
                  <a:latin typeface="Calibri"/>
                  <a:ea typeface="Calibri"/>
                  <a:cs typeface="Calibri"/>
                  <a:sym typeface="Calibri"/>
                </a:rPr>
                <a:t> = 100 Mbps</a:t>
              </a:r>
              <a:endParaRPr/>
            </a:p>
            <a:p>
              <a:pPr marL="231775" marR="0" lvl="0" indent="-231775" algn="l" rtl="0">
                <a:lnSpc>
                  <a:spcPct val="90000"/>
                </a:lnSpc>
                <a:spcBef>
                  <a:spcPts val="400"/>
                </a:spcBef>
                <a:spcAft>
                  <a:spcPts val="0"/>
                </a:spcAft>
                <a:buClr>
                  <a:srgbClr val="0000A3"/>
                </a:buClr>
                <a:buSzPts val="2400"/>
                <a:buFont typeface="Noto Sans Symbols"/>
                <a:buChar char="▪"/>
              </a:pPr>
              <a:r>
                <a:rPr lang="en-US" sz="2400" b="0" i="0" u="none" strike="noStrike" cap="none">
                  <a:solidFill>
                    <a:srgbClr val="000000"/>
                  </a:solidFill>
                  <a:latin typeface="Calibri"/>
                  <a:ea typeface="Calibri"/>
                  <a:cs typeface="Calibri"/>
                  <a:sym typeface="Calibri"/>
                </a:rPr>
                <a:t>one-hop transmission delay = 0.1 msec</a:t>
              </a:r>
              <a:endParaRPr/>
            </a:p>
          </p:txBody>
        </p:sp>
      </p:grpSp>
      <p:sp>
        <p:nvSpPr>
          <p:cNvPr id="5705" name="Google Shape;5705;p30"/>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Introduction: 1-</a:t>
            </a:r>
            <a:fld id="{00000000-1234-1234-1234-123412341234}" type="slidenum">
              <a:rPr lang="en-US"/>
              <a:t>30</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702"/>
                                        </p:tgtEl>
                                        <p:attrNameLst>
                                          <p:attrName>style.visibility</p:attrName>
                                        </p:attrNameLst>
                                      </p:cBhvr>
                                      <p:to>
                                        <p:strVal val="visible"/>
                                      </p:to>
                                    </p:set>
                                    <p:animEffect transition="in" filter="fade">
                                      <p:cBhvr>
                                        <p:cTn id="7" dur="500"/>
                                        <p:tgtEl>
                                          <p:spTgt spid="57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710"/>
        <p:cNvGrpSpPr/>
        <p:nvPr/>
      </p:nvGrpSpPr>
      <p:grpSpPr>
        <a:xfrm>
          <a:off x="0" y="0"/>
          <a:ext cx="0" cy="0"/>
          <a:chOff x="0" y="0"/>
          <a:chExt cx="0" cy="0"/>
        </a:xfrm>
      </p:grpSpPr>
      <p:sp>
        <p:nvSpPr>
          <p:cNvPr id="5711" name="Google Shape;5711;p31"/>
          <p:cNvSpPr txBox="1">
            <a:spLocks noGrp="1"/>
          </p:cNvSpPr>
          <p:nvPr>
            <p:ph type="title"/>
          </p:nvPr>
        </p:nvSpPr>
        <p:spPr>
          <a:xfrm>
            <a:off x="825267" y="336191"/>
            <a:ext cx="10515600"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4400"/>
              <a:buFont typeface="Calibri"/>
              <a:buNone/>
            </a:pPr>
            <a:r>
              <a:rPr lang="en-US"/>
              <a:t>Packet-switching: queueing</a:t>
            </a:r>
            <a:endParaRPr/>
          </a:p>
        </p:txBody>
      </p:sp>
      <p:grpSp>
        <p:nvGrpSpPr>
          <p:cNvPr id="5712" name="Google Shape;5712;p31"/>
          <p:cNvGrpSpPr/>
          <p:nvPr/>
        </p:nvGrpSpPr>
        <p:grpSpPr>
          <a:xfrm>
            <a:off x="8836206" y="2201232"/>
            <a:ext cx="779462" cy="679450"/>
            <a:chOff x="-44" y="1473"/>
            <a:chExt cx="981" cy="1105"/>
          </a:xfrm>
        </p:grpSpPr>
        <p:pic>
          <p:nvPicPr>
            <p:cNvPr id="5713" name="Google Shape;5713;p31" descr="desktop_computer_stylized_medium"/>
            <p:cNvPicPr preferRelativeResize="0"/>
            <p:nvPr/>
          </p:nvPicPr>
          <p:blipFill rotWithShape="1">
            <a:blip r:embed="rId3">
              <a:alphaModFix/>
            </a:blip>
            <a:srcRect/>
            <a:stretch/>
          </p:blipFill>
          <p:spPr>
            <a:xfrm flipH="1">
              <a:off x="-44" y="1473"/>
              <a:ext cx="981" cy="1105"/>
            </a:xfrm>
            <a:prstGeom prst="rect">
              <a:avLst/>
            </a:prstGeom>
            <a:noFill/>
            <a:ln>
              <a:noFill/>
            </a:ln>
          </p:spPr>
        </p:pic>
        <p:sp>
          <p:nvSpPr>
            <p:cNvPr id="5714" name="Google Shape;5714;p31"/>
            <p:cNvSpPr/>
            <p:nvPr/>
          </p:nvSpPr>
          <p:spPr>
            <a:xfrm flipH="1">
              <a:off x="374" y="1579"/>
              <a:ext cx="477" cy="506"/>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rgbClr val="FFFFFF"/>
                </a:gs>
              </a:gsLst>
              <a:lin ang="27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Calibri"/>
                <a:ea typeface="Calibri"/>
                <a:cs typeface="Calibri"/>
                <a:sym typeface="Calibri"/>
              </a:endParaRPr>
            </a:p>
          </p:txBody>
        </p:sp>
      </p:grpSp>
      <p:cxnSp>
        <p:nvCxnSpPr>
          <p:cNvPr id="5715" name="Google Shape;5715;p31"/>
          <p:cNvCxnSpPr/>
          <p:nvPr/>
        </p:nvCxnSpPr>
        <p:spPr>
          <a:xfrm>
            <a:off x="3422622" y="1813032"/>
            <a:ext cx="984459" cy="431063"/>
          </a:xfrm>
          <a:prstGeom prst="straightConnector1">
            <a:avLst/>
          </a:prstGeom>
          <a:noFill/>
          <a:ln w="19050" cap="flat" cmpd="sng">
            <a:solidFill>
              <a:srgbClr val="000000"/>
            </a:solidFill>
            <a:prstDash val="solid"/>
            <a:round/>
            <a:headEnd type="none" w="med" len="med"/>
            <a:tailEnd type="none" w="med" len="med"/>
          </a:ln>
        </p:spPr>
      </p:cxnSp>
      <p:cxnSp>
        <p:nvCxnSpPr>
          <p:cNvPr id="5716" name="Google Shape;5716;p31"/>
          <p:cNvCxnSpPr/>
          <p:nvPr/>
        </p:nvCxnSpPr>
        <p:spPr>
          <a:xfrm rot="10800000" flipH="1">
            <a:off x="3807005" y="2371933"/>
            <a:ext cx="722173" cy="476998"/>
          </a:xfrm>
          <a:prstGeom prst="straightConnector1">
            <a:avLst/>
          </a:prstGeom>
          <a:noFill/>
          <a:ln w="19050" cap="flat" cmpd="sng">
            <a:solidFill>
              <a:srgbClr val="000000"/>
            </a:solidFill>
            <a:prstDash val="solid"/>
            <a:round/>
            <a:headEnd type="none" w="med" len="med"/>
            <a:tailEnd type="none" w="med" len="med"/>
          </a:ln>
        </p:spPr>
      </p:cxnSp>
      <p:cxnSp>
        <p:nvCxnSpPr>
          <p:cNvPr id="5717" name="Google Shape;5717;p31"/>
          <p:cNvCxnSpPr/>
          <p:nvPr/>
        </p:nvCxnSpPr>
        <p:spPr>
          <a:xfrm>
            <a:off x="5504043" y="2285370"/>
            <a:ext cx="2287168" cy="1"/>
          </a:xfrm>
          <a:prstGeom prst="straightConnector1">
            <a:avLst/>
          </a:prstGeom>
          <a:noFill/>
          <a:ln w="19050" cap="flat" cmpd="sng">
            <a:solidFill>
              <a:srgbClr val="000000"/>
            </a:solidFill>
            <a:prstDash val="solid"/>
            <a:round/>
            <a:headEnd type="none" w="med" len="med"/>
            <a:tailEnd type="none" w="med" len="med"/>
          </a:ln>
        </p:spPr>
      </p:cxnSp>
      <p:cxnSp>
        <p:nvCxnSpPr>
          <p:cNvPr id="5718" name="Google Shape;5718;p31"/>
          <p:cNvCxnSpPr/>
          <p:nvPr/>
        </p:nvCxnSpPr>
        <p:spPr>
          <a:xfrm rot="10800000">
            <a:off x="8165418" y="2467932"/>
            <a:ext cx="9525" cy="363538"/>
          </a:xfrm>
          <a:prstGeom prst="straightConnector1">
            <a:avLst/>
          </a:prstGeom>
          <a:noFill/>
          <a:ln w="19050" cap="flat" cmpd="sng">
            <a:solidFill>
              <a:srgbClr val="000000"/>
            </a:solidFill>
            <a:prstDash val="solid"/>
            <a:round/>
            <a:headEnd type="none" w="med" len="med"/>
            <a:tailEnd type="none" w="med" len="med"/>
          </a:ln>
        </p:spPr>
      </p:cxnSp>
      <p:cxnSp>
        <p:nvCxnSpPr>
          <p:cNvPr id="5719" name="Google Shape;5719;p31"/>
          <p:cNvCxnSpPr/>
          <p:nvPr/>
        </p:nvCxnSpPr>
        <p:spPr>
          <a:xfrm rot="10800000" flipH="1">
            <a:off x="8684793" y="1917070"/>
            <a:ext cx="604838" cy="307975"/>
          </a:xfrm>
          <a:prstGeom prst="straightConnector1">
            <a:avLst/>
          </a:prstGeom>
          <a:noFill/>
          <a:ln w="19050" cap="flat" cmpd="sng">
            <a:solidFill>
              <a:srgbClr val="000000"/>
            </a:solidFill>
            <a:prstDash val="solid"/>
            <a:round/>
            <a:headEnd type="none" w="med" len="med"/>
            <a:tailEnd type="none" w="med" len="med"/>
          </a:ln>
        </p:spPr>
      </p:cxnSp>
      <p:sp>
        <p:nvSpPr>
          <p:cNvPr id="5720" name="Google Shape;5720;p31"/>
          <p:cNvSpPr/>
          <p:nvPr/>
        </p:nvSpPr>
        <p:spPr>
          <a:xfrm>
            <a:off x="5702481" y="2072645"/>
            <a:ext cx="147637" cy="200025"/>
          </a:xfrm>
          <a:prstGeom prst="rect">
            <a:avLst/>
          </a:prstGeom>
          <a:solidFill>
            <a:srgbClr val="00CC99"/>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5721" name="Google Shape;5721;p31"/>
          <p:cNvSpPr/>
          <p:nvPr/>
        </p:nvSpPr>
        <p:spPr>
          <a:xfrm>
            <a:off x="5864406" y="2072645"/>
            <a:ext cx="147637" cy="200025"/>
          </a:xfrm>
          <a:prstGeom prst="rect">
            <a:avLst/>
          </a:prstGeom>
          <a:solidFill>
            <a:srgbClr val="3333CC"/>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5722" name="Google Shape;5722;p31"/>
          <p:cNvSpPr/>
          <p:nvPr/>
        </p:nvSpPr>
        <p:spPr>
          <a:xfrm>
            <a:off x="6026331" y="2072645"/>
            <a:ext cx="147637" cy="200025"/>
          </a:xfrm>
          <a:prstGeom prst="rect">
            <a:avLst/>
          </a:prstGeom>
          <a:solidFill>
            <a:srgbClr val="00CC99"/>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5723" name="Google Shape;5723;p31"/>
          <p:cNvSpPr/>
          <p:nvPr/>
        </p:nvSpPr>
        <p:spPr>
          <a:xfrm>
            <a:off x="6188256" y="2072645"/>
            <a:ext cx="147637" cy="200025"/>
          </a:xfrm>
          <a:prstGeom prst="rect">
            <a:avLst/>
          </a:prstGeom>
          <a:solidFill>
            <a:srgbClr val="00CC99"/>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5724" name="Google Shape;5724;p31"/>
          <p:cNvSpPr/>
          <p:nvPr/>
        </p:nvSpPr>
        <p:spPr>
          <a:xfrm>
            <a:off x="6350181" y="2072645"/>
            <a:ext cx="147637" cy="200025"/>
          </a:xfrm>
          <a:prstGeom prst="rect">
            <a:avLst/>
          </a:prstGeom>
          <a:solidFill>
            <a:srgbClr val="3333CC"/>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5725" name="Google Shape;5725;p31"/>
          <p:cNvSpPr/>
          <p:nvPr/>
        </p:nvSpPr>
        <p:spPr>
          <a:xfrm>
            <a:off x="6721656" y="2072645"/>
            <a:ext cx="147637" cy="200025"/>
          </a:xfrm>
          <a:prstGeom prst="rect">
            <a:avLst/>
          </a:prstGeom>
          <a:solidFill>
            <a:srgbClr val="3333CC"/>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5726" name="Google Shape;5726;p31"/>
          <p:cNvSpPr/>
          <p:nvPr/>
        </p:nvSpPr>
        <p:spPr>
          <a:xfrm>
            <a:off x="7263981" y="2067882"/>
            <a:ext cx="147637" cy="200025"/>
          </a:xfrm>
          <a:prstGeom prst="rect">
            <a:avLst/>
          </a:prstGeom>
          <a:solidFill>
            <a:srgbClr val="00CC99"/>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5727" name="Google Shape;5727;p31"/>
          <p:cNvSpPr/>
          <p:nvPr/>
        </p:nvSpPr>
        <p:spPr>
          <a:xfrm>
            <a:off x="4062595" y="2529818"/>
            <a:ext cx="147637" cy="200025"/>
          </a:xfrm>
          <a:prstGeom prst="rect">
            <a:avLst/>
          </a:prstGeom>
          <a:solidFill>
            <a:srgbClr val="3333CC"/>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Calibri"/>
              <a:ea typeface="Calibri"/>
              <a:cs typeface="Calibri"/>
              <a:sym typeface="Calibri"/>
            </a:endParaRPr>
          </a:p>
        </p:txBody>
      </p:sp>
      <p:cxnSp>
        <p:nvCxnSpPr>
          <p:cNvPr id="5728" name="Google Shape;5728;p31"/>
          <p:cNvCxnSpPr/>
          <p:nvPr/>
        </p:nvCxnSpPr>
        <p:spPr>
          <a:xfrm>
            <a:off x="6083481" y="1963107"/>
            <a:ext cx="1062037" cy="0"/>
          </a:xfrm>
          <a:prstGeom prst="straightConnector1">
            <a:avLst/>
          </a:prstGeom>
          <a:noFill/>
          <a:ln w="9525" cap="flat" cmpd="sng">
            <a:solidFill>
              <a:srgbClr val="000000"/>
            </a:solidFill>
            <a:prstDash val="solid"/>
            <a:round/>
            <a:headEnd type="none" w="med" len="med"/>
            <a:tailEnd type="triangle" w="med" len="med"/>
          </a:ln>
        </p:spPr>
      </p:cxnSp>
      <p:sp>
        <p:nvSpPr>
          <p:cNvPr id="5729" name="Google Shape;5729;p31"/>
          <p:cNvSpPr txBox="1"/>
          <p:nvPr/>
        </p:nvSpPr>
        <p:spPr>
          <a:xfrm>
            <a:off x="2827410" y="1545542"/>
            <a:ext cx="333746"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B050"/>
              </a:buClr>
              <a:buSzPts val="2000"/>
              <a:buFont typeface="Calibri"/>
              <a:buNone/>
            </a:pPr>
            <a:r>
              <a:rPr lang="en-US" sz="2000" b="0" i="0" u="none" strike="noStrike" cap="none">
                <a:solidFill>
                  <a:srgbClr val="00B050"/>
                </a:solidFill>
                <a:latin typeface="Calibri"/>
                <a:ea typeface="Calibri"/>
                <a:cs typeface="Calibri"/>
                <a:sym typeface="Calibri"/>
              </a:rPr>
              <a:t>A</a:t>
            </a:r>
            <a:endParaRPr sz="2400" b="0" i="0" u="none" strike="noStrike" cap="none">
              <a:solidFill>
                <a:srgbClr val="00B050"/>
              </a:solidFill>
              <a:latin typeface="Calibri"/>
              <a:ea typeface="Calibri"/>
              <a:cs typeface="Calibri"/>
              <a:sym typeface="Calibri"/>
            </a:endParaRPr>
          </a:p>
        </p:txBody>
      </p:sp>
      <p:sp>
        <p:nvSpPr>
          <p:cNvPr id="5730" name="Google Shape;5730;p31"/>
          <p:cNvSpPr txBox="1"/>
          <p:nvPr/>
        </p:nvSpPr>
        <p:spPr>
          <a:xfrm>
            <a:off x="3133638" y="2494764"/>
            <a:ext cx="324128"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99"/>
              </a:buClr>
              <a:buSzPts val="2000"/>
              <a:buFont typeface="Calibri"/>
              <a:buNone/>
            </a:pPr>
            <a:r>
              <a:rPr lang="en-US" sz="2000" b="0" i="0" u="none" strike="noStrike" cap="none">
                <a:solidFill>
                  <a:srgbClr val="000099"/>
                </a:solidFill>
                <a:latin typeface="Calibri"/>
                <a:ea typeface="Calibri"/>
                <a:cs typeface="Calibri"/>
                <a:sym typeface="Calibri"/>
              </a:rPr>
              <a:t>B</a:t>
            </a:r>
            <a:endParaRPr sz="2400" b="0" i="0" u="none" strike="noStrike" cap="none">
              <a:solidFill>
                <a:srgbClr val="000099"/>
              </a:solidFill>
              <a:latin typeface="Calibri"/>
              <a:ea typeface="Calibri"/>
              <a:cs typeface="Calibri"/>
              <a:sym typeface="Calibri"/>
            </a:endParaRPr>
          </a:p>
        </p:txBody>
      </p:sp>
      <p:sp>
        <p:nvSpPr>
          <p:cNvPr id="5731" name="Google Shape;5731;p31"/>
          <p:cNvSpPr txBox="1"/>
          <p:nvPr/>
        </p:nvSpPr>
        <p:spPr>
          <a:xfrm>
            <a:off x="9575296" y="1479154"/>
            <a:ext cx="320922"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B050"/>
              </a:buClr>
              <a:buSzPts val="2000"/>
              <a:buFont typeface="Calibri"/>
              <a:buNone/>
            </a:pPr>
            <a:r>
              <a:rPr lang="en-US" sz="2000" b="0" i="0" u="none" strike="noStrike" cap="none">
                <a:solidFill>
                  <a:srgbClr val="00B050"/>
                </a:solidFill>
                <a:latin typeface="Calibri"/>
                <a:ea typeface="Calibri"/>
                <a:cs typeface="Calibri"/>
                <a:sym typeface="Calibri"/>
              </a:rPr>
              <a:t>C</a:t>
            </a:r>
            <a:endParaRPr sz="2400" b="0" i="0" u="none" strike="noStrike" cap="none">
              <a:solidFill>
                <a:srgbClr val="00B050"/>
              </a:solidFill>
              <a:latin typeface="Calibri"/>
              <a:ea typeface="Calibri"/>
              <a:cs typeface="Calibri"/>
              <a:sym typeface="Calibri"/>
            </a:endParaRPr>
          </a:p>
        </p:txBody>
      </p:sp>
      <p:sp>
        <p:nvSpPr>
          <p:cNvPr id="5732" name="Google Shape;5732;p31"/>
          <p:cNvSpPr txBox="1"/>
          <p:nvPr/>
        </p:nvSpPr>
        <p:spPr>
          <a:xfrm>
            <a:off x="3622531" y="1345724"/>
            <a:ext cx="1564787"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Calibri"/>
              <a:buNone/>
            </a:pPr>
            <a:r>
              <a:rPr lang="en-US" sz="2000" b="0" i="1" u="none" strike="noStrike" cap="none">
                <a:solidFill>
                  <a:srgbClr val="000000"/>
                </a:solidFill>
                <a:latin typeface="Calibri"/>
                <a:ea typeface="Calibri"/>
                <a:cs typeface="Calibri"/>
                <a:sym typeface="Calibri"/>
              </a:rPr>
              <a:t>R</a:t>
            </a:r>
            <a:r>
              <a:rPr lang="en-US" sz="2000" b="0" i="0" u="none" strike="noStrike" cap="none">
                <a:solidFill>
                  <a:srgbClr val="000000"/>
                </a:solidFill>
                <a:latin typeface="Calibri"/>
                <a:ea typeface="Calibri"/>
                <a:cs typeface="Calibri"/>
                <a:sym typeface="Calibri"/>
              </a:rPr>
              <a:t> = 100 Mb/s</a:t>
            </a:r>
            <a:endParaRPr/>
          </a:p>
        </p:txBody>
      </p:sp>
      <p:sp>
        <p:nvSpPr>
          <p:cNvPr id="5733" name="Google Shape;5733;p31"/>
          <p:cNvSpPr txBox="1"/>
          <p:nvPr/>
        </p:nvSpPr>
        <p:spPr>
          <a:xfrm>
            <a:off x="5697718" y="2382932"/>
            <a:ext cx="1499065"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Calibri"/>
              <a:buNone/>
            </a:pPr>
            <a:r>
              <a:rPr lang="en-US" sz="2000" b="0" i="1" u="none" strike="noStrike" cap="none">
                <a:solidFill>
                  <a:srgbClr val="000000"/>
                </a:solidFill>
                <a:latin typeface="Calibri"/>
                <a:ea typeface="Calibri"/>
                <a:cs typeface="Calibri"/>
                <a:sym typeface="Calibri"/>
              </a:rPr>
              <a:t>R</a:t>
            </a:r>
            <a:r>
              <a:rPr lang="en-US" sz="2000" b="0" i="0" u="none" strike="noStrike" cap="none">
                <a:solidFill>
                  <a:srgbClr val="000000"/>
                </a:solidFill>
                <a:latin typeface="Calibri"/>
                <a:ea typeface="Calibri"/>
                <a:cs typeface="Calibri"/>
                <a:sym typeface="Calibri"/>
              </a:rPr>
              <a:t> = 1.5 Mb/s</a:t>
            </a:r>
            <a:endParaRPr sz="2400" b="0" i="0" u="none" strike="noStrike" cap="none">
              <a:solidFill>
                <a:srgbClr val="00CC99"/>
              </a:solidFill>
              <a:latin typeface="Calibri"/>
              <a:ea typeface="Calibri"/>
              <a:cs typeface="Calibri"/>
              <a:sym typeface="Calibri"/>
            </a:endParaRPr>
          </a:p>
        </p:txBody>
      </p:sp>
      <p:sp>
        <p:nvSpPr>
          <p:cNvPr id="5734" name="Google Shape;5734;p31"/>
          <p:cNvSpPr txBox="1"/>
          <p:nvPr/>
        </p:nvSpPr>
        <p:spPr>
          <a:xfrm>
            <a:off x="8199018" y="2880682"/>
            <a:ext cx="184150" cy="457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CC99"/>
              </a:solidFill>
              <a:latin typeface="Calibri"/>
              <a:ea typeface="Calibri"/>
              <a:cs typeface="Calibri"/>
              <a:sym typeface="Calibri"/>
            </a:endParaRPr>
          </a:p>
        </p:txBody>
      </p:sp>
      <p:cxnSp>
        <p:nvCxnSpPr>
          <p:cNvPr id="5735" name="Google Shape;5735;p31"/>
          <p:cNvCxnSpPr/>
          <p:nvPr/>
        </p:nvCxnSpPr>
        <p:spPr>
          <a:xfrm>
            <a:off x="8734606" y="3033082"/>
            <a:ext cx="984250" cy="0"/>
          </a:xfrm>
          <a:prstGeom prst="straightConnector1">
            <a:avLst/>
          </a:prstGeom>
          <a:noFill/>
          <a:ln w="19050" cap="flat" cmpd="sng">
            <a:solidFill>
              <a:srgbClr val="000000"/>
            </a:solidFill>
            <a:prstDash val="solid"/>
            <a:round/>
            <a:headEnd type="none" w="med" len="med"/>
            <a:tailEnd type="none" w="med" len="med"/>
          </a:ln>
        </p:spPr>
      </p:cxnSp>
      <p:cxnSp>
        <p:nvCxnSpPr>
          <p:cNvPr id="5736" name="Google Shape;5736;p31"/>
          <p:cNvCxnSpPr/>
          <p:nvPr/>
        </p:nvCxnSpPr>
        <p:spPr>
          <a:xfrm flipH="1">
            <a:off x="8244205" y="2736221"/>
            <a:ext cx="950175" cy="168376"/>
          </a:xfrm>
          <a:prstGeom prst="straightConnector1">
            <a:avLst/>
          </a:prstGeom>
          <a:noFill/>
          <a:ln w="19050" cap="flat" cmpd="sng">
            <a:solidFill>
              <a:srgbClr val="000000"/>
            </a:solidFill>
            <a:prstDash val="solid"/>
            <a:round/>
            <a:headEnd type="none" w="med" len="med"/>
            <a:tailEnd type="none" w="med" len="med"/>
          </a:ln>
        </p:spPr>
      </p:cxnSp>
      <p:sp>
        <p:nvSpPr>
          <p:cNvPr id="5737" name="Google Shape;5737;p31"/>
          <p:cNvSpPr txBox="1"/>
          <p:nvPr/>
        </p:nvSpPr>
        <p:spPr>
          <a:xfrm>
            <a:off x="9499682" y="2250194"/>
            <a:ext cx="404813"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Calibri"/>
              <a:buNone/>
            </a:pPr>
            <a:r>
              <a:rPr lang="en-US" sz="2000" b="0" i="0" u="none" strike="noStrike" cap="none">
                <a:solidFill>
                  <a:srgbClr val="000000"/>
                </a:solidFill>
                <a:latin typeface="Calibri"/>
                <a:ea typeface="Calibri"/>
                <a:cs typeface="Calibri"/>
                <a:sym typeface="Calibri"/>
              </a:rPr>
              <a:t>D</a:t>
            </a:r>
            <a:endParaRPr sz="2000" b="0" i="0" u="none" strike="noStrike" cap="none">
              <a:solidFill>
                <a:srgbClr val="00CC99"/>
              </a:solidFill>
              <a:latin typeface="Calibri"/>
              <a:ea typeface="Calibri"/>
              <a:cs typeface="Calibri"/>
              <a:sym typeface="Calibri"/>
            </a:endParaRPr>
          </a:p>
        </p:txBody>
      </p:sp>
      <p:sp>
        <p:nvSpPr>
          <p:cNvPr id="5738" name="Google Shape;5738;p31"/>
          <p:cNvSpPr txBox="1"/>
          <p:nvPr/>
        </p:nvSpPr>
        <p:spPr>
          <a:xfrm>
            <a:off x="10325847" y="2632972"/>
            <a:ext cx="309700"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A8"/>
              </a:buClr>
              <a:buSzPts val="2000"/>
              <a:buFont typeface="Calibri"/>
              <a:buNone/>
            </a:pPr>
            <a:r>
              <a:rPr lang="en-US" sz="2000" b="0" i="0" u="none" strike="noStrike" cap="none">
                <a:solidFill>
                  <a:srgbClr val="0000A8"/>
                </a:solidFill>
                <a:latin typeface="Calibri"/>
                <a:ea typeface="Calibri"/>
                <a:cs typeface="Calibri"/>
                <a:sym typeface="Calibri"/>
              </a:rPr>
              <a:t>E</a:t>
            </a:r>
            <a:endParaRPr sz="2400" b="0" i="0" u="none" strike="noStrike" cap="none">
              <a:solidFill>
                <a:srgbClr val="0000A8"/>
              </a:solidFill>
              <a:latin typeface="Calibri"/>
              <a:ea typeface="Calibri"/>
              <a:cs typeface="Calibri"/>
              <a:sym typeface="Calibri"/>
            </a:endParaRPr>
          </a:p>
        </p:txBody>
      </p:sp>
      <p:sp>
        <p:nvSpPr>
          <p:cNvPr id="5739" name="Google Shape;5739;p31"/>
          <p:cNvSpPr txBox="1"/>
          <p:nvPr/>
        </p:nvSpPr>
        <p:spPr>
          <a:xfrm>
            <a:off x="3869197" y="3030215"/>
            <a:ext cx="2686586" cy="800732"/>
          </a:xfrm>
          <a:prstGeom prst="rect">
            <a:avLst/>
          </a:prstGeom>
          <a:noFill/>
          <a:ln>
            <a:noFill/>
          </a:ln>
        </p:spPr>
        <p:txBody>
          <a:bodyPr spcFirstLastPara="1" wrap="square" lIns="91425" tIns="45700" rIns="91425" bIns="45700" anchor="t" anchorCtr="0">
            <a:spAutoFit/>
          </a:bodyPr>
          <a:lstStyle/>
          <a:p>
            <a:pPr marL="0" marR="0" lvl="0" indent="0" algn="ctr" rtl="0">
              <a:lnSpc>
                <a:spcPct val="85000"/>
              </a:lnSpc>
              <a:spcBef>
                <a:spcPts val="0"/>
              </a:spcBef>
              <a:spcAft>
                <a:spcPts val="0"/>
              </a:spcAft>
              <a:buClr>
                <a:srgbClr val="C00000"/>
              </a:buClr>
              <a:buSzPts val="1800"/>
              <a:buFont typeface="Calibri"/>
              <a:buNone/>
            </a:pPr>
            <a:r>
              <a:rPr lang="en-US" sz="1800" b="0" i="0" u="none" strike="noStrike" cap="none">
                <a:solidFill>
                  <a:srgbClr val="C00000"/>
                </a:solidFill>
                <a:latin typeface="Calibri"/>
                <a:ea typeface="Calibri"/>
                <a:cs typeface="Calibri"/>
                <a:sym typeface="Calibri"/>
              </a:rPr>
              <a:t>queue</a:t>
            </a:r>
            <a:r>
              <a:rPr lang="en-US" sz="1800" b="0" i="0" u="none" strike="noStrike" cap="none">
                <a:solidFill>
                  <a:srgbClr val="000000"/>
                </a:solidFill>
                <a:latin typeface="Calibri"/>
                <a:ea typeface="Calibri"/>
                <a:cs typeface="Calibri"/>
                <a:sym typeface="Calibri"/>
              </a:rPr>
              <a:t> of packets</a:t>
            </a:r>
            <a:endParaRPr/>
          </a:p>
          <a:p>
            <a:pPr marL="0" marR="0" lvl="0" indent="0" algn="ctr" rtl="0">
              <a:lnSpc>
                <a:spcPct val="85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waiting for transmission over output link</a:t>
            </a:r>
            <a:endParaRPr sz="1800" b="0" i="0" u="none" strike="noStrike" cap="none">
              <a:solidFill>
                <a:srgbClr val="00CC99"/>
              </a:solidFill>
              <a:latin typeface="Calibri"/>
              <a:ea typeface="Calibri"/>
              <a:cs typeface="Calibri"/>
              <a:sym typeface="Calibri"/>
            </a:endParaRPr>
          </a:p>
        </p:txBody>
      </p:sp>
      <p:pic>
        <p:nvPicPr>
          <p:cNvPr id="5740" name="Google Shape;5740;p31" descr="desktop_computer_stylized_medium"/>
          <p:cNvPicPr preferRelativeResize="0"/>
          <p:nvPr/>
        </p:nvPicPr>
        <p:blipFill rotWithShape="1">
          <a:blip r:embed="rId3">
            <a:alphaModFix/>
          </a:blip>
          <a:srcRect/>
          <a:stretch/>
        </p:blipFill>
        <p:spPr>
          <a:xfrm flipH="1">
            <a:off x="2866218" y="1537657"/>
            <a:ext cx="779463" cy="679450"/>
          </a:xfrm>
          <a:prstGeom prst="rect">
            <a:avLst/>
          </a:prstGeom>
          <a:noFill/>
          <a:ln>
            <a:noFill/>
          </a:ln>
        </p:spPr>
      </p:pic>
      <p:sp>
        <p:nvSpPr>
          <p:cNvPr id="5741" name="Google Shape;5741;p31"/>
          <p:cNvSpPr/>
          <p:nvPr/>
        </p:nvSpPr>
        <p:spPr>
          <a:xfrm flipH="1">
            <a:off x="3198344" y="1602835"/>
            <a:ext cx="379005" cy="311133"/>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rgbClr val="FFFFFF"/>
              </a:gs>
            </a:gsLst>
            <a:lin ang="27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Calibri"/>
              <a:ea typeface="Calibri"/>
              <a:cs typeface="Calibri"/>
              <a:sym typeface="Calibri"/>
            </a:endParaRPr>
          </a:p>
        </p:txBody>
      </p:sp>
      <p:grpSp>
        <p:nvGrpSpPr>
          <p:cNvPr id="5742" name="Google Shape;5742;p31"/>
          <p:cNvGrpSpPr/>
          <p:nvPr/>
        </p:nvGrpSpPr>
        <p:grpSpPr>
          <a:xfrm>
            <a:off x="3157718" y="2512382"/>
            <a:ext cx="779463" cy="679450"/>
            <a:chOff x="-44" y="1473"/>
            <a:chExt cx="981" cy="1105"/>
          </a:xfrm>
        </p:grpSpPr>
        <p:pic>
          <p:nvPicPr>
            <p:cNvPr id="5743" name="Google Shape;5743;p31" descr="desktop_computer_stylized_medium"/>
            <p:cNvPicPr preferRelativeResize="0"/>
            <p:nvPr/>
          </p:nvPicPr>
          <p:blipFill rotWithShape="1">
            <a:blip r:embed="rId3">
              <a:alphaModFix/>
            </a:blip>
            <a:srcRect/>
            <a:stretch/>
          </p:blipFill>
          <p:spPr>
            <a:xfrm flipH="1">
              <a:off x="-44" y="1473"/>
              <a:ext cx="981" cy="1105"/>
            </a:xfrm>
            <a:prstGeom prst="rect">
              <a:avLst/>
            </a:prstGeom>
            <a:noFill/>
            <a:ln>
              <a:noFill/>
            </a:ln>
          </p:spPr>
        </p:pic>
        <p:sp>
          <p:nvSpPr>
            <p:cNvPr id="5744" name="Google Shape;5744;p31"/>
            <p:cNvSpPr/>
            <p:nvPr/>
          </p:nvSpPr>
          <p:spPr>
            <a:xfrm flipH="1">
              <a:off x="374" y="1579"/>
              <a:ext cx="477" cy="506"/>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rgbClr val="FFFFFF"/>
                </a:gs>
              </a:gsLst>
              <a:lin ang="27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Calibri"/>
                <a:ea typeface="Calibri"/>
                <a:cs typeface="Calibri"/>
                <a:sym typeface="Calibri"/>
              </a:endParaRPr>
            </a:p>
          </p:txBody>
        </p:sp>
      </p:grpSp>
      <p:grpSp>
        <p:nvGrpSpPr>
          <p:cNvPr id="5745" name="Google Shape;5745;p31"/>
          <p:cNvGrpSpPr/>
          <p:nvPr/>
        </p:nvGrpSpPr>
        <p:grpSpPr>
          <a:xfrm>
            <a:off x="9553756" y="2572707"/>
            <a:ext cx="779462" cy="679450"/>
            <a:chOff x="-44" y="1473"/>
            <a:chExt cx="981" cy="1105"/>
          </a:xfrm>
        </p:grpSpPr>
        <p:pic>
          <p:nvPicPr>
            <p:cNvPr id="5746" name="Google Shape;5746;p31" descr="desktop_computer_stylized_medium"/>
            <p:cNvPicPr preferRelativeResize="0"/>
            <p:nvPr/>
          </p:nvPicPr>
          <p:blipFill rotWithShape="1">
            <a:blip r:embed="rId3">
              <a:alphaModFix/>
            </a:blip>
            <a:srcRect/>
            <a:stretch/>
          </p:blipFill>
          <p:spPr>
            <a:xfrm flipH="1">
              <a:off x="-44" y="1473"/>
              <a:ext cx="981" cy="1105"/>
            </a:xfrm>
            <a:prstGeom prst="rect">
              <a:avLst/>
            </a:prstGeom>
            <a:noFill/>
            <a:ln>
              <a:noFill/>
            </a:ln>
          </p:spPr>
        </p:pic>
        <p:sp>
          <p:nvSpPr>
            <p:cNvPr id="5747" name="Google Shape;5747;p31"/>
            <p:cNvSpPr/>
            <p:nvPr/>
          </p:nvSpPr>
          <p:spPr>
            <a:xfrm flipH="1">
              <a:off x="374" y="1579"/>
              <a:ext cx="477" cy="506"/>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rgbClr val="FFFFFF"/>
                </a:gs>
              </a:gsLst>
              <a:lin ang="27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Calibri"/>
                <a:ea typeface="Calibri"/>
                <a:cs typeface="Calibri"/>
                <a:sym typeface="Calibri"/>
              </a:endParaRPr>
            </a:p>
          </p:txBody>
        </p:sp>
      </p:grpSp>
      <p:grpSp>
        <p:nvGrpSpPr>
          <p:cNvPr id="5748" name="Google Shape;5748;p31"/>
          <p:cNvGrpSpPr/>
          <p:nvPr/>
        </p:nvGrpSpPr>
        <p:grpSpPr>
          <a:xfrm>
            <a:off x="8918756" y="1380495"/>
            <a:ext cx="779462" cy="679450"/>
            <a:chOff x="-44" y="1473"/>
            <a:chExt cx="981" cy="1105"/>
          </a:xfrm>
        </p:grpSpPr>
        <p:pic>
          <p:nvPicPr>
            <p:cNvPr id="5749" name="Google Shape;5749;p31" descr="desktop_computer_stylized_medium"/>
            <p:cNvPicPr preferRelativeResize="0"/>
            <p:nvPr/>
          </p:nvPicPr>
          <p:blipFill rotWithShape="1">
            <a:blip r:embed="rId3">
              <a:alphaModFix/>
            </a:blip>
            <a:srcRect/>
            <a:stretch/>
          </p:blipFill>
          <p:spPr>
            <a:xfrm flipH="1">
              <a:off x="-44" y="1473"/>
              <a:ext cx="981" cy="1105"/>
            </a:xfrm>
            <a:prstGeom prst="rect">
              <a:avLst/>
            </a:prstGeom>
            <a:noFill/>
            <a:ln>
              <a:noFill/>
            </a:ln>
          </p:spPr>
        </p:pic>
        <p:sp>
          <p:nvSpPr>
            <p:cNvPr id="5750" name="Google Shape;5750;p31"/>
            <p:cNvSpPr/>
            <p:nvPr/>
          </p:nvSpPr>
          <p:spPr>
            <a:xfrm flipH="1">
              <a:off x="374" y="1579"/>
              <a:ext cx="477" cy="506"/>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rgbClr val="FFFFFF"/>
                </a:gs>
              </a:gsLst>
              <a:lin ang="27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Calibri"/>
                <a:ea typeface="Calibri"/>
                <a:cs typeface="Calibri"/>
                <a:sym typeface="Calibri"/>
              </a:endParaRPr>
            </a:p>
          </p:txBody>
        </p:sp>
      </p:grpSp>
      <p:grpSp>
        <p:nvGrpSpPr>
          <p:cNvPr id="5751" name="Google Shape;5751;p31"/>
          <p:cNvGrpSpPr/>
          <p:nvPr/>
        </p:nvGrpSpPr>
        <p:grpSpPr>
          <a:xfrm>
            <a:off x="7595249" y="2045192"/>
            <a:ext cx="1146494" cy="498545"/>
            <a:chOff x="7493876" y="2774731"/>
            <a:chExt cx="1481958" cy="894622"/>
          </a:xfrm>
        </p:grpSpPr>
        <p:sp>
          <p:nvSpPr>
            <p:cNvPr id="5752" name="Google Shape;5752;p31"/>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5753" name="Google Shape;5753;p31"/>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5754" name="Google Shape;5754;p31"/>
            <p:cNvGrpSpPr/>
            <p:nvPr/>
          </p:nvGrpSpPr>
          <p:grpSpPr>
            <a:xfrm>
              <a:off x="7713663" y="2848339"/>
              <a:ext cx="1042107" cy="425543"/>
              <a:chOff x="7786941" y="2884917"/>
              <a:chExt cx="897649" cy="353919"/>
            </a:xfrm>
          </p:grpSpPr>
          <p:sp>
            <p:nvSpPr>
              <p:cNvPr id="5755" name="Google Shape;5755;p31"/>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5756" name="Google Shape;5756;p31"/>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5757" name="Google Shape;5757;p31"/>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5758" name="Google Shape;5758;p31"/>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nvGrpSpPr>
          <p:cNvPr id="5759" name="Google Shape;5759;p31"/>
          <p:cNvGrpSpPr/>
          <p:nvPr/>
        </p:nvGrpSpPr>
        <p:grpSpPr>
          <a:xfrm>
            <a:off x="7621178" y="2733126"/>
            <a:ext cx="1146494" cy="498545"/>
            <a:chOff x="7493876" y="2774731"/>
            <a:chExt cx="1481958" cy="894622"/>
          </a:xfrm>
        </p:grpSpPr>
        <p:sp>
          <p:nvSpPr>
            <p:cNvPr id="5760" name="Google Shape;5760;p31"/>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5761" name="Google Shape;5761;p31"/>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5762" name="Google Shape;5762;p31"/>
            <p:cNvGrpSpPr/>
            <p:nvPr/>
          </p:nvGrpSpPr>
          <p:grpSpPr>
            <a:xfrm>
              <a:off x="7713663" y="2848339"/>
              <a:ext cx="1042107" cy="425543"/>
              <a:chOff x="7786941" y="2884917"/>
              <a:chExt cx="897649" cy="353919"/>
            </a:xfrm>
          </p:grpSpPr>
          <p:sp>
            <p:nvSpPr>
              <p:cNvPr id="5763" name="Google Shape;5763;p31"/>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5764" name="Google Shape;5764;p31"/>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5765" name="Google Shape;5765;p31"/>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5766" name="Google Shape;5766;p31"/>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nvGrpSpPr>
          <p:cNvPr id="5767" name="Google Shape;5767;p31"/>
          <p:cNvGrpSpPr/>
          <p:nvPr/>
        </p:nvGrpSpPr>
        <p:grpSpPr>
          <a:xfrm>
            <a:off x="4403089" y="2023615"/>
            <a:ext cx="1146494" cy="498545"/>
            <a:chOff x="7493876" y="2774731"/>
            <a:chExt cx="1481958" cy="894622"/>
          </a:xfrm>
        </p:grpSpPr>
        <p:sp>
          <p:nvSpPr>
            <p:cNvPr id="5768" name="Google Shape;5768;p31"/>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5769" name="Google Shape;5769;p31"/>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5770" name="Google Shape;5770;p31"/>
            <p:cNvGrpSpPr/>
            <p:nvPr/>
          </p:nvGrpSpPr>
          <p:grpSpPr>
            <a:xfrm>
              <a:off x="7713663" y="2848339"/>
              <a:ext cx="1042107" cy="425543"/>
              <a:chOff x="7786941" y="2884917"/>
              <a:chExt cx="897649" cy="353919"/>
            </a:xfrm>
          </p:grpSpPr>
          <p:sp>
            <p:nvSpPr>
              <p:cNvPr id="5771" name="Google Shape;5771;p31"/>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5772" name="Google Shape;5772;p31"/>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5773" name="Google Shape;5773;p31"/>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5774" name="Google Shape;5774;p31"/>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cxnSp>
        <p:nvCxnSpPr>
          <p:cNvPr id="5775" name="Google Shape;5775;p31"/>
          <p:cNvCxnSpPr/>
          <p:nvPr/>
        </p:nvCxnSpPr>
        <p:spPr>
          <a:xfrm>
            <a:off x="5538968" y="2190120"/>
            <a:ext cx="0" cy="228600"/>
          </a:xfrm>
          <a:prstGeom prst="straightConnector1">
            <a:avLst/>
          </a:prstGeom>
          <a:noFill/>
          <a:ln>
            <a:noFill/>
          </a:ln>
        </p:spPr>
      </p:cxnSp>
      <p:grpSp>
        <p:nvGrpSpPr>
          <p:cNvPr id="5776" name="Google Shape;5776;p31"/>
          <p:cNvGrpSpPr/>
          <p:nvPr/>
        </p:nvGrpSpPr>
        <p:grpSpPr>
          <a:xfrm>
            <a:off x="4857931" y="2148845"/>
            <a:ext cx="633412" cy="200025"/>
            <a:chOff x="1800" y="1425"/>
            <a:chExt cx="399" cy="126"/>
          </a:xfrm>
        </p:grpSpPr>
        <p:sp>
          <p:nvSpPr>
            <p:cNvPr id="5777" name="Google Shape;5777;p31"/>
            <p:cNvSpPr/>
            <p:nvPr/>
          </p:nvSpPr>
          <p:spPr>
            <a:xfrm>
              <a:off x="1800" y="1425"/>
              <a:ext cx="93" cy="126"/>
            </a:xfrm>
            <a:prstGeom prst="rect">
              <a:avLst/>
            </a:prstGeom>
            <a:solidFill>
              <a:srgbClr val="00CC99"/>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5778" name="Google Shape;5778;p31"/>
            <p:cNvSpPr/>
            <p:nvPr/>
          </p:nvSpPr>
          <p:spPr>
            <a:xfrm>
              <a:off x="1902" y="1425"/>
              <a:ext cx="93" cy="126"/>
            </a:xfrm>
            <a:prstGeom prst="rect">
              <a:avLst/>
            </a:prstGeom>
            <a:solidFill>
              <a:srgbClr val="3333CC"/>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5779" name="Google Shape;5779;p31"/>
            <p:cNvSpPr/>
            <p:nvPr/>
          </p:nvSpPr>
          <p:spPr>
            <a:xfrm>
              <a:off x="2004" y="1425"/>
              <a:ext cx="93" cy="126"/>
            </a:xfrm>
            <a:prstGeom prst="rect">
              <a:avLst/>
            </a:prstGeom>
            <a:solidFill>
              <a:srgbClr val="00CC99"/>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5780" name="Google Shape;5780;p31"/>
            <p:cNvSpPr/>
            <p:nvPr/>
          </p:nvSpPr>
          <p:spPr>
            <a:xfrm>
              <a:off x="2106" y="1425"/>
              <a:ext cx="93" cy="126"/>
            </a:xfrm>
            <a:prstGeom prst="rect">
              <a:avLst/>
            </a:prstGeom>
            <a:solidFill>
              <a:srgbClr val="00CC99"/>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Calibri"/>
                <a:ea typeface="Calibri"/>
                <a:cs typeface="Calibri"/>
                <a:sym typeface="Calibri"/>
              </a:endParaRPr>
            </a:p>
          </p:txBody>
        </p:sp>
      </p:grpSp>
      <p:sp>
        <p:nvSpPr>
          <p:cNvPr id="5781" name="Google Shape;5781;p31"/>
          <p:cNvSpPr/>
          <p:nvPr/>
        </p:nvSpPr>
        <p:spPr>
          <a:xfrm>
            <a:off x="3841032" y="1971158"/>
            <a:ext cx="147637" cy="200025"/>
          </a:xfrm>
          <a:prstGeom prst="rect">
            <a:avLst/>
          </a:prstGeom>
          <a:solidFill>
            <a:srgbClr val="00CC99"/>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Calibri"/>
              <a:ea typeface="Calibri"/>
              <a:cs typeface="Calibri"/>
              <a:sym typeface="Calibri"/>
            </a:endParaRPr>
          </a:p>
        </p:txBody>
      </p:sp>
      <p:cxnSp>
        <p:nvCxnSpPr>
          <p:cNvPr id="5782" name="Google Shape;5782;p31"/>
          <p:cNvCxnSpPr/>
          <p:nvPr/>
        </p:nvCxnSpPr>
        <p:spPr>
          <a:xfrm>
            <a:off x="4022858" y="2133026"/>
            <a:ext cx="227109" cy="114187"/>
          </a:xfrm>
          <a:prstGeom prst="straightConnector1">
            <a:avLst/>
          </a:prstGeom>
          <a:noFill/>
          <a:ln w="9525" cap="flat" cmpd="sng">
            <a:solidFill>
              <a:srgbClr val="000000"/>
            </a:solidFill>
            <a:prstDash val="solid"/>
            <a:round/>
            <a:headEnd type="none" w="med" len="med"/>
            <a:tailEnd type="triangle" w="med" len="med"/>
          </a:ln>
        </p:spPr>
      </p:cxnSp>
      <p:cxnSp>
        <p:nvCxnSpPr>
          <p:cNvPr id="5783" name="Google Shape;5783;p31"/>
          <p:cNvCxnSpPr/>
          <p:nvPr/>
        </p:nvCxnSpPr>
        <p:spPr>
          <a:xfrm rot="10800000" flipH="1">
            <a:off x="4236079" y="2486552"/>
            <a:ext cx="248236" cy="155731"/>
          </a:xfrm>
          <a:prstGeom prst="straightConnector1">
            <a:avLst/>
          </a:prstGeom>
          <a:noFill/>
          <a:ln w="9525" cap="flat" cmpd="sng">
            <a:solidFill>
              <a:srgbClr val="000000"/>
            </a:solidFill>
            <a:prstDash val="solid"/>
            <a:round/>
            <a:headEnd type="none" w="med" len="med"/>
            <a:tailEnd type="triangle" w="med" len="med"/>
          </a:ln>
        </p:spPr>
      </p:cxnSp>
      <p:cxnSp>
        <p:nvCxnSpPr>
          <p:cNvPr id="5784" name="Google Shape;5784;p31"/>
          <p:cNvCxnSpPr/>
          <p:nvPr/>
        </p:nvCxnSpPr>
        <p:spPr>
          <a:xfrm rot="10800000" flipH="1">
            <a:off x="5112260" y="2401255"/>
            <a:ext cx="17133" cy="641957"/>
          </a:xfrm>
          <a:prstGeom prst="straightConnector1">
            <a:avLst/>
          </a:prstGeom>
          <a:noFill/>
          <a:ln w="9525" cap="flat" cmpd="sng">
            <a:solidFill>
              <a:srgbClr val="C00000"/>
            </a:solidFill>
            <a:prstDash val="solid"/>
            <a:round/>
            <a:headEnd type="none" w="med" len="med"/>
            <a:tailEnd type="none" w="med" len="med"/>
          </a:ln>
        </p:spPr>
      </p:cxnSp>
      <p:cxnSp>
        <p:nvCxnSpPr>
          <p:cNvPr id="5785" name="Google Shape;5785;p31"/>
          <p:cNvCxnSpPr/>
          <p:nvPr/>
        </p:nvCxnSpPr>
        <p:spPr>
          <a:xfrm rot="10800000">
            <a:off x="3757081" y="1665193"/>
            <a:ext cx="0" cy="221089"/>
          </a:xfrm>
          <a:prstGeom prst="straightConnector1">
            <a:avLst/>
          </a:prstGeom>
          <a:noFill/>
          <a:ln w="9525" cap="flat" cmpd="sng">
            <a:solidFill>
              <a:srgbClr val="000000"/>
            </a:solidFill>
            <a:prstDash val="solid"/>
            <a:round/>
            <a:headEnd type="none" w="med" len="med"/>
            <a:tailEnd type="none" w="med" len="med"/>
          </a:ln>
        </p:spPr>
      </p:cxnSp>
      <p:cxnSp>
        <p:nvCxnSpPr>
          <p:cNvPr id="5786" name="Google Shape;5786;p31"/>
          <p:cNvCxnSpPr/>
          <p:nvPr/>
        </p:nvCxnSpPr>
        <p:spPr>
          <a:xfrm rot="10800000">
            <a:off x="5850118" y="2346352"/>
            <a:ext cx="0" cy="120316"/>
          </a:xfrm>
          <a:prstGeom prst="straightConnector1">
            <a:avLst/>
          </a:prstGeom>
          <a:noFill/>
          <a:ln w="9525" cap="flat" cmpd="sng">
            <a:solidFill>
              <a:srgbClr val="000000"/>
            </a:solidFill>
            <a:prstDash val="solid"/>
            <a:round/>
            <a:headEnd type="none" w="med" len="med"/>
            <a:tailEnd type="none" w="med" len="med"/>
          </a:ln>
        </p:spPr>
      </p:cxnSp>
      <p:grpSp>
        <p:nvGrpSpPr>
          <p:cNvPr id="5787" name="Google Shape;5787;p31"/>
          <p:cNvGrpSpPr/>
          <p:nvPr/>
        </p:nvGrpSpPr>
        <p:grpSpPr>
          <a:xfrm>
            <a:off x="867906" y="3874035"/>
            <a:ext cx="9770367" cy="2270091"/>
            <a:chOff x="867905" y="3890077"/>
            <a:chExt cx="9770367" cy="2270091"/>
          </a:xfrm>
        </p:grpSpPr>
        <p:pic>
          <p:nvPicPr>
            <p:cNvPr id="5788" name="Google Shape;5788;p31"/>
            <p:cNvPicPr preferRelativeResize="0"/>
            <p:nvPr/>
          </p:nvPicPr>
          <p:blipFill rotWithShape="1">
            <a:blip r:embed="rId4">
              <a:alphaModFix/>
            </a:blip>
            <a:srcRect/>
            <a:stretch/>
          </p:blipFill>
          <p:spPr>
            <a:xfrm>
              <a:off x="1542220" y="4680735"/>
              <a:ext cx="2211634" cy="1456220"/>
            </a:xfrm>
            <a:prstGeom prst="rect">
              <a:avLst/>
            </a:prstGeom>
            <a:noFill/>
            <a:ln>
              <a:noFill/>
            </a:ln>
          </p:spPr>
        </p:pic>
        <p:sp>
          <p:nvSpPr>
            <p:cNvPr id="5789" name="Google Shape;5789;p31"/>
            <p:cNvSpPr txBox="1"/>
            <p:nvPr/>
          </p:nvSpPr>
          <p:spPr>
            <a:xfrm>
              <a:off x="867905" y="3890077"/>
              <a:ext cx="9770367"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C00000"/>
                </a:buClr>
                <a:buSzPts val="2800"/>
                <a:buFont typeface="Calibri"/>
                <a:buNone/>
              </a:pPr>
              <a:r>
                <a:rPr lang="en-US" sz="2800" b="0" i="0" u="none" strike="noStrike" cap="none">
                  <a:solidFill>
                    <a:srgbClr val="C00000"/>
                  </a:solidFill>
                  <a:latin typeface="Calibri"/>
                  <a:ea typeface="Calibri"/>
                  <a:cs typeface="Calibri"/>
                  <a:sym typeface="Calibri"/>
                </a:rPr>
                <a:t>Queueing</a:t>
              </a:r>
              <a:r>
                <a:rPr lang="en-US" sz="2800" b="0" i="0" u="none" strike="noStrike" cap="none">
                  <a:solidFill>
                    <a:srgbClr val="000000"/>
                  </a:solidFill>
                  <a:latin typeface="Calibri"/>
                  <a:ea typeface="Calibri"/>
                  <a:cs typeface="Calibri"/>
                  <a:sym typeface="Calibri"/>
                </a:rPr>
                <a:t> occurs when work arrives faster than it can be serviced:</a:t>
              </a:r>
              <a:endParaRPr/>
            </a:p>
          </p:txBody>
        </p:sp>
        <p:pic>
          <p:nvPicPr>
            <p:cNvPr id="5790" name="Google Shape;5790;p31"/>
            <p:cNvPicPr preferRelativeResize="0"/>
            <p:nvPr/>
          </p:nvPicPr>
          <p:blipFill rotWithShape="1">
            <a:blip r:embed="rId5">
              <a:alphaModFix/>
            </a:blip>
            <a:srcRect/>
            <a:stretch/>
          </p:blipFill>
          <p:spPr>
            <a:xfrm>
              <a:off x="4487440" y="4679579"/>
              <a:ext cx="2575767" cy="1480589"/>
            </a:xfrm>
            <a:prstGeom prst="rect">
              <a:avLst/>
            </a:prstGeom>
            <a:noFill/>
            <a:ln>
              <a:noFill/>
            </a:ln>
          </p:spPr>
        </p:pic>
        <p:pic>
          <p:nvPicPr>
            <p:cNvPr id="5791" name="Google Shape;5791;p31"/>
            <p:cNvPicPr preferRelativeResize="0"/>
            <p:nvPr/>
          </p:nvPicPr>
          <p:blipFill rotWithShape="1">
            <a:blip r:embed="rId6">
              <a:alphaModFix/>
            </a:blip>
            <a:srcRect/>
            <a:stretch/>
          </p:blipFill>
          <p:spPr>
            <a:xfrm>
              <a:off x="7705104" y="4695225"/>
              <a:ext cx="2241534" cy="1448901"/>
            </a:xfrm>
            <a:prstGeom prst="rect">
              <a:avLst/>
            </a:prstGeom>
            <a:noFill/>
            <a:ln>
              <a:noFill/>
            </a:ln>
          </p:spPr>
        </p:pic>
      </p:grpSp>
      <p:sp>
        <p:nvSpPr>
          <p:cNvPr id="5792" name="Google Shape;5792;p31"/>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Introduction: 1-</a:t>
            </a:r>
            <a:fld id="{00000000-1234-1234-1234-123412341234}" type="slidenum">
              <a:rPr lang="en-US"/>
              <a:t>31</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787"/>
                                        </p:tgtEl>
                                        <p:attrNameLst>
                                          <p:attrName>style.visibility</p:attrName>
                                        </p:attrNameLst>
                                      </p:cBhvr>
                                      <p:to>
                                        <p:strVal val="visible"/>
                                      </p:to>
                                    </p:set>
                                    <p:animEffect transition="in" filter="fade">
                                      <p:cBhvr>
                                        <p:cTn id="7" dur="500"/>
                                        <p:tgtEl>
                                          <p:spTgt spid="57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797"/>
        <p:cNvGrpSpPr/>
        <p:nvPr/>
      </p:nvGrpSpPr>
      <p:grpSpPr>
        <a:xfrm>
          <a:off x="0" y="0"/>
          <a:ext cx="0" cy="0"/>
          <a:chOff x="0" y="0"/>
          <a:chExt cx="0" cy="0"/>
        </a:xfrm>
      </p:grpSpPr>
      <p:sp>
        <p:nvSpPr>
          <p:cNvPr id="5798" name="Google Shape;5798;p32"/>
          <p:cNvSpPr txBox="1">
            <a:spLocks noGrp="1"/>
          </p:cNvSpPr>
          <p:nvPr>
            <p:ph type="title"/>
          </p:nvPr>
        </p:nvSpPr>
        <p:spPr>
          <a:xfrm>
            <a:off x="825267" y="336191"/>
            <a:ext cx="10515600"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4400"/>
              <a:buFont typeface="Calibri"/>
              <a:buNone/>
            </a:pPr>
            <a:r>
              <a:rPr lang="en-US"/>
              <a:t>Packet-switching: queueing</a:t>
            </a:r>
            <a:endParaRPr/>
          </a:p>
        </p:txBody>
      </p:sp>
      <p:grpSp>
        <p:nvGrpSpPr>
          <p:cNvPr id="5799" name="Google Shape;5799;p32"/>
          <p:cNvGrpSpPr/>
          <p:nvPr/>
        </p:nvGrpSpPr>
        <p:grpSpPr>
          <a:xfrm>
            <a:off x="8836206" y="2201232"/>
            <a:ext cx="779462" cy="679450"/>
            <a:chOff x="-44" y="1473"/>
            <a:chExt cx="981" cy="1105"/>
          </a:xfrm>
        </p:grpSpPr>
        <p:pic>
          <p:nvPicPr>
            <p:cNvPr id="5800" name="Google Shape;5800;p32" descr="desktop_computer_stylized_medium"/>
            <p:cNvPicPr preferRelativeResize="0"/>
            <p:nvPr/>
          </p:nvPicPr>
          <p:blipFill rotWithShape="1">
            <a:blip r:embed="rId3">
              <a:alphaModFix/>
            </a:blip>
            <a:srcRect/>
            <a:stretch/>
          </p:blipFill>
          <p:spPr>
            <a:xfrm flipH="1">
              <a:off x="-44" y="1473"/>
              <a:ext cx="981" cy="1105"/>
            </a:xfrm>
            <a:prstGeom prst="rect">
              <a:avLst/>
            </a:prstGeom>
            <a:noFill/>
            <a:ln>
              <a:noFill/>
            </a:ln>
          </p:spPr>
        </p:pic>
        <p:sp>
          <p:nvSpPr>
            <p:cNvPr id="5801" name="Google Shape;5801;p32"/>
            <p:cNvSpPr/>
            <p:nvPr/>
          </p:nvSpPr>
          <p:spPr>
            <a:xfrm flipH="1">
              <a:off x="374" y="1579"/>
              <a:ext cx="477" cy="506"/>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rgbClr val="FFFFFF"/>
                </a:gs>
              </a:gsLst>
              <a:lin ang="27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Calibri"/>
                <a:ea typeface="Calibri"/>
                <a:cs typeface="Calibri"/>
                <a:sym typeface="Calibri"/>
              </a:endParaRPr>
            </a:p>
          </p:txBody>
        </p:sp>
      </p:grpSp>
      <p:cxnSp>
        <p:nvCxnSpPr>
          <p:cNvPr id="5802" name="Google Shape;5802;p32"/>
          <p:cNvCxnSpPr/>
          <p:nvPr/>
        </p:nvCxnSpPr>
        <p:spPr>
          <a:xfrm>
            <a:off x="3422622" y="1813032"/>
            <a:ext cx="984459" cy="431063"/>
          </a:xfrm>
          <a:prstGeom prst="straightConnector1">
            <a:avLst/>
          </a:prstGeom>
          <a:noFill/>
          <a:ln w="19050" cap="flat" cmpd="sng">
            <a:solidFill>
              <a:srgbClr val="000000"/>
            </a:solidFill>
            <a:prstDash val="solid"/>
            <a:round/>
            <a:headEnd type="none" w="med" len="med"/>
            <a:tailEnd type="none" w="med" len="med"/>
          </a:ln>
        </p:spPr>
      </p:cxnSp>
      <p:cxnSp>
        <p:nvCxnSpPr>
          <p:cNvPr id="5803" name="Google Shape;5803;p32"/>
          <p:cNvCxnSpPr/>
          <p:nvPr/>
        </p:nvCxnSpPr>
        <p:spPr>
          <a:xfrm rot="10800000" flipH="1">
            <a:off x="3807005" y="2371933"/>
            <a:ext cx="722173" cy="476998"/>
          </a:xfrm>
          <a:prstGeom prst="straightConnector1">
            <a:avLst/>
          </a:prstGeom>
          <a:noFill/>
          <a:ln w="19050" cap="flat" cmpd="sng">
            <a:solidFill>
              <a:srgbClr val="000000"/>
            </a:solidFill>
            <a:prstDash val="solid"/>
            <a:round/>
            <a:headEnd type="none" w="med" len="med"/>
            <a:tailEnd type="none" w="med" len="med"/>
          </a:ln>
        </p:spPr>
      </p:cxnSp>
      <p:cxnSp>
        <p:nvCxnSpPr>
          <p:cNvPr id="5804" name="Google Shape;5804;p32"/>
          <p:cNvCxnSpPr/>
          <p:nvPr/>
        </p:nvCxnSpPr>
        <p:spPr>
          <a:xfrm>
            <a:off x="5504043" y="2285370"/>
            <a:ext cx="2287168" cy="1"/>
          </a:xfrm>
          <a:prstGeom prst="straightConnector1">
            <a:avLst/>
          </a:prstGeom>
          <a:noFill/>
          <a:ln w="19050" cap="flat" cmpd="sng">
            <a:solidFill>
              <a:srgbClr val="000000"/>
            </a:solidFill>
            <a:prstDash val="solid"/>
            <a:round/>
            <a:headEnd type="none" w="med" len="med"/>
            <a:tailEnd type="none" w="med" len="med"/>
          </a:ln>
        </p:spPr>
      </p:cxnSp>
      <p:cxnSp>
        <p:nvCxnSpPr>
          <p:cNvPr id="5805" name="Google Shape;5805;p32"/>
          <p:cNvCxnSpPr/>
          <p:nvPr/>
        </p:nvCxnSpPr>
        <p:spPr>
          <a:xfrm rot="10800000">
            <a:off x="8165418" y="2467932"/>
            <a:ext cx="9525" cy="363538"/>
          </a:xfrm>
          <a:prstGeom prst="straightConnector1">
            <a:avLst/>
          </a:prstGeom>
          <a:noFill/>
          <a:ln w="19050" cap="flat" cmpd="sng">
            <a:solidFill>
              <a:srgbClr val="000000"/>
            </a:solidFill>
            <a:prstDash val="solid"/>
            <a:round/>
            <a:headEnd type="none" w="med" len="med"/>
            <a:tailEnd type="none" w="med" len="med"/>
          </a:ln>
        </p:spPr>
      </p:cxnSp>
      <p:cxnSp>
        <p:nvCxnSpPr>
          <p:cNvPr id="5806" name="Google Shape;5806;p32"/>
          <p:cNvCxnSpPr/>
          <p:nvPr/>
        </p:nvCxnSpPr>
        <p:spPr>
          <a:xfrm rot="10800000" flipH="1">
            <a:off x="8684793" y="1917070"/>
            <a:ext cx="604838" cy="307975"/>
          </a:xfrm>
          <a:prstGeom prst="straightConnector1">
            <a:avLst/>
          </a:prstGeom>
          <a:noFill/>
          <a:ln w="19050" cap="flat" cmpd="sng">
            <a:solidFill>
              <a:srgbClr val="000000"/>
            </a:solidFill>
            <a:prstDash val="solid"/>
            <a:round/>
            <a:headEnd type="none" w="med" len="med"/>
            <a:tailEnd type="none" w="med" len="med"/>
          </a:ln>
        </p:spPr>
      </p:cxnSp>
      <p:sp>
        <p:nvSpPr>
          <p:cNvPr id="5807" name="Google Shape;5807;p32"/>
          <p:cNvSpPr/>
          <p:nvPr/>
        </p:nvSpPr>
        <p:spPr>
          <a:xfrm>
            <a:off x="5702481" y="2072645"/>
            <a:ext cx="147637" cy="200025"/>
          </a:xfrm>
          <a:prstGeom prst="rect">
            <a:avLst/>
          </a:prstGeom>
          <a:solidFill>
            <a:srgbClr val="00CC99"/>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5808" name="Google Shape;5808;p32"/>
          <p:cNvSpPr/>
          <p:nvPr/>
        </p:nvSpPr>
        <p:spPr>
          <a:xfrm>
            <a:off x="5864406" y="2072645"/>
            <a:ext cx="147637" cy="200025"/>
          </a:xfrm>
          <a:prstGeom prst="rect">
            <a:avLst/>
          </a:prstGeom>
          <a:solidFill>
            <a:srgbClr val="3333CC"/>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5809" name="Google Shape;5809;p32"/>
          <p:cNvSpPr/>
          <p:nvPr/>
        </p:nvSpPr>
        <p:spPr>
          <a:xfrm>
            <a:off x="6026331" y="2072645"/>
            <a:ext cx="147637" cy="200025"/>
          </a:xfrm>
          <a:prstGeom prst="rect">
            <a:avLst/>
          </a:prstGeom>
          <a:solidFill>
            <a:srgbClr val="00CC99"/>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5810" name="Google Shape;5810;p32"/>
          <p:cNvSpPr/>
          <p:nvPr/>
        </p:nvSpPr>
        <p:spPr>
          <a:xfrm>
            <a:off x="6188256" y="2072645"/>
            <a:ext cx="147637" cy="200025"/>
          </a:xfrm>
          <a:prstGeom prst="rect">
            <a:avLst/>
          </a:prstGeom>
          <a:solidFill>
            <a:srgbClr val="00CC99"/>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5811" name="Google Shape;5811;p32"/>
          <p:cNvSpPr/>
          <p:nvPr/>
        </p:nvSpPr>
        <p:spPr>
          <a:xfrm>
            <a:off x="6350181" y="2072645"/>
            <a:ext cx="147637" cy="200025"/>
          </a:xfrm>
          <a:prstGeom prst="rect">
            <a:avLst/>
          </a:prstGeom>
          <a:solidFill>
            <a:srgbClr val="3333CC"/>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5812" name="Google Shape;5812;p32"/>
          <p:cNvSpPr/>
          <p:nvPr/>
        </p:nvSpPr>
        <p:spPr>
          <a:xfrm>
            <a:off x="6721656" y="2072645"/>
            <a:ext cx="147637" cy="200025"/>
          </a:xfrm>
          <a:prstGeom prst="rect">
            <a:avLst/>
          </a:prstGeom>
          <a:solidFill>
            <a:srgbClr val="3333CC"/>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5813" name="Google Shape;5813;p32"/>
          <p:cNvSpPr/>
          <p:nvPr/>
        </p:nvSpPr>
        <p:spPr>
          <a:xfrm>
            <a:off x="7263981" y="2067882"/>
            <a:ext cx="147637" cy="200025"/>
          </a:xfrm>
          <a:prstGeom prst="rect">
            <a:avLst/>
          </a:prstGeom>
          <a:solidFill>
            <a:srgbClr val="00CC99"/>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5814" name="Google Shape;5814;p32"/>
          <p:cNvSpPr/>
          <p:nvPr/>
        </p:nvSpPr>
        <p:spPr>
          <a:xfrm>
            <a:off x="4062595" y="2529818"/>
            <a:ext cx="147637" cy="200025"/>
          </a:xfrm>
          <a:prstGeom prst="rect">
            <a:avLst/>
          </a:prstGeom>
          <a:solidFill>
            <a:srgbClr val="3333CC"/>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Calibri"/>
              <a:ea typeface="Calibri"/>
              <a:cs typeface="Calibri"/>
              <a:sym typeface="Calibri"/>
            </a:endParaRPr>
          </a:p>
        </p:txBody>
      </p:sp>
      <p:cxnSp>
        <p:nvCxnSpPr>
          <p:cNvPr id="5815" name="Google Shape;5815;p32"/>
          <p:cNvCxnSpPr/>
          <p:nvPr/>
        </p:nvCxnSpPr>
        <p:spPr>
          <a:xfrm>
            <a:off x="6083481" y="1963107"/>
            <a:ext cx="1062037" cy="0"/>
          </a:xfrm>
          <a:prstGeom prst="straightConnector1">
            <a:avLst/>
          </a:prstGeom>
          <a:noFill/>
          <a:ln w="9525" cap="flat" cmpd="sng">
            <a:solidFill>
              <a:srgbClr val="000000"/>
            </a:solidFill>
            <a:prstDash val="solid"/>
            <a:round/>
            <a:headEnd type="none" w="med" len="med"/>
            <a:tailEnd type="triangle" w="med" len="med"/>
          </a:ln>
        </p:spPr>
      </p:cxnSp>
      <p:sp>
        <p:nvSpPr>
          <p:cNvPr id="5816" name="Google Shape;5816;p32"/>
          <p:cNvSpPr txBox="1"/>
          <p:nvPr/>
        </p:nvSpPr>
        <p:spPr>
          <a:xfrm>
            <a:off x="2827410" y="1545542"/>
            <a:ext cx="333746"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B050"/>
              </a:buClr>
              <a:buSzPts val="2000"/>
              <a:buFont typeface="Calibri"/>
              <a:buNone/>
            </a:pPr>
            <a:r>
              <a:rPr lang="en-US" sz="2000" b="0" i="0" u="none" strike="noStrike" cap="none">
                <a:solidFill>
                  <a:srgbClr val="00B050"/>
                </a:solidFill>
                <a:latin typeface="Calibri"/>
                <a:ea typeface="Calibri"/>
                <a:cs typeface="Calibri"/>
                <a:sym typeface="Calibri"/>
              </a:rPr>
              <a:t>A</a:t>
            </a:r>
            <a:endParaRPr sz="2400" b="0" i="0" u="none" strike="noStrike" cap="none">
              <a:solidFill>
                <a:srgbClr val="00B050"/>
              </a:solidFill>
              <a:latin typeface="Calibri"/>
              <a:ea typeface="Calibri"/>
              <a:cs typeface="Calibri"/>
              <a:sym typeface="Calibri"/>
            </a:endParaRPr>
          </a:p>
        </p:txBody>
      </p:sp>
      <p:sp>
        <p:nvSpPr>
          <p:cNvPr id="5817" name="Google Shape;5817;p32"/>
          <p:cNvSpPr txBox="1"/>
          <p:nvPr/>
        </p:nvSpPr>
        <p:spPr>
          <a:xfrm>
            <a:off x="3133638" y="2494764"/>
            <a:ext cx="324128"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99"/>
              </a:buClr>
              <a:buSzPts val="2000"/>
              <a:buFont typeface="Calibri"/>
              <a:buNone/>
            </a:pPr>
            <a:r>
              <a:rPr lang="en-US" sz="2000" b="0" i="0" u="none" strike="noStrike" cap="none">
                <a:solidFill>
                  <a:srgbClr val="000099"/>
                </a:solidFill>
                <a:latin typeface="Calibri"/>
                <a:ea typeface="Calibri"/>
                <a:cs typeface="Calibri"/>
                <a:sym typeface="Calibri"/>
              </a:rPr>
              <a:t>B</a:t>
            </a:r>
            <a:endParaRPr sz="2400" b="0" i="0" u="none" strike="noStrike" cap="none">
              <a:solidFill>
                <a:srgbClr val="000099"/>
              </a:solidFill>
              <a:latin typeface="Calibri"/>
              <a:ea typeface="Calibri"/>
              <a:cs typeface="Calibri"/>
              <a:sym typeface="Calibri"/>
            </a:endParaRPr>
          </a:p>
        </p:txBody>
      </p:sp>
      <p:sp>
        <p:nvSpPr>
          <p:cNvPr id="5818" name="Google Shape;5818;p32"/>
          <p:cNvSpPr txBox="1"/>
          <p:nvPr/>
        </p:nvSpPr>
        <p:spPr>
          <a:xfrm>
            <a:off x="9575296" y="1479154"/>
            <a:ext cx="320922"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B050"/>
              </a:buClr>
              <a:buSzPts val="2000"/>
              <a:buFont typeface="Calibri"/>
              <a:buNone/>
            </a:pPr>
            <a:r>
              <a:rPr lang="en-US" sz="2000" b="0" i="0" u="none" strike="noStrike" cap="none">
                <a:solidFill>
                  <a:srgbClr val="00B050"/>
                </a:solidFill>
                <a:latin typeface="Calibri"/>
                <a:ea typeface="Calibri"/>
                <a:cs typeface="Calibri"/>
                <a:sym typeface="Calibri"/>
              </a:rPr>
              <a:t>C</a:t>
            </a:r>
            <a:endParaRPr sz="2400" b="0" i="0" u="none" strike="noStrike" cap="none">
              <a:solidFill>
                <a:srgbClr val="00B050"/>
              </a:solidFill>
              <a:latin typeface="Calibri"/>
              <a:ea typeface="Calibri"/>
              <a:cs typeface="Calibri"/>
              <a:sym typeface="Calibri"/>
            </a:endParaRPr>
          </a:p>
        </p:txBody>
      </p:sp>
      <p:sp>
        <p:nvSpPr>
          <p:cNvPr id="5819" name="Google Shape;5819;p32"/>
          <p:cNvSpPr txBox="1"/>
          <p:nvPr/>
        </p:nvSpPr>
        <p:spPr>
          <a:xfrm>
            <a:off x="3622531" y="1345724"/>
            <a:ext cx="1564787"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Calibri"/>
              <a:buNone/>
            </a:pPr>
            <a:r>
              <a:rPr lang="en-US" sz="2000" b="0" i="1" u="none" strike="noStrike" cap="none">
                <a:solidFill>
                  <a:srgbClr val="000000"/>
                </a:solidFill>
                <a:latin typeface="Calibri"/>
                <a:ea typeface="Calibri"/>
                <a:cs typeface="Calibri"/>
                <a:sym typeface="Calibri"/>
              </a:rPr>
              <a:t>R</a:t>
            </a:r>
            <a:r>
              <a:rPr lang="en-US" sz="2000" b="0" i="0" u="none" strike="noStrike" cap="none">
                <a:solidFill>
                  <a:srgbClr val="000000"/>
                </a:solidFill>
                <a:latin typeface="Calibri"/>
                <a:ea typeface="Calibri"/>
                <a:cs typeface="Calibri"/>
                <a:sym typeface="Calibri"/>
              </a:rPr>
              <a:t> = 100 Mb/s</a:t>
            </a:r>
            <a:endParaRPr/>
          </a:p>
        </p:txBody>
      </p:sp>
      <p:sp>
        <p:nvSpPr>
          <p:cNvPr id="5820" name="Google Shape;5820;p32"/>
          <p:cNvSpPr txBox="1"/>
          <p:nvPr/>
        </p:nvSpPr>
        <p:spPr>
          <a:xfrm>
            <a:off x="5697718" y="2382932"/>
            <a:ext cx="1499065"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Calibri"/>
              <a:buNone/>
            </a:pPr>
            <a:r>
              <a:rPr lang="en-US" sz="2000" b="0" i="1" u="none" strike="noStrike" cap="none">
                <a:solidFill>
                  <a:srgbClr val="000000"/>
                </a:solidFill>
                <a:latin typeface="Calibri"/>
                <a:ea typeface="Calibri"/>
                <a:cs typeface="Calibri"/>
                <a:sym typeface="Calibri"/>
              </a:rPr>
              <a:t>R</a:t>
            </a:r>
            <a:r>
              <a:rPr lang="en-US" sz="2000" b="0" i="0" u="none" strike="noStrike" cap="none">
                <a:solidFill>
                  <a:srgbClr val="000000"/>
                </a:solidFill>
                <a:latin typeface="Calibri"/>
                <a:ea typeface="Calibri"/>
                <a:cs typeface="Calibri"/>
                <a:sym typeface="Calibri"/>
              </a:rPr>
              <a:t> = 1.5 Mb/s</a:t>
            </a:r>
            <a:endParaRPr sz="2400" b="0" i="0" u="none" strike="noStrike" cap="none">
              <a:solidFill>
                <a:srgbClr val="00CC99"/>
              </a:solidFill>
              <a:latin typeface="Calibri"/>
              <a:ea typeface="Calibri"/>
              <a:cs typeface="Calibri"/>
              <a:sym typeface="Calibri"/>
            </a:endParaRPr>
          </a:p>
        </p:txBody>
      </p:sp>
      <p:sp>
        <p:nvSpPr>
          <p:cNvPr id="5821" name="Google Shape;5821;p32"/>
          <p:cNvSpPr txBox="1"/>
          <p:nvPr/>
        </p:nvSpPr>
        <p:spPr>
          <a:xfrm>
            <a:off x="8199018" y="2880682"/>
            <a:ext cx="184150" cy="457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CC99"/>
              </a:solidFill>
              <a:latin typeface="Calibri"/>
              <a:ea typeface="Calibri"/>
              <a:cs typeface="Calibri"/>
              <a:sym typeface="Calibri"/>
            </a:endParaRPr>
          </a:p>
        </p:txBody>
      </p:sp>
      <p:cxnSp>
        <p:nvCxnSpPr>
          <p:cNvPr id="5822" name="Google Shape;5822;p32"/>
          <p:cNvCxnSpPr/>
          <p:nvPr/>
        </p:nvCxnSpPr>
        <p:spPr>
          <a:xfrm>
            <a:off x="8734606" y="3033082"/>
            <a:ext cx="984250" cy="0"/>
          </a:xfrm>
          <a:prstGeom prst="straightConnector1">
            <a:avLst/>
          </a:prstGeom>
          <a:noFill/>
          <a:ln w="19050" cap="flat" cmpd="sng">
            <a:solidFill>
              <a:srgbClr val="000000"/>
            </a:solidFill>
            <a:prstDash val="solid"/>
            <a:round/>
            <a:headEnd type="none" w="med" len="med"/>
            <a:tailEnd type="none" w="med" len="med"/>
          </a:ln>
        </p:spPr>
      </p:cxnSp>
      <p:cxnSp>
        <p:nvCxnSpPr>
          <p:cNvPr id="5823" name="Google Shape;5823;p32"/>
          <p:cNvCxnSpPr/>
          <p:nvPr/>
        </p:nvCxnSpPr>
        <p:spPr>
          <a:xfrm flipH="1">
            <a:off x="8244205" y="2736221"/>
            <a:ext cx="950175" cy="168376"/>
          </a:xfrm>
          <a:prstGeom prst="straightConnector1">
            <a:avLst/>
          </a:prstGeom>
          <a:noFill/>
          <a:ln w="19050" cap="flat" cmpd="sng">
            <a:solidFill>
              <a:srgbClr val="000000"/>
            </a:solidFill>
            <a:prstDash val="solid"/>
            <a:round/>
            <a:headEnd type="none" w="med" len="med"/>
            <a:tailEnd type="none" w="med" len="med"/>
          </a:ln>
        </p:spPr>
      </p:cxnSp>
      <p:sp>
        <p:nvSpPr>
          <p:cNvPr id="5824" name="Google Shape;5824;p32"/>
          <p:cNvSpPr txBox="1"/>
          <p:nvPr/>
        </p:nvSpPr>
        <p:spPr>
          <a:xfrm>
            <a:off x="9499682" y="2250194"/>
            <a:ext cx="404813"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Calibri"/>
              <a:buNone/>
            </a:pPr>
            <a:r>
              <a:rPr lang="en-US" sz="2000" b="0" i="0" u="none" strike="noStrike" cap="none">
                <a:solidFill>
                  <a:srgbClr val="000000"/>
                </a:solidFill>
                <a:latin typeface="Calibri"/>
                <a:ea typeface="Calibri"/>
                <a:cs typeface="Calibri"/>
                <a:sym typeface="Calibri"/>
              </a:rPr>
              <a:t>D</a:t>
            </a:r>
            <a:endParaRPr sz="2000" b="0" i="0" u="none" strike="noStrike" cap="none">
              <a:solidFill>
                <a:srgbClr val="00CC99"/>
              </a:solidFill>
              <a:latin typeface="Calibri"/>
              <a:ea typeface="Calibri"/>
              <a:cs typeface="Calibri"/>
              <a:sym typeface="Calibri"/>
            </a:endParaRPr>
          </a:p>
        </p:txBody>
      </p:sp>
      <p:sp>
        <p:nvSpPr>
          <p:cNvPr id="5825" name="Google Shape;5825;p32"/>
          <p:cNvSpPr txBox="1"/>
          <p:nvPr/>
        </p:nvSpPr>
        <p:spPr>
          <a:xfrm>
            <a:off x="10325847" y="2632972"/>
            <a:ext cx="309700"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A8"/>
              </a:buClr>
              <a:buSzPts val="2000"/>
              <a:buFont typeface="Calibri"/>
              <a:buNone/>
            </a:pPr>
            <a:r>
              <a:rPr lang="en-US" sz="2000" b="0" i="0" u="none" strike="noStrike" cap="none">
                <a:solidFill>
                  <a:srgbClr val="0000A8"/>
                </a:solidFill>
                <a:latin typeface="Calibri"/>
                <a:ea typeface="Calibri"/>
                <a:cs typeface="Calibri"/>
                <a:sym typeface="Calibri"/>
              </a:rPr>
              <a:t>E</a:t>
            </a:r>
            <a:endParaRPr sz="2400" b="0" i="0" u="none" strike="noStrike" cap="none">
              <a:solidFill>
                <a:srgbClr val="0000A8"/>
              </a:solidFill>
              <a:latin typeface="Calibri"/>
              <a:ea typeface="Calibri"/>
              <a:cs typeface="Calibri"/>
              <a:sym typeface="Calibri"/>
            </a:endParaRPr>
          </a:p>
        </p:txBody>
      </p:sp>
      <p:sp>
        <p:nvSpPr>
          <p:cNvPr id="5826" name="Google Shape;5826;p32"/>
          <p:cNvSpPr txBox="1"/>
          <p:nvPr/>
        </p:nvSpPr>
        <p:spPr>
          <a:xfrm>
            <a:off x="3869197" y="3030215"/>
            <a:ext cx="2686586" cy="800732"/>
          </a:xfrm>
          <a:prstGeom prst="rect">
            <a:avLst/>
          </a:prstGeom>
          <a:noFill/>
          <a:ln>
            <a:noFill/>
          </a:ln>
        </p:spPr>
        <p:txBody>
          <a:bodyPr spcFirstLastPara="1" wrap="square" lIns="91425" tIns="45700" rIns="91425" bIns="45700" anchor="t" anchorCtr="0">
            <a:spAutoFit/>
          </a:bodyPr>
          <a:lstStyle/>
          <a:p>
            <a:pPr marL="0" marR="0" lvl="0" indent="0" algn="ctr" rtl="0">
              <a:lnSpc>
                <a:spcPct val="85000"/>
              </a:lnSpc>
              <a:spcBef>
                <a:spcPts val="0"/>
              </a:spcBef>
              <a:spcAft>
                <a:spcPts val="0"/>
              </a:spcAft>
              <a:buClr>
                <a:srgbClr val="C00000"/>
              </a:buClr>
              <a:buSzPts val="1800"/>
              <a:buFont typeface="Calibri"/>
              <a:buNone/>
            </a:pPr>
            <a:r>
              <a:rPr lang="en-US" sz="1800" b="0" i="0" u="none" strike="noStrike" cap="none">
                <a:solidFill>
                  <a:srgbClr val="C00000"/>
                </a:solidFill>
                <a:latin typeface="Calibri"/>
                <a:ea typeface="Calibri"/>
                <a:cs typeface="Calibri"/>
                <a:sym typeface="Calibri"/>
              </a:rPr>
              <a:t>queue</a:t>
            </a:r>
            <a:r>
              <a:rPr lang="en-US" sz="1800" b="0" i="0" u="none" strike="noStrike" cap="none">
                <a:solidFill>
                  <a:srgbClr val="000000"/>
                </a:solidFill>
                <a:latin typeface="Calibri"/>
                <a:ea typeface="Calibri"/>
                <a:cs typeface="Calibri"/>
                <a:sym typeface="Calibri"/>
              </a:rPr>
              <a:t> of packets</a:t>
            </a:r>
            <a:endParaRPr/>
          </a:p>
          <a:p>
            <a:pPr marL="0" marR="0" lvl="0" indent="0" algn="ctr" rtl="0">
              <a:lnSpc>
                <a:spcPct val="85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waiting for transmission over output link</a:t>
            </a:r>
            <a:endParaRPr sz="1800" b="0" i="0" u="none" strike="noStrike" cap="none">
              <a:solidFill>
                <a:srgbClr val="00CC99"/>
              </a:solidFill>
              <a:latin typeface="Calibri"/>
              <a:ea typeface="Calibri"/>
              <a:cs typeface="Calibri"/>
              <a:sym typeface="Calibri"/>
            </a:endParaRPr>
          </a:p>
        </p:txBody>
      </p:sp>
      <p:pic>
        <p:nvPicPr>
          <p:cNvPr id="5827" name="Google Shape;5827;p32" descr="desktop_computer_stylized_medium"/>
          <p:cNvPicPr preferRelativeResize="0"/>
          <p:nvPr/>
        </p:nvPicPr>
        <p:blipFill rotWithShape="1">
          <a:blip r:embed="rId3">
            <a:alphaModFix/>
          </a:blip>
          <a:srcRect/>
          <a:stretch/>
        </p:blipFill>
        <p:spPr>
          <a:xfrm flipH="1">
            <a:off x="2866218" y="1537657"/>
            <a:ext cx="779463" cy="679450"/>
          </a:xfrm>
          <a:prstGeom prst="rect">
            <a:avLst/>
          </a:prstGeom>
          <a:noFill/>
          <a:ln>
            <a:noFill/>
          </a:ln>
        </p:spPr>
      </p:pic>
      <p:sp>
        <p:nvSpPr>
          <p:cNvPr id="5828" name="Google Shape;5828;p32"/>
          <p:cNvSpPr/>
          <p:nvPr/>
        </p:nvSpPr>
        <p:spPr>
          <a:xfrm flipH="1">
            <a:off x="3198344" y="1602835"/>
            <a:ext cx="379005" cy="311133"/>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rgbClr val="FFFFFF"/>
              </a:gs>
            </a:gsLst>
            <a:lin ang="27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Calibri"/>
              <a:ea typeface="Calibri"/>
              <a:cs typeface="Calibri"/>
              <a:sym typeface="Calibri"/>
            </a:endParaRPr>
          </a:p>
        </p:txBody>
      </p:sp>
      <p:grpSp>
        <p:nvGrpSpPr>
          <p:cNvPr id="5829" name="Google Shape;5829;p32"/>
          <p:cNvGrpSpPr/>
          <p:nvPr/>
        </p:nvGrpSpPr>
        <p:grpSpPr>
          <a:xfrm>
            <a:off x="3157718" y="2512382"/>
            <a:ext cx="779463" cy="679450"/>
            <a:chOff x="-44" y="1473"/>
            <a:chExt cx="981" cy="1105"/>
          </a:xfrm>
        </p:grpSpPr>
        <p:pic>
          <p:nvPicPr>
            <p:cNvPr id="5830" name="Google Shape;5830;p32" descr="desktop_computer_stylized_medium"/>
            <p:cNvPicPr preferRelativeResize="0"/>
            <p:nvPr/>
          </p:nvPicPr>
          <p:blipFill rotWithShape="1">
            <a:blip r:embed="rId3">
              <a:alphaModFix/>
            </a:blip>
            <a:srcRect/>
            <a:stretch/>
          </p:blipFill>
          <p:spPr>
            <a:xfrm flipH="1">
              <a:off x="-44" y="1473"/>
              <a:ext cx="981" cy="1105"/>
            </a:xfrm>
            <a:prstGeom prst="rect">
              <a:avLst/>
            </a:prstGeom>
            <a:noFill/>
            <a:ln>
              <a:noFill/>
            </a:ln>
          </p:spPr>
        </p:pic>
        <p:sp>
          <p:nvSpPr>
            <p:cNvPr id="5831" name="Google Shape;5831;p32"/>
            <p:cNvSpPr/>
            <p:nvPr/>
          </p:nvSpPr>
          <p:spPr>
            <a:xfrm flipH="1">
              <a:off x="374" y="1579"/>
              <a:ext cx="477" cy="506"/>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rgbClr val="FFFFFF"/>
                </a:gs>
              </a:gsLst>
              <a:lin ang="27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Calibri"/>
                <a:ea typeface="Calibri"/>
                <a:cs typeface="Calibri"/>
                <a:sym typeface="Calibri"/>
              </a:endParaRPr>
            </a:p>
          </p:txBody>
        </p:sp>
      </p:grpSp>
      <p:grpSp>
        <p:nvGrpSpPr>
          <p:cNvPr id="5832" name="Google Shape;5832;p32"/>
          <p:cNvGrpSpPr/>
          <p:nvPr/>
        </p:nvGrpSpPr>
        <p:grpSpPr>
          <a:xfrm>
            <a:off x="9553756" y="2572707"/>
            <a:ext cx="779462" cy="679450"/>
            <a:chOff x="-44" y="1473"/>
            <a:chExt cx="981" cy="1105"/>
          </a:xfrm>
        </p:grpSpPr>
        <p:pic>
          <p:nvPicPr>
            <p:cNvPr id="5833" name="Google Shape;5833;p32" descr="desktop_computer_stylized_medium"/>
            <p:cNvPicPr preferRelativeResize="0"/>
            <p:nvPr/>
          </p:nvPicPr>
          <p:blipFill rotWithShape="1">
            <a:blip r:embed="rId3">
              <a:alphaModFix/>
            </a:blip>
            <a:srcRect/>
            <a:stretch/>
          </p:blipFill>
          <p:spPr>
            <a:xfrm flipH="1">
              <a:off x="-44" y="1473"/>
              <a:ext cx="981" cy="1105"/>
            </a:xfrm>
            <a:prstGeom prst="rect">
              <a:avLst/>
            </a:prstGeom>
            <a:noFill/>
            <a:ln>
              <a:noFill/>
            </a:ln>
          </p:spPr>
        </p:pic>
        <p:sp>
          <p:nvSpPr>
            <p:cNvPr id="5834" name="Google Shape;5834;p32"/>
            <p:cNvSpPr/>
            <p:nvPr/>
          </p:nvSpPr>
          <p:spPr>
            <a:xfrm flipH="1">
              <a:off x="374" y="1579"/>
              <a:ext cx="477" cy="506"/>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rgbClr val="FFFFFF"/>
                </a:gs>
              </a:gsLst>
              <a:lin ang="27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Calibri"/>
                <a:ea typeface="Calibri"/>
                <a:cs typeface="Calibri"/>
                <a:sym typeface="Calibri"/>
              </a:endParaRPr>
            </a:p>
          </p:txBody>
        </p:sp>
      </p:grpSp>
      <p:grpSp>
        <p:nvGrpSpPr>
          <p:cNvPr id="5835" name="Google Shape;5835;p32"/>
          <p:cNvGrpSpPr/>
          <p:nvPr/>
        </p:nvGrpSpPr>
        <p:grpSpPr>
          <a:xfrm>
            <a:off x="8918756" y="1380495"/>
            <a:ext cx="779462" cy="679450"/>
            <a:chOff x="-44" y="1473"/>
            <a:chExt cx="981" cy="1105"/>
          </a:xfrm>
        </p:grpSpPr>
        <p:pic>
          <p:nvPicPr>
            <p:cNvPr id="5836" name="Google Shape;5836;p32" descr="desktop_computer_stylized_medium"/>
            <p:cNvPicPr preferRelativeResize="0"/>
            <p:nvPr/>
          </p:nvPicPr>
          <p:blipFill rotWithShape="1">
            <a:blip r:embed="rId3">
              <a:alphaModFix/>
            </a:blip>
            <a:srcRect/>
            <a:stretch/>
          </p:blipFill>
          <p:spPr>
            <a:xfrm flipH="1">
              <a:off x="-44" y="1473"/>
              <a:ext cx="981" cy="1105"/>
            </a:xfrm>
            <a:prstGeom prst="rect">
              <a:avLst/>
            </a:prstGeom>
            <a:noFill/>
            <a:ln>
              <a:noFill/>
            </a:ln>
          </p:spPr>
        </p:pic>
        <p:sp>
          <p:nvSpPr>
            <p:cNvPr id="5837" name="Google Shape;5837;p32"/>
            <p:cNvSpPr/>
            <p:nvPr/>
          </p:nvSpPr>
          <p:spPr>
            <a:xfrm flipH="1">
              <a:off x="374" y="1579"/>
              <a:ext cx="477" cy="506"/>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rgbClr val="FFFFFF"/>
                </a:gs>
              </a:gsLst>
              <a:lin ang="27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Calibri"/>
                <a:ea typeface="Calibri"/>
                <a:cs typeface="Calibri"/>
                <a:sym typeface="Calibri"/>
              </a:endParaRPr>
            </a:p>
          </p:txBody>
        </p:sp>
      </p:grpSp>
      <p:grpSp>
        <p:nvGrpSpPr>
          <p:cNvPr id="5838" name="Google Shape;5838;p32"/>
          <p:cNvGrpSpPr/>
          <p:nvPr/>
        </p:nvGrpSpPr>
        <p:grpSpPr>
          <a:xfrm>
            <a:off x="7595249" y="2045192"/>
            <a:ext cx="1146494" cy="498545"/>
            <a:chOff x="7493876" y="2774731"/>
            <a:chExt cx="1481958" cy="894622"/>
          </a:xfrm>
        </p:grpSpPr>
        <p:sp>
          <p:nvSpPr>
            <p:cNvPr id="5839" name="Google Shape;5839;p32"/>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5840" name="Google Shape;5840;p32"/>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5841" name="Google Shape;5841;p32"/>
            <p:cNvGrpSpPr/>
            <p:nvPr/>
          </p:nvGrpSpPr>
          <p:grpSpPr>
            <a:xfrm>
              <a:off x="7713663" y="2848339"/>
              <a:ext cx="1042107" cy="425543"/>
              <a:chOff x="7786941" y="2884917"/>
              <a:chExt cx="897649" cy="353919"/>
            </a:xfrm>
          </p:grpSpPr>
          <p:sp>
            <p:nvSpPr>
              <p:cNvPr id="5842" name="Google Shape;5842;p32"/>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5843" name="Google Shape;5843;p32"/>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5844" name="Google Shape;5844;p32"/>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5845" name="Google Shape;5845;p32"/>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nvGrpSpPr>
          <p:cNvPr id="5846" name="Google Shape;5846;p32"/>
          <p:cNvGrpSpPr/>
          <p:nvPr/>
        </p:nvGrpSpPr>
        <p:grpSpPr>
          <a:xfrm>
            <a:off x="7621178" y="2733126"/>
            <a:ext cx="1146494" cy="498545"/>
            <a:chOff x="7493876" y="2774731"/>
            <a:chExt cx="1481958" cy="894622"/>
          </a:xfrm>
        </p:grpSpPr>
        <p:sp>
          <p:nvSpPr>
            <p:cNvPr id="5847" name="Google Shape;5847;p32"/>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5848" name="Google Shape;5848;p32"/>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5849" name="Google Shape;5849;p32"/>
            <p:cNvGrpSpPr/>
            <p:nvPr/>
          </p:nvGrpSpPr>
          <p:grpSpPr>
            <a:xfrm>
              <a:off x="7713663" y="2848339"/>
              <a:ext cx="1042107" cy="425543"/>
              <a:chOff x="7786941" y="2884917"/>
              <a:chExt cx="897649" cy="353919"/>
            </a:xfrm>
          </p:grpSpPr>
          <p:sp>
            <p:nvSpPr>
              <p:cNvPr id="5850" name="Google Shape;5850;p32"/>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5851" name="Google Shape;5851;p32"/>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5852" name="Google Shape;5852;p32"/>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5853" name="Google Shape;5853;p32"/>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nvGrpSpPr>
          <p:cNvPr id="5854" name="Google Shape;5854;p32"/>
          <p:cNvGrpSpPr/>
          <p:nvPr/>
        </p:nvGrpSpPr>
        <p:grpSpPr>
          <a:xfrm>
            <a:off x="4403089" y="2023615"/>
            <a:ext cx="1146494" cy="498545"/>
            <a:chOff x="7493876" y="2774731"/>
            <a:chExt cx="1481958" cy="894622"/>
          </a:xfrm>
        </p:grpSpPr>
        <p:sp>
          <p:nvSpPr>
            <p:cNvPr id="5855" name="Google Shape;5855;p32"/>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5856" name="Google Shape;5856;p32"/>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5857" name="Google Shape;5857;p32"/>
            <p:cNvGrpSpPr/>
            <p:nvPr/>
          </p:nvGrpSpPr>
          <p:grpSpPr>
            <a:xfrm>
              <a:off x="7713663" y="2848339"/>
              <a:ext cx="1042107" cy="425543"/>
              <a:chOff x="7786941" y="2884917"/>
              <a:chExt cx="897649" cy="353919"/>
            </a:xfrm>
          </p:grpSpPr>
          <p:sp>
            <p:nvSpPr>
              <p:cNvPr id="5858" name="Google Shape;5858;p32"/>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5859" name="Google Shape;5859;p32"/>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5860" name="Google Shape;5860;p32"/>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5861" name="Google Shape;5861;p32"/>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cxnSp>
        <p:nvCxnSpPr>
          <p:cNvPr id="5862" name="Google Shape;5862;p32"/>
          <p:cNvCxnSpPr/>
          <p:nvPr/>
        </p:nvCxnSpPr>
        <p:spPr>
          <a:xfrm>
            <a:off x="5538968" y="2190120"/>
            <a:ext cx="0" cy="228600"/>
          </a:xfrm>
          <a:prstGeom prst="straightConnector1">
            <a:avLst/>
          </a:prstGeom>
          <a:noFill/>
          <a:ln>
            <a:noFill/>
          </a:ln>
        </p:spPr>
      </p:cxnSp>
      <p:grpSp>
        <p:nvGrpSpPr>
          <p:cNvPr id="5863" name="Google Shape;5863;p32"/>
          <p:cNvGrpSpPr/>
          <p:nvPr/>
        </p:nvGrpSpPr>
        <p:grpSpPr>
          <a:xfrm>
            <a:off x="4857931" y="2148845"/>
            <a:ext cx="633412" cy="200025"/>
            <a:chOff x="1800" y="1425"/>
            <a:chExt cx="399" cy="126"/>
          </a:xfrm>
        </p:grpSpPr>
        <p:sp>
          <p:nvSpPr>
            <p:cNvPr id="5864" name="Google Shape;5864;p32"/>
            <p:cNvSpPr/>
            <p:nvPr/>
          </p:nvSpPr>
          <p:spPr>
            <a:xfrm>
              <a:off x="1800" y="1425"/>
              <a:ext cx="93" cy="126"/>
            </a:xfrm>
            <a:prstGeom prst="rect">
              <a:avLst/>
            </a:prstGeom>
            <a:solidFill>
              <a:srgbClr val="00CC99"/>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5865" name="Google Shape;5865;p32"/>
            <p:cNvSpPr/>
            <p:nvPr/>
          </p:nvSpPr>
          <p:spPr>
            <a:xfrm>
              <a:off x="1902" y="1425"/>
              <a:ext cx="93" cy="126"/>
            </a:xfrm>
            <a:prstGeom prst="rect">
              <a:avLst/>
            </a:prstGeom>
            <a:solidFill>
              <a:srgbClr val="3333CC"/>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5866" name="Google Shape;5866;p32"/>
            <p:cNvSpPr/>
            <p:nvPr/>
          </p:nvSpPr>
          <p:spPr>
            <a:xfrm>
              <a:off x="2004" y="1425"/>
              <a:ext cx="93" cy="126"/>
            </a:xfrm>
            <a:prstGeom prst="rect">
              <a:avLst/>
            </a:prstGeom>
            <a:solidFill>
              <a:srgbClr val="00CC99"/>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5867" name="Google Shape;5867;p32"/>
            <p:cNvSpPr/>
            <p:nvPr/>
          </p:nvSpPr>
          <p:spPr>
            <a:xfrm>
              <a:off x="2106" y="1425"/>
              <a:ext cx="93" cy="126"/>
            </a:xfrm>
            <a:prstGeom prst="rect">
              <a:avLst/>
            </a:prstGeom>
            <a:solidFill>
              <a:srgbClr val="00CC99"/>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Calibri"/>
                <a:ea typeface="Calibri"/>
                <a:cs typeface="Calibri"/>
                <a:sym typeface="Calibri"/>
              </a:endParaRPr>
            </a:p>
          </p:txBody>
        </p:sp>
      </p:grpSp>
      <p:sp>
        <p:nvSpPr>
          <p:cNvPr id="5868" name="Google Shape;5868;p32"/>
          <p:cNvSpPr/>
          <p:nvPr/>
        </p:nvSpPr>
        <p:spPr>
          <a:xfrm>
            <a:off x="3841032" y="1971158"/>
            <a:ext cx="147637" cy="200025"/>
          </a:xfrm>
          <a:prstGeom prst="rect">
            <a:avLst/>
          </a:prstGeom>
          <a:solidFill>
            <a:srgbClr val="00CC99"/>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Calibri"/>
              <a:ea typeface="Calibri"/>
              <a:cs typeface="Calibri"/>
              <a:sym typeface="Calibri"/>
            </a:endParaRPr>
          </a:p>
        </p:txBody>
      </p:sp>
      <p:cxnSp>
        <p:nvCxnSpPr>
          <p:cNvPr id="5869" name="Google Shape;5869;p32"/>
          <p:cNvCxnSpPr/>
          <p:nvPr/>
        </p:nvCxnSpPr>
        <p:spPr>
          <a:xfrm>
            <a:off x="4022858" y="2133026"/>
            <a:ext cx="227109" cy="114187"/>
          </a:xfrm>
          <a:prstGeom prst="straightConnector1">
            <a:avLst/>
          </a:prstGeom>
          <a:noFill/>
          <a:ln w="9525" cap="flat" cmpd="sng">
            <a:solidFill>
              <a:srgbClr val="000000"/>
            </a:solidFill>
            <a:prstDash val="solid"/>
            <a:round/>
            <a:headEnd type="none" w="med" len="med"/>
            <a:tailEnd type="triangle" w="med" len="med"/>
          </a:ln>
        </p:spPr>
      </p:cxnSp>
      <p:cxnSp>
        <p:nvCxnSpPr>
          <p:cNvPr id="5870" name="Google Shape;5870;p32"/>
          <p:cNvCxnSpPr/>
          <p:nvPr/>
        </p:nvCxnSpPr>
        <p:spPr>
          <a:xfrm rot="10800000" flipH="1">
            <a:off x="4236079" y="2486552"/>
            <a:ext cx="248236" cy="155731"/>
          </a:xfrm>
          <a:prstGeom prst="straightConnector1">
            <a:avLst/>
          </a:prstGeom>
          <a:noFill/>
          <a:ln w="9525" cap="flat" cmpd="sng">
            <a:solidFill>
              <a:srgbClr val="000000"/>
            </a:solidFill>
            <a:prstDash val="solid"/>
            <a:round/>
            <a:headEnd type="none" w="med" len="med"/>
            <a:tailEnd type="triangle" w="med" len="med"/>
          </a:ln>
        </p:spPr>
      </p:cxnSp>
      <p:cxnSp>
        <p:nvCxnSpPr>
          <p:cNvPr id="5871" name="Google Shape;5871;p32"/>
          <p:cNvCxnSpPr/>
          <p:nvPr/>
        </p:nvCxnSpPr>
        <p:spPr>
          <a:xfrm rot="10800000" flipH="1">
            <a:off x="5112260" y="2401255"/>
            <a:ext cx="17133" cy="641957"/>
          </a:xfrm>
          <a:prstGeom prst="straightConnector1">
            <a:avLst/>
          </a:prstGeom>
          <a:noFill/>
          <a:ln w="9525" cap="flat" cmpd="sng">
            <a:solidFill>
              <a:srgbClr val="C00000"/>
            </a:solidFill>
            <a:prstDash val="solid"/>
            <a:round/>
            <a:headEnd type="none" w="med" len="med"/>
            <a:tailEnd type="none" w="med" len="med"/>
          </a:ln>
        </p:spPr>
      </p:cxnSp>
      <p:cxnSp>
        <p:nvCxnSpPr>
          <p:cNvPr id="5872" name="Google Shape;5872;p32"/>
          <p:cNvCxnSpPr/>
          <p:nvPr/>
        </p:nvCxnSpPr>
        <p:spPr>
          <a:xfrm rot="10800000">
            <a:off x="3757081" y="1665193"/>
            <a:ext cx="0" cy="221089"/>
          </a:xfrm>
          <a:prstGeom prst="straightConnector1">
            <a:avLst/>
          </a:prstGeom>
          <a:noFill/>
          <a:ln w="9525" cap="flat" cmpd="sng">
            <a:solidFill>
              <a:srgbClr val="000000"/>
            </a:solidFill>
            <a:prstDash val="solid"/>
            <a:round/>
            <a:headEnd type="none" w="med" len="med"/>
            <a:tailEnd type="none" w="med" len="med"/>
          </a:ln>
        </p:spPr>
      </p:cxnSp>
      <p:cxnSp>
        <p:nvCxnSpPr>
          <p:cNvPr id="5873" name="Google Shape;5873;p32"/>
          <p:cNvCxnSpPr/>
          <p:nvPr/>
        </p:nvCxnSpPr>
        <p:spPr>
          <a:xfrm rot="10800000">
            <a:off x="5850118" y="2346352"/>
            <a:ext cx="0" cy="120316"/>
          </a:xfrm>
          <a:prstGeom prst="straightConnector1">
            <a:avLst/>
          </a:prstGeom>
          <a:noFill/>
          <a:ln w="9525" cap="flat" cmpd="sng">
            <a:solidFill>
              <a:srgbClr val="000000"/>
            </a:solidFill>
            <a:prstDash val="solid"/>
            <a:round/>
            <a:headEnd type="none" w="med" len="med"/>
            <a:tailEnd type="none" w="med" len="med"/>
          </a:ln>
        </p:spPr>
      </p:cxnSp>
      <p:sp>
        <p:nvSpPr>
          <p:cNvPr id="5874" name="Google Shape;5874;p32"/>
          <p:cNvSpPr txBox="1">
            <a:spLocks noGrp="1"/>
          </p:cNvSpPr>
          <p:nvPr>
            <p:ph type="body" idx="1"/>
          </p:nvPr>
        </p:nvSpPr>
        <p:spPr>
          <a:xfrm>
            <a:off x="1353612" y="4213229"/>
            <a:ext cx="10347608" cy="223406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SzPts val="3200"/>
              <a:buNone/>
            </a:pPr>
            <a:r>
              <a:rPr lang="en-US" sz="3200" i="1">
                <a:solidFill>
                  <a:srgbClr val="C00000"/>
                </a:solidFill>
              </a:rPr>
              <a:t>Packet queuing and loss: </a:t>
            </a:r>
            <a:r>
              <a:rPr lang="en-US" sz="3200"/>
              <a:t>i</a:t>
            </a:r>
            <a:r>
              <a:rPr lang="en-US"/>
              <a:t>f arrival rate (in bps) to link exceeds transmission rate (bps) of link for some period of time:</a:t>
            </a:r>
            <a:endParaRPr/>
          </a:p>
          <a:p>
            <a:pPr marL="287338" lvl="0" indent="-230188" algn="l" rtl="0">
              <a:lnSpc>
                <a:spcPct val="90000"/>
              </a:lnSpc>
              <a:spcBef>
                <a:spcPts val="1000"/>
              </a:spcBef>
              <a:spcAft>
                <a:spcPts val="0"/>
              </a:spcAft>
              <a:buSzPts val="2800"/>
              <a:buChar char="▪"/>
            </a:pPr>
            <a:r>
              <a:rPr lang="en-US"/>
              <a:t>packets will queue, waiting to be transmitted on output link </a:t>
            </a:r>
            <a:endParaRPr/>
          </a:p>
          <a:p>
            <a:pPr marL="287338" lvl="0" indent="-230188" algn="l" rtl="0">
              <a:lnSpc>
                <a:spcPct val="90000"/>
              </a:lnSpc>
              <a:spcBef>
                <a:spcPts val="1000"/>
              </a:spcBef>
              <a:spcAft>
                <a:spcPts val="0"/>
              </a:spcAft>
              <a:buSzPts val="2800"/>
              <a:buChar char="▪"/>
            </a:pPr>
            <a:r>
              <a:rPr lang="en-US"/>
              <a:t>packets can be dropped (lost) if memory (buffer) in router fills up</a:t>
            </a:r>
            <a:endParaRPr/>
          </a:p>
          <a:p>
            <a:pPr marL="352425" lvl="0" indent="-44450" algn="l" rtl="0">
              <a:lnSpc>
                <a:spcPct val="90000"/>
              </a:lnSpc>
              <a:spcBef>
                <a:spcPts val="1000"/>
              </a:spcBef>
              <a:spcAft>
                <a:spcPts val="0"/>
              </a:spcAft>
              <a:buSzPts val="2800"/>
              <a:buNone/>
            </a:pPr>
            <a:endParaRPr/>
          </a:p>
        </p:txBody>
      </p:sp>
      <p:sp>
        <p:nvSpPr>
          <p:cNvPr id="5875" name="Google Shape;5875;p32"/>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Introduction: 1-</a:t>
            </a:r>
            <a:fld id="{00000000-1234-1234-1234-123412341234}" type="slidenum">
              <a:rPr lang="en-US"/>
              <a:t>32</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874"/>
                                        </p:tgtEl>
                                        <p:attrNameLst>
                                          <p:attrName>style.visibility</p:attrName>
                                        </p:attrNameLst>
                                      </p:cBhvr>
                                      <p:to>
                                        <p:strVal val="visible"/>
                                      </p:to>
                                    </p:set>
                                    <p:animEffect transition="in" filter="fade">
                                      <p:cBhvr>
                                        <p:cTn id="7" dur="500"/>
                                        <p:tgtEl>
                                          <p:spTgt spid="58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880"/>
        <p:cNvGrpSpPr/>
        <p:nvPr/>
      </p:nvGrpSpPr>
      <p:grpSpPr>
        <a:xfrm>
          <a:off x="0" y="0"/>
          <a:ext cx="0" cy="0"/>
          <a:chOff x="0" y="0"/>
          <a:chExt cx="0" cy="0"/>
        </a:xfrm>
      </p:grpSpPr>
      <p:sp>
        <p:nvSpPr>
          <p:cNvPr id="5881" name="Google Shape;5881;p33"/>
          <p:cNvSpPr txBox="1">
            <a:spLocks noGrp="1"/>
          </p:cNvSpPr>
          <p:nvPr>
            <p:ph type="title"/>
          </p:nvPr>
        </p:nvSpPr>
        <p:spPr>
          <a:xfrm>
            <a:off x="825267" y="336191"/>
            <a:ext cx="10515600" cy="894622"/>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rgbClr val="0000A3"/>
              </a:buClr>
              <a:buSzPct val="100000"/>
              <a:buFont typeface="Calibri"/>
              <a:buNone/>
            </a:pPr>
            <a:r>
              <a:rPr lang="en-US"/>
              <a:t>Alternative to packet switching: circuit switching</a:t>
            </a:r>
            <a:endParaRPr/>
          </a:p>
        </p:txBody>
      </p:sp>
      <p:sp>
        <p:nvSpPr>
          <p:cNvPr id="5882" name="Google Shape;5882;p33"/>
          <p:cNvSpPr txBox="1">
            <a:spLocks noGrp="1"/>
          </p:cNvSpPr>
          <p:nvPr>
            <p:ph type="body" idx="1"/>
          </p:nvPr>
        </p:nvSpPr>
        <p:spPr>
          <a:xfrm>
            <a:off x="895788" y="1434849"/>
            <a:ext cx="5692665" cy="5310856"/>
          </a:xfrm>
          <a:prstGeom prst="rect">
            <a:avLst/>
          </a:prstGeom>
          <a:noFill/>
          <a:ln>
            <a:noFill/>
          </a:ln>
        </p:spPr>
        <p:txBody>
          <a:bodyPr spcFirstLastPara="1" wrap="square" lIns="91425" tIns="45700" rIns="91425" bIns="45700" anchor="t" anchorCtr="0">
            <a:normAutofit/>
          </a:bodyPr>
          <a:lstStyle/>
          <a:p>
            <a:pPr marL="11113" lvl="0" indent="-11113" algn="l" rtl="0">
              <a:lnSpc>
                <a:spcPct val="90000"/>
              </a:lnSpc>
              <a:spcBef>
                <a:spcPts val="0"/>
              </a:spcBef>
              <a:spcAft>
                <a:spcPts val="0"/>
              </a:spcAft>
              <a:buSzPts val="2800"/>
              <a:buNone/>
            </a:pPr>
            <a:r>
              <a:rPr lang="en-US">
                <a:solidFill>
                  <a:srgbClr val="C00000"/>
                </a:solidFill>
              </a:rPr>
              <a:t>end-end resources allocated to, reserved for “call” between source and destination</a:t>
            </a:r>
            <a:endParaRPr/>
          </a:p>
          <a:p>
            <a:pPr marL="352425" lvl="0" indent="-222250" algn="l" rtl="0">
              <a:lnSpc>
                <a:spcPct val="90000"/>
              </a:lnSpc>
              <a:spcBef>
                <a:spcPts val="1000"/>
              </a:spcBef>
              <a:spcAft>
                <a:spcPts val="0"/>
              </a:spcAft>
              <a:buSzPts val="2400"/>
              <a:buChar char="▪"/>
            </a:pPr>
            <a:r>
              <a:rPr lang="en-US" sz="2400"/>
              <a:t>in diagram, each link has four circuits. </a:t>
            </a:r>
            <a:endParaRPr/>
          </a:p>
          <a:p>
            <a:pPr marL="682625" lvl="1" indent="-225425" algn="l" rtl="0">
              <a:lnSpc>
                <a:spcPct val="90000"/>
              </a:lnSpc>
              <a:spcBef>
                <a:spcPts val="500"/>
              </a:spcBef>
              <a:spcAft>
                <a:spcPts val="0"/>
              </a:spcAft>
              <a:buSzPts val="2400"/>
              <a:buChar char="•"/>
            </a:pPr>
            <a:r>
              <a:rPr lang="en-US"/>
              <a:t>call gets 2</a:t>
            </a:r>
            <a:r>
              <a:rPr lang="en-US" baseline="30000"/>
              <a:t>nd</a:t>
            </a:r>
            <a:r>
              <a:rPr lang="en-US"/>
              <a:t> circuit in top link and 1</a:t>
            </a:r>
            <a:r>
              <a:rPr lang="en-US" baseline="30000"/>
              <a:t>st</a:t>
            </a:r>
            <a:r>
              <a:rPr lang="en-US"/>
              <a:t> circuit in right link.</a:t>
            </a:r>
            <a:endParaRPr/>
          </a:p>
          <a:p>
            <a:pPr marL="352425" lvl="0" indent="-222250" algn="l" rtl="0">
              <a:lnSpc>
                <a:spcPct val="90000"/>
              </a:lnSpc>
              <a:spcBef>
                <a:spcPts val="1000"/>
              </a:spcBef>
              <a:spcAft>
                <a:spcPts val="0"/>
              </a:spcAft>
              <a:buSzPts val="2400"/>
              <a:buChar char="▪"/>
            </a:pPr>
            <a:r>
              <a:rPr lang="en-US" sz="2400"/>
              <a:t>dedicated resources: no sharing</a:t>
            </a:r>
            <a:endParaRPr/>
          </a:p>
          <a:p>
            <a:pPr marL="682625" lvl="1" indent="-225425" algn="l" rtl="0">
              <a:lnSpc>
                <a:spcPct val="90000"/>
              </a:lnSpc>
              <a:spcBef>
                <a:spcPts val="500"/>
              </a:spcBef>
              <a:spcAft>
                <a:spcPts val="0"/>
              </a:spcAft>
              <a:buSzPts val="2400"/>
              <a:buChar char="•"/>
            </a:pPr>
            <a:r>
              <a:rPr lang="en-US"/>
              <a:t>circuit-like (guaranteed) performance</a:t>
            </a:r>
            <a:endParaRPr/>
          </a:p>
          <a:p>
            <a:pPr marL="352425" lvl="0" indent="-222250" algn="l" rtl="0">
              <a:lnSpc>
                <a:spcPct val="90000"/>
              </a:lnSpc>
              <a:spcBef>
                <a:spcPts val="1000"/>
              </a:spcBef>
              <a:spcAft>
                <a:spcPts val="0"/>
              </a:spcAft>
              <a:buSzPts val="2400"/>
              <a:buChar char="▪"/>
            </a:pPr>
            <a:r>
              <a:rPr lang="en-US" sz="2400"/>
              <a:t>circuit segment idle if not used by call </a:t>
            </a:r>
            <a:r>
              <a:rPr lang="en-US" sz="2400">
                <a:solidFill>
                  <a:srgbClr val="000099"/>
                </a:solidFill>
              </a:rPr>
              <a:t>(no sharing)</a:t>
            </a:r>
            <a:endParaRPr/>
          </a:p>
          <a:p>
            <a:pPr marL="174625" lvl="0" indent="0" algn="l" rtl="0">
              <a:lnSpc>
                <a:spcPct val="90000"/>
              </a:lnSpc>
              <a:spcBef>
                <a:spcPts val="1000"/>
              </a:spcBef>
              <a:spcAft>
                <a:spcPts val="0"/>
              </a:spcAft>
              <a:buSzPts val="2100"/>
              <a:buNone/>
            </a:pPr>
            <a:endParaRPr/>
          </a:p>
          <a:p>
            <a:pPr marL="352425" lvl="0" indent="-44450" algn="l" rtl="0">
              <a:lnSpc>
                <a:spcPct val="90000"/>
              </a:lnSpc>
              <a:spcBef>
                <a:spcPts val="1000"/>
              </a:spcBef>
              <a:spcAft>
                <a:spcPts val="0"/>
              </a:spcAft>
              <a:buSzPts val="2800"/>
              <a:buNone/>
            </a:pPr>
            <a:endParaRPr/>
          </a:p>
        </p:txBody>
      </p:sp>
      <p:sp>
        <p:nvSpPr>
          <p:cNvPr id="5883" name="Google Shape;5883;p33"/>
          <p:cNvSpPr/>
          <p:nvPr/>
        </p:nvSpPr>
        <p:spPr>
          <a:xfrm>
            <a:off x="8424977" y="2768303"/>
            <a:ext cx="1498678" cy="62755"/>
          </a:xfrm>
          <a:prstGeom prst="rect">
            <a:avLst/>
          </a:prstGeom>
          <a:no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5884" name="Google Shape;5884;p33"/>
          <p:cNvSpPr/>
          <p:nvPr/>
        </p:nvSpPr>
        <p:spPr>
          <a:xfrm>
            <a:off x="8424977" y="2831058"/>
            <a:ext cx="1498678" cy="62756"/>
          </a:xfrm>
          <a:prstGeom prst="rect">
            <a:avLst/>
          </a:prstGeom>
          <a:solidFill>
            <a:srgbClr val="FF0000"/>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5885" name="Google Shape;5885;p33"/>
          <p:cNvSpPr/>
          <p:nvPr/>
        </p:nvSpPr>
        <p:spPr>
          <a:xfrm>
            <a:off x="8424977" y="2893815"/>
            <a:ext cx="1498678" cy="62755"/>
          </a:xfrm>
          <a:prstGeom prst="rect">
            <a:avLst/>
          </a:prstGeom>
          <a:no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5886" name="Google Shape;5886;p33"/>
          <p:cNvSpPr/>
          <p:nvPr/>
        </p:nvSpPr>
        <p:spPr>
          <a:xfrm>
            <a:off x="8424977" y="2956570"/>
            <a:ext cx="1498678" cy="62756"/>
          </a:xfrm>
          <a:prstGeom prst="rect">
            <a:avLst/>
          </a:prstGeom>
          <a:no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nvGrpSpPr>
          <p:cNvPr id="5887" name="Google Shape;5887;p33"/>
          <p:cNvGrpSpPr/>
          <p:nvPr/>
        </p:nvGrpSpPr>
        <p:grpSpPr>
          <a:xfrm rot="5400000">
            <a:off x="7286178" y="3665819"/>
            <a:ext cx="1446965" cy="261561"/>
            <a:chOff x="4865941" y="1169772"/>
            <a:chExt cx="1752599" cy="304799"/>
          </a:xfrm>
        </p:grpSpPr>
        <p:sp>
          <p:nvSpPr>
            <p:cNvPr id="5888" name="Google Shape;5888;p33"/>
            <p:cNvSpPr/>
            <p:nvPr/>
          </p:nvSpPr>
          <p:spPr>
            <a:xfrm>
              <a:off x="4865941" y="1169772"/>
              <a:ext cx="1752599" cy="76201"/>
            </a:xfrm>
            <a:prstGeom prst="rect">
              <a:avLst/>
            </a:prstGeom>
            <a:no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5889" name="Google Shape;5889;p33"/>
            <p:cNvSpPr/>
            <p:nvPr/>
          </p:nvSpPr>
          <p:spPr>
            <a:xfrm>
              <a:off x="4865941" y="1245972"/>
              <a:ext cx="1752599" cy="76199"/>
            </a:xfrm>
            <a:prstGeom prst="rect">
              <a:avLst/>
            </a:prstGeom>
            <a:no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5890" name="Google Shape;5890;p33"/>
            <p:cNvSpPr/>
            <p:nvPr/>
          </p:nvSpPr>
          <p:spPr>
            <a:xfrm>
              <a:off x="4865941" y="1322172"/>
              <a:ext cx="1752599" cy="76201"/>
            </a:xfrm>
            <a:prstGeom prst="rect">
              <a:avLst/>
            </a:prstGeom>
            <a:no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5891" name="Google Shape;5891;p33"/>
            <p:cNvSpPr/>
            <p:nvPr/>
          </p:nvSpPr>
          <p:spPr>
            <a:xfrm>
              <a:off x="4865941" y="1398372"/>
              <a:ext cx="1752599" cy="76199"/>
            </a:xfrm>
            <a:prstGeom prst="rect">
              <a:avLst/>
            </a:prstGeom>
            <a:no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nvGrpSpPr>
          <p:cNvPr id="5892" name="Google Shape;5892;p33"/>
          <p:cNvGrpSpPr/>
          <p:nvPr/>
        </p:nvGrpSpPr>
        <p:grpSpPr>
          <a:xfrm>
            <a:off x="8509808" y="4656351"/>
            <a:ext cx="1479238" cy="251023"/>
            <a:chOff x="4876800" y="1143000"/>
            <a:chExt cx="1752600" cy="304800"/>
          </a:xfrm>
        </p:grpSpPr>
        <p:sp>
          <p:nvSpPr>
            <p:cNvPr id="5893" name="Google Shape;5893;p33"/>
            <p:cNvSpPr/>
            <p:nvPr/>
          </p:nvSpPr>
          <p:spPr>
            <a:xfrm>
              <a:off x="4876800" y="1143000"/>
              <a:ext cx="1752600" cy="76201"/>
            </a:xfrm>
            <a:prstGeom prst="rect">
              <a:avLst/>
            </a:prstGeom>
            <a:no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5894" name="Google Shape;5894;p33"/>
            <p:cNvSpPr/>
            <p:nvPr/>
          </p:nvSpPr>
          <p:spPr>
            <a:xfrm>
              <a:off x="4876800" y="1219201"/>
              <a:ext cx="1752600" cy="76199"/>
            </a:xfrm>
            <a:prstGeom prst="rect">
              <a:avLst/>
            </a:prstGeom>
            <a:no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5895" name="Google Shape;5895;p33"/>
            <p:cNvSpPr/>
            <p:nvPr/>
          </p:nvSpPr>
          <p:spPr>
            <a:xfrm>
              <a:off x="4876800" y="1295400"/>
              <a:ext cx="1752600" cy="76201"/>
            </a:xfrm>
            <a:prstGeom prst="rect">
              <a:avLst/>
            </a:prstGeom>
            <a:no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5896" name="Google Shape;5896;p33"/>
            <p:cNvSpPr/>
            <p:nvPr/>
          </p:nvSpPr>
          <p:spPr>
            <a:xfrm>
              <a:off x="4876800" y="1371601"/>
              <a:ext cx="1752600" cy="76199"/>
            </a:xfrm>
            <a:prstGeom prst="rect">
              <a:avLst/>
            </a:prstGeom>
            <a:no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sp>
        <p:nvSpPr>
          <p:cNvPr id="5897" name="Google Shape;5897;p33"/>
          <p:cNvSpPr/>
          <p:nvPr/>
        </p:nvSpPr>
        <p:spPr>
          <a:xfrm rot="5400000">
            <a:off x="9755990" y="3772869"/>
            <a:ext cx="1446966" cy="65391"/>
          </a:xfrm>
          <a:prstGeom prst="rect">
            <a:avLst/>
          </a:prstGeom>
          <a:no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5898" name="Google Shape;5898;p33"/>
          <p:cNvSpPr/>
          <p:nvPr/>
        </p:nvSpPr>
        <p:spPr>
          <a:xfrm rot="5400000">
            <a:off x="9690600" y="3772869"/>
            <a:ext cx="1446966" cy="65390"/>
          </a:xfrm>
          <a:prstGeom prst="rect">
            <a:avLst/>
          </a:prstGeom>
          <a:no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5899" name="Google Shape;5899;p33"/>
          <p:cNvSpPr/>
          <p:nvPr/>
        </p:nvSpPr>
        <p:spPr>
          <a:xfrm rot="5400000">
            <a:off x="9625209" y="3772869"/>
            <a:ext cx="1446966" cy="65391"/>
          </a:xfrm>
          <a:prstGeom prst="rect">
            <a:avLst/>
          </a:prstGeom>
          <a:no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5900" name="Google Shape;5900;p33"/>
          <p:cNvSpPr/>
          <p:nvPr/>
        </p:nvSpPr>
        <p:spPr>
          <a:xfrm rot="5400000">
            <a:off x="9559819" y="3772869"/>
            <a:ext cx="1446966" cy="65390"/>
          </a:xfrm>
          <a:prstGeom prst="rect">
            <a:avLst/>
          </a:prstGeom>
          <a:solidFill>
            <a:srgbClr val="FF0000"/>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nvGrpSpPr>
          <p:cNvPr id="5901" name="Google Shape;5901;p33"/>
          <p:cNvGrpSpPr/>
          <p:nvPr/>
        </p:nvGrpSpPr>
        <p:grpSpPr>
          <a:xfrm>
            <a:off x="10013910" y="1711520"/>
            <a:ext cx="701622" cy="568387"/>
            <a:chOff x="-44" y="1473"/>
            <a:chExt cx="981" cy="1105"/>
          </a:xfrm>
        </p:grpSpPr>
        <p:pic>
          <p:nvPicPr>
            <p:cNvPr id="5902" name="Google Shape;5902;p33" descr="desktop_computer_stylized_medium"/>
            <p:cNvPicPr preferRelativeResize="0"/>
            <p:nvPr/>
          </p:nvPicPr>
          <p:blipFill rotWithShape="1">
            <a:blip r:embed="rId3">
              <a:alphaModFix/>
            </a:blip>
            <a:srcRect/>
            <a:stretch/>
          </p:blipFill>
          <p:spPr>
            <a:xfrm flipH="1">
              <a:off x="-44" y="1473"/>
              <a:ext cx="981" cy="1105"/>
            </a:xfrm>
            <a:prstGeom prst="rect">
              <a:avLst/>
            </a:prstGeom>
            <a:noFill/>
            <a:ln>
              <a:noFill/>
            </a:ln>
          </p:spPr>
        </p:pic>
        <p:sp>
          <p:nvSpPr>
            <p:cNvPr id="5903" name="Google Shape;5903;p33"/>
            <p:cNvSpPr/>
            <p:nvPr/>
          </p:nvSpPr>
          <p:spPr>
            <a:xfrm flipH="1">
              <a:off x="374" y="1579"/>
              <a:ext cx="477" cy="506"/>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sp>
        <p:nvSpPr>
          <p:cNvPr id="5904" name="Google Shape;5904;p33"/>
          <p:cNvSpPr/>
          <p:nvPr/>
        </p:nvSpPr>
        <p:spPr>
          <a:xfrm rot="-8334563" flipH="1">
            <a:off x="10213493" y="4720899"/>
            <a:ext cx="581445" cy="64549"/>
          </a:xfrm>
          <a:prstGeom prst="rect">
            <a:avLst/>
          </a:prstGeom>
          <a:solidFill>
            <a:srgbClr val="00B050"/>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5905" name="Google Shape;5905;p33"/>
          <p:cNvSpPr/>
          <p:nvPr/>
        </p:nvSpPr>
        <p:spPr>
          <a:xfrm>
            <a:off x="7105364" y="4795380"/>
            <a:ext cx="493905" cy="68330"/>
          </a:xfrm>
          <a:prstGeom prst="rect">
            <a:avLst/>
          </a:prstGeom>
          <a:no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5906" name="Google Shape;5906;p33"/>
          <p:cNvSpPr/>
          <p:nvPr/>
        </p:nvSpPr>
        <p:spPr>
          <a:xfrm rot="5400000">
            <a:off x="7722581" y="2362276"/>
            <a:ext cx="513165" cy="69789"/>
          </a:xfrm>
          <a:prstGeom prst="rect">
            <a:avLst/>
          </a:prstGeom>
          <a:solidFill>
            <a:srgbClr val="FF0000"/>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5907" name="Google Shape;5907;p33"/>
          <p:cNvSpPr/>
          <p:nvPr/>
        </p:nvSpPr>
        <p:spPr>
          <a:xfrm rot="5400000">
            <a:off x="7825925" y="5242087"/>
            <a:ext cx="493905" cy="68330"/>
          </a:xfrm>
          <a:prstGeom prst="rect">
            <a:avLst/>
          </a:prstGeom>
          <a:no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5908" name="Google Shape;5908;p33"/>
          <p:cNvSpPr/>
          <p:nvPr/>
        </p:nvSpPr>
        <p:spPr>
          <a:xfrm rot="5400000">
            <a:off x="10201295" y="5217275"/>
            <a:ext cx="493905" cy="68330"/>
          </a:xfrm>
          <a:prstGeom prst="rect">
            <a:avLst/>
          </a:prstGeom>
          <a:solidFill>
            <a:srgbClr val="FF0000"/>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5909" name="Google Shape;5909;p33"/>
          <p:cNvSpPr/>
          <p:nvPr/>
        </p:nvSpPr>
        <p:spPr>
          <a:xfrm rot="10800000">
            <a:off x="10882518" y="4775822"/>
            <a:ext cx="493905" cy="68330"/>
          </a:xfrm>
          <a:prstGeom prst="rect">
            <a:avLst/>
          </a:prstGeom>
          <a:no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5910" name="Google Shape;5910;p33"/>
          <p:cNvSpPr/>
          <p:nvPr/>
        </p:nvSpPr>
        <p:spPr>
          <a:xfrm>
            <a:off x="7002625" y="2887816"/>
            <a:ext cx="493905" cy="68330"/>
          </a:xfrm>
          <a:prstGeom prst="rect">
            <a:avLst/>
          </a:prstGeom>
          <a:no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5911" name="Google Shape;5911;p33"/>
          <p:cNvSpPr/>
          <p:nvPr/>
        </p:nvSpPr>
        <p:spPr>
          <a:xfrm>
            <a:off x="10811014" y="2867389"/>
            <a:ext cx="493905" cy="68330"/>
          </a:xfrm>
          <a:prstGeom prst="rect">
            <a:avLst/>
          </a:prstGeom>
          <a:no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5912" name="Google Shape;5912;p33"/>
          <p:cNvSpPr/>
          <p:nvPr/>
        </p:nvSpPr>
        <p:spPr>
          <a:xfrm rot="5400000">
            <a:off x="10115327" y="2348120"/>
            <a:ext cx="493905" cy="68330"/>
          </a:xfrm>
          <a:prstGeom prst="rect">
            <a:avLst/>
          </a:prstGeom>
          <a:no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nvGrpSpPr>
          <p:cNvPr id="5913" name="Google Shape;5913;p33"/>
          <p:cNvGrpSpPr/>
          <p:nvPr/>
        </p:nvGrpSpPr>
        <p:grpSpPr>
          <a:xfrm>
            <a:off x="9946631" y="5393995"/>
            <a:ext cx="703389" cy="568387"/>
            <a:chOff x="-44" y="1473"/>
            <a:chExt cx="981" cy="1105"/>
          </a:xfrm>
        </p:grpSpPr>
        <p:pic>
          <p:nvPicPr>
            <p:cNvPr id="5914" name="Google Shape;5914;p33" descr="desktop_computer_stylized_medium"/>
            <p:cNvPicPr preferRelativeResize="0"/>
            <p:nvPr/>
          </p:nvPicPr>
          <p:blipFill rotWithShape="1">
            <a:blip r:embed="rId3">
              <a:alphaModFix/>
            </a:blip>
            <a:srcRect/>
            <a:stretch/>
          </p:blipFill>
          <p:spPr>
            <a:xfrm flipH="1">
              <a:off x="-44" y="1473"/>
              <a:ext cx="981" cy="1105"/>
            </a:xfrm>
            <a:prstGeom prst="rect">
              <a:avLst/>
            </a:prstGeom>
            <a:noFill/>
            <a:ln>
              <a:noFill/>
            </a:ln>
          </p:spPr>
        </p:pic>
        <p:sp>
          <p:nvSpPr>
            <p:cNvPr id="5915" name="Google Shape;5915;p33"/>
            <p:cNvSpPr/>
            <p:nvPr/>
          </p:nvSpPr>
          <p:spPr>
            <a:xfrm flipH="1">
              <a:off x="374" y="1579"/>
              <a:ext cx="477" cy="506"/>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grpSp>
        <p:nvGrpSpPr>
          <p:cNvPr id="5916" name="Google Shape;5916;p33"/>
          <p:cNvGrpSpPr/>
          <p:nvPr/>
        </p:nvGrpSpPr>
        <p:grpSpPr>
          <a:xfrm>
            <a:off x="7560992" y="1744853"/>
            <a:ext cx="703389" cy="568387"/>
            <a:chOff x="-44" y="1473"/>
            <a:chExt cx="981" cy="1105"/>
          </a:xfrm>
        </p:grpSpPr>
        <p:pic>
          <p:nvPicPr>
            <p:cNvPr id="5917" name="Google Shape;5917;p33" descr="desktop_computer_stylized_medium"/>
            <p:cNvPicPr preferRelativeResize="0"/>
            <p:nvPr/>
          </p:nvPicPr>
          <p:blipFill rotWithShape="1">
            <a:blip r:embed="rId3">
              <a:alphaModFix/>
            </a:blip>
            <a:srcRect/>
            <a:stretch/>
          </p:blipFill>
          <p:spPr>
            <a:xfrm flipH="1">
              <a:off x="-44" y="1473"/>
              <a:ext cx="981" cy="1105"/>
            </a:xfrm>
            <a:prstGeom prst="rect">
              <a:avLst/>
            </a:prstGeom>
            <a:noFill/>
            <a:ln>
              <a:noFill/>
            </a:ln>
          </p:spPr>
        </p:pic>
        <p:sp>
          <p:nvSpPr>
            <p:cNvPr id="5918" name="Google Shape;5918;p33"/>
            <p:cNvSpPr/>
            <p:nvPr/>
          </p:nvSpPr>
          <p:spPr>
            <a:xfrm flipH="1">
              <a:off x="374" y="1579"/>
              <a:ext cx="477" cy="506"/>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grpSp>
        <p:nvGrpSpPr>
          <p:cNvPr id="5919" name="Google Shape;5919;p33"/>
          <p:cNvGrpSpPr/>
          <p:nvPr/>
        </p:nvGrpSpPr>
        <p:grpSpPr>
          <a:xfrm>
            <a:off x="7484685" y="2654601"/>
            <a:ext cx="946204" cy="493906"/>
            <a:chOff x="7493876" y="2774731"/>
            <a:chExt cx="1481958" cy="894622"/>
          </a:xfrm>
        </p:grpSpPr>
        <p:sp>
          <p:nvSpPr>
            <p:cNvPr id="5920" name="Google Shape;5920;p33"/>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5921" name="Google Shape;5921;p33"/>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5922" name="Google Shape;5922;p33"/>
            <p:cNvGrpSpPr/>
            <p:nvPr/>
          </p:nvGrpSpPr>
          <p:grpSpPr>
            <a:xfrm>
              <a:off x="7713663" y="2848339"/>
              <a:ext cx="1042107" cy="425543"/>
              <a:chOff x="7786941" y="2884917"/>
              <a:chExt cx="897649" cy="353919"/>
            </a:xfrm>
          </p:grpSpPr>
          <p:sp>
            <p:nvSpPr>
              <p:cNvPr id="5923" name="Google Shape;5923;p33"/>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5924" name="Google Shape;5924;p33"/>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5925" name="Google Shape;5925;p33"/>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5926" name="Google Shape;5926;p33"/>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nvGrpSpPr>
          <p:cNvPr id="5927" name="Google Shape;5927;p33"/>
          <p:cNvGrpSpPr/>
          <p:nvPr/>
        </p:nvGrpSpPr>
        <p:grpSpPr>
          <a:xfrm>
            <a:off x="7567435" y="4520082"/>
            <a:ext cx="946204" cy="493906"/>
            <a:chOff x="7493876" y="2774731"/>
            <a:chExt cx="1481958" cy="894622"/>
          </a:xfrm>
        </p:grpSpPr>
        <p:sp>
          <p:nvSpPr>
            <p:cNvPr id="5928" name="Google Shape;5928;p33"/>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5929" name="Google Shape;5929;p33"/>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5930" name="Google Shape;5930;p33"/>
            <p:cNvGrpSpPr/>
            <p:nvPr/>
          </p:nvGrpSpPr>
          <p:grpSpPr>
            <a:xfrm>
              <a:off x="7713663" y="2848339"/>
              <a:ext cx="1042107" cy="425543"/>
              <a:chOff x="7786941" y="2884917"/>
              <a:chExt cx="897649" cy="353919"/>
            </a:xfrm>
          </p:grpSpPr>
          <p:sp>
            <p:nvSpPr>
              <p:cNvPr id="5931" name="Google Shape;5931;p33"/>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5932" name="Google Shape;5932;p33"/>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5933" name="Google Shape;5933;p33"/>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5934" name="Google Shape;5934;p33"/>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nvGrpSpPr>
          <p:cNvPr id="5935" name="Google Shape;5935;p33"/>
          <p:cNvGrpSpPr/>
          <p:nvPr/>
        </p:nvGrpSpPr>
        <p:grpSpPr>
          <a:xfrm>
            <a:off x="9940980" y="4520082"/>
            <a:ext cx="946204" cy="493906"/>
            <a:chOff x="7493876" y="2774731"/>
            <a:chExt cx="1481958" cy="894622"/>
          </a:xfrm>
        </p:grpSpPr>
        <p:sp>
          <p:nvSpPr>
            <p:cNvPr id="5936" name="Google Shape;5936;p33"/>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5937" name="Google Shape;5937;p33"/>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5938" name="Google Shape;5938;p33"/>
            <p:cNvGrpSpPr/>
            <p:nvPr/>
          </p:nvGrpSpPr>
          <p:grpSpPr>
            <a:xfrm>
              <a:off x="7713663" y="2848339"/>
              <a:ext cx="1042107" cy="425543"/>
              <a:chOff x="7786941" y="2884917"/>
              <a:chExt cx="897649" cy="353919"/>
            </a:xfrm>
          </p:grpSpPr>
          <p:sp>
            <p:nvSpPr>
              <p:cNvPr id="5939" name="Google Shape;5939;p33"/>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5940" name="Google Shape;5940;p33"/>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5941" name="Google Shape;5941;p33"/>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5942" name="Google Shape;5942;p33"/>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nvGrpSpPr>
          <p:cNvPr id="5943" name="Google Shape;5943;p33"/>
          <p:cNvGrpSpPr/>
          <p:nvPr/>
        </p:nvGrpSpPr>
        <p:grpSpPr>
          <a:xfrm>
            <a:off x="9889177" y="2634520"/>
            <a:ext cx="946204" cy="493906"/>
            <a:chOff x="7493876" y="2774731"/>
            <a:chExt cx="1481958" cy="894622"/>
          </a:xfrm>
        </p:grpSpPr>
        <p:sp>
          <p:nvSpPr>
            <p:cNvPr id="5944" name="Google Shape;5944;p33"/>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5945" name="Google Shape;5945;p33"/>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5946" name="Google Shape;5946;p33"/>
            <p:cNvGrpSpPr/>
            <p:nvPr/>
          </p:nvGrpSpPr>
          <p:grpSpPr>
            <a:xfrm>
              <a:off x="7713663" y="2848339"/>
              <a:ext cx="1042107" cy="425543"/>
              <a:chOff x="7786941" y="2884917"/>
              <a:chExt cx="897649" cy="353919"/>
            </a:xfrm>
          </p:grpSpPr>
          <p:sp>
            <p:nvSpPr>
              <p:cNvPr id="5947" name="Google Shape;5947;p33"/>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5948" name="Google Shape;5948;p33"/>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5949" name="Google Shape;5949;p33"/>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5950" name="Google Shape;5950;p33"/>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sp>
        <p:nvSpPr>
          <p:cNvPr id="5951" name="Google Shape;5951;p33"/>
          <p:cNvSpPr/>
          <p:nvPr/>
        </p:nvSpPr>
        <p:spPr>
          <a:xfrm rot="1634516">
            <a:off x="7940837" y="2709093"/>
            <a:ext cx="535922" cy="73182"/>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5952" name="Google Shape;5952;p33"/>
          <p:cNvSpPr/>
          <p:nvPr/>
        </p:nvSpPr>
        <p:spPr>
          <a:xfrm rot="2101064">
            <a:off x="9817292" y="2970721"/>
            <a:ext cx="535922" cy="73182"/>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5953" name="Google Shape;5953;p33"/>
          <p:cNvSpPr/>
          <p:nvPr/>
        </p:nvSpPr>
        <p:spPr>
          <a:xfrm rot="4253584">
            <a:off x="10096993" y="4729744"/>
            <a:ext cx="547683" cy="75781"/>
          </a:xfrm>
          <a:prstGeom prst="rect">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5954" name="Google Shape;5954;p33"/>
          <p:cNvSpPr txBox="1"/>
          <p:nvPr/>
        </p:nvSpPr>
        <p:spPr>
          <a:xfrm>
            <a:off x="990600" y="6354126"/>
            <a:ext cx="9147175" cy="3079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 Check out the online interactive exercises for more examples: h</a:t>
            </a:r>
            <a:r>
              <a:rPr lang="en-US" sz="1200" b="0" i="0" u="none" strike="noStrike" cap="none">
                <a:solidFill>
                  <a:srgbClr val="000000"/>
                </a:solidFill>
                <a:latin typeface="Arial"/>
                <a:ea typeface="Arial"/>
                <a:cs typeface="Arial"/>
                <a:sym typeface="Arial"/>
              </a:rPr>
              <a:t>ttp://gaia.cs.umass.edu/kurose_ross/interactive</a:t>
            </a:r>
            <a:endParaRPr/>
          </a:p>
        </p:txBody>
      </p:sp>
      <p:sp>
        <p:nvSpPr>
          <p:cNvPr id="5955" name="Google Shape;5955;p33"/>
          <p:cNvSpPr txBox="1"/>
          <p:nvPr/>
        </p:nvSpPr>
        <p:spPr>
          <a:xfrm>
            <a:off x="893203" y="5522187"/>
            <a:ext cx="6884498" cy="904172"/>
          </a:xfrm>
          <a:prstGeom prst="rect">
            <a:avLst/>
          </a:prstGeom>
          <a:noFill/>
          <a:ln>
            <a:noFill/>
          </a:ln>
        </p:spPr>
        <p:txBody>
          <a:bodyPr spcFirstLastPara="1" wrap="square" lIns="91425" tIns="45700" rIns="91425" bIns="45700" anchor="t" anchorCtr="0">
            <a:normAutofit/>
          </a:bodyPr>
          <a:lstStyle/>
          <a:p>
            <a:pPr marL="352425" marR="0" lvl="0" indent="-222250" algn="l" rtl="0">
              <a:lnSpc>
                <a:spcPct val="90000"/>
              </a:lnSpc>
              <a:spcBef>
                <a:spcPts val="0"/>
              </a:spcBef>
              <a:spcAft>
                <a:spcPts val="0"/>
              </a:spcAft>
              <a:buClr>
                <a:srgbClr val="0000A3"/>
              </a:buClr>
              <a:buSzPts val="2400"/>
              <a:buFont typeface="Noto Sans Symbols"/>
              <a:buChar char="▪"/>
            </a:pPr>
            <a:r>
              <a:rPr lang="en-US" sz="2400" b="0" i="0" u="none" strike="noStrike" cap="none">
                <a:solidFill>
                  <a:srgbClr val="000000"/>
                </a:solidFill>
                <a:latin typeface="Calibri"/>
                <a:ea typeface="Calibri"/>
                <a:cs typeface="Calibri"/>
                <a:sym typeface="Calibri"/>
              </a:rPr>
              <a:t>commonly used in traditional telephone networks</a:t>
            </a:r>
            <a:endParaRPr/>
          </a:p>
          <a:p>
            <a:pPr marL="174625" marR="0" lvl="0" indent="0" algn="l" rtl="0">
              <a:lnSpc>
                <a:spcPct val="90000"/>
              </a:lnSpc>
              <a:spcBef>
                <a:spcPts val="1000"/>
              </a:spcBef>
              <a:spcAft>
                <a:spcPts val="0"/>
              </a:spcAft>
              <a:buClr>
                <a:srgbClr val="0000A3"/>
              </a:buClr>
              <a:buSzPts val="2100"/>
              <a:buFont typeface="Noto Sans Symbols"/>
              <a:buNone/>
            </a:pPr>
            <a:endParaRPr sz="2800" b="0" i="0" u="none" strike="noStrike" cap="none">
              <a:solidFill>
                <a:srgbClr val="000000"/>
              </a:solidFill>
              <a:latin typeface="Calibri"/>
              <a:ea typeface="Calibri"/>
              <a:cs typeface="Calibri"/>
              <a:sym typeface="Calibri"/>
            </a:endParaRPr>
          </a:p>
          <a:p>
            <a:pPr marL="352425" marR="0" lvl="0" indent="-44450" algn="l" rtl="0">
              <a:lnSpc>
                <a:spcPct val="90000"/>
              </a:lnSpc>
              <a:spcBef>
                <a:spcPts val="1000"/>
              </a:spcBef>
              <a:spcAft>
                <a:spcPts val="0"/>
              </a:spcAft>
              <a:buClr>
                <a:srgbClr val="0000A3"/>
              </a:buClr>
              <a:buSzPts val="2800"/>
              <a:buFont typeface="Noto Sans Symbols"/>
              <a:buNone/>
            </a:pPr>
            <a:endParaRPr sz="2800" b="0" i="0" u="none" strike="noStrike" cap="none">
              <a:solidFill>
                <a:srgbClr val="000000"/>
              </a:solidFill>
              <a:latin typeface="Calibri"/>
              <a:ea typeface="Calibri"/>
              <a:cs typeface="Calibri"/>
              <a:sym typeface="Calibri"/>
            </a:endParaRPr>
          </a:p>
        </p:txBody>
      </p:sp>
      <p:sp>
        <p:nvSpPr>
          <p:cNvPr id="5956" name="Google Shape;5956;p33"/>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Introduction: 1-</a:t>
            </a:r>
            <a:fld id="{00000000-1234-1234-1234-123412341234}" type="slidenum">
              <a:rPr lang="en-US"/>
              <a:t>33</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955">
                                            <p:txEl>
                                              <p:pRg st="0" end="0"/>
                                            </p:txEl>
                                          </p:spTgt>
                                        </p:tgtEl>
                                        <p:attrNameLst>
                                          <p:attrName>style.visibility</p:attrName>
                                        </p:attrNameLst>
                                      </p:cBhvr>
                                      <p:to>
                                        <p:strVal val="visible"/>
                                      </p:to>
                                    </p:set>
                                    <p:animEffect transition="in" filter="fade">
                                      <p:cBhvr>
                                        <p:cTn id="7" dur="500"/>
                                        <p:tgtEl>
                                          <p:spTgt spid="595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955">
                                            <p:txEl>
                                              <p:pRg st="1" end="1"/>
                                            </p:txEl>
                                          </p:spTgt>
                                        </p:tgtEl>
                                        <p:attrNameLst>
                                          <p:attrName>style.visibility</p:attrName>
                                        </p:attrNameLst>
                                      </p:cBhvr>
                                      <p:to>
                                        <p:strVal val="visible"/>
                                      </p:to>
                                    </p:set>
                                    <p:animEffect transition="in" filter="fade">
                                      <p:cBhvr>
                                        <p:cTn id="12" dur="500"/>
                                        <p:tgtEl>
                                          <p:spTgt spid="595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955">
                                            <p:txEl>
                                              <p:pRg st="2" end="2"/>
                                            </p:txEl>
                                          </p:spTgt>
                                        </p:tgtEl>
                                        <p:attrNameLst>
                                          <p:attrName>style.visibility</p:attrName>
                                        </p:attrNameLst>
                                      </p:cBhvr>
                                      <p:to>
                                        <p:strVal val="visible"/>
                                      </p:to>
                                    </p:set>
                                    <p:animEffect transition="in" filter="fade">
                                      <p:cBhvr>
                                        <p:cTn id="17" dur="500"/>
                                        <p:tgtEl>
                                          <p:spTgt spid="595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954"/>
                                        </p:tgtEl>
                                        <p:attrNameLst>
                                          <p:attrName>style.visibility</p:attrName>
                                        </p:attrNameLst>
                                      </p:cBhvr>
                                      <p:to>
                                        <p:strVal val="visible"/>
                                      </p:to>
                                    </p:set>
                                    <p:animEffect transition="in" filter="fade">
                                      <p:cBhvr>
                                        <p:cTn id="22" dur="500"/>
                                        <p:tgtEl>
                                          <p:spTgt spid="59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961"/>
        <p:cNvGrpSpPr/>
        <p:nvPr/>
      </p:nvGrpSpPr>
      <p:grpSpPr>
        <a:xfrm>
          <a:off x="0" y="0"/>
          <a:ext cx="0" cy="0"/>
          <a:chOff x="0" y="0"/>
          <a:chExt cx="0" cy="0"/>
        </a:xfrm>
      </p:grpSpPr>
      <p:sp>
        <p:nvSpPr>
          <p:cNvPr id="5962" name="Google Shape;5962;p34"/>
          <p:cNvSpPr txBox="1">
            <a:spLocks noGrp="1"/>
          </p:cNvSpPr>
          <p:nvPr>
            <p:ph type="title"/>
          </p:nvPr>
        </p:nvSpPr>
        <p:spPr>
          <a:xfrm>
            <a:off x="825267" y="336191"/>
            <a:ext cx="10515600"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4400"/>
              <a:buFont typeface="Calibri"/>
              <a:buNone/>
            </a:pPr>
            <a:r>
              <a:rPr lang="en-US"/>
              <a:t>Circuit switching: FDM and TDM</a:t>
            </a:r>
            <a:endParaRPr/>
          </a:p>
        </p:txBody>
      </p:sp>
      <p:grpSp>
        <p:nvGrpSpPr>
          <p:cNvPr id="5963" name="Google Shape;5963;p34"/>
          <p:cNvGrpSpPr/>
          <p:nvPr/>
        </p:nvGrpSpPr>
        <p:grpSpPr>
          <a:xfrm>
            <a:off x="6233238" y="2058564"/>
            <a:ext cx="5507831" cy="1770857"/>
            <a:chOff x="1379" y="1353"/>
            <a:chExt cx="3469" cy="1116"/>
          </a:xfrm>
        </p:grpSpPr>
        <p:cxnSp>
          <p:nvCxnSpPr>
            <p:cNvPr id="5964" name="Google Shape;5964;p34"/>
            <p:cNvCxnSpPr/>
            <p:nvPr/>
          </p:nvCxnSpPr>
          <p:spPr>
            <a:xfrm rot="10800000">
              <a:off x="1728" y="1392"/>
              <a:ext cx="0" cy="816"/>
            </a:xfrm>
            <a:prstGeom prst="straightConnector1">
              <a:avLst/>
            </a:prstGeom>
            <a:noFill/>
            <a:ln w="38100" cap="flat" cmpd="sng">
              <a:solidFill>
                <a:schemeClr val="dk1"/>
              </a:solidFill>
              <a:prstDash val="solid"/>
              <a:round/>
              <a:headEnd type="none" w="med" len="med"/>
              <a:tailEnd type="triangle" w="med" len="med"/>
            </a:ln>
          </p:spPr>
        </p:cxnSp>
        <p:sp>
          <p:nvSpPr>
            <p:cNvPr id="5965" name="Google Shape;5965;p34"/>
            <p:cNvSpPr txBox="1"/>
            <p:nvPr/>
          </p:nvSpPr>
          <p:spPr>
            <a:xfrm rot="-5400000">
              <a:off x="1069" y="1662"/>
              <a:ext cx="910" cy="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Calibri"/>
                <a:buNone/>
              </a:pPr>
              <a:r>
                <a:rPr lang="en-US" sz="2400" b="0" i="0" u="none" strike="noStrike" cap="none">
                  <a:solidFill>
                    <a:srgbClr val="000000"/>
                  </a:solidFill>
                  <a:latin typeface="Calibri"/>
                  <a:ea typeface="Calibri"/>
                  <a:cs typeface="Calibri"/>
                  <a:sym typeface="Calibri"/>
                </a:rPr>
                <a:t>frequency</a:t>
              </a:r>
              <a:endParaRPr sz="2400" b="0" i="0" u="none" strike="noStrike" cap="none">
                <a:solidFill>
                  <a:srgbClr val="000000"/>
                </a:solidFill>
                <a:latin typeface="Calibri"/>
                <a:ea typeface="Calibri"/>
                <a:cs typeface="Calibri"/>
                <a:sym typeface="Calibri"/>
              </a:endParaRPr>
            </a:p>
          </p:txBody>
        </p:sp>
        <p:cxnSp>
          <p:nvCxnSpPr>
            <p:cNvPr id="5966" name="Google Shape;5966;p34"/>
            <p:cNvCxnSpPr/>
            <p:nvPr/>
          </p:nvCxnSpPr>
          <p:spPr>
            <a:xfrm>
              <a:off x="1728" y="2208"/>
              <a:ext cx="3120" cy="0"/>
            </a:xfrm>
            <a:prstGeom prst="straightConnector1">
              <a:avLst/>
            </a:prstGeom>
            <a:noFill/>
            <a:ln w="38100" cap="flat" cmpd="sng">
              <a:solidFill>
                <a:schemeClr val="dk1"/>
              </a:solidFill>
              <a:prstDash val="solid"/>
              <a:round/>
              <a:headEnd type="none" w="med" len="med"/>
              <a:tailEnd type="triangle" w="med" len="med"/>
            </a:ln>
          </p:spPr>
        </p:cxnSp>
        <p:sp>
          <p:nvSpPr>
            <p:cNvPr id="5967" name="Google Shape;5967;p34"/>
            <p:cNvSpPr txBox="1"/>
            <p:nvPr/>
          </p:nvSpPr>
          <p:spPr>
            <a:xfrm>
              <a:off x="4376" y="2216"/>
              <a:ext cx="418" cy="25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Calibri"/>
                <a:buNone/>
              </a:pPr>
              <a:r>
                <a:rPr lang="en-US" sz="2000" b="0" i="1" u="none" strike="noStrike" cap="none">
                  <a:solidFill>
                    <a:srgbClr val="000000"/>
                  </a:solidFill>
                  <a:latin typeface="Calibri"/>
                  <a:ea typeface="Calibri"/>
                  <a:cs typeface="Calibri"/>
                  <a:sym typeface="Calibri"/>
                </a:rPr>
                <a:t>time</a:t>
              </a:r>
              <a:endParaRPr sz="2000" b="0" i="1" u="none" strike="noStrike" cap="none">
                <a:solidFill>
                  <a:srgbClr val="000000"/>
                </a:solidFill>
                <a:latin typeface="Calibri"/>
                <a:ea typeface="Calibri"/>
                <a:cs typeface="Calibri"/>
                <a:sym typeface="Calibri"/>
              </a:endParaRPr>
            </a:p>
          </p:txBody>
        </p:sp>
        <p:sp>
          <p:nvSpPr>
            <p:cNvPr id="5968" name="Google Shape;5968;p34"/>
            <p:cNvSpPr/>
            <p:nvPr/>
          </p:nvSpPr>
          <p:spPr>
            <a:xfrm>
              <a:off x="1776" y="1584"/>
              <a:ext cx="2880" cy="576"/>
            </a:xfrm>
            <a:prstGeom prst="rect">
              <a:avLst/>
            </a:prstGeom>
            <a:solidFill>
              <a:schemeClr val="accent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800"/>
                <a:buFont typeface="Arial"/>
                <a:buNone/>
              </a:pPr>
              <a:endParaRPr sz="2800" b="0" i="0" u="none" strike="noStrike" cap="none">
                <a:solidFill>
                  <a:srgbClr val="000000"/>
                </a:solidFill>
                <a:latin typeface="Calibri"/>
                <a:ea typeface="Calibri"/>
                <a:cs typeface="Calibri"/>
                <a:sym typeface="Calibri"/>
              </a:endParaRPr>
            </a:p>
          </p:txBody>
        </p:sp>
      </p:grpSp>
      <p:sp>
        <p:nvSpPr>
          <p:cNvPr id="5969" name="Google Shape;5969;p34"/>
          <p:cNvSpPr/>
          <p:nvPr/>
        </p:nvSpPr>
        <p:spPr>
          <a:xfrm>
            <a:off x="6851569" y="2438770"/>
            <a:ext cx="4572000" cy="228600"/>
          </a:xfrm>
          <a:prstGeom prst="rect">
            <a:avLst/>
          </a:prstGeom>
          <a:solidFill>
            <a:srgbClr val="3366FF"/>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800"/>
              <a:buFont typeface="Arial"/>
              <a:buNone/>
            </a:pPr>
            <a:endParaRPr sz="2800" b="0" i="0" u="none" strike="noStrike" cap="none">
              <a:solidFill>
                <a:srgbClr val="000000"/>
              </a:solidFill>
              <a:latin typeface="Calibri"/>
              <a:ea typeface="Calibri"/>
              <a:cs typeface="Calibri"/>
              <a:sym typeface="Calibri"/>
            </a:endParaRPr>
          </a:p>
        </p:txBody>
      </p:sp>
      <p:sp>
        <p:nvSpPr>
          <p:cNvPr id="5970" name="Google Shape;5970;p34"/>
          <p:cNvSpPr/>
          <p:nvPr/>
        </p:nvSpPr>
        <p:spPr>
          <a:xfrm>
            <a:off x="6851569" y="2667370"/>
            <a:ext cx="4572000" cy="228600"/>
          </a:xfrm>
          <a:prstGeom prst="rect">
            <a:avLst/>
          </a:prstGeom>
          <a:solidFill>
            <a:srgbClr val="99CC00"/>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800"/>
              <a:buFont typeface="Arial"/>
              <a:buNone/>
            </a:pPr>
            <a:endParaRPr sz="2800" b="0" i="0" u="none" strike="noStrike" cap="none">
              <a:solidFill>
                <a:srgbClr val="000000"/>
              </a:solidFill>
              <a:latin typeface="Calibri"/>
              <a:ea typeface="Calibri"/>
              <a:cs typeface="Calibri"/>
              <a:sym typeface="Calibri"/>
            </a:endParaRPr>
          </a:p>
        </p:txBody>
      </p:sp>
      <p:sp>
        <p:nvSpPr>
          <p:cNvPr id="5971" name="Google Shape;5971;p34"/>
          <p:cNvSpPr/>
          <p:nvPr/>
        </p:nvSpPr>
        <p:spPr>
          <a:xfrm>
            <a:off x="6851569" y="2895970"/>
            <a:ext cx="4572000" cy="228600"/>
          </a:xfrm>
          <a:prstGeom prst="rect">
            <a:avLst/>
          </a:prstGeom>
          <a:solidFill>
            <a:srgbClr val="FFCC00"/>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800"/>
              <a:buFont typeface="Arial"/>
              <a:buNone/>
            </a:pPr>
            <a:endParaRPr sz="2800" b="0" i="0" u="none" strike="noStrike" cap="none">
              <a:solidFill>
                <a:srgbClr val="000000"/>
              </a:solidFill>
              <a:latin typeface="Calibri"/>
              <a:ea typeface="Calibri"/>
              <a:cs typeface="Calibri"/>
              <a:sym typeface="Calibri"/>
            </a:endParaRPr>
          </a:p>
        </p:txBody>
      </p:sp>
      <p:sp>
        <p:nvSpPr>
          <p:cNvPr id="5972" name="Google Shape;5972;p34"/>
          <p:cNvSpPr/>
          <p:nvPr/>
        </p:nvSpPr>
        <p:spPr>
          <a:xfrm>
            <a:off x="6851569" y="3124570"/>
            <a:ext cx="4572000" cy="228600"/>
          </a:xfrm>
          <a:prstGeom prst="rect">
            <a:avLst/>
          </a:prstGeom>
          <a:solidFill>
            <a:srgbClr val="FF00FF"/>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800"/>
              <a:buFont typeface="Arial"/>
              <a:buNone/>
            </a:pPr>
            <a:endParaRPr sz="2800" b="0" i="0" u="none" strike="noStrike" cap="none">
              <a:solidFill>
                <a:srgbClr val="000000"/>
              </a:solidFill>
              <a:latin typeface="Calibri"/>
              <a:ea typeface="Calibri"/>
              <a:cs typeface="Calibri"/>
              <a:sym typeface="Calibri"/>
            </a:endParaRPr>
          </a:p>
        </p:txBody>
      </p:sp>
      <p:grpSp>
        <p:nvGrpSpPr>
          <p:cNvPr id="5973" name="Google Shape;5973;p34"/>
          <p:cNvGrpSpPr/>
          <p:nvPr/>
        </p:nvGrpSpPr>
        <p:grpSpPr>
          <a:xfrm>
            <a:off x="6249113" y="4360441"/>
            <a:ext cx="5479256" cy="1739107"/>
            <a:chOff x="1397" y="2977"/>
            <a:chExt cx="3452" cy="1096"/>
          </a:xfrm>
        </p:grpSpPr>
        <p:cxnSp>
          <p:nvCxnSpPr>
            <p:cNvPr id="5974" name="Google Shape;5974;p34"/>
            <p:cNvCxnSpPr/>
            <p:nvPr/>
          </p:nvCxnSpPr>
          <p:spPr>
            <a:xfrm rot="10800000">
              <a:off x="1728" y="2977"/>
              <a:ext cx="0" cy="816"/>
            </a:xfrm>
            <a:prstGeom prst="straightConnector1">
              <a:avLst/>
            </a:prstGeom>
            <a:noFill/>
            <a:ln w="38100" cap="flat" cmpd="sng">
              <a:solidFill>
                <a:schemeClr val="dk1"/>
              </a:solidFill>
              <a:prstDash val="solid"/>
              <a:round/>
              <a:headEnd type="none" w="med" len="med"/>
              <a:tailEnd type="triangle" w="med" len="med"/>
            </a:ln>
          </p:spPr>
        </p:cxnSp>
        <p:sp>
          <p:nvSpPr>
            <p:cNvPr id="5975" name="Google Shape;5975;p34"/>
            <p:cNvSpPr txBox="1"/>
            <p:nvPr/>
          </p:nvSpPr>
          <p:spPr>
            <a:xfrm rot="-5400000">
              <a:off x="1087" y="3286"/>
              <a:ext cx="910" cy="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Calibri"/>
                <a:buNone/>
              </a:pPr>
              <a:r>
                <a:rPr lang="en-US" sz="2400" b="0" i="0" u="none" strike="noStrike" cap="none">
                  <a:solidFill>
                    <a:srgbClr val="000000"/>
                  </a:solidFill>
                  <a:latin typeface="Calibri"/>
                  <a:ea typeface="Calibri"/>
                  <a:cs typeface="Calibri"/>
                  <a:sym typeface="Calibri"/>
                </a:rPr>
                <a:t>frequency</a:t>
              </a:r>
              <a:endParaRPr sz="2400" b="0" i="0" u="none" strike="noStrike" cap="none">
                <a:solidFill>
                  <a:srgbClr val="000000"/>
                </a:solidFill>
                <a:latin typeface="Calibri"/>
                <a:ea typeface="Calibri"/>
                <a:cs typeface="Calibri"/>
                <a:sym typeface="Calibri"/>
              </a:endParaRPr>
            </a:p>
          </p:txBody>
        </p:sp>
        <p:cxnSp>
          <p:nvCxnSpPr>
            <p:cNvPr id="5976" name="Google Shape;5976;p34"/>
            <p:cNvCxnSpPr/>
            <p:nvPr/>
          </p:nvCxnSpPr>
          <p:spPr>
            <a:xfrm>
              <a:off x="1728" y="3793"/>
              <a:ext cx="3120" cy="0"/>
            </a:xfrm>
            <a:prstGeom prst="straightConnector1">
              <a:avLst/>
            </a:prstGeom>
            <a:noFill/>
            <a:ln w="38100" cap="flat" cmpd="sng">
              <a:solidFill>
                <a:schemeClr val="dk1"/>
              </a:solidFill>
              <a:prstDash val="solid"/>
              <a:round/>
              <a:headEnd type="none" w="med" len="med"/>
              <a:tailEnd type="triangle" w="med" len="med"/>
            </a:ln>
          </p:spPr>
        </p:cxnSp>
        <p:sp>
          <p:nvSpPr>
            <p:cNvPr id="5977" name="Google Shape;5977;p34"/>
            <p:cNvSpPr txBox="1"/>
            <p:nvPr/>
          </p:nvSpPr>
          <p:spPr>
            <a:xfrm>
              <a:off x="4385" y="3820"/>
              <a:ext cx="418" cy="25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Calibri"/>
                <a:buNone/>
              </a:pPr>
              <a:r>
                <a:rPr lang="en-US" sz="2000" b="0" i="1" u="none" strike="noStrike" cap="none">
                  <a:solidFill>
                    <a:srgbClr val="000000"/>
                  </a:solidFill>
                  <a:latin typeface="Calibri"/>
                  <a:ea typeface="Calibri"/>
                  <a:cs typeface="Calibri"/>
                  <a:sym typeface="Calibri"/>
                </a:rPr>
                <a:t>time</a:t>
              </a:r>
              <a:endParaRPr sz="2000" b="0" i="1" u="none" strike="noStrike" cap="none">
                <a:solidFill>
                  <a:srgbClr val="000000"/>
                </a:solidFill>
                <a:latin typeface="Calibri"/>
                <a:ea typeface="Calibri"/>
                <a:cs typeface="Calibri"/>
                <a:sym typeface="Calibri"/>
              </a:endParaRPr>
            </a:p>
          </p:txBody>
        </p:sp>
        <p:sp>
          <p:nvSpPr>
            <p:cNvPr id="5978" name="Google Shape;5978;p34"/>
            <p:cNvSpPr/>
            <p:nvPr/>
          </p:nvSpPr>
          <p:spPr>
            <a:xfrm>
              <a:off x="1776" y="3168"/>
              <a:ext cx="2880" cy="576"/>
            </a:xfrm>
            <a:prstGeom prst="rect">
              <a:avLst/>
            </a:prstGeom>
            <a:solidFill>
              <a:schemeClr val="accent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800"/>
                <a:buFont typeface="Arial"/>
                <a:buNone/>
              </a:pPr>
              <a:endParaRPr sz="2800" b="0" i="0" u="none" strike="noStrike" cap="none">
                <a:solidFill>
                  <a:srgbClr val="000000"/>
                </a:solidFill>
                <a:latin typeface="Calibri"/>
                <a:ea typeface="Calibri"/>
                <a:cs typeface="Calibri"/>
                <a:sym typeface="Calibri"/>
              </a:endParaRPr>
            </a:p>
          </p:txBody>
        </p:sp>
      </p:grpSp>
      <p:grpSp>
        <p:nvGrpSpPr>
          <p:cNvPr id="5979" name="Google Shape;5979;p34"/>
          <p:cNvGrpSpPr/>
          <p:nvPr/>
        </p:nvGrpSpPr>
        <p:grpSpPr>
          <a:xfrm>
            <a:off x="6851569" y="4664445"/>
            <a:ext cx="3886200" cy="914400"/>
            <a:chOff x="1776" y="3168"/>
            <a:chExt cx="2448" cy="576"/>
          </a:xfrm>
        </p:grpSpPr>
        <p:sp>
          <p:nvSpPr>
            <p:cNvPr id="5980" name="Google Shape;5980;p34"/>
            <p:cNvSpPr/>
            <p:nvPr/>
          </p:nvSpPr>
          <p:spPr>
            <a:xfrm>
              <a:off x="1776" y="3168"/>
              <a:ext cx="144" cy="576"/>
            </a:xfrm>
            <a:prstGeom prst="rect">
              <a:avLst/>
            </a:prstGeom>
            <a:solidFill>
              <a:srgbClr val="3366FF"/>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800"/>
                <a:buFont typeface="Arial"/>
                <a:buNone/>
              </a:pPr>
              <a:endParaRPr sz="2800" b="0" i="0" u="none" strike="noStrike" cap="none">
                <a:solidFill>
                  <a:srgbClr val="000000"/>
                </a:solidFill>
                <a:latin typeface="Calibri"/>
                <a:ea typeface="Calibri"/>
                <a:cs typeface="Calibri"/>
                <a:sym typeface="Calibri"/>
              </a:endParaRPr>
            </a:p>
          </p:txBody>
        </p:sp>
        <p:sp>
          <p:nvSpPr>
            <p:cNvPr id="5981" name="Google Shape;5981;p34"/>
            <p:cNvSpPr/>
            <p:nvPr/>
          </p:nvSpPr>
          <p:spPr>
            <a:xfrm>
              <a:off x="2352" y="3168"/>
              <a:ext cx="144" cy="576"/>
            </a:xfrm>
            <a:prstGeom prst="rect">
              <a:avLst/>
            </a:prstGeom>
            <a:solidFill>
              <a:srgbClr val="3366FF"/>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800"/>
                <a:buFont typeface="Arial"/>
                <a:buNone/>
              </a:pPr>
              <a:endParaRPr sz="2800" b="0" i="0" u="none" strike="noStrike" cap="none">
                <a:solidFill>
                  <a:srgbClr val="000000"/>
                </a:solidFill>
                <a:latin typeface="Calibri"/>
                <a:ea typeface="Calibri"/>
                <a:cs typeface="Calibri"/>
                <a:sym typeface="Calibri"/>
              </a:endParaRPr>
            </a:p>
          </p:txBody>
        </p:sp>
        <p:sp>
          <p:nvSpPr>
            <p:cNvPr id="5982" name="Google Shape;5982;p34"/>
            <p:cNvSpPr/>
            <p:nvPr/>
          </p:nvSpPr>
          <p:spPr>
            <a:xfrm>
              <a:off x="2928" y="3168"/>
              <a:ext cx="144" cy="576"/>
            </a:xfrm>
            <a:prstGeom prst="rect">
              <a:avLst/>
            </a:prstGeom>
            <a:solidFill>
              <a:srgbClr val="3366FF"/>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800"/>
                <a:buFont typeface="Arial"/>
                <a:buNone/>
              </a:pPr>
              <a:endParaRPr sz="2800" b="0" i="0" u="none" strike="noStrike" cap="none">
                <a:solidFill>
                  <a:srgbClr val="000000"/>
                </a:solidFill>
                <a:latin typeface="Calibri"/>
                <a:ea typeface="Calibri"/>
                <a:cs typeface="Calibri"/>
                <a:sym typeface="Calibri"/>
              </a:endParaRPr>
            </a:p>
          </p:txBody>
        </p:sp>
        <p:sp>
          <p:nvSpPr>
            <p:cNvPr id="5983" name="Google Shape;5983;p34"/>
            <p:cNvSpPr/>
            <p:nvPr/>
          </p:nvSpPr>
          <p:spPr>
            <a:xfrm>
              <a:off x="3504" y="3168"/>
              <a:ext cx="144" cy="576"/>
            </a:xfrm>
            <a:prstGeom prst="rect">
              <a:avLst/>
            </a:prstGeom>
            <a:solidFill>
              <a:srgbClr val="3366FF"/>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800"/>
                <a:buFont typeface="Arial"/>
                <a:buNone/>
              </a:pPr>
              <a:endParaRPr sz="2800" b="0" i="0" u="none" strike="noStrike" cap="none">
                <a:solidFill>
                  <a:srgbClr val="000000"/>
                </a:solidFill>
                <a:latin typeface="Calibri"/>
                <a:ea typeface="Calibri"/>
                <a:cs typeface="Calibri"/>
                <a:sym typeface="Calibri"/>
              </a:endParaRPr>
            </a:p>
          </p:txBody>
        </p:sp>
        <p:sp>
          <p:nvSpPr>
            <p:cNvPr id="5984" name="Google Shape;5984;p34"/>
            <p:cNvSpPr/>
            <p:nvPr/>
          </p:nvSpPr>
          <p:spPr>
            <a:xfrm>
              <a:off x="4080" y="3168"/>
              <a:ext cx="144" cy="576"/>
            </a:xfrm>
            <a:prstGeom prst="rect">
              <a:avLst/>
            </a:prstGeom>
            <a:solidFill>
              <a:srgbClr val="3366FF"/>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800"/>
                <a:buFont typeface="Arial"/>
                <a:buNone/>
              </a:pPr>
              <a:endParaRPr sz="2800" b="0" i="0" u="none" strike="noStrike" cap="none">
                <a:solidFill>
                  <a:srgbClr val="000000"/>
                </a:solidFill>
                <a:latin typeface="Calibri"/>
                <a:ea typeface="Calibri"/>
                <a:cs typeface="Calibri"/>
                <a:sym typeface="Calibri"/>
              </a:endParaRPr>
            </a:p>
          </p:txBody>
        </p:sp>
      </p:grpSp>
      <p:grpSp>
        <p:nvGrpSpPr>
          <p:cNvPr id="5985" name="Google Shape;5985;p34"/>
          <p:cNvGrpSpPr/>
          <p:nvPr/>
        </p:nvGrpSpPr>
        <p:grpSpPr>
          <a:xfrm>
            <a:off x="7080169" y="4664445"/>
            <a:ext cx="3886200" cy="914400"/>
            <a:chOff x="1920" y="3168"/>
            <a:chExt cx="2448" cy="576"/>
          </a:xfrm>
        </p:grpSpPr>
        <p:sp>
          <p:nvSpPr>
            <p:cNvPr id="5986" name="Google Shape;5986;p34"/>
            <p:cNvSpPr/>
            <p:nvPr/>
          </p:nvSpPr>
          <p:spPr>
            <a:xfrm>
              <a:off x="1920" y="3168"/>
              <a:ext cx="144" cy="576"/>
            </a:xfrm>
            <a:prstGeom prst="rect">
              <a:avLst/>
            </a:prstGeom>
            <a:solidFill>
              <a:srgbClr val="99CC00"/>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800"/>
                <a:buFont typeface="Arial"/>
                <a:buNone/>
              </a:pPr>
              <a:endParaRPr sz="2800" b="0" i="0" u="none" strike="noStrike" cap="none">
                <a:solidFill>
                  <a:srgbClr val="000000"/>
                </a:solidFill>
                <a:latin typeface="Calibri"/>
                <a:ea typeface="Calibri"/>
                <a:cs typeface="Calibri"/>
                <a:sym typeface="Calibri"/>
              </a:endParaRPr>
            </a:p>
          </p:txBody>
        </p:sp>
        <p:sp>
          <p:nvSpPr>
            <p:cNvPr id="5987" name="Google Shape;5987;p34"/>
            <p:cNvSpPr/>
            <p:nvPr/>
          </p:nvSpPr>
          <p:spPr>
            <a:xfrm>
              <a:off x="2496" y="3168"/>
              <a:ext cx="144" cy="576"/>
            </a:xfrm>
            <a:prstGeom prst="rect">
              <a:avLst/>
            </a:prstGeom>
            <a:solidFill>
              <a:srgbClr val="99CC00"/>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800"/>
                <a:buFont typeface="Arial"/>
                <a:buNone/>
              </a:pPr>
              <a:endParaRPr sz="2800" b="0" i="0" u="none" strike="noStrike" cap="none">
                <a:solidFill>
                  <a:srgbClr val="000000"/>
                </a:solidFill>
                <a:latin typeface="Calibri"/>
                <a:ea typeface="Calibri"/>
                <a:cs typeface="Calibri"/>
                <a:sym typeface="Calibri"/>
              </a:endParaRPr>
            </a:p>
          </p:txBody>
        </p:sp>
        <p:sp>
          <p:nvSpPr>
            <p:cNvPr id="5988" name="Google Shape;5988;p34"/>
            <p:cNvSpPr/>
            <p:nvPr/>
          </p:nvSpPr>
          <p:spPr>
            <a:xfrm>
              <a:off x="3072" y="3168"/>
              <a:ext cx="144" cy="576"/>
            </a:xfrm>
            <a:prstGeom prst="rect">
              <a:avLst/>
            </a:prstGeom>
            <a:solidFill>
              <a:srgbClr val="99CC00"/>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800"/>
                <a:buFont typeface="Arial"/>
                <a:buNone/>
              </a:pPr>
              <a:endParaRPr sz="2800" b="0" i="0" u="none" strike="noStrike" cap="none">
                <a:solidFill>
                  <a:srgbClr val="000000"/>
                </a:solidFill>
                <a:latin typeface="Calibri"/>
                <a:ea typeface="Calibri"/>
                <a:cs typeface="Calibri"/>
                <a:sym typeface="Calibri"/>
              </a:endParaRPr>
            </a:p>
          </p:txBody>
        </p:sp>
        <p:sp>
          <p:nvSpPr>
            <p:cNvPr id="5989" name="Google Shape;5989;p34"/>
            <p:cNvSpPr/>
            <p:nvPr/>
          </p:nvSpPr>
          <p:spPr>
            <a:xfrm>
              <a:off x="3648" y="3168"/>
              <a:ext cx="144" cy="576"/>
            </a:xfrm>
            <a:prstGeom prst="rect">
              <a:avLst/>
            </a:prstGeom>
            <a:solidFill>
              <a:srgbClr val="99CC00"/>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800"/>
                <a:buFont typeface="Arial"/>
                <a:buNone/>
              </a:pPr>
              <a:endParaRPr sz="2800" b="0" i="0" u="none" strike="noStrike" cap="none">
                <a:solidFill>
                  <a:srgbClr val="000000"/>
                </a:solidFill>
                <a:latin typeface="Calibri"/>
                <a:ea typeface="Calibri"/>
                <a:cs typeface="Calibri"/>
                <a:sym typeface="Calibri"/>
              </a:endParaRPr>
            </a:p>
          </p:txBody>
        </p:sp>
        <p:sp>
          <p:nvSpPr>
            <p:cNvPr id="5990" name="Google Shape;5990;p34"/>
            <p:cNvSpPr/>
            <p:nvPr/>
          </p:nvSpPr>
          <p:spPr>
            <a:xfrm>
              <a:off x="4224" y="3168"/>
              <a:ext cx="144" cy="576"/>
            </a:xfrm>
            <a:prstGeom prst="rect">
              <a:avLst/>
            </a:prstGeom>
            <a:solidFill>
              <a:srgbClr val="99CC00"/>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800"/>
                <a:buFont typeface="Arial"/>
                <a:buNone/>
              </a:pPr>
              <a:endParaRPr sz="2800" b="0" i="0" u="none" strike="noStrike" cap="none">
                <a:solidFill>
                  <a:srgbClr val="000000"/>
                </a:solidFill>
                <a:latin typeface="Calibri"/>
                <a:ea typeface="Calibri"/>
                <a:cs typeface="Calibri"/>
                <a:sym typeface="Calibri"/>
              </a:endParaRPr>
            </a:p>
          </p:txBody>
        </p:sp>
      </p:grpSp>
      <p:grpSp>
        <p:nvGrpSpPr>
          <p:cNvPr id="5991" name="Google Shape;5991;p34"/>
          <p:cNvGrpSpPr/>
          <p:nvPr/>
        </p:nvGrpSpPr>
        <p:grpSpPr>
          <a:xfrm>
            <a:off x="7308769" y="4664445"/>
            <a:ext cx="3886200" cy="914400"/>
            <a:chOff x="2064" y="3168"/>
            <a:chExt cx="2448" cy="576"/>
          </a:xfrm>
        </p:grpSpPr>
        <p:sp>
          <p:nvSpPr>
            <p:cNvPr id="5992" name="Google Shape;5992;p34"/>
            <p:cNvSpPr/>
            <p:nvPr/>
          </p:nvSpPr>
          <p:spPr>
            <a:xfrm>
              <a:off x="2064" y="3168"/>
              <a:ext cx="144" cy="576"/>
            </a:xfrm>
            <a:prstGeom prst="rect">
              <a:avLst/>
            </a:prstGeom>
            <a:solidFill>
              <a:srgbClr val="FFCC00"/>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800"/>
                <a:buFont typeface="Arial"/>
                <a:buNone/>
              </a:pPr>
              <a:endParaRPr sz="2800" b="0" i="0" u="none" strike="noStrike" cap="none">
                <a:solidFill>
                  <a:srgbClr val="000000"/>
                </a:solidFill>
                <a:latin typeface="Calibri"/>
                <a:ea typeface="Calibri"/>
                <a:cs typeface="Calibri"/>
                <a:sym typeface="Calibri"/>
              </a:endParaRPr>
            </a:p>
          </p:txBody>
        </p:sp>
        <p:sp>
          <p:nvSpPr>
            <p:cNvPr id="5993" name="Google Shape;5993;p34"/>
            <p:cNvSpPr/>
            <p:nvPr/>
          </p:nvSpPr>
          <p:spPr>
            <a:xfrm>
              <a:off x="2640" y="3168"/>
              <a:ext cx="144" cy="576"/>
            </a:xfrm>
            <a:prstGeom prst="rect">
              <a:avLst/>
            </a:prstGeom>
            <a:solidFill>
              <a:srgbClr val="FFCC00"/>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800"/>
                <a:buFont typeface="Arial"/>
                <a:buNone/>
              </a:pPr>
              <a:endParaRPr sz="2800" b="0" i="0" u="none" strike="noStrike" cap="none">
                <a:solidFill>
                  <a:srgbClr val="000000"/>
                </a:solidFill>
                <a:latin typeface="Calibri"/>
                <a:ea typeface="Calibri"/>
                <a:cs typeface="Calibri"/>
                <a:sym typeface="Calibri"/>
              </a:endParaRPr>
            </a:p>
          </p:txBody>
        </p:sp>
        <p:sp>
          <p:nvSpPr>
            <p:cNvPr id="5994" name="Google Shape;5994;p34"/>
            <p:cNvSpPr/>
            <p:nvPr/>
          </p:nvSpPr>
          <p:spPr>
            <a:xfrm>
              <a:off x="3216" y="3168"/>
              <a:ext cx="144" cy="576"/>
            </a:xfrm>
            <a:prstGeom prst="rect">
              <a:avLst/>
            </a:prstGeom>
            <a:solidFill>
              <a:srgbClr val="FFCC00"/>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800"/>
                <a:buFont typeface="Arial"/>
                <a:buNone/>
              </a:pPr>
              <a:endParaRPr sz="2800" b="0" i="0" u="none" strike="noStrike" cap="none">
                <a:solidFill>
                  <a:srgbClr val="000000"/>
                </a:solidFill>
                <a:latin typeface="Calibri"/>
                <a:ea typeface="Calibri"/>
                <a:cs typeface="Calibri"/>
                <a:sym typeface="Calibri"/>
              </a:endParaRPr>
            </a:p>
          </p:txBody>
        </p:sp>
        <p:sp>
          <p:nvSpPr>
            <p:cNvPr id="5995" name="Google Shape;5995;p34"/>
            <p:cNvSpPr/>
            <p:nvPr/>
          </p:nvSpPr>
          <p:spPr>
            <a:xfrm>
              <a:off x="3792" y="3168"/>
              <a:ext cx="144" cy="576"/>
            </a:xfrm>
            <a:prstGeom prst="rect">
              <a:avLst/>
            </a:prstGeom>
            <a:solidFill>
              <a:srgbClr val="FFCC00"/>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800"/>
                <a:buFont typeface="Arial"/>
                <a:buNone/>
              </a:pPr>
              <a:endParaRPr sz="2800" b="0" i="0" u="none" strike="noStrike" cap="none">
                <a:solidFill>
                  <a:srgbClr val="000000"/>
                </a:solidFill>
                <a:latin typeface="Calibri"/>
                <a:ea typeface="Calibri"/>
                <a:cs typeface="Calibri"/>
                <a:sym typeface="Calibri"/>
              </a:endParaRPr>
            </a:p>
          </p:txBody>
        </p:sp>
        <p:sp>
          <p:nvSpPr>
            <p:cNvPr id="5996" name="Google Shape;5996;p34"/>
            <p:cNvSpPr/>
            <p:nvPr/>
          </p:nvSpPr>
          <p:spPr>
            <a:xfrm>
              <a:off x="4368" y="3168"/>
              <a:ext cx="144" cy="576"/>
            </a:xfrm>
            <a:prstGeom prst="rect">
              <a:avLst/>
            </a:prstGeom>
            <a:solidFill>
              <a:srgbClr val="FFCC00"/>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800"/>
                <a:buFont typeface="Arial"/>
                <a:buNone/>
              </a:pPr>
              <a:endParaRPr sz="2800" b="0" i="0" u="none" strike="noStrike" cap="none">
                <a:solidFill>
                  <a:srgbClr val="000000"/>
                </a:solidFill>
                <a:latin typeface="Calibri"/>
                <a:ea typeface="Calibri"/>
                <a:cs typeface="Calibri"/>
                <a:sym typeface="Calibri"/>
              </a:endParaRPr>
            </a:p>
          </p:txBody>
        </p:sp>
      </p:grpSp>
      <p:grpSp>
        <p:nvGrpSpPr>
          <p:cNvPr id="5997" name="Google Shape;5997;p34"/>
          <p:cNvGrpSpPr/>
          <p:nvPr/>
        </p:nvGrpSpPr>
        <p:grpSpPr>
          <a:xfrm>
            <a:off x="7537369" y="4664445"/>
            <a:ext cx="3886200" cy="914400"/>
            <a:chOff x="2208" y="3168"/>
            <a:chExt cx="2448" cy="576"/>
          </a:xfrm>
        </p:grpSpPr>
        <p:sp>
          <p:nvSpPr>
            <p:cNvPr id="5998" name="Google Shape;5998;p34"/>
            <p:cNvSpPr/>
            <p:nvPr/>
          </p:nvSpPr>
          <p:spPr>
            <a:xfrm>
              <a:off x="2208" y="3168"/>
              <a:ext cx="144" cy="576"/>
            </a:xfrm>
            <a:prstGeom prst="rect">
              <a:avLst/>
            </a:prstGeom>
            <a:solidFill>
              <a:srgbClr val="FF00FF"/>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800"/>
                <a:buFont typeface="Arial"/>
                <a:buNone/>
              </a:pPr>
              <a:endParaRPr sz="2800" b="0" i="0" u="none" strike="noStrike" cap="none">
                <a:solidFill>
                  <a:srgbClr val="000000"/>
                </a:solidFill>
                <a:latin typeface="Calibri"/>
                <a:ea typeface="Calibri"/>
                <a:cs typeface="Calibri"/>
                <a:sym typeface="Calibri"/>
              </a:endParaRPr>
            </a:p>
          </p:txBody>
        </p:sp>
        <p:sp>
          <p:nvSpPr>
            <p:cNvPr id="5999" name="Google Shape;5999;p34"/>
            <p:cNvSpPr/>
            <p:nvPr/>
          </p:nvSpPr>
          <p:spPr>
            <a:xfrm>
              <a:off x="2784" y="3168"/>
              <a:ext cx="144" cy="576"/>
            </a:xfrm>
            <a:prstGeom prst="rect">
              <a:avLst/>
            </a:prstGeom>
            <a:solidFill>
              <a:srgbClr val="FF00FF"/>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800"/>
                <a:buFont typeface="Arial"/>
                <a:buNone/>
              </a:pPr>
              <a:endParaRPr sz="2800" b="0" i="0" u="none" strike="noStrike" cap="none">
                <a:solidFill>
                  <a:srgbClr val="000000"/>
                </a:solidFill>
                <a:latin typeface="Calibri"/>
                <a:ea typeface="Calibri"/>
                <a:cs typeface="Calibri"/>
                <a:sym typeface="Calibri"/>
              </a:endParaRPr>
            </a:p>
          </p:txBody>
        </p:sp>
        <p:sp>
          <p:nvSpPr>
            <p:cNvPr id="6000" name="Google Shape;6000;p34"/>
            <p:cNvSpPr/>
            <p:nvPr/>
          </p:nvSpPr>
          <p:spPr>
            <a:xfrm>
              <a:off x="3360" y="3168"/>
              <a:ext cx="144" cy="576"/>
            </a:xfrm>
            <a:prstGeom prst="rect">
              <a:avLst/>
            </a:prstGeom>
            <a:solidFill>
              <a:srgbClr val="FF00FF"/>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800"/>
                <a:buFont typeface="Arial"/>
                <a:buNone/>
              </a:pPr>
              <a:endParaRPr sz="2800" b="0" i="0" u="none" strike="noStrike" cap="none">
                <a:solidFill>
                  <a:srgbClr val="000000"/>
                </a:solidFill>
                <a:latin typeface="Calibri"/>
                <a:ea typeface="Calibri"/>
                <a:cs typeface="Calibri"/>
                <a:sym typeface="Calibri"/>
              </a:endParaRPr>
            </a:p>
          </p:txBody>
        </p:sp>
        <p:sp>
          <p:nvSpPr>
            <p:cNvPr id="6001" name="Google Shape;6001;p34"/>
            <p:cNvSpPr/>
            <p:nvPr/>
          </p:nvSpPr>
          <p:spPr>
            <a:xfrm>
              <a:off x="3936" y="3168"/>
              <a:ext cx="144" cy="576"/>
            </a:xfrm>
            <a:prstGeom prst="rect">
              <a:avLst/>
            </a:prstGeom>
            <a:solidFill>
              <a:srgbClr val="FF00FF"/>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800"/>
                <a:buFont typeface="Arial"/>
                <a:buNone/>
              </a:pPr>
              <a:endParaRPr sz="2800" b="0" i="0" u="none" strike="noStrike" cap="none">
                <a:solidFill>
                  <a:srgbClr val="000000"/>
                </a:solidFill>
                <a:latin typeface="Calibri"/>
                <a:ea typeface="Calibri"/>
                <a:cs typeface="Calibri"/>
                <a:sym typeface="Calibri"/>
              </a:endParaRPr>
            </a:p>
          </p:txBody>
        </p:sp>
        <p:sp>
          <p:nvSpPr>
            <p:cNvPr id="6002" name="Google Shape;6002;p34"/>
            <p:cNvSpPr/>
            <p:nvPr/>
          </p:nvSpPr>
          <p:spPr>
            <a:xfrm>
              <a:off x="4512" y="3168"/>
              <a:ext cx="144" cy="576"/>
            </a:xfrm>
            <a:prstGeom prst="rect">
              <a:avLst/>
            </a:prstGeom>
            <a:solidFill>
              <a:srgbClr val="FF00FF"/>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800"/>
                <a:buFont typeface="Arial"/>
                <a:buNone/>
              </a:pPr>
              <a:endParaRPr sz="2800" b="0" i="0" u="none" strike="noStrike" cap="none">
                <a:solidFill>
                  <a:srgbClr val="000000"/>
                </a:solidFill>
                <a:latin typeface="Calibri"/>
                <a:ea typeface="Calibri"/>
                <a:cs typeface="Calibri"/>
                <a:sym typeface="Calibri"/>
              </a:endParaRPr>
            </a:p>
          </p:txBody>
        </p:sp>
      </p:grpSp>
      <p:grpSp>
        <p:nvGrpSpPr>
          <p:cNvPr id="6003" name="Google Shape;6003;p34"/>
          <p:cNvGrpSpPr/>
          <p:nvPr/>
        </p:nvGrpSpPr>
        <p:grpSpPr>
          <a:xfrm>
            <a:off x="6851569" y="2667370"/>
            <a:ext cx="4572000" cy="457200"/>
            <a:chOff x="1776" y="1728"/>
            <a:chExt cx="2880" cy="288"/>
          </a:xfrm>
        </p:grpSpPr>
        <p:cxnSp>
          <p:nvCxnSpPr>
            <p:cNvPr id="6004" name="Google Shape;6004;p34"/>
            <p:cNvCxnSpPr/>
            <p:nvPr/>
          </p:nvCxnSpPr>
          <p:spPr>
            <a:xfrm>
              <a:off x="1776" y="1728"/>
              <a:ext cx="2880" cy="0"/>
            </a:xfrm>
            <a:prstGeom prst="straightConnector1">
              <a:avLst/>
            </a:prstGeom>
            <a:noFill/>
            <a:ln w="9525" cap="flat" cmpd="sng">
              <a:solidFill>
                <a:schemeClr val="dk1"/>
              </a:solidFill>
              <a:prstDash val="solid"/>
              <a:round/>
              <a:headEnd type="none" w="med" len="med"/>
              <a:tailEnd type="none" w="med" len="med"/>
            </a:ln>
          </p:spPr>
        </p:cxnSp>
        <p:cxnSp>
          <p:nvCxnSpPr>
            <p:cNvPr id="6005" name="Google Shape;6005;p34"/>
            <p:cNvCxnSpPr/>
            <p:nvPr/>
          </p:nvCxnSpPr>
          <p:spPr>
            <a:xfrm>
              <a:off x="1776" y="1872"/>
              <a:ext cx="2880" cy="0"/>
            </a:xfrm>
            <a:prstGeom prst="straightConnector1">
              <a:avLst/>
            </a:prstGeom>
            <a:noFill/>
            <a:ln w="9525" cap="flat" cmpd="sng">
              <a:solidFill>
                <a:schemeClr val="dk1"/>
              </a:solidFill>
              <a:prstDash val="solid"/>
              <a:round/>
              <a:headEnd type="none" w="med" len="med"/>
              <a:tailEnd type="none" w="med" len="med"/>
            </a:ln>
          </p:spPr>
        </p:cxnSp>
        <p:cxnSp>
          <p:nvCxnSpPr>
            <p:cNvPr id="6006" name="Google Shape;6006;p34"/>
            <p:cNvCxnSpPr/>
            <p:nvPr/>
          </p:nvCxnSpPr>
          <p:spPr>
            <a:xfrm>
              <a:off x="1776" y="2016"/>
              <a:ext cx="2880" cy="0"/>
            </a:xfrm>
            <a:prstGeom prst="straightConnector1">
              <a:avLst/>
            </a:prstGeom>
            <a:noFill/>
            <a:ln w="9525" cap="flat" cmpd="sng">
              <a:solidFill>
                <a:schemeClr val="dk1"/>
              </a:solidFill>
              <a:prstDash val="solid"/>
              <a:round/>
              <a:headEnd type="none" w="med" len="med"/>
              <a:tailEnd type="none" w="med" len="med"/>
            </a:ln>
          </p:spPr>
        </p:cxnSp>
      </p:grpSp>
      <p:grpSp>
        <p:nvGrpSpPr>
          <p:cNvPr id="6007" name="Google Shape;6007;p34"/>
          <p:cNvGrpSpPr/>
          <p:nvPr/>
        </p:nvGrpSpPr>
        <p:grpSpPr>
          <a:xfrm>
            <a:off x="7080169" y="4664445"/>
            <a:ext cx="4114800" cy="914400"/>
            <a:chOff x="1920" y="3168"/>
            <a:chExt cx="2592" cy="576"/>
          </a:xfrm>
        </p:grpSpPr>
        <p:cxnSp>
          <p:nvCxnSpPr>
            <p:cNvPr id="6008" name="Google Shape;6008;p34"/>
            <p:cNvCxnSpPr/>
            <p:nvPr/>
          </p:nvCxnSpPr>
          <p:spPr>
            <a:xfrm>
              <a:off x="1920" y="3168"/>
              <a:ext cx="0" cy="576"/>
            </a:xfrm>
            <a:prstGeom prst="straightConnector1">
              <a:avLst/>
            </a:prstGeom>
            <a:noFill/>
            <a:ln w="9525" cap="flat" cmpd="sng">
              <a:solidFill>
                <a:schemeClr val="dk1"/>
              </a:solidFill>
              <a:prstDash val="solid"/>
              <a:round/>
              <a:headEnd type="none" w="med" len="med"/>
              <a:tailEnd type="none" w="med" len="med"/>
            </a:ln>
          </p:spPr>
        </p:cxnSp>
        <p:cxnSp>
          <p:nvCxnSpPr>
            <p:cNvPr id="6009" name="Google Shape;6009;p34"/>
            <p:cNvCxnSpPr/>
            <p:nvPr/>
          </p:nvCxnSpPr>
          <p:spPr>
            <a:xfrm>
              <a:off x="2064" y="3168"/>
              <a:ext cx="0" cy="576"/>
            </a:xfrm>
            <a:prstGeom prst="straightConnector1">
              <a:avLst/>
            </a:prstGeom>
            <a:noFill/>
            <a:ln w="9525" cap="flat" cmpd="sng">
              <a:solidFill>
                <a:schemeClr val="dk1"/>
              </a:solidFill>
              <a:prstDash val="solid"/>
              <a:round/>
              <a:headEnd type="none" w="med" len="med"/>
              <a:tailEnd type="none" w="med" len="med"/>
            </a:ln>
          </p:spPr>
        </p:cxnSp>
        <p:cxnSp>
          <p:nvCxnSpPr>
            <p:cNvPr id="6010" name="Google Shape;6010;p34"/>
            <p:cNvCxnSpPr/>
            <p:nvPr/>
          </p:nvCxnSpPr>
          <p:spPr>
            <a:xfrm>
              <a:off x="2208" y="3168"/>
              <a:ext cx="0" cy="576"/>
            </a:xfrm>
            <a:prstGeom prst="straightConnector1">
              <a:avLst/>
            </a:prstGeom>
            <a:noFill/>
            <a:ln w="9525" cap="flat" cmpd="sng">
              <a:solidFill>
                <a:schemeClr val="dk1"/>
              </a:solidFill>
              <a:prstDash val="solid"/>
              <a:round/>
              <a:headEnd type="none" w="med" len="med"/>
              <a:tailEnd type="none" w="med" len="med"/>
            </a:ln>
          </p:spPr>
        </p:cxnSp>
        <p:cxnSp>
          <p:nvCxnSpPr>
            <p:cNvPr id="6011" name="Google Shape;6011;p34"/>
            <p:cNvCxnSpPr/>
            <p:nvPr/>
          </p:nvCxnSpPr>
          <p:spPr>
            <a:xfrm>
              <a:off x="2352" y="3168"/>
              <a:ext cx="0" cy="576"/>
            </a:xfrm>
            <a:prstGeom prst="straightConnector1">
              <a:avLst/>
            </a:prstGeom>
            <a:noFill/>
            <a:ln w="9525" cap="flat" cmpd="sng">
              <a:solidFill>
                <a:schemeClr val="dk1"/>
              </a:solidFill>
              <a:prstDash val="solid"/>
              <a:round/>
              <a:headEnd type="none" w="med" len="med"/>
              <a:tailEnd type="none" w="med" len="med"/>
            </a:ln>
          </p:spPr>
        </p:cxnSp>
        <p:cxnSp>
          <p:nvCxnSpPr>
            <p:cNvPr id="6012" name="Google Shape;6012;p34"/>
            <p:cNvCxnSpPr/>
            <p:nvPr/>
          </p:nvCxnSpPr>
          <p:spPr>
            <a:xfrm>
              <a:off x="2496" y="3168"/>
              <a:ext cx="0" cy="576"/>
            </a:xfrm>
            <a:prstGeom prst="straightConnector1">
              <a:avLst/>
            </a:prstGeom>
            <a:noFill/>
            <a:ln w="9525" cap="flat" cmpd="sng">
              <a:solidFill>
                <a:schemeClr val="dk1"/>
              </a:solidFill>
              <a:prstDash val="solid"/>
              <a:round/>
              <a:headEnd type="none" w="med" len="med"/>
              <a:tailEnd type="none" w="med" len="med"/>
            </a:ln>
          </p:spPr>
        </p:cxnSp>
        <p:cxnSp>
          <p:nvCxnSpPr>
            <p:cNvPr id="6013" name="Google Shape;6013;p34"/>
            <p:cNvCxnSpPr/>
            <p:nvPr/>
          </p:nvCxnSpPr>
          <p:spPr>
            <a:xfrm>
              <a:off x="2640" y="3168"/>
              <a:ext cx="0" cy="576"/>
            </a:xfrm>
            <a:prstGeom prst="straightConnector1">
              <a:avLst/>
            </a:prstGeom>
            <a:noFill/>
            <a:ln w="9525" cap="flat" cmpd="sng">
              <a:solidFill>
                <a:schemeClr val="dk1"/>
              </a:solidFill>
              <a:prstDash val="solid"/>
              <a:round/>
              <a:headEnd type="none" w="med" len="med"/>
              <a:tailEnd type="none" w="med" len="med"/>
            </a:ln>
          </p:spPr>
        </p:cxnSp>
        <p:cxnSp>
          <p:nvCxnSpPr>
            <p:cNvPr id="6014" name="Google Shape;6014;p34"/>
            <p:cNvCxnSpPr/>
            <p:nvPr/>
          </p:nvCxnSpPr>
          <p:spPr>
            <a:xfrm>
              <a:off x="2784" y="3168"/>
              <a:ext cx="0" cy="576"/>
            </a:xfrm>
            <a:prstGeom prst="straightConnector1">
              <a:avLst/>
            </a:prstGeom>
            <a:noFill/>
            <a:ln w="9525" cap="flat" cmpd="sng">
              <a:solidFill>
                <a:schemeClr val="dk1"/>
              </a:solidFill>
              <a:prstDash val="solid"/>
              <a:round/>
              <a:headEnd type="none" w="med" len="med"/>
              <a:tailEnd type="none" w="med" len="med"/>
            </a:ln>
          </p:spPr>
        </p:cxnSp>
        <p:cxnSp>
          <p:nvCxnSpPr>
            <p:cNvPr id="6015" name="Google Shape;6015;p34"/>
            <p:cNvCxnSpPr/>
            <p:nvPr/>
          </p:nvCxnSpPr>
          <p:spPr>
            <a:xfrm>
              <a:off x="2928" y="3168"/>
              <a:ext cx="0" cy="576"/>
            </a:xfrm>
            <a:prstGeom prst="straightConnector1">
              <a:avLst/>
            </a:prstGeom>
            <a:noFill/>
            <a:ln w="9525" cap="flat" cmpd="sng">
              <a:solidFill>
                <a:schemeClr val="dk1"/>
              </a:solidFill>
              <a:prstDash val="solid"/>
              <a:round/>
              <a:headEnd type="none" w="med" len="med"/>
              <a:tailEnd type="none" w="med" len="med"/>
            </a:ln>
          </p:spPr>
        </p:cxnSp>
        <p:cxnSp>
          <p:nvCxnSpPr>
            <p:cNvPr id="6016" name="Google Shape;6016;p34"/>
            <p:cNvCxnSpPr/>
            <p:nvPr/>
          </p:nvCxnSpPr>
          <p:spPr>
            <a:xfrm>
              <a:off x="3072" y="3168"/>
              <a:ext cx="0" cy="576"/>
            </a:xfrm>
            <a:prstGeom prst="straightConnector1">
              <a:avLst/>
            </a:prstGeom>
            <a:noFill/>
            <a:ln w="9525" cap="flat" cmpd="sng">
              <a:solidFill>
                <a:schemeClr val="dk1"/>
              </a:solidFill>
              <a:prstDash val="solid"/>
              <a:round/>
              <a:headEnd type="none" w="med" len="med"/>
              <a:tailEnd type="none" w="med" len="med"/>
            </a:ln>
          </p:spPr>
        </p:cxnSp>
        <p:cxnSp>
          <p:nvCxnSpPr>
            <p:cNvPr id="6017" name="Google Shape;6017;p34"/>
            <p:cNvCxnSpPr/>
            <p:nvPr/>
          </p:nvCxnSpPr>
          <p:spPr>
            <a:xfrm>
              <a:off x="3216" y="3168"/>
              <a:ext cx="0" cy="576"/>
            </a:xfrm>
            <a:prstGeom prst="straightConnector1">
              <a:avLst/>
            </a:prstGeom>
            <a:noFill/>
            <a:ln w="9525" cap="flat" cmpd="sng">
              <a:solidFill>
                <a:schemeClr val="dk1"/>
              </a:solidFill>
              <a:prstDash val="solid"/>
              <a:round/>
              <a:headEnd type="none" w="med" len="med"/>
              <a:tailEnd type="none" w="med" len="med"/>
            </a:ln>
          </p:spPr>
        </p:cxnSp>
        <p:cxnSp>
          <p:nvCxnSpPr>
            <p:cNvPr id="6018" name="Google Shape;6018;p34"/>
            <p:cNvCxnSpPr/>
            <p:nvPr/>
          </p:nvCxnSpPr>
          <p:spPr>
            <a:xfrm>
              <a:off x="3360" y="3168"/>
              <a:ext cx="0" cy="576"/>
            </a:xfrm>
            <a:prstGeom prst="straightConnector1">
              <a:avLst/>
            </a:prstGeom>
            <a:noFill/>
            <a:ln w="9525" cap="flat" cmpd="sng">
              <a:solidFill>
                <a:schemeClr val="dk1"/>
              </a:solidFill>
              <a:prstDash val="solid"/>
              <a:round/>
              <a:headEnd type="none" w="med" len="med"/>
              <a:tailEnd type="none" w="med" len="med"/>
            </a:ln>
          </p:spPr>
        </p:cxnSp>
        <p:cxnSp>
          <p:nvCxnSpPr>
            <p:cNvPr id="6019" name="Google Shape;6019;p34"/>
            <p:cNvCxnSpPr/>
            <p:nvPr/>
          </p:nvCxnSpPr>
          <p:spPr>
            <a:xfrm>
              <a:off x="3504" y="3168"/>
              <a:ext cx="0" cy="576"/>
            </a:xfrm>
            <a:prstGeom prst="straightConnector1">
              <a:avLst/>
            </a:prstGeom>
            <a:noFill/>
            <a:ln w="9525" cap="flat" cmpd="sng">
              <a:solidFill>
                <a:schemeClr val="dk1"/>
              </a:solidFill>
              <a:prstDash val="solid"/>
              <a:round/>
              <a:headEnd type="none" w="med" len="med"/>
              <a:tailEnd type="none" w="med" len="med"/>
            </a:ln>
          </p:spPr>
        </p:cxnSp>
        <p:cxnSp>
          <p:nvCxnSpPr>
            <p:cNvPr id="6020" name="Google Shape;6020;p34"/>
            <p:cNvCxnSpPr/>
            <p:nvPr/>
          </p:nvCxnSpPr>
          <p:spPr>
            <a:xfrm>
              <a:off x="3648" y="3168"/>
              <a:ext cx="0" cy="576"/>
            </a:xfrm>
            <a:prstGeom prst="straightConnector1">
              <a:avLst/>
            </a:prstGeom>
            <a:noFill/>
            <a:ln w="9525" cap="flat" cmpd="sng">
              <a:solidFill>
                <a:schemeClr val="dk1"/>
              </a:solidFill>
              <a:prstDash val="solid"/>
              <a:round/>
              <a:headEnd type="none" w="med" len="med"/>
              <a:tailEnd type="none" w="med" len="med"/>
            </a:ln>
          </p:spPr>
        </p:cxnSp>
        <p:cxnSp>
          <p:nvCxnSpPr>
            <p:cNvPr id="6021" name="Google Shape;6021;p34"/>
            <p:cNvCxnSpPr/>
            <p:nvPr/>
          </p:nvCxnSpPr>
          <p:spPr>
            <a:xfrm>
              <a:off x="3792" y="3168"/>
              <a:ext cx="0" cy="576"/>
            </a:xfrm>
            <a:prstGeom prst="straightConnector1">
              <a:avLst/>
            </a:prstGeom>
            <a:noFill/>
            <a:ln w="9525" cap="flat" cmpd="sng">
              <a:solidFill>
                <a:schemeClr val="dk1"/>
              </a:solidFill>
              <a:prstDash val="solid"/>
              <a:round/>
              <a:headEnd type="none" w="med" len="med"/>
              <a:tailEnd type="none" w="med" len="med"/>
            </a:ln>
          </p:spPr>
        </p:cxnSp>
        <p:cxnSp>
          <p:nvCxnSpPr>
            <p:cNvPr id="6022" name="Google Shape;6022;p34"/>
            <p:cNvCxnSpPr/>
            <p:nvPr/>
          </p:nvCxnSpPr>
          <p:spPr>
            <a:xfrm>
              <a:off x="3936" y="3168"/>
              <a:ext cx="0" cy="576"/>
            </a:xfrm>
            <a:prstGeom prst="straightConnector1">
              <a:avLst/>
            </a:prstGeom>
            <a:noFill/>
            <a:ln w="9525" cap="flat" cmpd="sng">
              <a:solidFill>
                <a:schemeClr val="dk1"/>
              </a:solidFill>
              <a:prstDash val="solid"/>
              <a:round/>
              <a:headEnd type="none" w="med" len="med"/>
              <a:tailEnd type="none" w="med" len="med"/>
            </a:ln>
          </p:spPr>
        </p:cxnSp>
        <p:cxnSp>
          <p:nvCxnSpPr>
            <p:cNvPr id="6023" name="Google Shape;6023;p34"/>
            <p:cNvCxnSpPr/>
            <p:nvPr/>
          </p:nvCxnSpPr>
          <p:spPr>
            <a:xfrm>
              <a:off x="4080" y="3168"/>
              <a:ext cx="0" cy="576"/>
            </a:xfrm>
            <a:prstGeom prst="straightConnector1">
              <a:avLst/>
            </a:prstGeom>
            <a:noFill/>
            <a:ln w="9525" cap="flat" cmpd="sng">
              <a:solidFill>
                <a:schemeClr val="dk1"/>
              </a:solidFill>
              <a:prstDash val="solid"/>
              <a:round/>
              <a:headEnd type="none" w="med" len="med"/>
              <a:tailEnd type="none" w="med" len="med"/>
            </a:ln>
          </p:spPr>
        </p:cxnSp>
        <p:cxnSp>
          <p:nvCxnSpPr>
            <p:cNvPr id="6024" name="Google Shape;6024;p34"/>
            <p:cNvCxnSpPr/>
            <p:nvPr/>
          </p:nvCxnSpPr>
          <p:spPr>
            <a:xfrm>
              <a:off x="4224" y="3168"/>
              <a:ext cx="0" cy="576"/>
            </a:xfrm>
            <a:prstGeom prst="straightConnector1">
              <a:avLst/>
            </a:prstGeom>
            <a:noFill/>
            <a:ln w="9525" cap="flat" cmpd="sng">
              <a:solidFill>
                <a:schemeClr val="dk1"/>
              </a:solidFill>
              <a:prstDash val="solid"/>
              <a:round/>
              <a:headEnd type="none" w="med" len="med"/>
              <a:tailEnd type="none" w="med" len="med"/>
            </a:ln>
          </p:spPr>
        </p:cxnSp>
        <p:cxnSp>
          <p:nvCxnSpPr>
            <p:cNvPr id="6025" name="Google Shape;6025;p34"/>
            <p:cNvCxnSpPr/>
            <p:nvPr/>
          </p:nvCxnSpPr>
          <p:spPr>
            <a:xfrm>
              <a:off x="4368" y="3168"/>
              <a:ext cx="0" cy="576"/>
            </a:xfrm>
            <a:prstGeom prst="straightConnector1">
              <a:avLst/>
            </a:prstGeom>
            <a:noFill/>
            <a:ln w="9525" cap="flat" cmpd="sng">
              <a:solidFill>
                <a:schemeClr val="dk1"/>
              </a:solidFill>
              <a:prstDash val="solid"/>
              <a:round/>
              <a:headEnd type="none" w="med" len="med"/>
              <a:tailEnd type="none" w="med" len="med"/>
            </a:ln>
          </p:spPr>
        </p:cxnSp>
        <p:cxnSp>
          <p:nvCxnSpPr>
            <p:cNvPr id="6026" name="Google Shape;6026;p34"/>
            <p:cNvCxnSpPr/>
            <p:nvPr/>
          </p:nvCxnSpPr>
          <p:spPr>
            <a:xfrm>
              <a:off x="4512" y="3168"/>
              <a:ext cx="0" cy="576"/>
            </a:xfrm>
            <a:prstGeom prst="straightConnector1">
              <a:avLst/>
            </a:prstGeom>
            <a:noFill/>
            <a:ln w="9525" cap="flat" cmpd="sng">
              <a:solidFill>
                <a:schemeClr val="dk1"/>
              </a:solidFill>
              <a:prstDash val="solid"/>
              <a:round/>
              <a:headEnd type="none" w="med" len="med"/>
              <a:tailEnd type="none" w="med" len="med"/>
            </a:ln>
          </p:spPr>
        </p:cxnSp>
      </p:grpSp>
      <p:grpSp>
        <p:nvGrpSpPr>
          <p:cNvPr id="6027" name="Google Shape;6027;p34"/>
          <p:cNvGrpSpPr/>
          <p:nvPr/>
        </p:nvGrpSpPr>
        <p:grpSpPr>
          <a:xfrm>
            <a:off x="6851569" y="2553070"/>
            <a:ext cx="4572000" cy="685800"/>
            <a:chOff x="1776" y="1656"/>
            <a:chExt cx="2880" cy="432"/>
          </a:xfrm>
        </p:grpSpPr>
        <p:cxnSp>
          <p:nvCxnSpPr>
            <p:cNvPr id="6028" name="Google Shape;6028;p34"/>
            <p:cNvCxnSpPr/>
            <p:nvPr/>
          </p:nvCxnSpPr>
          <p:spPr>
            <a:xfrm>
              <a:off x="1776" y="1656"/>
              <a:ext cx="2880" cy="0"/>
            </a:xfrm>
            <a:prstGeom prst="straightConnector1">
              <a:avLst/>
            </a:prstGeom>
            <a:noFill/>
            <a:ln w="9525" cap="flat" cmpd="sng">
              <a:solidFill>
                <a:schemeClr val="dk1"/>
              </a:solidFill>
              <a:prstDash val="dash"/>
              <a:round/>
              <a:headEnd type="none" w="med" len="med"/>
              <a:tailEnd type="none" w="med" len="med"/>
            </a:ln>
          </p:spPr>
        </p:cxnSp>
        <p:cxnSp>
          <p:nvCxnSpPr>
            <p:cNvPr id="6029" name="Google Shape;6029;p34"/>
            <p:cNvCxnSpPr/>
            <p:nvPr/>
          </p:nvCxnSpPr>
          <p:spPr>
            <a:xfrm>
              <a:off x="1776" y="1800"/>
              <a:ext cx="2880" cy="0"/>
            </a:xfrm>
            <a:prstGeom prst="straightConnector1">
              <a:avLst/>
            </a:prstGeom>
            <a:noFill/>
            <a:ln w="9525" cap="flat" cmpd="sng">
              <a:solidFill>
                <a:schemeClr val="dk1"/>
              </a:solidFill>
              <a:prstDash val="dash"/>
              <a:round/>
              <a:headEnd type="none" w="med" len="med"/>
              <a:tailEnd type="none" w="med" len="med"/>
            </a:ln>
          </p:spPr>
        </p:cxnSp>
        <p:cxnSp>
          <p:nvCxnSpPr>
            <p:cNvPr id="6030" name="Google Shape;6030;p34"/>
            <p:cNvCxnSpPr/>
            <p:nvPr/>
          </p:nvCxnSpPr>
          <p:spPr>
            <a:xfrm>
              <a:off x="1776" y="1944"/>
              <a:ext cx="2880" cy="0"/>
            </a:xfrm>
            <a:prstGeom prst="straightConnector1">
              <a:avLst/>
            </a:prstGeom>
            <a:noFill/>
            <a:ln w="9525" cap="flat" cmpd="sng">
              <a:solidFill>
                <a:schemeClr val="dk1"/>
              </a:solidFill>
              <a:prstDash val="dash"/>
              <a:round/>
              <a:headEnd type="none" w="med" len="med"/>
              <a:tailEnd type="none" w="med" len="med"/>
            </a:ln>
          </p:spPr>
        </p:cxnSp>
        <p:cxnSp>
          <p:nvCxnSpPr>
            <p:cNvPr id="6031" name="Google Shape;6031;p34"/>
            <p:cNvCxnSpPr/>
            <p:nvPr/>
          </p:nvCxnSpPr>
          <p:spPr>
            <a:xfrm>
              <a:off x="1776" y="2088"/>
              <a:ext cx="2880" cy="0"/>
            </a:xfrm>
            <a:prstGeom prst="straightConnector1">
              <a:avLst/>
            </a:prstGeom>
            <a:noFill/>
            <a:ln w="9525" cap="flat" cmpd="sng">
              <a:solidFill>
                <a:schemeClr val="dk1"/>
              </a:solidFill>
              <a:prstDash val="dash"/>
              <a:round/>
              <a:headEnd type="none" w="med" len="med"/>
              <a:tailEnd type="none" w="med" len="med"/>
            </a:ln>
          </p:spPr>
        </p:cxnSp>
      </p:grpSp>
      <p:grpSp>
        <p:nvGrpSpPr>
          <p:cNvPr id="6032" name="Google Shape;6032;p34"/>
          <p:cNvGrpSpPr/>
          <p:nvPr/>
        </p:nvGrpSpPr>
        <p:grpSpPr>
          <a:xfrm>
            <a:off x="6965869" y="4664445"/>
            <a:ext cx="4343400" cy="914400"/>
            <a:chOff x="1848" y="3168"/>
            <a:chExt cx="2736" cy="576"/>
          </a:xfrm>
        </p:grpSpPr>
        <p:cxnSp>
          <p:nvCxnSpPr>
            <p:cNvPr id="6033" name="Google Shape;6033;p34"/>
            <p:cNvCxnSpPr/>
            <p:nvPr/>
          </p:nvCxnSpPr>
          <p:spPr>
            <a:xfrm>
              <a:off x="1848" y="3168"/>
              <a:ext cx="0" cy="576"/>
            </a:xfrm>
            <a:prstGeom prst="straightConnector1">
              <a:avLst/>
            </a:prstGeom>
            <a:noFill/>
            <a:ln w="9525" cap="flat" cmpd="sng">
              <a:solidFill>
                <a:schemeClr val="dk1"/>
              </a:solidFill>
              <a:prstDash val="dash"/>
              <a:round/>
              <a:headEnd type="none" w="med" len="med"/>
              <a:tailEnd type="none" w="med" len="med"/>
            </a:ln>
          </p:spPr>
        </p:cxnSp>
        <p:cxnSp>
          <p:nvCxnSpPr>
            <p:cNvPr id="6034" name="Google Shape;6034;p34"/>
            <p:cNvCxnSpPr/>
            <p:nvPr/>
          </p:nvCxnSpPr>
          <p:spPr>
            <a:xfrm>
              <a:off x="1992" y="3168"/>
              <a:ext cx="0" cy="576"/>
            </a:xfrm>
            <a:prstGeom prst="straightConnector1">
              <a:avLst/>
            </a:prstGeom>
            <a:noFill/>
            <a:ln w="9525" cap="flat" cmpd="sng">
              <a:solidFill>
                <a:schemeClr val="dk1"/>
              </a:solidFill>
              <a:prstDash val="dash"/>
              <a:round/>
              <a:headEnd type="none" w="med" len="med"/>
              <a:tailEnd type="none" w="med" len="med"/>
            </a:ln>
          </p:spPr>
        </p:cxnSp>
        <p:cxnSp>
          <p:nvCxnSpPr>
            <p:cNvPr id="6035" name="Google Shape;6035;p34"/>
            <p:cNvCxnSpPr/>
            <p:nvPr/>
          </p:nvCxnSpPr>
          <p:spPr>
            <a:xfrm>
              <a:off x="2136" y="3168"/>
              <a:ext cx="0" cy="576"/>
            </a:xfrm>
            <a:prstGeom prst="straightConnector1">
              <a:avLst/>
            </a:prstGeom>
            <a:noFill/>
            <a:ln w="9525" cap="flat" cmpd="sng">
              <a:solidFill>
                <a:schemeClr val="dk1"/>
              </a:solidFill>
              <a:prstDash val="dash"/>
              <a:round/>
              <a:headEnd type="none" w="med" len="med"/>
              <a:tailEnd type="none" w="med" len="med"/>
            </a:ln>
          </p:spPr>
        </p:cxnSp>
        <p:cxnSp>
          <p:nvCxnSpPr>
            <p:cNvPr id="6036" name="Google Shape;6036;p34"/>
            <p:cNvCxnSpPr/>
            <p:nvPr/>
          </p:nvCxnSpPr>
          <p:spPr>
            <a:xfrm>
              <a:off x="2280" y="3168"/>
              <a:ext cx="0" cy="576"/>
            </a:xfrm>
            <a:prstGeom prst="straightConnector1">
              <a:avLst/>
            </a:prstGeom>
            <a:noFill/>
            <a:ln w="9525" cap="flat" cmpd="sng">
              <a:solidFill>
                <a:schemeClr val="dk1"/>
              </a:solidFill>
              <a:prstDash val="dash"/>
              <a:round/>
              <a:headEnd type="none" w="med" len="med"/>
              <a:tailEnd type="none" w="med" len="med"/>
            </a:ln>
          </p:spPr>
        </p:cxnSp>
        <p:cxnSp>
          <p:nvCxnSpPr>
            <p:cNvPr id="6037" name="Google Shape;6037;p34"/>
            <p:cNvCxnSpPr/>
            <p:nvPr/>
          </p:nvCxnSpPr>
          <p:spPr>
            <a:xfrm>
              <a:off x="2424" y="3168"/>
              <a:ext cx="0" cy="576"/>
            </a:xfrm>
            <a:prstGeom prst="straightConnector1">
              <a:avLst/>
            </a:prstGeom>
            <a:noFill/>
            <a:ln w="9525" cap="flat" cmpd="sng">
              <a:solidFill>
                <a:schemeClr val="dk1"/>
              </a:solidFill>
              <a:prstDash val="dash"/>
              <a:round/>
              <a:headEnd type="none" w="med" len="med"/>
              <a:tailEnd type="none" w="med" len="med"/>
            </a:ln>
          </p:spPr>
        </p:cxnSp>
        <p:cxnSp>
          <p:nvCxnSpPr>
            <p:cNvPr id="6038" name="Google Shape;6038;p34"/>
            <p:cNvCxnSpPr/>
            <p:nvPr/>
          </p:nvCxnSpPr>
          <p:spPr>
            <a:xfrm>
              <a:off x="2568" y="3168"/>
              <a:ext cx="0" cy="576"/>
            </a:xfrm>
            <a:prstGeom prst="straightConnector1">
              <a:avLst/>
            </a:prstGeom>
            <a:noFill/>
            <a:ln w="9525" cap="flat" cmpd="sng">
              <a:solidFill>
                <a:schemeClr val="dk1"/>
              </a:solidFill>
              <a:prstDash val="dash"/>
              <a:round/>
              <a:headEnd type="none" w="med" len="med"/>
              <a:tailEnd type="none" w="med" len="med"/>
            </a:ln>
          </p:spPr>
        </p:cxnSp>
        <p:cxnSp>
          <p:nvCxnSpPr>
            <p:cNvPr id="6039" name="Google Shape;6039;p34"/>
            <p:cNvCxnSpPr/>
            <p:nvPr/>
          </p:nvCxnSpPr>
          <p:spPr>
            <a:xfrm>
              <a:off x="2712" y="3168"/>
              <a:ext cx="0" cy="576"/>
            </a:xfrm>
            <a:prstGeom prst="straightConnector1">
              <a:avLst/>
            </a:prstGeom>
            <a:noFill/>
            <a:ln w="9525" cap="flat" cmpd="sng">
              <a:solidFill>
                <a:schemeClr val="dk1"/>
              </a:solidFill>
              <a:prstDash val="dash"/>
              <a:round/>
              <a:headEnd type="none" w="med" len="med"/>
              <a:tailEnd type="none" w="med" len="med"/>
            </a:ln>
          </p:spPr>
        </p:cxnSp>
        <p:cxnSp>
          <p:nvCxnSpPr>
            <p:cNvPr id="6040" name="Google Shape;6040;p34"/>
            <p:cNvCxnSpPr/>
            <p:nvPr/>
          </p:nvCxnSpPr>
          <p:spPr>
            <a:xfrm>
              <a:off x="2856" y="3168"/>
              <a:ext cx="0" cy="576"/>
            </a:xfrm>
            <a:prstGeom prst="straightConnector1">
              <a:avLst/>
            </a:prstGeom>
            <a:noFill/>
            <a:ln w="9525" cap="flat" cmpd="sng">
              <a:solidFill>
                <a:schemeClr val="dk1"/>
              </a:solidFill>
              <a:prstDash val="dash"/>
              <a:round/>
              <a:headEnd type="none" w="med" len="med"/>
              <a:tailEnd type="none" w="med" len="med"/>
            </a:ln>
          </p:spPr>
        </p:cxnSp>
        <p:cxnSp>
          <p:nvCxnSpPr>
            <p:cNvPr id="6041" name="Google Shape;6041;p34"/>
            <p:cNvCxnSpPr/>
            <p:nvPr/>
          </p:nvCxnSpPr>
          <p:spPr>
            <a:xfrm>
              <a:off x="3000" y="3168"/>
              <a:ext cx="0" cy="576"/>
            </a:xfrm>
            <a:prstGeom prst="straightConnector1">
              <a:avLst/>
            </a:prstGeom>
            <a:noFill/>
            <a:ln w="9525" cap="flat" cmpd="sng">
              <a:solidFill>
                <a:schemeClr val="dk1"/>
              </a:solidFill>
              <a:prstDash val="dash"/>
              <a:round/>
              <a:headEnd type="none" w="med" len="med"/>
              <a:tailEnd type="none" w="med" len="med"/>
            </a:ln>
          </p:spPr>
        </p:cxnSp>
        <p:cxnSp>
          <p:nvCxnSpPr>
            <p:cNvPr id="6042" name="Google Shape;6042;p34"/>
            <p:cNvCxnSpPr/>
            <p:nvPr/>
          </p:nvCxnSpPr>
          <p:spPr>
            <a:xfrm>
              <a:off x="3144" y="3168"/>
              <a:ext cx="0" cy="576"/>
            </a:xfrm>
            <a:prstGeom prst="straightConnector1">
              <a:avLst/>
            </a:prstGeom>
            <a:noFill/>
            <a:ln w="9525" cap="flat" cmpd="sng">
              <a:solidFill>
                <a:schemeClr val="dk1"/>
              </a:solidFill>
              <a:prstDash val="dash"/>
              <a:round/>
              <a:headEnd type="none" w="med" len="med"/>
              <a:tailEnd type="none" w="med" len="med"/>
            </a:ln>
          </p:spPr>
        </p:cxnSp>
        <p:cxnSp>
          <p:nvCxnSpPr>
            <p:cNvPr id="6043" name="Google Shape;6043;p34"/>
            <p:cNvCxnSpPr/>
            <p:nvPr/>
          </p:nvCxnSpPr>
          <p:spPr>
            <a:xfrm>
              <a:off x="3288" y="3168"/>
              <a:ext cx="0" cy="576"/>
            </a:xfrm>
            <a:prstGeom prst="straightConnector1">
              <a:avLst/>
            </a:prstGeom>
            <a:noFill/>
            <a:ln w="9525" cap="flat" cmpd="sng">
              <a:solidFill>
                <a:schemeClr val="dk1"/>
              </a:solidFill>
              <a:prstDash val="dash"/>
              <a:round/>
              <a:headEnd type="none" w="med" len="med"/>
              <a:tailEnd type="none" w="med" len="med"/>
            </a:ln>
          </p:spPr>
        </p:cxnSp>
        <p:cxnSp>
          <p:nvCxnSpPr>
            <p:cNvPr id="6044" name="Google Shape;6044;p34"/>
            <p:cNvCxnSpPr/>
            <p:nvPr/>
          </p:nvCxnSpPr>
          <p:spPr>
            <a:xfrm>
              <a:off x="3432" y="3168"/>
              <a:ext cx="0" cy="576"/>
            </a:xfrm>
            <a:prstGeom prst="straightConnector1">
              <a:avLst/>
            </a:prstGeom>
            <a:noFill/>
            <a:ln w="9525" cap="flat" cmpd="sng">
              <a:solidFill>
                <a:schemeClr val="dk1"/>
              </a:solidFill>
              <a:prstDash val="dash"/>
              <a:round/>
              <a:headEnd type="none" w="med" len="med"/>
              <a:tailEnd type="none" w="med" len="med"/>
            </a:ln>
          </p:spPr>
        </p:cxnSp>
        <p:cxnSp>
          <p:nvCxnSpPr>
            <p:cNvPr id="6045" name="Google Shape;6045;p34"/>
            <p:cNvCxnSpPr/>
            <p:nvPr/>
          </p:nvCxnSpPr>
          <p:spPr>
            <a:xfrm>
              <a:off x="3576" y="3168"/>
              <a:ext cx="0" cy="576"/>
            </a:xfrm>
            <a:prstGeom prst="straightConnector1">
              <a:avLst/>
            </a:prstGeom>
            <a:noFill/>
            <a:ln w="9525" cap="flat" cmpd="sng">
              <a:solidFill>
                <a:schemeClr val="dk1"/>
              </a:solidFill>
              <a:prstDash val="dash"/>
              <a:round/>
              <a:headEnd type="none" w="med" len="med"/>
              <a:tailEnd type="none" w="med" len="med"/>
            </a:ln>
          </p:spPr>
        </p:cxnSp>
        <p:cxnSp>
          <p:nvCxnSpPr>
            <p:cNvPr id="6046" name="Google Shape;6046;p34"/>
            <p:cNvCxnSpPr/>
            <p:nvPr/>
          </p:nvCxnSpPr>
          <p:spPr>
            <a:xfrm>
              <a:off x="3720" y="3168"/>
              <a:ext cx="0" cy="576"/>
            </a:xfrm>
            <a:prstGeom prst="straightConnector1">
              <a:avLst/>
            </a:prstGeom>
            <a:noFill/>
            <a:ln w="9525" cap="flat" cmpd="sng">
              <a:solidFill>
                <a:schemeClr val="dk1"/>
              </a:solidFill>
              <a:prstDash val="dash"/>
              <a:round/>
              <a:headEnd type="none" w="med" len="med"/>
              <a:tailEnd type="none" w="med" len="med"/>
            </a:ln>
          </p:spPr>
        </p:cxnSp>
        <p:cxnSp>
          <p:nvCxnSpPr>
            <p:cNvPr id="6047" name="Google Shape;6047;p34"/>
            <p:cNvCxnSpPr/>
            <p:nvPr/>
          </p:nvCxnSpPr>
          <p:spPr>
            <a:xfrm>
              <a:off x="3864" y="3168"/>
              <a:ext cx="0" cy="576"/>
            </a:xfrm>
            <a:prstGeom prst="straightConnector1">
              <a:avLst/>
            </a:prstGeom>
            <a:noFill/>
            <a:ln w="9525" cap="flat" cmpd="sng">
              <a:solidFill>
                <a:schemeClr val="dk1"/>
              </a:solidFill>
              <a:prstDash val="dash"/>
              <a:round/>
              <a:headEnd type="none" w="med" len="med"/>
              <a:tailEnd type="none" w="med" len="med"/>
            </a:ln>
          </p:spPr>
        </p:cxnSp>
        <p:cxnSp>
          <p:nvCxnSpPr>
            <p:cNvPr id="6048" name="Google Shape;6048;p34"/>
            <p:cNvCxnSpPr/>
            <p:nvPr/>
          </p:nvCxnSpPr>
          <p:spPr>
            <a:xfrm>
              <a:off x="4008" y="3168"/>
              <a:ext cx="0" cy="576"/>
            </a:xfrm>
            <a:prstGeom prst="straightConnector1">
              <a:avLst/>
            </a:prstGeom>
            <a:noFill/>
            <a:ln w="9525" cap="flat" cmpd="sng">
              <a:solidFill>
                <a:schemeClr val="dk1"/>
              </a:solidFill>
              <a:prstDash val="dash"/>
              <a:round/>
              <a:headEnd type="none" w="med" len="med"/>
              <a:tailEnd type="none" w="med" len="med"/>
            </a:ln>
          </p:spPr>
        </p:cxnSp>
        <p:cxnSp>
          <p:nvCxnSpPr>
            <p:cNvPr id="6049" name="Google Shape;6049;p34"/>
            <p:cNvCxnSpPr/>
            <p:nvPr/>
          </p:nvCxnSpPr>
          <p:spPr>
            <a:xfrm>
              <a:off x="4152" y="3168"/>
              <a:ext cx="0" cy="576"/>
            </a:xfrm>
            <a:prstGeom prst="straightConnector1">
              <a:avLst/>
            </a:prstGeom>
            <a:noFill/>
            <a:ln w="9525" cap="flat" cmpd="sng">
              <a:solidFill>
                <a:schemeClr val="dk1"/>
              </a:solidFill>
              <a:prstDash val="dash"/>
              <a:round/>
              <a:headEnd type="none" w="med" len="med"/>
              <a:tailEnd type="none" w="med" len="med"/>
            </a:ln>
          </p:spPr>
        </p:cxnSp>
        <p:cxnSp>
          <p:nvCxnSpPr>
            <p:cNvPr id="6050" name="Google Shape;6050;p34"/>
            <p:cNvCxnSpPr/>
            <p:nvPr/>
          </p:nvCxnSpPr>
          <p:spPr>
            <a:xfrm>
              <a:off x="4296" y="3168"/>
              <a:ext cx="0" cy="576"/>
            </a:xfrm>
            <a:prstGeom prst="straightConnector1">
              <a:avLst/>
            </a:prstGeom>
            <a:noFill/>
            <a:ln w="9525" cap="flat" cmpd="sng">
              <a:solidFill>
                <a:schemeClr val="dk1"/>
              </a:solidFill>
              <a:prstDash val="dash"/>
              <a:round/>
              <a:headEnd type="none" w="med" len="med"/>
              <a:tailEnd type="none" w="med" len="med"/>
            </a:ln>
          </p:spPr>
        </p:cxnSp>
        <p:cxnSp>
          <p:nvCxnSpPr>
            <p:cNvPr id="6051" name="Google Shape;6051;p34"/>
            <p:cNvCxnSpPr/>
            <p:nvPr/>
          </p:nvCxnSpPr>
          <p:spPr>
            <a:xfrm>
              <a:off x="4440" y="3168"/>
              <a:ext cx="0" cy="576"/>
            </a:xfrm>
            <a:prstGeom prst="straightConnector1">
              <a:avLst/>
            </a:prstGeom>
            <a:noFill/>
            <a:ln w="9525" cap="flat" cmpd="sng">
              <a:solidFill>
                <a:schemeClr val="dk1"/>
              </a:solidFill>
              <a:prstDash val="dash"/>
              <a:round/>
              <a:headEnd type="none" w="med" len="med"/>
              <a:tailEnd type="none" w="med" len="med"/>
            </a:ln>
          </p:spPr>
        </p:cxnSp>
        <p:cxnSp>
          <p:nvCxnSpPr>
            <p:cNvPr id="6052" name="Google Shape;6052;p34"/>
            <p:cNvCxnSpPr/>
            <p:nvPr/>
          </p:nvCxnSpPr>
          <p:spPr>
            <a:xfrm>
              <a:off x="4584" y="3168"/>
              <a:ext cx="0" cy="576"/>
            </a:xfrm>
            <a:prstGeom prst="straightConnector1">
              <a:avLst/>
            </a:prstGeom>
            <a:noFill/>
            <a:ln w="9525" cap="flat" cmpd="sng">
              <a:solidFill>
                <a:schemeClr val="dk1"/>
              </a:solidFill>
              <a:prstDash val="dash"/>
              <a:round/>
              <a:headEnd type="none" w="med" len="med"/>
              <a:tailEnd type="none" w="med" len="med"/>
            </a:ln>
          </p:spPr>
        </p:cxnSp>
      </p:grpSp>
      <p:grpSp>
        <p:nvGrpSpPr>
          <p:cNvPr id="6053" name="Google Shape;6053;p34"/>
          <p:cNvGrpSpPr/>
          <p:nvPr/>
        </p:nvGrpSpPr>
        <p:grpSpPr>
          <a:xfrm>
            <a:off x="8985169" y="1632322"/>
            <a:ext cx="2438400" cy="523876"/>
            <a:chOff x="3648" y="266"/>
            <a:chExt cx="1536" cy="330"/>
          </a:xfrm>
        </p:grpSpPr>
        <p:sp>
          <p:nvSpPr>
            <p:cNvPr id="6054" name="Google Shape;6054;p34"/>
            <p:cNvSpPr txBox="1"/>
            <p:nvPr/>
          </p:nvSpPr>
          <p:spPr>
            <a:xfrm>
              <a:off x="3648" y="266"/>
              <a:ext cx="767" cy="33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Calibri"/>
                <a:buNone/>
              </a:pPr>
              <a:r>
                <a:rPr lang="en-US" sz="2800" b="0" i="0" u="none" strike="noStrike" cap="none">
                  <a:solidFill>
                    <a:srgbClr val="000000"/>
                  </a:solidFill>
                  <a:latin typeface="Calibri"/>
                  <a:ea typeface="Calibri"/>
                  <a:cs typeface="Calibri"/>
                  <a:sym typeface="Calibri"/>
                </a:rPr>
                <a:t>4 users</a:t>
              </a:r>
              <a:endParaRPr sz="2800" b="0" i="0" u="none" strike="noStrike" cap="none">
                <a:solidFill>
                  <a:srgbClr val="000000"/>
                </a:solidFill>
                <a:latin typeface="Calibri"/>
                <a:ea typeface="Calibri"/>
                <a:cs typeface="Calibri"/>
                <a:sym typeface="Calibri"/>
              </a:endParaRPr>
            </a:p>
          </p:txBody>
        </p:sp>
        <p:sp>
          <p:nvSpPr>
            <p:cNvPr id="6055" name="Google Shape;6055;p34"/>
            <p:cNvSpPr/>
            <p:nvPr/>
          </p:nvSpPr>
          <p:spPr>
            <a:xfrm>
              <a:off x="4464" y="352"/>
              <a:ext cx="144" cy="144"/>
            </a:xfrm>
            <a:prstGeom prst="rect">
              <a:avLst/>
            </a:prstGeom>
            <a:solidFill>
              <a:srgbClr val="3366FF"/>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800"/>
                <a:buFont typeface="Arial"/>
                <a:buNone/>
              </a:pPr>
              <a:endParaRPr sz="2800" b="0" i="0" u="none" strike="noStrike" cap="none">
                <a:solidFill>
                  <a:srgbClr val="000000"/>
                </a:solidFill>
                <a:latin typeface="Calibri"/>
                <a:ea typeface="Calibri"/>
                <a:cs typeface="Calibri"/>
                <a:sym typeface="Calibri"/>
              </a:endParaRPr>
            </a:p>
          </p:txBody>
        </p:sp>
        <p:sp>
          <p:nvSpPr>
            <p:cNvPr id="6056" name="Google Shape;6056;p34"/>
            <p:cNvSpPr/>
            <p:nvPr/>
          </p:nvSpPr>
          <p:spPr>
            <a:xfrm>
              <a:off x="4656" y="352"/>
              <a:ext cx="144" cy="144"/>
            </a:xfrm>
            <a:prstGeom prst="rect">
              <a:avLst/>
            </a:prstGeom>
            <a:solidFill>
              <a:srgbClr val="99CC00"/>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800"/>
                <a:buFont typeface="Arial"/>
                <a:buNone/>
              </a:pPr>
              <a:endParaRPr sz="2800" b="0" i="0" u="none" strike="noStrike" cap="none">
                <a:solidFill>
                  <a:srgbClr val="000000"/>
                </a:solidFill>
                <a:latin typeface="Calibri"/>
                <a:ea typeface="Calibri"/>
                <a:cs typeface="Calibri"/>
                <a:sym typeface="Calibri"/>
              </a:endParaRPr>
            </a:p>
          </p:txBody>
        </p:sp>
        <p:sp>
          <p:nvSpPr>
            <p:cNvPr id="6057" name="Google Shape;6057;p34"/>
            <p:cNvSpPr/>
            <p:nvPr/>
          </p:nvSpPr>
          <p:spPr>
            <a:xfrm>
              <a:off x="4848" y="352"/>
              <a:ext cx="144" cy="144"/>
            </a:xfrm>
            <a:prstGeom prst="rect">
              <a:avLst/>
            </a:prstGeom>
            <a:solidFill>
              <a:srgbClr val="FFCC00"/>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800"/>
                <a:buFont typeface="Arial"/>
                <a:buNone/>
              </a:pPr>
              <a:endParaRPr sz="2800" b="0" i="0" u="none" strike="noStrike" cap="none">
                <a:solidFill>
                  <a:srgbClr val="000000"/>
                </a:solidFill>
                <a:latin typeface="Calibri"/>
                <a:ea typeface="Calibri"/>
                <a:cs typeface="Calibri"/>
                <a:sym typeface="Calibri"/>
              </a:endParaRPr>
            </a:p>
          </p:txBody>
        </p:sp>
        <p:sp>
          <p:nvSpPr>
            <p:cNvPr id="6058" name="Google Shape;6058;p34"/>
            <p:cNvSpPr/>
            <p:nvPr/>
          </p:nvSpPr>
          <p:spPr>
            <a:xfrm>
              <a:off x="5040" y="352"/>
              <a:ext cx="144" cy="144"/>
            </a:xfrm>
            <a:prstGeom prst="rect">
              <a:avLst/>
            </a:prstGeom>
            <a:solidFill>
              <a:srgbClr val="FF00FF"/>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800"/>
                <a:buFont typeface="Arial"/>
                <a:buNone/>
              </a:pPr>
              <a:endParaRPr sz="2800" b="0" i="0" u="none" strike="noStrike" cap="none">
                <a:solidFill>
                  <a:srgbClr val="000000"/>
                </a:solidFill>
                <a:latin typeface="Calibri"/>
                <a:ea typeface="Calibri"/>
                <a:cs typeface="Calibri"/>
                <a:sym typeface="Calibri"/>
              </a:endParaRPr>
            </a:p>
          </p:txBody>
        </p:sp>
      </p:grpSp>
      <p:sp>
        <p:nvSpPr>
          <p:cNvPr id="6059" name="Google Shape;6059;p34"/>
          <p:cNvSpPr txBox="1">
            <a:spLocks noGrp="1"/>
          </p:cNvSpPr>
          <p:nvPr>
            <p:ph type="body" idx="1"/>
          </p:nvPr>
        </p:nvSpPr>
        <p:spPr>
          <a:xfrm>
            <a:off x="768431" y="1448157"/>
            <a:ext cx="5265052" cy="1980843"/>
          </a:xfrm>
          <a:prstGeom prst="rect">
            <a:avLst/>
          </a:prstGeom>
          <a:noFill/>
          <a:ln>
            <a:noFill/>
          </a:ln>
        </p:spPr>
        <p:txBody>
          <a:bodyPr spcFirstLastPara="1" wrap="square" lIns="91425" tIns="45700" rIns="91425" bIns="45700" anchor="t" anchorCtr="0">
            <a:normAutofit/>
          </a:bodyPr>
          <a:lstStyle/>
          <a:p>
            <a:pPr marL="11113" lvl="0" indent="-11113" algn="l" rtl="0">
              <a:lnSpc>
                <a:spcPct val="90000"/>
              </a:lnSpc>
              <a:spcBef>
                <a:spcPts val="0"/>
              </a:spcBef>
              <a:spcAft>
                <a:spcPts val="0"/>
              </a:spcAft>
              <a:buSzPts val="2400"/>
              <a:buNone/>
            </a:pPr>
            <a:r>
              <a:rPr lang="en-US" sz="2400">
                <a:solidFill>
                  <a:srgbClr val="CC0000"/>
                </a:solidFill>
              </a:rPr>
              <a:t>F</a:t>
            </a:r>
            <a:r>
              <a:rPr lang="en-US">
                <a:solidFill>
                  <a:srgbClr val="CC0000"/>
                </a:solidFill>
              </a:rPr>
              <a:t>requency Division Multiplexing </a:t>
            </a:r>
            <a:r>
              <a:rPr lang="en-US" sz="2400">
                <a:solidFill>
                  <a:srgbClr val="CC0000"/>
                </a:solidFill>
              </a:rPr>
              <a:t>(FDM)</a:t>
            </a:r>
            <a:endParaRPr sz="2400">
              <a:solidFill>
                <a:srgbClr val="CC0000"/>
              </a:solidFill>
            </a:endParaRPr>
          </a:p>
          <a:p>
            <a:pPr marL="352425" lvl="0" indent="-222250" algn="l" rtl="0">
              <a:lnSpc>
                <a:spcPct val="90000"/>
              </a:lnSpc>
              <a:spcBef>
                <a:spcPts val="400"/>
              </a:spcBef>
              <a:spcAft>
                <a:spcPts val="0"/>
              </a:spcAft>
              <a:buSzPts val="2400"/>
              <a:buChar char="▪"/>
            </a:pPr>
            <a:r>
              <a:rPr lang="en-US" sz="2400"/>
              <a:t>optical, electromagnetic frequencies divided into (narrow) frequency bands</a:t>
            </a:r>
            <a:endParaRPr/>
          </a:p>
          <a:p>
            <a:pPr marL="352425" lvl="0" indent="-44450" algn="l" rtl="0">
              <a:lnSpc>
                <a:spcPct val="90000"/>
              </a:lnSpc>
              <a:spcBef>
                <a:spcPts val="1000"/>
              </a:spcBef>
              <a:spcAft>
                <a:spcPts val="0"/>
              </a:spcAft>
              <a:buSzPts val="2800"/>
              <a:buNone/>
            </a:pPr>
            <a:endParaRPr/>
          </a:p>
        </p:txBody>
      </p:sp>
      <p:sp>
        <p:nvSpPr>
          <p:cNvPr id="6060" name="Google Shape;6060;p34"/>
          <p:cNvSpPr txBox="1"/>
          <p:nvPr/>
        </p:nvSpPr>
        <p:spPr>
          <a:xfrm>
            <a:off x="851118" y="4389639"/>
            <a:ext cx="5276102" cy="2468361"/>
          </a:xfrm>
          <a:prstGeom prst="rect">
            <a:avLst/>
          </a:prstGeom>
          <a:noFill/>
          <a:ln>
            <a:noFill/>
          </a:ln>
        </p:spPr>
        <p:txBody>
          <a:bodyPr spcFirstLastPara="1" wrap="square" lIns="91425" tIns="45700" rIns="91425" bIns="45700" anchor="t" anchorCtr="0">
            <a:normAutofit/>
          </a:bodyPr>
          <a:lstStyle/>
          <a:p>
            <a:pPr marL="11113" marR="0" lvl="0" indent="-11113" algn="l" rtl="0">
              <a:lnSpc>
                <a:spcPct val="90000"/>
              </a:lnSpc>
              <a:spcBef>
                <a:spcPts val="0"/>
              </a:spcBef>
              <a:spcAft>
                <a:spcPts val="0"/>
              </a:spcAft>
              <a:buClr>
                <a:srgbClr val="0000A3"/>
              </a:buClr>
              <a:buSzPts val="2800"/>
              <a:buFont typeface="Noto Sans Symbols"/>
              <a:buNone/>
            </a:pPr>
            <a:r>
              <a:rPr lang="en-US" sz="2800" b="0" i="0" u="none" strike="noStrike" cap="none">
                <a:solidFill>
                  <a:srgbClr val="CC0000"/>
                </a:solidFill>
                <a:latin typeface="Calibri"/>
                <a:ea typeface="Calibri"/>
                <a:cs typeface="Calibri"/>
                <a:sym typeface="Calibri"/>
              </a:rPr>
              <a:t>Time</a:t>
            </a:r>
            <a:r>
              <a:rPr lang="en-US" sz="2400" b="0" i="0" u="none" strike="noStrike" cap="none">
                <a:solidFill>
                  <a:srgbClr val="CC0000"/>
                </a:solidFill>
                <a:latin typeface="Calibri"/>
                <a:ea typeface="Calibri"/>
                <a:cs typeface="Calibri"/>
                <a:sym typeface="Calibri"/>
              </a:rPr>
              <a:t> </a:t>
            </a:r>
            <a:r>
              <a:rPr lang="en-US" sz="2800" b="0" i="0" u="none" strike="noStrike" cap="none">
                <a:solidFill>
                  <a:srgbClr val="CC0000"/>
                </a:solidFill>
                <a:latin typeface="Calibri"/>
                <a:ea typeface="Calibri"/>
                <a:cs typeface="Calibri"/>
                <a:sym typeface="Calibri"/>
              </a:rPr>
              <a:t>Division Multiplexing </a:t>
            </a:r>
            <a:r>
              <a:rPr lang="en-US" sz="2400" b="0" i="0" u="none" strike="noStrike" cap="none">
                <a:solidFill>
                  <a:srgbClr val="CC0000"/>
                </a:solidFill>
                <a:latin typeface="Calibri"/>
                <a:ea typeface="Calibri"/>
                <a:cs typeface="Calibri"/>
                <a:sym typeface="Calibri"/>
              </a:rPr>
              <a:t>(TDM)</a:t>
            </a:r>
            <a:endParaRPr sz="2400" b="0" i="0" u="none" strike="noStrike" cap="none">
              <a:solidFill>
                <a:srgbClr val="CC0000"/>
              </a:solidFill>
              <a:latin typeface="Calibri"/>
              <a:ea typeface="Calibri"/>
              <a:cs typeface="Calibri"/>
              <a:sym typeface="Calibri"/>
            </a:endParaRPr>
          </a:p>
          <a:p>
            <a:pPr marL="352425" marR="0" lvl="0" indent="-222250" algn="l" rtl="0">
              <a:lnSpc>
                <a:spcPct val="90000"/>
              </a:lnSpc>
              <a:spcBef>
                <a:spcPts val="600"/>
              </a:spcBef>
              <a:spcAft>
                <a:spcPts val="0"/>
              </a:spcAft>
              <a:buClr>
                <a:srgbClr val="0000A3"/>
              </a:buClr>
              <a:buSzPts val="2400"/>
              <a:buFont typeface="Noto Sans Symbols"/>
              <a:buChar char="▪"/>
            </a:pPr>
            <a:r>
              <a:rPr lang="en-US" sz="2400" b="0" i="0" u="none" strike="noStrike" cap="none">
                <a:solidFill>
                  <a:srgbClr val="000000"/>
                </a:solidFill>
                <a:latin typeface="Calibri"/>
                <a:ea typeface="Calibri"/>
                <a:cs typeface="Calibri"/>
                <a:sym typeface="Calibri"/>
              </a:rPr>
              <a:t>time divided into slots</a:t>
            </a:r>
            <a:endParaRPr/>
          </a:p>
        </p:txBody>
      </p:sp>
      <p:sp>
        <p:nvSpPr>
          <p:cNvPr id="6061" name="Google Shape;6061;p34"/>
          <p:cNvSpPr txBox="1"/>
          <p:nvPr/>
        </p:nvSpPr>
        <p:spPr>
          <a:xfrm>
            <a:off x="758125" y="3253122"/>
            <a:ext cx="5265052" cy="1039909"/>
          </a:xfrm>
          <a:prstGeom prst="rect">
            <a:avLst/>
          </a:prstGeom>
          <a:noFill/>
          <a:ln>
            <a:noFill/>
          </a:ln>
        </p:spPr>
        <p:txBody>
          <a:bodyPr spcFirstLastPara="1" wrap="square" lIns="91425" tIns="45700" rIns="91425" bIns="45700" anchor="t" anchorCtr="0">
            <a:normAutofit fontScale="92500" lnSpcReduction="10000"/>
          </a:bodyPr>
          <a:lstStyle/>
          <a:p>
            <a:pPr marL="352425" marR="0" lvl="0" indent="-222250" algn="l" rtl="0">
              <a:lnSpc>
                <a:spcPct val="90000"/>
              </a:lnSpc>
              <a:spcBef>
                <a:spcPts val="0"/>
              </a:spcBef>
              <a:spcAft>
                <a:spcPts val="0"/>
              </a:spcAft>
              <a:buClr>
                <a:srgbClr val="0000A3"/>
              </a:buClr>
              <a:buSzPct val="100000"/>
              <a:buFont typeface="Noto Sans Symbols"/>
              <a:buChar char="▪"/>
            </a:pPr>
            <a:r>
              <a:rPr lang="en-US" sz="2600" b="0" i="0" u="none" strike="noStrike" cap="none">
                <a:solidFill>
                  <a:srgbClr val="000000"/>
                </a:solidFill>
                <a:latin typeface="Calibri"/>
                <a:ea typeface="Calibri"/>
                <a:cs typeface="Calibri"/>
                <a:sym typeface="Calibri"/>
              </a:rPr>
              <a:t>each call allocated its own band, can transmit at max rate of that narrow band </a:t>
            </a:r>
            <a:endParaRPr sz="2600" b="0" i="0" u="none" strike="noStrike" cap="none">
              <a:solidFill>
                <a:srgbClr val="000000"/>
              </a:solidFill>
              <a:latin typeface="Calibri"/>
              <a:ea typeface="Calibri"/>
              <a:cs typeface="Calibri"/>
              <a:sym typeface="Calibri"/>
            </a:endParaRPr>
          </a:p>
          <a:p>
            <a:pPr marL="352425" marR="0" lvl="0" indent="-57784" algn="l" rtl="0">
              <a:lnSpc>
                <a:spcPct val="90000"/>
              </a:lnSpc>
              <a:spcBef>
                <a:spcPts val="1000"/>
              </a:spcBef>
              <a:spcAft>
                <a:spcPts val="0"/>
              </a:spcAft>
              <a:buClr>
                <a:srgbClr val="0000A3"/>
              </a:buClr>
              <a:buSzPct val="100000"/>
              <a:buFont typeface="Noto Sans Symbols"/>
              <a:buNone/>
            </a:pPr>
            <a:endParaRPr sz="2800" b="0" i="0" u="none" strike="noStrike" cap="none">
              <a:solidFill>
                <a:srgbClr val="000000"/>
              </a:solidFill>
              <a:latin typeface="Calibri"/>
              <a:ea typeface="Calibri"/>
              <a:cs typeface="Calibri"/>
              <a:sym typeface="Calibri"/>
            </a:endParaRPr>
          </a:p>
        </p:txBody>
      </p:sp>
      <p:sp>
        <p:nvSpPr>
          <p:cNvPr id="6062" name="Google Shape;6062;p34"/>
          <p:cNvSpPr txBox="1"/>
          <p:nvPr/>
        </p:nvSpPr>
        <p:spPr>
          <a:xfrm>
            <a:off x="848536" y="5261674"/>
            <a:ext cx="5276102" cy="2468361"/>
          </a:xfrm>
          <a:prstGeom prst="rect">
            <a:avLst/>
          </a:prstGeom>
          <a:noFill/>
          <a:ln>
            <a:noFill/>
          </a:ln>
        </p:spPr>
        <p:txBody>
          <a:bodyPr spcFirstLastPara="1" wrap="square" lIns="91425" tIns="45700" rIns="91425" bIns="45700" anchor="t" anchorCtr="0">
            <a:normAutofit/>
          </a:bodyPr>
          <a:lstStyle/>
          <a:p>
            <a:pPr marL="352425" marR="0" lvl="0" indent="-222250" algn="l" rtl="0">
              <a:lnSpc>
                <a:spcPct val="90000"/>
              </a:lnSpc>
              <a:spcBef>
                <a:spcPts val="0"/>
              </a:spcBef>
              <a:spcAft>
                <a:spcPts val="0"/>
              </a:spcAft>
              <a:buClr>
                <a:srgbClr val="0000A3"/>
              </a:buClr>
              <a:buSzPts val="2400"/>
              <a:buFont typeface="Noto Sans Symbols"/>
              <a:buChar char="▪"/>
            </a:pPr>
            <a:r>
              <a:rPr lang="en-US" sz="2400" b="0" i="0" u="none" strike="noStrike" cap="none">
                <a:solidFill>
                  <a:srgbClr val="000000"/>
                </a:solidFill>
                <a:latin typeface="Calibri"/>
                <a:ea typeface="Calibri"/>
                <a:cs typeface="Calibri"/>
                <a:sym typeface="Calibri"/>
              </a:rPr>
              <a:t>each call allocated periodic slot(s), can transmit at maximum rate of (wider) frequency band (only)  during its time slot(s)</a:t>
            </a:r>
            <a:endParaRPr sz="2800" b="0" i="0" u="none" strike="noStrike" cap="none">
              <a:solidFill>
                <a:srgbClr val="000000"/>
              </a:solidFill>
              <a:latin typeface="Calibri"/>
              <a:ea typeface="Calibri"/>
              <a:cs typeface="Calibri"/>
              <a:sym typeface="Calibri"/>
            </a:endParaRPr>
          </a:p>
        </p:txBody>
      </p:sp>
      <p:sp>
        <p:nvSpPr>
          <p:cNvPr id="6063" name="Google Shape;6063;p34"/>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Introduction: 1-</a:t>
            </a:r>
            <a:fld id="{00000000-1234-1234-1234-123412341234}" type="slidenum">
              <a:rPr lang="en-US"/>
              <a:t>34</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6003"/>
                                        </p:tgtEl>
                                        <p:attrNameLst>
                                          <p:attrName>style.visibility</p:attrName>
                                        </p:attrNameLst>
                                      </p:cBhvr>
                                      <p:to>
                                        <p:strVal val="visible"/>
                                      </p:to>
                                    </p:set>
                                    <p:animEffect transition="in" filter="fade">
                                      <p:cBhvr>
                                        <p:cTn id="7" dur="500"/>
                                        <p:tgtEl>
                                          <p:spTgt spid="600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061"/>
                                        </p:tgtEl>
                                        <p:attrNameLst>
                                          <p:attrName>style.visibility</p:attrName>
                                        </p:attrNameLst>
                                      </p:cBhvr>
                                      <p:to>
                                        <p:strVal val="visible"/>
                                      </p:to>
                                    </p:set>
                                    <p:animEffect transition="in" filter="fade">
                                      <p:cBhvr>
                                        <p:cTn id="12" dur="500"/>
                                        <p:tgtEl>
                                          <p:spTgt spid="606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969"/>
                                        </p:tgtEl>
                                        <p:attrNameLst>
                                          <p:attrName>style.visibility</p:attrName>
                                        </p:attrNameLst>
                                      </p:cBhvr>
                                      <p:to>
                                        <p:strVal val="visible"/>
                                      </p:to>
                                    </p:set>
                                    <p:animEffect transition="in" filter="fade">
                                      <p:cBhvr>
                                        <p:cTn id="17" dur="500"/>
                                        <p:tgtEl>
                                          <p:spTgt spid="5969"/>
                                        </p:tgtEl>
                                      </p:cBhvr>
                                    </p:animEffect>
                                  </p:childTnLst>
                                </p:cTn>
                              </p:par>
                            </p:childTnLst>
                          </p:cTn>
                        </p:par>
                        <p:par>
                          <p:cTn id="18" fill="hold">
                            <p:stCondLst>
                              <p:cond delay="500"/>
                            </p:stCondLst>
                            <p:childTnLst>
                              <p:par>
                                <p:cTn id="19" presetID="10" presetClass="entr" presetSubtype="0" fill="hold" nodeType="afterEffect">
                                  <p:stCondLst>
                                    <p:cond delay="0"/>
                                  </p:stCondLst>
                                  <p:childTnLst>
                                    <p:set>
                                      <p:cBhvr>
                                        <p:cTn id="20" dur="1" fill="hold">
                                          <p:stCondLst>
                                            <p:cond delay="0"/>
                                          </p:stCondLst>
                                        </p:cTn>
                                        <p:tgtEl>
                                          <p:spTgt spid="5970"/>
                                        </p:tgtEl>
                                        <p:attrNameLst>
                                          <p:attrName>style.visibility</p:attrName>
                                        </p:attrNameLst>
                                      </p:cBhvr>
                                      <p:to>
                                        <p:strVal val="visible"/>
                                      </p:to>
                                    </p:set>
                                    <p:animEffect transition="in" filter="fade">
                                      <p:cBhvr>
                                        <p:cTn id="21" dur="500"/>
                                        <p:tgtEl>
                                          <p:spTgt spid="5970"/>
                                        </p:tgtEl>
                                      </p:cBhvr>
                                    </p:animEffect>
                                  </p:childTnLst>
                                </p:cTn>
                              </p:par>
                            </p:childTnLst>
                          </p:cTn>
                        </p:par>
                        <p:par>
                          <p:cTn id="22" fill="hold">
                            <p:stCondLst>
                              <p:cond delay="1000"/>
                            </p:stCondLst>
                            <p:childTnLst>
                              <p:par>
                                <p:cTn id="23" presetID="10" presetClass="entr" presetSubtype="0" fill="hold" nodeType="afterEffect">
                                  <p:stCondLst>
                                    <p:cond delay="0"/>
                                  </p:stCondLst>
                                  <p:childTnLst>
                                    <p:set>
                                      <p:cBhvr>
                                        <p:cTn id="24" dur="1" fill="hold">
                                          <p:stCondLst>
                                            <p:cond delay="0"/>
                                          </p:stCondLst>
                                        </p:cTn>
                                        <p:tgtEl>
                                          <p:spTgt spid="5971"/>
                                        </p:tgtEl>
                                        <p:attrNameLst>
                                          <p:attrName>style.visibility</p:attrName>
                                        </p:attrNameLst>
                                      </p:cBhvr>
                                      <p:to>
                                        <p:strVal val="visible"/>
                                      </p:to>
                                    </p:set>
                                    <p:animEffect transition="in" filter="fade">
                                      <p:cBhvr>
                                        <p:cTn id="25" dur="500"/>
                                        <p:tgtEl>
                                          <p:spTgt spid="5971"/>
                                        </p:tgtEl>
                                      </p:cBhvr>
                                    </p:animEffect>
                                  </p:childTnLst>
                                </p:cTn>
                              </p:par>
                            </p:childTnLst>
                          </p:cTn>
                        </p:par>
                        <p:par>
                          <p:cTn id="26" fill="hold">
                            <p:stCondLst>
                              <p:cond delay="1500"/>
                            </p:stCondLst>
                            <p:childTnLst>
                              <p:par>
                                <p:cTn id="27" presetID="10" presetClass="entr" presetSubtype="0" fill="hold" nodeType="afterEffect">
                                  <p:stCondLst>
                                    <p:cond delay="0"/>
                                  </p:stCondLst>
                                  <p:childTnLst>
                                    <p:set>
                                      <p:cBhvr>
                                        <p:cTn id="28" dur="1" fill="hold">
                                          <p:stCondLst>
                                            <p:cond delay="0"/>
                                          </p:stCondLst>
                                        </p:cTn>
                                        <p:tgtEl>
                                          <p:spTgt spid="5972"/>
                                        </p:tgtEl>
                                        <p:attrNameLst>
                                          <p:attrName>style.visibility</p:attrName>
                                        </p:attrNameLst>
                                      </p:cBhvr>
                                      <p:to>
                                        <p:strVal val="visible"/>
                                      </p:to>
                                    </p:set>
                                    <p:animEffect transition="in" filter="fade">
                                      <p:cBhvr>
                                        <p:cTn id="29" dur="500"/>
                                        <p:tgtEl>
                                          <p:spTgt spid="5972"/>
                                        </p:tgtEl>
                                      </p:cBhvr>
                                    </p:animEffec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5973"/>
                                        </p:tgtEl>
                                        <p:attrNameLst>
                                          <p:attrName>style.visibility</p:attrName>
                                        </p:attrNameLst>
                                      </p:cBhvr>
                                      <p:to>
                                        <p:strVal val="visible"/>
                                      </p:to>
                                    </p:set>
                                  </p:childTnLst>
                                </p:cTn>
                              </p:par>
                              <p:par>
                                <p:cTn id="34" presetID="10" presetClass="entr" presetSubtype="0" fill="hold" nodeType="withEffect">
                                  <p:stCondLst>
                                    <p:cond delay="0"/>
                                  </p:stCondLst>
                                  <p:childTnLst>
                                    <p:set>
                                      <p:cBhvr>
                                        <p:cTn id="35" dur="1" fill="hold">
                                          <p:stCondLst>
                                            <p:cond delay="0"/>
                                          </p:stCondLst>
                                        </p:cTn>
                                        <p:tgtEl>
                                          <p:spTgt spid="6060"/>
                                        </p:tgtEl>
                                        <p:attrNameLst>
                                          <p:attrName>style.visibility</p:attrName>
                                        </p:attrNameLst>
                                      </p:cBhvr>
                                      <p:to>
                                        <p:strVal val="visible"/>
                                      </p:to>
                                    </p:set>
                                    <p:animEffect transition="in" filter="fade">
                                      <p:cBhvr>
                                        <p:cTn id="36" dur="500"/>
                                        <p:tgtEl>
                                          <p:spTgt spid="6060"/>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6007"/>
                                        </p:tgtEl>
                                        <p:attrNameLst>
                                          <p:attrName>style.visibility</p:attrName>
                                        </p:attrNameLst>
                                      </p:cBhvr>
                                      <p:to>
                                        <p:strVal val="visible"/>
                                      </p:to>
                                    </p:set>
                                    <p:animEffect transition="in" filter="fade">
                                      <p:cBhvr>
                                        <p:cTn id="41" dur="500"/>
                                        <p:tgtEl>
                                          <p:spTgt spid="6007"/>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6062"/>
                                        </p:tgtEl>
                                        <p:attrNameLst>
                                          <p:attrName>style.visibility</p:attrName>
                                        </p:attrNameLst>
                                      </p:cBhvr>
                                      <p:to>
                                        <p:strVal val="visible"/>
                                      </p:to>
                                    </p:set>
                                    <p:animEffect transition="in" filter="fade">
                                      <p:cBhvr>
                                        <p:cTn id="46" dur="500"/>
                                        <p:tgtEl>
                                          <p:spTgt spid="6062"/>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5979"/>
                                        </p:tgtEl>
                                        <p:attrNameLst>
                                          <p:attrName>style.visibility</p:attrName>
                                        </p:attrNameLst>
                                      </p:cBhvr>
                                      <p:to>
                                        <p:strVal val="visible"/>
                                      </p:to>
                                    </p:set>
                                    <p:animEffect transition="in" filter="fade">
                                      <p:cBhvr>
                                        <p:cTn id="51" dur="500"/>
                                        <p:tgtEl>
                                          <p:spTgt spid="5979"/>
                                        </p:tgtEl>
                                      </p:cBhvr>
                                    </p:animEffect>
                                  </p:childTnLst>
                                </p:cTn>
                              </p:par>
                            </p:childTnLst>
                          </p:cTn>
                        </p:par>
                        <p:par>
                          <p:cTn id="52" fill="hold">
                            <p:stCondLst>
                              <p:cond delay="500"/>
                            </p:stCondLst>
                            <p:childTnLst>
                              <p:par>
                                <p:cTn id="53" presetID="10" presetClass="entr" presetSubtype="0" fill="hold" nodeType="afterEffect">
                                  <p:stCondLst>
                                    <p:cond delay="0"/>
                                  </p:stCondLst>
                                  <p:childTnLst>
                                    <p:set>
                                      <p:cBhvr>
                                        <p:cTn id="54" dur="1" fill="hold">
                                          <p:stCondLst>
                                            <p:cond delay="0"/>
                                          </p:stCondLst>
                                        </p:cTn>
                                        <p:tgtEl>
                                          <p:spTgt spid="5985"/>
                                        </p:tgtEl>
                                        <p:attrNameLst>
                                          <p:attrName>style.visibility</p:attrName>
                                        </p:attrNameLst>
                                      </p:cBhvr>
                                      <p:to>
                                        <p:strVal val="visible"/>
                                      </p:to>
                                    </p:set>
                                    <p:animEffect transition="in" filter="fade">
                                      <p:cBhvr>
                                        <p:cTn id="55" dur="500"/>
                                        <p:tgtEl>
                                          <p:spTgt spid="5985"/>
                                        </p:tgtEl>
                                      </p:cBhvr>
                                    </p:animEffect>
                                  </p:childTnLst>
                                </p:cTn>
                              </p:par>
                            </p:childTnLst>
                          </p:cTn>
                        </p:par>
                        <p:par>
                          <p:cTn id="56" fill="hold">
                            <p:stCondLst>
                              <p:cond delay="1000"/>
                            </p:stCondLst>
                            <p:childTnLst>
                              <p:par>
                                <p:cTn id="57" presetID="10" presetClass="entr" presetSubtype="0" fill="hold" nodeType="afterEffect">
                                  <p:stCondLst>
                                    <p:cond delay="0"/>
                                  </p:stCondLst>
                                  <p:childTnLst>
                                    <p:set>
                                      <p:cBhvr>
                                        <p:cTn id="58" dur="1" fill="hold">
                                          <p:stCondLst>
                                            <p:cond delay="0"/>
                                          </p:stCondLst>
                                        </p:cTn>
                                        <p:tgtEl>
                                          <p:spTgt spid="5991"/>
                                        </p:tgtEl>
                                        <p:attrNameLst>
                                          <p:attrName>style.visibility</p:attrName>
                                        </p:attrNameLst>
                                      </p:cBhvr>
                                      <p:to>
                                        <p:strVal val="visible"/>
                                      </p:to>
                                    </p:set>
                                    <p:animEffect transition="in" filter="fade">
                                      <p:cBhvr>
                                        <p:cTn id="59" dur="500"/>
                                        <p:tgtEl>
                                          <p:spTgt spid="5991"/>
                                        </p:tgtEl>
                                      </p:cBhvr>
                                    </p:animEffect>
                                  </p:childTnLst>
                                </p:cTn>
                              </p:par>
                            </p:childTnLst>
                          </p:cTn>
                        </p:par>
                        <p:par>
                          <p:cTn id="60" fill="hold">
                            <p:stCondLst>
                              <p:cond delay="1500"/>
                            </p:stCondLst>
                            <p:childTnLst>
                              <p:par>
                                <p:cTn id="61" presetID="10" presetClass="entr" presetSubtype="0" fill="hold" nodeType="afterEffect">
                                  <p:stCondLst>
                                    <p:cond delay="0"/>
                                  </p:stCondLst>
                                  <p:childTnLst>
                                    <p:set>
                                      <p:cBhvr>
                                        <p:cTn id="62" dur="1" fill="hold">
                                          <p:stCondLst>
                                            <p:cond delay="0"/>
                                          </p:stCondLst>
                                        </p:cTn>
                                        <p:tgtEl>
                                          <p:spTgt spid="5997"/>
                                        </p:tgtEl>
                                        <p:attrNameLst>
                                          <p:attrName>style.visibility</p:attrName>
                                        </p:attrNameLst>
                                      </p:cBhvr>
                                      <p:to>
                                        <p:strVal val="visible"/>
                                      </p:to>
                                    </p:set>
                                    <p:animEffect transition="in" filter="fade">
                                      <p:cBhvr>
                                        <p:cTn id="63" dur="500"/>
                                        <p:tgtEl>
                                          <p:spTgt spid="5997"/>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6027"/>
                                        </p:tgtEl>
                                        <p:attrNameLst>
                                          <p:attrName>style.visibility</p:attrName>
                                        </p:attrNameLst>
                                      </p:cBhvr>
                                      <p:to>
                                        <p:strVal val="visible"/>
                                      </p:to>
                                    </p:set>
                                    <p:animEffect transition="in" filter="fade">
                                      <p:cBhvr>
                                        <p:cTn id="68" dur="500"/>
                                        <p:tgtEl>
                                          <p:spTgt spid="6027"/>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6032"/>
                                        </p:tgtEl>
                                        <p:attrNameLst>
                                          <p:attrName>style.visibility</p:attrName>
                                        </p:attrNameLst>
                                      </p:cBhvr>
                                      <p:to>
                                        <p:strVal val="visible"/>
                                      </p:to>
                                    </p:set>
                                    <p:animEffect transition="in" filter="fade">
                                      <p:cBhvr>
                                        <p:cTn id="73" dur="500"/>
                                        <p:tgtEl>
                                          <p:spTgt spid="60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6068"/>
        <p:cNvGrpSpPr/>
        <p:nvPr/>
      </p:nvGrpSpPr>
      <p:grpSpPr>
        <a:xfrm>
          <a:off x="0" y="0"/>
          <a:ext cx="0" cy="0"/>
          <a:chOff x="0" y="0"/>
          <a:chExt cx="0" cy="0"/>
        </a:xfrm>
      </p:grpSpPr>
      <p:sp>
        <p:nvSpPr>
          <p:cNvPr id="6069" name="Google Shape;6069;p35"/>
          <p:cNvSpPr txBox="1">
            <a:spLocks noGrp="1"/>
          </p:cNvSpPr>
          <p:nvPr>
            <p:ph type="title"/>
          </p:nvPr>
        </p:nvSpPr>
        <p:spPr>
          <a:xfrm>
            <a:off x="838200" y="244222"/>
            <a:ext cx="10515600"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4400"/>
              <a:buFont typeface="Calibri"/>
              <a:buNone/>
            </a:pPr>
            <a:r>
              <a:rPr lang="en-US"/>
              <a:t>Packet switching versus circuit switching</a:t>
            </a:r>
            <a:endParaRPr/>
          </a:p>
        </p:txBody>
      </p:sp>
      <p:sp>
        <p:nvSpPr>
          <p:cNvPr id="6070" name="Google Shape;6070;p35"/>
          <p:cNvSpPr txBox="1"/>
          <p:nvPr/>
        </p:nvSpPr>
        <p:spPr>
          <a:xfrm>
            <a:off x="1798051" y="1331088"/>
            <a:ext cx="4938590" cy="1938185"/>
          </a:xfrm>
          <a:prstGeom prst="rect">
            <a:avLst/>
          </a:prstGeom>
          <a:noFill/>
          <a:ln>
            <a:noFill/>
          </a:ln>
        </p:spPr>
        <p:txBody>
          <a:bodyPr spcFirstLastPara="1" wrap="square" lIns="91425" tIns="45700" rIns="91425" bIns="45700" anchor="t" anchorCtr="0">
            <a:normAutofit lnSpcReduction="10000"/>
          </a:bodyPr>
          <a:lstStyle/>
          <a:p>
            <a:pPr marL="231775" marR="0" lvl="0" indent="-231775" algn="l" rtl="0">
              <a:lnSpc>
                <a:spcPct val="90000"/>
              </a:lnSpc>
              <a:spcBef>
                <a:spcPts val="0"/>
              </a:spcBef>
              <a:spcAft>
                <a:spcPts val="0"/>
              </a:spcAft>
              <a:buClr>
                <a:srgbClr val="0000A3"/>
              </a:buClr>
              <a:buSzPts val="2100"/>
              <a:buFont typeface="Noto Sans Symbols"/>
              <a:buNone/>
            </a:pPr>
            <a:r>
              <a:rPr lang="en-US" sz="2800" b="0" i="0" u="none" strike="noStrike" cap="none">
                <a:solidFill>
                  <a:srgbClr val="000000"/>
                </a:solidFill>
                <a:latin typeface="Calibri"/>
                <a:ea typeface="Calibri"/>
                <a:cs typeface="Calibri"/>
                <a:sym typeface="Calibri"/>
              </a:rPr>
              <a:t>example:</a:t>
            </a:r>
            <a:endParaRPr/>
          </a:p>
          <a:p>
            <a:pPr marL="228600" marR="0" lvl="0" indent="-228600" algn="l" rtl="0">
              <a:lnSpc>
                <a:spcPct val="90000"/>
              </a:lnSpc>
              <a:spcBef>
                <a:spcPts val="600"/>
              </a:spcBef>
              <a:spcAft>
                <a:spcPts val="0"/>
              </a:spcAft>
              <a:buClr>
                <a:srgbClr val="0000A3"/>
              </a:buClr>
              <a:buSzPts val="2400"/>
              <a:buFont typeface="Noto Sans Symbols"/>
              <a:buChar char="▪"/>
            </a:pPr>
            <a:r>
              <a:rPr lang="en-US" sz="2400" b="0" i="0" u="none" strike="noStrike" cap="none">
                <a:solidFill>
                  <a:srgbClr val="000000"/>
                </a:solidFill>
                <a:latin typeface="Calibri"/>
                <a:ea typeface="Calibri"/>
                <a:cs typeface="Calibri"/>
                <a:sym typeface="Calibri"/>
              </a:rPr>
              <a:t>1 Gb/s link</a:t>
            </a:r>
            <a:endParaRPr/>
          </a:p>
          <a:p>
            <a:pPr marL="228600" marR="0" lvl="0" indent="-228600" algn="l" rtl="0">
              <a:lnSpc>
                <a:spcPct val="90000"/>
              </a:lnSpc>
              <a:spcBef>
                <a:spcPts val="600"/>
              </a:spcBef>
              <a:spcAft>
                <a:spcPts val="0"/>
              </a:spcAft>
              <a:buClr>
                <a:srgbClr val="0000A3"/>
              </a:buClr>
              <a:buSzPts val="2400"/>
              <a:buFont typeface="Noto Sans Symbols"/>
              <a:buChar char="▪"/>
            </a:pPr>
            <a:r>
              <a:rPr lang="en-US" sz="2400" b="0" i="0" u="none" strike="noStrike" cap="none">
                <a:solidFill>
                  <a:srgbClr val="000000"/>
                </a:solidFill>
                <a:latin typeface="Calibri"/>
                <a:ea typeface="Calibri"/>
                <a:cs typeface="Calibri"/>
                <a:sym typeface="Calibri"/>
              </a:rPr>
              <a:t>each user: </a:t>
            </a:r>
            <a:endParaRPr/>
          </a:p>
          <a:p>
            <a:pPr marL="514350" marR="0" lvl="1" indent="-217487" algn="l" rtl="0">
              <a:lnSpc>
                <a:spcPct val="90000"/>
              </a:lnSpc>
              <a:spcBef>
                <a:spcPts val="600"/>
              </a:spcBef>
              <a:spcAft>
                <a:spcPts val="0"/>
              </a:spcAft>
              <a:buClr>
                <a:srgbClr val="0000A8"/>
              </a:buClr>
              <a:buSzPts val="2000"/>
              <a:buFont typeface="Arial"/>
              <a:buChar char="•"/>
            </a:pPr>
            <a:r>
              <a:rPr lang="en-US" sz="2000" b="0" i="0" u="none" strike="noStrike" cap="none">
                <a:solidFill>
                  <a:srgbClr val="000000"/>
                </a:solidFill>
                <a:latin typeface="Calibri"/>
                <a:ea typeface="Calibri"/>
                <a:cs typeface="Calibri"/>
                <a:sym typeface="Calibri"/>
              </a:rPr>
              <a:t>100 Mb/s when “active”</a:t>
            </a:r>
            <a:endParaRPr/>
          </a:p>
          <a:p>
            <a:pPr marL="514350" marR="0" lvl="1" indent="-217487" algn="l" rtl="0">
              <a:lnSpc>
                <a:spcPct val="90000"/>
              </a:lnSpc>
              <a:spcBef>
                <a:spcPts val="600"/>
              </a:spcBef>
              <a:spcAft>
                <a:spcPts val="0"/>
              </a:spcAft>
              <a:buClr>
                <a:srgbClr val="0000A8"/>
              </a:buClr>
              <a:buSzPts val="2000"/>
              <a:buFont typeface="Arial"/>
              <a:buChar char="•"/>
            </a:pPr>
            <a:r>
              <a:rPr lang="en-US" sz="2000" b="0" i="0" u="none" strike="noStrike" cap="none">
                <a:solidFill>
                  <a:srgbClr val="000000"/>
                </a:solidFill>
                <a:latin typeface="Calibri"/>
                <a:ea typeface="Calibri"/>
                <a:cs typeface="Calibri"/>
                <a:sym typeface="Calibri"/>
              </a:rPr>
              <a:t>active 10% of time</a:t>
            </a:r>
            <a:endParaRPr/>
          </a:p>
          <a:p>
            <a:pPr marL="566738" marR="0" lvl="1" indent="-92075" algn="l" rtl="0">
              <a:lnSpc>
                <a:spcPct val="90000"/>
              </a:lnSpc>
              <a:spcBef>
                <a:spcPts val="500"/>
              </a:spcBef>
              <a:spcAft>
                <a:spcPts val="0"/>
              </a:spcAft>
              <a:buClr>
                <a:srgbClr val="0000A8"/>
              </a:buClr>
              <a:buSzPts val="2000"/>
              <a:buFont typeface="Arial"/>
              <a:buNone/>
            </a:pPr>
            <a:endParaRPr sz="2000" b="0" i="0" u="none" strike="noStrike" cap="none">
              <a:solidFill>
                <a:srgbClr val="000000"/>
              </a:solidFill>
              <a:latin typeface="Calibri"/>
              <a:ea typeface="Calibri"/>
              <a:cs typeface="Calibri"/>
              <a:sym typeface="Calibri"/>
            </a:endParaRPr>
          </a:p>
          <a:p>
            <a:pPr marL="231775" marR="0" lvl="0" indent="-79375" algn="l" rtl="0">
              <a:lnSpc>
                <a:spcPct val="90000"/>
              </a:lnSpc>
              <a:spcBef>
                <a:spcPts val="1000"/>
              </a:spcBef>
              <a:spcAft>
                <a:spcPts val="0"/>
              </a:spcAft>
              <a:buClr>
                <a:srgbClr val="0000A3"/>
              </a:buClr>
              <a:buSzPts val="2400"/>
              <a:buFont typeface="Noto Sans Symbols"/>
              <a:buNone/>
            </a:pPr>
            <a:endParaRPr sz="2400" b="0" i="0" u="none" strike="noStrike" cap="none">
              <a:solidFill>
                <a:srgbClr val="000000"/>
              </a:solidFill>
              <a:latin typeface="Calibri"/>
              <a:ea typeface="Calibri"/>
              <a:cs typeface="Calibri"/>
              <a:sym typeface="Calibri"/>
            </a:endParaRPr>
          </a:p>
        </p:txBody>
      </p:sp>
      <p:sp>
        <p:nvSpPr>
          <p:cNvPr id="6071" name="Google Shape;6071;p35"/>
          <p:cNvSpPr txBox="1"/>
          <p:nvPr/>
        </p:nvSpPr>
        <p:spPr>
          <a:xfrm>
            <a:off x="770020" y="3313964"/>
            <a:ext cx="11085095" cy="609600"/>
          </a:xfrm>
          <a:prstGeom prst="rect">
            <a:avLst/>
          </a:prstGeom>
          <a:noFill/>
          <a:ln>
            <a:noFill/>
          </a:ln>
        </p:spPr>
        <p:txBody>
          <a:bodyPr spcFirstLastPara="1" wrap="square" lIns="91425" tIns="45700" rIns="91425" bIns="45700" anchor="t" anchorCtr="0">
            <a:normAutofit/>
          </a:bodyPr>
          <a:lstStyle/>
          <a:p>
            <a:pPr marL="352425" marR="0" lvl="0" indent="-222250" algn="l" rtl="0">
              <a:lnSpc>
                <a:spcPct val="90000"/>
              </a:lnSpc>
              <a:spcBef>
                <a:spcPts val="0"/>
              </a:spcBef>
              <a:spcAft>
                <a:spcPts val="0"/>
              </a:spcAft>
              <a:buClr>
                <a:srgbClr val="0000A3"/>
              </a:buClr>
              <a:buSzPts val="2400"/>
              <a:buFont typeface="Noto Sans Symbols"/>
              <a:buNone/>
            </a:pPr>
            <a:r>
              <a:rPr lang="en-US" sz="2400" b="0" i="1" u="none" strike="noStrike" cap="none">
                <a:solidFill>
                  <a:srgbClr val="CC0000"/>
                </a:solidFill>
                <a:latin typeface="Calibri"/>
                <a:ea typeface="Calibri"/>
                <a:cs typeface="Calibri"/>
                <a:sym typeface="Calibri"/>
              </a:rPr>
              <a:t>Q: </a:t>
            </a:r>
            <a:r>
              <a:rPr lang="en-US" sz="2400" b="0" i="0" u="none" strike="noStrike" cap="none">
                <a:solidFill>
                  <a:srgbClr val="000000"/>
                </a:solidFill>
                <a:latin typeface="Calibri"/>
                <a:ea typeface="Calibri"/>
                <a:cs typeface="Calibri"/>
                <a:sym typeface="Calibri"/>
              </a:rPr>
              <a:t>how many users can use this network under circuit-switching and packet switching?</a:t>
            </a:r>
            <a:endParaRPr/>
          </a:p>
        </p:txBody>
      </p:sp>
      <p:sp>
        <p:nvSpPr>
          <p:cNvPr id="6072" name="Google Shape;6072;p35"/>
          <p:cNvSpPr txBox="1"/>
          <p:nvPr/>
        </p:nvSpPr>
        <p:spPr>
          <a:xfrm>
            <a:off x="876491" y="6199144"/>
            <a:ext cx="9147175" cy="3079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 Check out the online interactive exercises for more examples: h</a:t>
            </a:r>
            <a:r>
              <a:rPr lang="en-US" sz="1200" b="0" i="0" u="none" strike="noStrike" cap="none">
                <a:solidFill>
                  <a:srgbClr val="000000"/>
                </a:solidFill>
                <a:latin typeface="Arial"/>
                <a:ea typeface="Arial"/>
                <a:cs typeface="Arial"/>
                <a:sym typeface="Arial"/>
              </a:rPr>
              <a:t>ttp://gaia.cs.umass.edu/kurose_ross/interactive</a:t>
            </a:r>
            <a:endParaRPr/>
          </a:p>
        </p:txBody>
      </p:sp>
      <p:grpSp>
        <p:nvGrpSpPr>
          <p:cNvPr id="6073" name="Google Shape;6073;p35"/>
          <p:cNvGrpSpPr/>
          <p:nvPr/>
        </p:nvGrpSpPr>
        <p:grpSpPr>
          <a:xfrm>
            <a:off x="5274718" y="1427105"/>
            <a:ext cx="4284372" cy="1665011"/>
            <a:chOff x="6463839" y="2201136"/>
            <a:chExt cx="5112300" cy="2005013"/>
          </a:xfrm>
        </p:grpSpPr>
        <p:cxnSp>
          <p:nvCxnSpPr>
            <p:cNvPr id="6074" name="Google Shape;6074;p35"/>
            <p:cNvCxnSpPr/>
            <p:nvPr/>
          </p:nvCxnSpPr>
          <p:spPr>
            <a:xfrm>
              <a:off x="7197264" y="2684966"/>
              <a:ext cx="838200" cy="457200"/>
            </a:xfrm>
            <a:prstGeom prst="straightConnector1">
              <a:avLst/>
            </a:prstGeom>
            <a:noFill/>
            <a:ln w="28575" cap="flat" cmpd="sng">
              <a:solidFill>
                <a:srgbClr val="000099"/>
              </a:solidFill>
              <a:prstDash val="solid"/>
              <a:round/>
              <a:headEnd type="none" w="med" len="med"/>
              <a:tailEnd type="none" w="med" len="med"/>
            </a:ln>
          </p:spPr>
        </p:cxnSp>
        <p:cxnSp>
          <p:nvCxnSpPr>
            <p:cNvPr id="6075" name="Google Shape;6075;p35"/>
            <p:cNvCxnSpPr/>
            <p:nvPr/>
          </p:nvCxnSpPr>
          <p:spPr>
            <a:xfrm>
              <a:off x="8027887" y="3142166"/>
              <a:ext cx="2038350" cy="0"/>
            </a:xfrm>
            <a:prstGeom prst="straightConnector1">
              <a:avLst/>
            </a:prstGeom>
            <a:noFill/>
            <a:ln w="28575" cap="flat" cmpd="sng">
              <a:solidFill>
                <a:srgbClr val="0000A8"/>
              </a:solidFill>
              <a:prstDash val="solid"/>
              <a:round/>
              <a:headEnd type="none" w="med" len="med"/>
              <a:tailEnd type="triangle" w="med" len="med"/>
            </a:ln>
          </p:spPr>
        </p:cxnSp>
        <p:cxnSp>
          <p:nvCxnSpPr>
            <p:cNvPr id="6076" name="Google Shape;6076;p35"/>
            <p:cNvCxnSpPr/>
            <p:nvPr/>
          </p:nvCxnSpPr>
          <p:spPr>
            <a:xfrm>
              <a:off x="8027887" y="3317507"/>
              <a:ext cx="2038350" cy="0"/>
            </a:xfrm>
            <a:prstGeom prst="straightConnector1">
              <a:avLst/>
            </a:prstGeom>
            <a:noFill/>
            <a:ln w="28575" cap="flat" cmpd="sng">
              <a:solidFill>
                <a:srgbClr val="0000A8"/>
              </a:solidFill>
              <a:prstDash val="solid"/>
              <a:round/>
              <a:headEnd type="none" w="med" len="med"/>
              <a:tailEnd type="triangle" w="med" len="med"/>
            </a:ln>
          </p:spPr>
        </p:cxnSp>
        <p:cxnSp>
          <p:nvCxnSpPr>
            <p:cNvPr id="6077" name="Google Shape;6077;p35"/>
            <p:cNvCxnSpPr/>
            <p:nvPr/>
          </p:nvCxnSpPr>
          <p:spPr>
            <a:xfrm rot="10800000" flipH="1">
              <a:off x="7273464" y="3317507"/>
              <a:ext cx="761999" cy="609599"/>
            </a:xfrm>
            <a:prstGeom prst="straightConnector1">
              <a:avLst/>
            </a:prstGeom>
            <a:noFill/>
            <a:ln w="28575" cap="flat" cmpd="sng">
              <a:solidFill>
                <a:srgbClr val="000099"/>
              </a:solidFill>
              <a:prstDash val="solid"/>
              <a:round/>
              <a:headEnd type="none" w="med" len="med"/>
              <a:tailEnd type="none" w="med" len="med"/>
            </a:ln>
          </p:spPr>
        </p:cxnSp>
        <p:sp>
          <p:nvSpPr>
            <p:cNvPr id="6078" name="Google Shape;6078;p35"/>
            <p:cNvSpPr txBox="1"/>
            <p:nvPr/>
          </p:nvSpPr>
          <p:spPr>
            <a:xfrm>
              <a:off x="6979492" y="2909443"/>
              <a:ext cx="876970" cy="681952"/>
            </a:xfrm>
            <a:prstGeom prst="rect">
              <a:avLst/>
            </a:prstGeom>
            <a:noFill/>
            <a:ln>
              <a:noFill/>
            </a:ln>
          </p:spPr>
          <p:txBody>
            <a:bodyPr spcFirstLastPara="1" wrap="square" lIns="91425" tIns="45700" rIns="91425" bIns="45700" anchor="t" anchorCtr="0">
              <a:spAutoFit/>
            </a:bodyPr>
            <a:lstStyle/>
            <a:p>
              <a:pPr marL="0" marR="0" lvl="0" indent="0" algn="ctr" rtl="0">
                <a:lnSpc>
                  <a:spcPct val="80000"/>
                </a:lnSpc>
                <a:spcBef>
                  <a:spcPts val="0"/>
                </a:spcBef>
                <a:spcAft>
                  <a:spcPts val="0"/>
                </a:spcAft>
                <a:buClr>
                  <a:srgbClr val="000099"/>
                </a:buClr>
                <a:buSzPts val="1800"/>
                <a:buFont typeface="Calibri"/>
                <a:buNone/>
              </a:pPr>
              <a:r>
                <a:rPr lang="en-US" sz="1800" b="0" i="1" u="none" strike="noStrike" cap="none">
                  <a:solidFill>
                    <a:srgbClr val="000099"/>
                  </a:solidFill>
                  <a:latin typeface="Calibri"/>
                  <a:ea typeface="Calibri"/>
                  <a:cs typeface="Calibri"/>
                  <a:sym typeface="Calibri"/>
                </a:rPr>
                <a:t>N</a:t>
              </a:r>
              <a:r>
                <a:rPr lang="en-US" sz="1800" b="0" i="0" u="none" strike="noStrike" cap="none">
                  <a:solidFill>
                    <a:srgbClr val="000099"/>
                  </a:solidFill>
                  <a:latin typeface="Calibri"/>
                  <a:ea typeface="Calibri"/>
                  <a:cs typeface="Calibri"/>
                  <a:sym typeface="Calibri"/>
                </a:rPr>
                <a:t> </a:t>
              </a:r>
              <a:endParaRPr/>
            </a:p>
            <a:p>
              <a:pPr marL="0" marR="0" lvl="0" indent="0" algn="ctr" rtl="0">
                <a:lnSpc>
                  <a:spcPct val="80000"/>
                </a:lnSpc>
                <a:spcBef>
                  <a:spcPts val="0"/>
                </a:spcBef>
                <a:spcAft>
                  <a:spcPts val="0"/>
                </a:spcAft>
                <a:buClr>
                  <a:srgbClr val="000099"/>
                </a:buClr>
                <a:buSzPts val="2000"/>
                <a:buFont typeface="Calibri"/>
                <a:buNone/>
              </a:pPr>
              <a:r>
                <a:rPr lang="en-US" sz="2000" b="0" i="0" u="none" strike="noStrike" cap="none">
                  <a:solidFill>
                    <a:srgbClr val="000099"/>
                  </a:solidFill>
                  <a:latin typeface="Calibri"/>
                  <a:ea typeface="Calibri"/>
                  <a:cs typeface="Calibri"/>
                  <a:sym typeface="Calibri"/>
                </a:rPr>
                <a:t>users</a:t>
              </a:r>
              <a:endParaRPr/>
            </a:p>
          </p:txBody>
        </p:sp>
        <p:sp>
          <p:nvSpPr>
            <p:cNvPr id="6079" name="Google Shape;6079;p35"/>
            <p:cNvSpPr txBox="1"/>
            <p:nvPr/>
          </p:nvSpPr>
          <p:spPr>
            <a:xfrm>
              <a:off x="10245005" y="3251831"/>
              <a:ext cx="1331134"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Calibri"/>
                <a:buNone/>
              </a:pPr>
              <a:r>
                <a:rPr lang="en-US" sz="2000" b="0" i="0" u="none" strike="noStrike" cap="none">
                  <a:solidFill>
                    <a:srgbClr val="000000"/>
                  </a:solidFill>
                  <a:latin typeface="Calibri"/>
                  <a:ea typeface="Calibri"/>
                  <a:cs typeface="Calibri"/>
                  <a:sym typeface="Calibri"/>
                </a:rPr>
                <a:t>1 Gbps link</a:t>
              </a:r>
              <a:endParaRPr/>
            </a:p>
          </p:txBody>
        </p:sp>
        <p:cxnSp>
          <p:nvCxnSpPr>
            <p:cNvPr id="6080" name="Google Shape;6080;p35"/>
            <p:cNvCxnSpPr/>
            <p:nvPr/>
          </p:nvCxnSpPr>
          <p:spPr>
            <a:xfrm>
              <a:off x="9308639" y="3234599"/>
              <a:ext cx="1409700" cy="0"/>
            </a:xfrm>
            <a:prstGeom prst="straightConnector1">
              <a:avLst/>
            </a:prstGeom>
            <a:noFill/>
            <a:ln w="44450" cap="flat" cmpd="sng">
              <a:solidFill>
                <a:schemeClr val="dk1"/>
              </a:solidFill>
              <a:prstDash val="solid"/>
              <a:round/>
              <a:headEnd type="none" w="med" len="med"/>
              <a:tailEnd type="none" w="med" len="med"/>
            </a:ln>
          </p:spPr>
        </p:cxnSp>
        <p:sp>
          <p:nvSpPr>
            <p:cNvPr id="6081" name="Google Shape;6081;p35"/>
            <p:cNvSpPr txBox="1"/>
            <p:nvPr/>
          </p:nvSpPr>
          <p:spPr>
            <a:xfrm rot="5273514">
              <a:off x="6621034" y="2903648"/>
              <a:ext cx="736600" cy="51911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US" sz="2800" b="1" i="0" u="none" strike="noStrike" cap="none">
                  <a:solidFill>
                    <a:srgbClr val="000000"/>
                  </a:solidFill>
                  <a:latin typeface="Arial"/>
                  <a:ea typeface="Arial"/>
                  <a:cs typeface="Arial"/>
                  <a:sym typeface="Arial"/>
                </a:rPr>
                <a:t>…..</a:t>
              </a:r>
              <a:endParaRPr/>
            </a:p>
          </p:txBody>
        </p:sp>
        <p:grpSp>
          <p:nvGrpSpPr>
            <p:cNvPr id="6082" name="Google Shape;6082;p35"/>
            <p:cNvGrpSpPr/>
            <p:nvPr/>
          </p:nvGrpSpPr>
          <p:grpSpPr>
            <a:xfrm>
              <a:off x="6463839" y="2201136"/>
              <a:ext cx="779462" cy="679450"/>
              <a:chOff x="-44" y="1473"/>
              <a:chExt cx="981" cy="1105"/>
            </a:xfrm>
          </p:grpSpPr>
          <p:pic>
            <p:nvPicPr>
              <p:cNvPr id="6083" name="Google Shape;6083;p35" descr="desktop_computer_stylized_medium"/>
              <p:cNvPicPr preferRelativeResize="0"/>
              <p:nvPr/>
            </p:nvPicPr>
            <p:blipFill rotWithShape="1">
              <a:blip r:embed="rId3">
                <a:alphaModFix/>
              </a:blip>
              <a:srcRect/>
              <a:stretch/>
            </p:blipFill>
            <p:spPr>
              <a:xfrm flipH="1">
                <a:off x="-44" y="1473"/>
                <a:ext cx="981" cy="1105"/>
              </a:xfrm>
              <a:prstGeom prst="rect">
                <a:avLst/>
              </a:prstGeom>
              <a:noFill/>
              <a:ln>
                <a:noFill/>
              </a:ln>
            </p:spPr>
          </p:pic>
          <p:sp>
            <p:nvSpPr>
              <p:cNvPr id="6084" name="Google Shape;6084;p35"/>
              <p:cNvSpPr/>
              <p:nvPr/>
            </p:nvSpPr>
            <p:spPr>
              <a:xfrm flipH="1">
                <a:off x="374" y="1579"/>
                <a:ext cx="477" cy="506"/>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grpSp>
          <p:nvGrpSpPr>
            <p:cNvPr id="6085" name="Google Shape;6085;p35"/>
            <p:cNvGrpSpPr/>
            <p:nvPr/>
          </p:nvGrpSpPr>
          <p:grpSpPr>
            <a:xfrm>
              <a:off x="6468601" y="3526699"/>
              <a:ext cx="779463" cy="679450"/>
              <a:chOff x="-44" y="1473"/>
              <a:chExt cx="981" cy="1105"/>
            </a:xfrm>
          </p:grpSpPr>
          <p:pic>
            <p:nvPicPr>
              <p:cNvPr id="6086" name="Google Shape;6086;p35" descr="desktop_computer_stylized_medium"/>
              <p:cNvPicPr preferRelativeResize="0"/>
              <p:nvPr/>
            </p:nvPicPr>
            <p:blipFill rotWithShape="1">
              <a:blip r:embed="rId3">
                <a:alphaModFix/>
              </a:blip>
              <a:srcRect/>
              <a:stretch/>
            </p:blipFill>
            <p:spPr>
              <a:xfrm flipH="1">
                <a:off x="-44" y="1473"/>
                <a:ext cx="981" cy="1105"/>
              </a:xfrm>
              <a:prstGeom prst="rect">
                <a:avLst/>
              </a:prstGeom>
              <a:noFill/>
              <a:ln>
                <a:noFill/>
              </a:ln>
            </p:spPr>
          </p:pic>
          <p:sp>
            <p:nvSpPr>
              <p:cNvPr id="6087" name="Google Shape;6087;p35"/>
              <p:cNvSpPr/>
              <p:nvPr/>
            </p:nvSpPr>
            <p:spPr>
              <a:xfrm flipH="1">
                <a:off x="374" y="1579"/>
                <a:ext cx="477" cy="506"/>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grpSp>
          <p:nvGrpSpPr>
            <p:cNvPr id="6088" name="Google Shape;6088;p35"/>
            <p:cNvGrpSpPr/>
            <p:nvPr/>
          </p:nvGrpSpPr>
          <p:grpSpPr>
            <a:xfrm>
              <a:off x="8273141" y="2958864"/>
              <a:ext cx="1158784" cy="572412"/>
              <a:chOff x="7493876" y="2774731"/>
              <a:chExt cx="1481958" cy="894622"/>
            </a:xfrm>
          </p:grpSpPr>
          <p:sp>
            <p:nvSpPr>
              <p:cNvPr id="6089" name="Google Shape;6089;p35"/>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6090" name="Google Shape;6090;p35"/>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6091" name="Google Shape;6091;p35"/>
              <p:cNvGrpSpPr/>
              <p:nvPr/>
            </p:nvGrpSpPr>
            <p:grpSpPr>
              <a:xfrm>
                <a:off x="7713663" y="2848339"/>
                <a:ext cx="1042107" cy="425543"/>
                <a:chOff x="7786941" y="2884917"/>
                <a:chExt cx="897649" cy="353919"/>
              </a:xfrm>
            </p:grpSpPr>
            <p:sp>
              <p:nvSpPr>
                <p:cNvPr id="6092" name="Google Shape;6092;p35"/>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6093" name="Google Shape;6093;p35"/>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6094" name="Google Shape;6094;p35"/>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6095" name="Google Shape;6095;p35"/>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sp>
        <p:nvSpPr>
          <p:cNvPr id="6096" name="Google Shape;6096;p35"/>
          <p:cNvSpPr txBox="1"/>
          <p:nvPr/>
        </p:nvSpPr>
        <p:spPr>
          <a:xfrm>
            <a:off x="908221" y="3603662"/>
            <a:ext cx="4938590" cy="964254"/>
          </a:xfrm>
          <a:prstGeom prst="rect">
            <a:avLst/>
          </a:prstGeom>
          <a:noFill/>
          <a:ln>
            <a:noFill/>
          </a:ln>
        </p:spPr>
        <p:txBody>
          <a:bodyPr spcFirstLastPara="1" wrap="square" lIns="91425" tIns="45700" rIns="91425" bIns="45700" anchor="t" anchorCtr="0">
            <a:normAutofit/>
          </a:bodyPr>
          <a:lstStyle/>
          <a:p>
            <a:pPr marL="566738" marR="0" lvl="1" indent="-92075" algn="l" rtl="0">
              <a:lnSpc>
                <a:spcPct val="90000"/>
              </a:lnSpc>
              <a:spcBef>
                <a:spcPts val="0"/>
              </a:spcBef>
              <a:spcAft>
                <a:spcPts val="0"/>
              </a:spcAft>
              <a:buClr>
                <a:srgbClr val="0000A8"/>
              </a:buClr>
              <a:buSzPts val="2000"/>
              <a:buFont typeface="Arial"/>
              <a:buNone/>
            </a:pPr>
            <a:endParaRPr sz="2000" b="0" i="0" u="none" strike="noStrike" cap="none">
              <a:solidFill>
                <a:srgbClr val="000000"/>
              </a:solidFill>
              <a:latin typeface="Calibri"/>
              <a:ea typeface="Calibri"/>
              <a:cs typeface="Calibri"/>
              <a:sym typeface="Calibri"/>
            </a:endParaRPr>
          </a:p>
          <a:p>
            <a:pPr marL="231775" marR="0" lvl="0" indent="-231775" algn="l" rtl="0">
              <a:lnSpc>
                <a:spcPct val="90000"/>
              </a:lnSpc>
              <a:spcBef>
                <a:spcPts val="1000"/>
              </a:spcBef>
              <a:spcAft>
                <a:spcPts val="0"/>
              </a:spcAft>
              <a:buClr>
                <a:srgbClr val="0000A3"/>
              </a:buClr>
              <a:buSzPts val="2800"/>
              <a:buFont typeface="Noto Sans Symbols"/>
              <a:buChar char="▪"/>
            </a:pPr>
            <a:r>
              <a:rPr lang="en-US" sz="2800" b="0" i="1" u="none" strike="noStrike" cap="none">
                <a:solidFill>
                  <a:srgbClr val="CC0000"/>
                </a:solidFill>
                <a:latin typeface="Calibri"/>
                <a:ea typeface="Calibri"/>
                <a:cs typeface="Calibri"/>
                <a:sym typeface="Calibri"/>
              </a:rPr>
              <a:t>circuit-switching:</a:t>
            </a:r>
            <a:r>
              <a:rPr lang="en-US" sz="2800" b="0" i="0" u="none" strike="noStrike" cap="none">
                <a:solidFill>
                  <a:srgbClr val="000000"/>
                </a:solidFill>
                <a:latin typeface="Calibri"/>
                <a:ea typeface="Calibri"/>
                <a:cs typeface="Calibri"/>
                <a:sym typeface="Calibri"/>
              </a:rPr>
              <a:t> </a:t>
            </a:r>
            <a:r>
              <a:rPr lang="en-US" sz="2400" b="0" i="0" u="none" strike="noStrike" cap="none">
                <a:solidFill>
                  <a:srgbClr val="000000"/>
                </a:solidFill>
                <a:latin typeface="Calibri"/>
                <a:ea typeface="Calibri"/>
                <a:cs typeface="Calibri"/>
                <a:sym typeface="Calibri"/>
              </a:rPr>
              <a:t>10 users</a:t>
            </a:r>
            <a:endParaRPr/>
          </a:p>
          <a:p>
            <a:pPr marL="231775" marR="0" lvl="0" indent="-79375" algn="l" rtl="0">
              <a:lnSpc>
                <a:spcPct val="90000"/>
              </a:lnSpc>
              <a:spcBef>
                <a:spcPts val="1000"/>
              </a:spcBef>
              <a:spcAft>
                <a:spcPts val="0"/>
              </a:spcAft>
              <a:buClr>
                <a:srgbClr val="0000A3"/>
              </a:buClr>
              <a:buSzPts val="2400"/>
              <a:buFont typeface="Noto Sans Symbols"/>
              <a:buNone/>
            </a:pPr>
            <a:endParaRPr sz="2400" b="0" i="0" u="none" strike="noStrike" cap="none">
              <a:solidFill>
                <a:srgbClr val="000000"/>
              </a:solidFill>
              <a:latin typeface="Calibri"/>
              <a:ea typeface="Calibri"/>
              <a:cs typeface="Calibri"/>
              <a:sym typeface="Calibri"/>
            </a:endParaRPr>
          </a:p>
        </p:txBody>
      </p:sp>
      <p:grpSp>
        <p:nvGrpSpPr>
          <p:cNvPr id="6097" name="Google Shape;6097;p35"/>
          <p:cNvGrpSpPr/>
          <p:nvPr/>
        </p:nvGrpSpPr>
        <p:grpSpPr>
          <a:xfrm>
            <a:off x="914111" y="4198445"/>
            <a:ext cx="10214966" cy="2164114"/>
            <a:chOff x="949766" y="3703137"/>
            <a:chExt cx="10214966" cy="2164114"/>
          </a:xfrm>
        </p:grpSpPr>
        <p:grpSp>
          <p:nvGrpSpPr>
            <p:cNvPr id="6098" name="Google Shape;6098;p35"/>
            <p:cNvGrpSpPr/>
            <p:nvPr/>
          </p:nvGrpSpPr>
          <p:grpSpPr>
            <a:xfrm>
              <a:off x="6219664" y="4101095"/>
              <a:ext cx="4945068" cy="1295399"/>
              <a:chOff x="2915" y="2642"/>
              <a:chExt cx="3115" cy="816"/>
            </a:xfrm>
          </p:grpSpPr>
          <p:sp>
            <p:nvSpPr>
              <p:cNvPr id="6099" name="Google Shape;6099;p35"/>
              <p:cNvSpPr txBox="1"/>
              <p:nvPr/>
            </p:nvSpPr>
            <p:spPr>
              <a:xfrm>
                <a:off x="2915" y="2642"/>
                <a:ext cx="3115" cy="33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CC0000"/>
                  </a:buClr>
                  <a:buSzPts val="2800"/>
                  <a:buFont typeface="Calibri"/>
                  <a:buNone/>
                </a:pPr>
                <a:r>
                  <a:rPr lang="en-US" sz="2800" b="0" i="1" u="none" strike="noStrike" cap="none">
                    <a:solidFill>
                      <a:srgbClr val="CC0000"/>
                    </a:solidFill>
                    <a:latin typeface="Calibri"/>
                    <a:ea typeface="Calibri"/>
                    <a:cs typeface="Calibri"/>
                    <a:sym typeface="Calibri"/>
                  </a:rPr>
                  <a:t>Q:</a:t>
                </a:r>
                <a:r>
                  <a:rPr lang="en-US" sz="2800" b="0" i="0" u="none" strike="noStrike" cap="none">
                    <a:solidFill>
                      <a:srgbClr val="000000"/>
                    </a:solidFill>
                    <a:latin typeface="Calibri"/>
                    <a:ea typeface="Calibri"/>
                    <a:cs typeface="Calibri"/>
                    <a:sym typeface="Calibri"/>
                  </a:rPr>
                  <a:t> how did we get value 0.0004?</a:t>
                </a:r>
                <a:endParaRPr/>
              </a:p>
            </p:txBody>
          </p:sp>
          <p:sp>
            <p:nvSpPr>
              <p:cNvPr id="6100" name="Google Shape;6100;p35"/>
              <p:cNvSpPr txBox="1"/>
              <p:nvPr/>
            </p:nvSpPr>
            <p:spPr>
              <a:xfrm>
                <a:off x="2930" y="2935"/>
                <a:ext cx="2986" cy="52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CC0000"/>
                  </a:buClr>
                  <a:buSzPts val="2800"/>
                  <a:buFont typeface="Calibri"/>
                  <a:buNone/>
                </a:pPr>
                <a:r>
                  <a:rPr lang="en-US" sz="2800" b="0" i="1" u="none" strike="noStrike" cap="none">
                    <a:solidFill>
                      <a:srgbClr val="CC0000"/>
                    </a:solidFill>
                    <a:latin typeface="Calibri"/>
                    <a:ea typeface="Calibri"/>
                    <a:cs typeface="Calibri"/>
                    <a:sym typeface="Calibri"/>
                  </a:rPr>
                  <a:t>A:</a:t>
                </a:r>
                <a:r>
                  <a:rPr lang="en-US" sz="2800" b="0" i="0" u="none" strike="noStrike" cap="none">
                    <a:solidFill>
                      <a:srgbClr val="000000"/>
                    </a:solidFill>
                    <a:latin typeface="Calibri"/>
                    <a:ea typeface="Calibri"/>
                    <a:cs typeface="Calibri"/>
                    <a:sym typeface="Calibri"/>
                  </a:rPr>
                  <a:t> HW problem </a:t>
                </a:r>
                <a:r>
                  <a:rPr lang="en-US" sz="2000" b="0" i="0" u="none" strike="noStrike" cap="none">
                    <a:solidFill>
                      <a:srgbClr val="000000"/>
                    </a:solidFill>
                    <a:latin typeface="Calibri"/>
                    <a:ea typeface="Calibri"/>
                    <a:cs typeface="Calibri"/>
                    <a:sym typeface="Calibri"/>
                  </a:rPr>
                  <a:t>(for those with course in probability only)</a:t>
                </a:r>
                <a:endParaRPr sz="2800" b="0" i="0" u="none" strike="noStrike" cap="none">
                  <a:solidFill>
                    <a:srgbClr val="000000"/>
                  </a:solidFill>
                  <a:latin typeface="Calibri"/>
                  <a:ea typeface="Calibri"/>
                  <a:cs typeface="Calibri"/>
                  <a:sym typeface="Calibri"/>
                </a:endParaRPr>
              </a:p>
            </p:txBody>
          </p:sp>
        </p:grpSp>
        <p:sp>
          <p:nvSpPr>
            <p:cNvPr id="6101" name="Google Shape;6101;p35"/>
            <p:cNvSpPr txBox="1"/>
            <p:nvPr/>
          </p:nvSpPr>
          <p:spPr>
            <a:xfrm>
              <a:off x="949766" y="3703137"/>
              <a:ext cx="4938590" cy="2164114"/>
            </a:xfrm>
            <a:prstGeom prst="rect">
              <a:avLst/>
            </a:prstGeom>
            <a:noFill/>
            <a:ln>
              <a:noFill/>
            </a:ln>
          </p:spPr>
          <p:txBody>
            <a:bodyPr spcFirstLastPara="1" wrap="square" lIns="91425" tIns="45700" rIns="91425" bIns="45700" anchor="t" anchorCtr="0">
              <a:normAutofit/>
            </a:bodyPr>
            <a:lstStyle/>
            <a:p>
              <a:pPr marL="566738" marR="0" lvl="1" indent="-92075" algn="l" rtl="0">
                <a:lnSpc>
                  <a:spcPct val="90000"/>
                </a:lnSpc>
                <a:spcBef>
                  <a:spcPts val="0"/>
                </a:spcBef>
                <a:spcAft>
                  <a:spcPts val="0"/>
                </a:spcAft>
                <a:buClr>
                  <a:srgbClr val="0000A8"/>
                </a:buClr>
                <a:buSzPts val="2000"/>
                <a:buFont typeface="Arial"/>
                <a:buNone/>
              </a:pPr>
              <a:endParaRPr sz="2000" b="0" i="0" u="none" strike="noStrike" cap="none">
                <a:solidFill>
                  <a:srgbClr val="000000"/>
                </a:solidFill>
                <a:latin typeface="Calibri"/>
                <a:ea typeface="Calibri"/>
                <a:cs typeface="Calibri"/>
                <a:sym typeface="Calibri"/>
              </a:endParaRPr>
            </a:p>
            <a:p>
              <a:pPr marL="231775" marR="0" lvl="0" indent="-231775" algn="l" rtl="0">
                <a:lnSpc>
                  <a:spcPct val="90000"/>
                </a:lnSpc>
                <a:spcBef>
                  <a:spcPts val="1000"/>
                </a:spcBef>
                <a:spcAft>
                  <a:spcPts val="0"/>
                </a:spcAft>
                <a:buClr>
                  <a:srgbClr val="0000A3"/>
                </a:buClr>
                <a:buSzPts val="2800"/>
                <a:buFont typeface="Noto Sans Symbols"/>
                <a:buChar char="▪"/>
              </a:pPr>
              <a:r>
                <a:rPr lang="en-US" sz="2800" b="0" i="1" u="none" strike="noStrike" cap="none">
                  <a:solidFill>
                    <a:srgbClr val="CC0000"/>
                  </a:solidFill>
                  <a:latin typeface="Calibri"/>
                  <a:ea typeface="Calibri"/>
                  <a:cs typeface="Calibri"/>
                  <a:sym typeface="Calibri"/>
                </a:rPr>
                <a:t>packet switching:</a:t>
              </a:r>
              <a:r>
                <a:rPr lang="en-US" sz="2800" b="0" i="0" u="none" strike="noStrike" cap="none">
                  <a:solidFill>
                    <a:srgbClr val="000000"/>
                  </a:solidFill>
                  <a:latin typeface="Calibri"/>
                  <a:ea typeface="Calibri"/>
                  <a:cs typeface="Calibri"/>
                  <a:sym typeface="Calibri"/>
                </a:rPr>
                <a:t>  </a:t>
              </a:r>
              <a:r>
                <a:rPr lang="en-US" sz="2400" b="0" i="0" u="none" strike="noStrike" cap="none">
                  <a:solidFill>
                    <a:srgbClr val="000000"/>
                  </a:solidFill>
                  <a:latin typeface="Calibri"/>
                  <a:ea typeface="Calibri"/>
                  <a:cs typeface="Calibri"/>
                  <a:sym typeface="Calibri"/>
                </a:rPr>
                <a:t>with 35 users, probability &gt; 10 active at same time is less than .0004 *</a:t>
              </a:r>
              <a:endParaRPr/>
            </a:p>
            <a:p>
              <a:pPr marL="231775" marR="0" lvl="0" indent="-79375" algn="l" rtl="0">
                <a:lnSpc>
                  <a:spcPct val="90000"/>
                </a:lnSpc>
                <a:spcBef>
                  <a:spcPts val="1000"/>
                </a:spcBef>
                <a:spcAft>
                  <a:spcPts val="0"/>
                </a:spcAft>
                <a:buClr>
                  <a:srgbClr val="0000A3"/>
                </a:buClr>
                <a:buSzPts val="2400"/>
                <a:buFont typeface="Noto Sans Symbols"/>
                <a:buNone/>
              </a:pPr>
              <a:endParaRPr sz="2400" b="0" i="0" u="none" strike="noStrike" cap="none">
                <a:solidFill>
                  <a:srgbClr val="000000"/>
                </a:solidFill>
                <a:latin typeface="Calibri"/>
                <a:ea typeface="Calibri"/>
                <a:cs typeface="Calibri"/>
                <a:sym typeface="Calibri"/>
              </a:endParaRPr>
            </a:p>
          </p:txBody>
        </p:sp>
      </p:grpSp>
      <p:sp>
        <p:nvSpPr>
          <p:cNvPr id="6102" name="Google Shape;6102;p35"/>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Introduction: 1-</a:t>
            </a:r>
            <a:fld id="{00000000-1234-1234-1234-123412341234}" type="slidenum">
              <a:rPr lang="en-US"/>
              <a:t>35</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096"/>
                                        </p:tgtEl>
                                        <p:attrNameLst>
                                          <p:attrName>style.visibility</p:attrName>
                                        </p:attrNameLst>
                                      </p:cBhvr>
                                      <p:to>
                                        <p:strVal val="visible"/>
                                      </p:to>
                                    </p:set>
                                    <p:animEffect transition="in" filter="fade">
                                      <p:cBhvr>
                                        <p:cTn id="7" dur="500"/>
                                        <p:tgtEl>
                                          <p:spTgt spid="609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097"/>
                                        </p:tgtEl>
                                        <p:attrNameLst>
                                          <p:attrName>style.visibility</p:attrName>
                                        </p:attrNameLst>
                                      </p:cBhvr>
                                      <p:to>
                                        <p:strVal val="visible"/>
                                      </p:to>
                                    </p:set>
                                    <p:animEffect transition="in" filter="fade">
                                      <p:cBhvr>
                                        <p:cTn id="12" dur="500"/>
                                        <p:tgtEl>
                                          <p:spTgt spid="609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072"/>
                                        </p:tgtEl>
                                        <p:attrNameLst>
                                          <p:attrName>style.visibility</p:attrName>
                                        </p:attrNameLst>
                                      </p:cBhvr>
                                      <p:to>
                                        <p:strVal val="visible"/>
                                      </p:to>
                                    </p:set>
                                    <p:animEffect transition="in" filter="fade">
                                      <p:cBhvr>
                                        <p:cTn id="17" dur="500"/>
                                        <p:tgtEl>
                                          <p:spTgt spid="60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D865A503-7452-8E1B-4820-7CBBCC60F7FE}"/>
              </a:ext>
            </a:extLst>
          </p:cNvPr>
          <p:cNvSpPr>
            <a:spLocks noGrp="1"/>
          </p:cNvSpPr>
          <p:nvPr>
            <p:ph type="body" idx="1"/>
          </p:nvPr>
        </p:nvSpPr>
        <p:spPr/>
        <p:txBody>
          <a:bodyPr>
            <a:normAutofit fontScale="92500" lnSpcReduction="10000"/>
          </a:bodyPr>
          <a:lstStyle/>
          <a:p>
            <a:pPr marL="114300" indent="0">
              <a:buNone/>
            </a:pPr>
            <a:r>
              <a:rPr lang="en-US" sz="2400" dirty="0"/>
              <a:t>Assume n people in the networked system. </a:t>
            </a:r>
          </a:p>
          <a:p>
            <a:pPr marL="114300" indent="0">
              <a:buNone/>
            </a:pPr>
            <a:endParaRPr lang="en-US" sz="2400" dirty="0"/>
          </a:p>
          <a:p>
            <a:pPr marL="114300" indent="0">
              <a:buNone/>
            </a:pPr>
            <a:r>
              <a:rPr lang="en-US" sz="2400" dirty="0"/>
              <a:t>Let P(k) be the probability of k persons transmitting data simultaneously: </a:t>
            </a:r>
          </a:p>
          <a:p>
            <a:pPr marL="114300" indent="0">
              <a:buNone/>
            </a:pPr>
            <a:endParaRPr lang="en-US" sz="2400" dirty="0"/>
          </a:p>
          <a:p>
            <a:pPr marL="114300" indent="0">
              <a:buNone/>
            </a:pPr>
            <a:r>
              <a:rPr lang="en-US" sz="2400" dirty="0"/>
              <a:t>P(k) = c(n, k) * (0.1)^k * (1-0.1)^ (n-k) [select k person from n, k are transmitting while n-k are not transmitting]</a:t>
            </a:r>
          </a:p>
          <a:p>
            <a:pPr marL="114300" indent="0">
              <a:buNone/>
            </a:pPr>
            <a:endParaRPr lang="en-US" sz="2400" dirty="0"/>
          </a:p>
          <a:p>
            <a:pPr marL="114300" indent="0">
              <a:buNone/>
            </a:pPr>
            <a:r>
              <a:rPr lang="en-US" sz="2400" dirty="0"/>
              <a:t>The probability of no collision  in the system p(no collision) = </a:t>
            </a:r>
          </a:p>
          <a:p>
            <a:pPr marL="114300" indent="0">
              <a:buNone/>
            </a:pPr>
            <a:r>
              <a:rPr lang="en-US" sz="2400" dirty="0"/>
              <a:t>P(0) + P(1) … + P(10) (at most 10 persons can transmit data at the same time)</a:t>
            </a:r>
          </a:p>
          <a:p>
            <a:pPr marL="114300" indent="0">
              <a:buNone/>
            </a:pPr>
            <a:endParaRPr lang="en-US" sz="2400" dirty="0"/>
          </a:p>
          <a:p>
            <a:pPr marL="114300" indent="0">
              <a:buNone/>
            </a:pPr>
            <a:r>
              <a:rPr lang="en-US" sz="2400" dirty="0"/>
              <a:t>Chance of collision = 1 -  p(</a:t>
            </a:r>
            <a:r>
              <a:rPr lang="en-US" sz="2400"/>
              <a:t>no collision)</a:t>
            </a:r>
            <a:endParaRPr lang="en-US" sz="2400" dirty="0"/>
          </a:p>
          <a:p>
            <a:pPr marL="114300" indent="0">
              <a:buNone/>
            </a:pPr>
            <a:endParaRPr lang="en-US" sz="2400" dirty="0"/>
          </a:p>
          <a:p>
            <a:pPr marL="114300" indent="0">
              <a:buNone/>
            </a:pPr>
            <a:endParaRPr lang="en-US" sz="2400" dirty="0"/>
          </a:p>
          <a:p>
            <a:pPr marL="114300" indent="0">
              <a:buNone/>
            </a:pPr>
            <a:endParaRPr lang="en-US" sz="2400" dirty="0"/>
          </a:p>
        </p:txBody>
      </p:sp>
      <p:sp>
        <p:nvSpPr>
          <p:cNvPr id="7" name="Title 6">
            <a:extLst>
              <a:ext uri="{FF2B5EF4-FFF2-40B4-BE49-F238E27FC236}">
                <a16:creationId xmlns:a16="http://schemas.microsoft.com/office/drawing/2014/main" id="{D732B387-0A66-DB7F-BB67-E6CD1D06031D}"/>
              </a:ext>
            </a:extLst>
          </p:cNvPr>
          <p:cNvSpPr>
            <a:spLocks noGrp="1"/>
          </p:cNvSpPr>
          <p:nvPr>
            <p:ph type="title"/>
          </p:nvPr>
        </p:nvSpPr>
        <p:spPr/>
        <p:txBody>
          <a:bodyPr/>
          <a:lstStyle/>
          <a:p>
            <a:r>
              <a:rPr lang="en-US" dirty="0"/>
              <a:t>Solution</a:t>
            </a:r>
          </a:p>
        </p:txBody>
      </p:sp>
      <p:sp>
        <p:nvSpPr>
          <p:cNvPr id="5" name="Slide Number Placeholder 4">
            <a:extLst>
              <a:ext uri="{FF2B5EF4-FFF2-40B4-BE49-F238E27FC236}">
                <a16:creationId xmlns:a16="http://schemas.microsoft.com/office/drawing/2014/main" id="{C8273CAB-069C-0D1F-5DF0-05F1ED12FE49}"/>
              </a:ext>
            </a:extLst>
          </p:cNvPr>
          <p:cNvSpPr>
            <a:spLocks noGrp="1"/>
          </p:cNvSpPr>
          <p:nvPr>
            <p:ph type="sldNum" idx="12"/>
          </p:nvPr>
        </p:nvSpPr>
        <p:spPr/>
        <p:txBody>
          <a:bodyPr/>
          <a:lstStyle/>
          <a:p>
            <a:pPr marL="0" lvl="0" indent="0" algn="r" rtl="0">
              <a:spcBef>
                <a:spcPts val="0"/>
              </a:spcBef>
              <a:spcAft>
                <a:spcPts val="0"/>
              </a:spcAft>
              <a:buNone/>
            </a:pPr>
            <a:r>
              <a:rPr lang="en-US"/>
              <a:t>Introduction: 1-</a:t>
            </a:r>
            <a:fld id="{00000000-1234-1234-1234-123412341234}" type="slidenum">
              <a:rPr lang="en-US" smtClean="0"/>
              <a:t>36</a:t>
            </a:fld>
            <a:endParaRPr/>
          </a:p>
        </p:txBody>
      </p:sp>
    </p:spTree>
    <p:extLst>
      <p:ext uri="{BB962C8B-B14F-4D97-AF65-F5344CB8AC3E}">
        <p14:creationId xmlns:p14="http://schemas.microsoft.com/office/powerpoint/2010/main" val="381676620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6107"/>
        <p:cNvGrpSpPr/>
        <p:nvPr/>
      </p:nvGrpSpPr>
      <p:grpSpPr>
        <a:xfrm>
          <a:off x="0" y="0"/>
          <a:ext cx="0" cy="0"/>
          <a:chOff x="0" y="0"/>
          <a:chExt cx="0" cy="0"/>
        </a:xfrm>
      </p:grpSpPr>
      <p:sp>
        <p:nvSpPr>
          <p:cNvPr id="6108" name="Google Shape;6108;p36"/>
          <p:cNvSpPr txBox="1">
            <a:spLocks noGrp="1"/>
          </p:cNvSpPr>
          <p:nvPr>
            <p:ph type="title"/>
          </p:nvPr>
        </p:nvSpPr>
        <p:spPr>
          <a:xfrm>
            <a:off x="838200" y="244222"/>
            <a:ext cx="10515600"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4400"/>
              <a:buFont typeface="Calibri"/>
              <a:buNone/>
            </a:pPr>
            <a:r>
              <a:rPr lang="en-US"/>
              <a:t>Packet switching versus circuit switching</a:t>
            </a:r>
            <a:endParaRPr/>
          </a:p>
        </p:txBody>
      </p:sp>
      <p:sp>
        <p:nvSpPr>
          <p:cNvPr id="6109" name="Google Shape;6109;p36"/>
          <p:cNvSpPr txBox="1"/>
          <p:nvPr/>
        </p:nvSpPr>
        <p:spPr>
          <a:xfrm>
            <a:off x="867714" y="1869451"/>
            <a:ext cx="10470588" cy="4648200"/>
          </a:xfrm>
          <a:prstGeom prst="rect">
            <a:avLst/>
          </a:prstGeom>
          <a:noFill/>
          <a:ln>
            <a:noFill/>
          </a:ln>
        </p:spPr>
        <p:txBody>
          <a:bodyPr spcFirstLastPara="1" wrap="square" lIns="91425" tIns="45700" rIns="91425" bIns="45700" anchor="t" anchorCtr="0">
            <a:normAutofit/>
          </a:bodyPr>
          <a:lstStyle/>
          <a:p>
            <a:pPr marL="287338" marR="0" lvl="0" indent="-287338" algn="l" rtl="0">
              <a:lnSpc>
                <a:spcPct val="90000"/>
              </a:lnSpc>
              <a:spcBef>
                <a:spcPts val="0"/>
              </a:spcBef>
              <a:spcAft>
                <a:spcPts val="0"/>
              </a:spcAft>
              <a:buClr>
                <a:srgbClr val="0000A3"/>
              </a:buClr>
              <a:buSzPts val="2400"/>
              <a:buFont typeface="Noto Sans Symbols"/>
              <a:buChar char="▪"/>
            </a:pPr>
            <a:r>
              <a:rPr lang="en-US" sz="2400" b="0" i="0" u="none" strike="noStrike" cap="none">
                <a:solidFill>
                  <a:srgbClr val="000000"/>
                </a:solidFill>
                <a:latin typeface="Calibri"/>
                <a:ea typeface="Calibri"/>
                <a:cs typeface="Calibri"/>
                <a:sym typeface="Calibri"/>
              </a:rPr>
              <a:t>great for “bursty” data – sometimes has data to send, but at other times not</a:t>
            </a:r>
            <a:endParaRPr/>
          </a:p>
          <a:p>
            <a:pPr marL="682625" marR="0" lvl="1" indent="-225425" algn="l" rtl="0">
              <a:lnSpc>
                <a:spcPct val="90000"/>
              </a:lnSpc>
              <a:spcBef>
                <a:spcPts val="500"/>
              </a:spcBef>
              <a:spcAft>
                <a:spcPts val="0"/>
              </a:spcAft>
              <a:buClr>
                <a:srgbClr val="0000A8"/>
              </a:buClr>
              <a:buSzPts val="2400"/>
              <a:buFont typeface="Arial"/>
              <a:buChar char="•"/>
            </a:pPr>
            <a:r>
              <a:rPr lang="en-US" sz="2400" b="0" i="0" u="none" strike="noStrike" cap="none">
                <a:solidFill>
                  <a:srgbClr val="000000"/>
                </a:solidFill>
                <a:latin typeface="Calibri"/>
                <a:ea typeface="Calibri"/>
                <a:cs typeface="Calibri"/>
                <a:sym typeface="Calibri"/>
              </a:rPr>
              <a:t>resource sharing</a:t>
            </a:r>
            <a:endParaRPr/>
          </a:p>
          <a:p>
            <a:pPr marL="682625" marR="0" lvl="1" indent="-225425" algn="l" rtl="0">
              <a:lnSpc>
                <a:spcPct val="90000"/>
              </a:lnSpc>
              <a:spcBef>
                <a:spcPts val="500"/>
              </a:spcBef>
              <a:spcAft>
                <a:spcPts val="0"/>
              </a:spcAft>
              <a:buClr>
                <a:srgbClr val="0000A8"/>
              </a:buClr>
              <a:buSzPts val="2400"/>
              <a:buFont typeface="Arial"/>
              <a:buChar char="•"/>
            </a:pPr>
            <a:r>
              <a:rPr lang="en-US" sz="2400" b="0" i="0" u="none" strike="noStrike" cap="none">
                <a:solidFill>
                  <a:srgbClr val="000000"/>
                </a:solidFill>
                <a:latin typeface="Calibri"/>
                <a:ea typeface="Calibri"/>
                <a:cs typeface="Calibri"/>
                <a:sym typeface="Calibri"/>
              </a:rPr>
              <a:t>simpler, no call setup</a:t>
            </a:r>
            <a:endParaRPr sz="2000" b="0" i="0" u="none" strike="noStrike" cap="none">
              <a:solidFill>
                <a:srgbClr val="000000"/>
              </a:solidFill>
              <a:latin typeface="Calibri"/>
              <a:ea typeface="Calibri"/>
              <a:cs typeface="Calibri"/>
              <a:sym typeface="Calibri"/>
            </a:endParaRPr>
          </a:p>
          <a:p>
            <a:pPr marL="287338" marR="0" lvl="0" indent="-287338" algn="l" rtl="0">
              <a:lnSpc>
                <a:spcPct val="90000"/>
              </a:lnSpc>
              <a:spcBef>
                <a:spcPts val="1000"/>
              </a:spcBef>
              <a:spcAft>
                <a:spcPts val="0"/>
              </a:spcAft>
              <a:buClr>
                <a:srgbClr val="0000A3"/>
              </a:buClr>
              <a:buSzPts val="2400"/>
              <a:buFont typeface="Noto Sans Symbols"/>
              <a:buChar char="▪"/>
            </a:pPr>
            <a:r>
              <a:rPr lang="en-US" sz="2400" b="0" i="0" u="none" strike="noStrike" cap="none">
                <a:solidFill>
                  <a:srgbClr val="CC0000"/>
                </a:solidFill>
                <a:latin typeface="Calibri"/>
                <a:ea typeface="Calibri"/>
                <a:cs typeface="Calibri"/>
                <a:sym typeface="Calibri"/>
              </a:rPr>
              <a:t>excessive congestion possible:</a:t>
            </a:r>
            <a:r>
              <a:rPr lang="en-US" sz="2400" b="0" i="0" u="none" strike="noStrike" cap="none">
                <a:solidFill>
                  <a:srgbClr val="000000"/>
                </a:solidFill>
                <a:latin typeface="Calibri"/>
                <a:ea typeface="Calibri"/>
                <a:cs typeface="Calibri"/>
                <a:sym typeface="Calibri"/>
              </a:rPr>
              <a:t> packet delay and loss due to buffer overflow</a:t>
            </a:r>
            <a:endParaRPr/>
          </a:p>
          <a:p>
            <a:pPr marL="682625" marR="0" lvl="1" indent="-225425" algn="l" rtl="0">
              <a:lnSpc>
                <a:spcPct val="90000"/>
              </a:lnSpc>
              <a:spcBef>
                <a:spcPts val="500"/>
              </a:spcBef>
              <a:spcAft>
                <a:spcPts val="0"/>
              </a:spcAft>
              <a:buClr>
                <a:srgbClr val="0000A8"/>
              </a:buClr>
              <a:buSzPts val="2400"/>
              <a:buFont typeface="Arial"/>
              <a:buChar char="•"/>
            </a:pPr>
            <a:r>
              <a:rPr lang="en-US" sz="2400" b="0" i="0" u="none" strike="noStrike" cap="none">
                <a:solidFill>
                  <a:srgbClr val="000000"/>
                </a:solidFill>
                <a:latin typeface="Calibri"/>
                <a:ea typeface="Calibri"/>
                <a:cs typeface="Calibri"/>
                <a:sym typeface="Calibri"/>
              </a:rPr>
              <a:t>protocols needed for reliable data transfer, congestion control</a:t>
            </a:r>
            <a:endParaRPr sz="2000" b="0" i="0" u="none" strike="noStrike" cap="none">
              <a:solidFill>
                <a:srgbClr val="000000"/>
              </a:solidFill>
              <a:latin typeface="Calibri"/>
              <a:ea typeface="Calibri"/>
              <a:cs typeface="Calibri"/>
              <a:sym typeface="Calibri"/>
            </a:endParaRPr>
          </a:p>
          <a:p>
            <a:pPr marL="287338" marR="0" lvl="0" indent="-287338" algn="l" rtl="0">
              <a:lnSpc>
                <a:spcPct val="90000"/>
              </a:lnSpc>
              <a:spcBef>
                <a:spcPts val="1000"/>
              </a:spcBef>
              <a:spcAft>
                <a:spcPts val="0"/>
              </a:spcAft>
              <a:buClr>
                <a:srgbClr val="0000A3"/>
              </a:buClr>
              <a:buSzPts val="2400"/>
              <a:buFont typeface="Noto Sans Symbols"/>
              <a:buChar char="▪"/>
            </a:pPr>
            <a:r>
              <a:rPr lang="en-US" sz="2400" b="0" i="1" u="none" strike="noStrike" cap="none">
                <a:solidFill>
                  <a:srgbClr val="CC0000"/>
                </a:solidFill>
                <a:latin typeface="Calibri"/>
                <a:ea typeface="Calibri"/>
                <a:cs typeface="Calibri"/>
                <a:sym typeface="Calibri"/>
              </a:rPr>
              <a:t>Q:</a:t>
            </a:r>
            <a:r>
              <a:rPr lang="en-US" sz="2400" b="0" i="0" u="none" strike="noStrike" cap="none">
                <a:solidFill>
                  <a:srgbClr val="CC0000"/>
                </a:solidFill>
                <a:latin typeface="Calibri"/>
                <a:ea typeface="Calibri"/>
                <a:cs typeface="Calibri"/>
                <a:sym typeface="Calibri"/>
              </a:rPr>
              <a:t> How to provide circuit-like behavior with packet-switching?</a:t>
            </a:r>
            <a:endParaRPr/>
          </a:p>
          <a:p>
            <a:pPr marL="682625" marR="0" lvl="1" indent="-225425" algn="l" rtl="0">
              <a:lnSpc>
                <a:spcPct val="90000"/>
              </a:lnSpc>
              <a:spcBef>
                <a:spcPts val="500"/>
              </a:spcBef>
              <a:spcAft>
                <a:spcPts val="0"/>
              </a:spcAft>
              <a:buClr>
                <a:srgbClr val="0000A8"/>
              </a:buClr>
              <a:buSzPts val="2400"/>
              <a:buFont typeface="Arial"/>
              <a:buChar char="•"/>
            </a:pPr>
            <a:r>
              <a:rPr lang="en-US" sz="2400" b="0" i="0" u="none" strike="noStrike" cap="none">
                <a:solidFill>
                  <a:srgbClr val="000000"/>
                </a:solidFill>
                <a:latin typeface="Calibri"/>
                <a:ea typeface="Calibri"/>
                <a:cs typeface="Calibri"/>
                <a:sym typeface="Calibri"/>
              </a:rPr>
              <a:t>“It’s complicated.” We’ll study various techniques that try to make packet switching as “circuit-like” as possible.</a:t>
            </a:r>
            <a:endParaRPr/>
          </a:p>
        </p:txBody>
      </p:sp>
      <p:sp>
        <p:nvSpPr>
          <p:cNvPr id="6110" name="Google Shape;6110;p36"/>
          <p:cNvSpPr txBox="1"/>
          <p:nvPr/>
        </p:nvSpPr>
        <p:spPr>
          <a:xfrm>
            <a:off x="726050" y="1206091"/>
            <a:ext cx="7620000" cy="609600"/>
          </a:xfrm>
          <a:prstGeom prst="rect">
            <a:avLst/>
          </a:prstGeom>
          <a:noFill/>
          <a:ln>
            <a:noFill/>
          </a:ln>
        </p:spPr>
        <p:txBody>
          <a:bodyPr spcFirstLastPara="1" wrap="square" lIns="91425" tIns="45700" rIns="91425" bIns="45700" anchor="t" anchorCtr="0">
            <a:normAutofit/>
          </a:bodyPr>
          <a:lstStyle/>
          <a:p>
            <a:pPr marL="352425" marR="0" lvl="0" indent="-222250" algn="l" rtl="0">
              <a:lnSpc>
                <a:spcPct val="90000"/>
              </a:lnSpc>
              <a:spcBef>
                <a:spcPts val="0"/>
              </a:spcBef>
              <a:spcAft>
                <a:spcPts val="0"/>
              </a:spcAft>
              <a:buClr>
                <a:srgbClr val="0000A3"/>
              </a:buClr>
              <a:buSzPts val="3200"/>
              <a:buFont typeface="Noto Sans Symbols"/>
              <a:buNone/>
            </a:pPr>
            <a:r>
              <a:rPr lang="en-US" sz="3200" b="0" i="0" u="none" strike="noStrike" cap="none">
                <a:solidFill>
                  <a:srgbClr val="000000"/>
                </a:solidFill>
                <a:latin typeface="Calibri"/>
                <a:ea typeface="Calibri"/>
                <a:cs typeface="Calibri"/>
                <a:sym typeface="Calibri"/>
              </a:rPr>
              <a:t>Is packet switching a “slam dunk winner”?</a:t>
            </a:r>
            <a:endParaRPr sz="3200" b="0" i="0" u="none" strike="noStrike" cap="none">
              <a:solidFill>
                <a:srgbClr val="000000"/>
              </a:solidFill>
              <a:latin typeface="Calibri"/>
              <a:ea typeface="Calibri"/>
              <a:cs typeface="Calibri"/>
              <a:sym typeface="Calibri"/>
            </a:endParaRPr>
          </a:p>
        </p:txBody>
      </p:sp>
      <p:sp>
        <p:nvSpPr>
          <p:cNvPr id="6111" name="Google Shape;6111;p36"/>
          <p:cNvSpPr txBox="1"/>
          <p:nvPr/>
        </p:nvSpPr>
        <p:spPr>
          <a:xfrm>
            <a:off x="989983" y="5381704"/>
            <a:ext cx="10471332" cy="95410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CC0000"/>
              </a:buClr>
              <a:buSzPts val="2800"/>
              <a:buFont typeface="Calibri"/>
              <a:buNone/>
            </a:pPr>
            <a:r>
              <a:rPr lang="en-US" sz="2800" b="0" i="1" u="none" strike="noStrike" cap="none">
                <a:solidFill>
                  <a:srgbClr val="CC0000"/>
                </a:solidFill>
                <a:latin typeface="Calibri"/>
                <a:ea typeface="Calibri"/>
                <a:cs typeface="Calibri"/>
                <a:sym typeface="Calibri"/>
              </a:rPr>
              <a:t>Q:</a:t>
            </a:r>
            <a:r>
              <a:rPr lang="en-US" sz="2800" b="0" i="0" u="none" strike="noStrike" cap="none">
                <a:solidFill>
                  <a:srgbClr val="000000"/>
                </a:solidFill>
                <a:latin typeface="Calibri"/>
                <a:ea typeface="Calibri"/>
                <a:cs typeface="Calibri"/>
                <a:sym typeface="Calibri"/>
              </a:rPr>
              <a:t>  human analogies of reserved resources (circuit switching) versus on-demand allocation (packet switching)?</a:t>
            </a:r>
            <a:endParaRPr/>
          </a:p>
        </p:txBody>
      </p:sp>
      <p:sp>
        <p:nvSpPr>
          <p:cNvPr id="6112" name="Google Shape;6112;p36"/>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Introduction: 1-</a:t>
            </a:r>
            <a:fld id="{00000000-1234-1234-1234-123412341234}" type="slidenum">
              <a:rPr lang="en-US"/>
              <a:t>37</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109">
                                            <p:txEl>
                                              <p:pRg st="0" end="0"/>
                                            </p:txEl>
                                          </p:spTgt>
                                        </p:tgtEl>
                                        <p:attrNameLst>
                                          <p:attrName>style.visibility</p:attrName>
                                        </p:attrNameLst>
                                      </p:cBhvr>
                                      <p:to>
                                        <p:strVal val="visible"/>
                                      </p:to>
                                    </p:set>
                                    <p:animEffect transition="in" filter="fade">
                                      <p:cBhvr>
                                        <p:cTn id="7" dur="500"/>
                                        <p:tgtEl>
                                          <p:spTgt spid="610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109">
                                            <p:txEl>
                                              <p:pRg st="1" end="1"/>
                                            </p:txEl>
                                          </p:spTgt>
                                        </p:tgtEl>
                                        <p:attrNameLst>
                                          <p:attrName>style.visibility</p:attrName>
                                        </p:attrNameLst>
                                      </p:cBhvr>
                                      <p:to>
                                        <p:strVal val="visible"/>
                                      </p:to>
                                    </p:set>
                                    <p:animEffect transition="in" filter="fade">
                                      <p:cBhvr>
                                        <p:cTn id="12" dur="500"/>
                                        <p:tgtEl>
                                          <p:spTgt spid="610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109">
                                            <p:txEl>
                                              <p:pRg st="2" end="2"/>
                                            </p:txEl>
                                          </p:spTgt>
                                        </p:tgtEl>
                                        <p:attrNameLst>
                                          <p:attrName>style.visibility</p:attrName>
                                        </p:attrNameLst>
                                      </p:cBhvr>
                                      <p:to>
                                        <p:strVal val="visible"/>
                                      </p:to>
                                    </p:set>
                                    <p:animEffect transition="in" filter="fade">
                                      <p:cBhvr>
                                        <p:cTn id="17" dur="500"/>
                                        <p:tgtEl>
                                          <p:spTgt spid="610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109">
                                            <p:txEl>
                                              <p:pRg st="3" end="3"/>
                                            </p:txEl>
                                          </p:spTgt>
                                        </p:tgtEl>
                                        <p:attrNameLst>
                                          <p:attrName>style.visibility</p:attrName>
                                        </p:attrNameLst>
                                      </p:cBhvr>
                                      <p:to>
                                        <p:strVal val="visible"/>
                                      </p:to>
                                    </p:set>
                                    <p:animEffect transition="in" filter="fade">
                                      <p:cBhvr>
                                        <p:cTn id="22" dur="500"/>
                                        <p:tgtEl>
                                          <p:spTgt spid="610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109">
                                            <p:txEl>
                                              <p:pRg st="4" end="4"/>
                                            </p:txEl>
                                          </p:spTgt>
                                        </p:tgtEl>
                                        <p:attrNameLst>
                                          <p:attrName>style.visibility</p:attrName>
                                        </p:attrNameLst>
                                      </p:cBhvr>
                                      <p:to>
                                        <p:strVal val="visible"/>
                                      </p:to>
                                    </p:set>
                                    <p:animEffect transition="in" filter="fade">
                                      <p:cBhvr>
                                        <p:cTn id="27" dur="500"/>
                                        <p:tgtEl>
                                          <p:spTgt spid="6109">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6109">
                                            <p:txEl>
                                              <p:pRg st="5" end="5"/>
                                            </p:txEl>
                                          </p:spTgt>
                                        </p:tgtEl>
                                        <p:attrNameLst>
                                          <p:attrName>style.visibility</p:attrName>
                                        </p:attrNameLst>
                                      </p:cBhvr>
                                      <p:to>
                                        <p:strVal val="visible"/>
                                      </p:to>
                                    </p:set>
                                    <p:animEffect transition="in" filter="fade">
                                      <p:cBhvr>
                                        <p:cTn id="32" dur="500"/>
                                        <p:tgtEl>
                                          <p:spTgt spid="6109">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6109">
                                            <p:txEl>
                                              <p:pRg st="6" end="6"/>
                                            </p:txEl>
                                          </p:spTgt>
                                        </p:tgtEl>
                                        <p:attrNameLst>
                                          <p:attrName>style.visibility</p:attrName>
                                        </p:attrNameLst>
                                      </p:cBhvr>
                                      <p:to>
                                        <p:strVal val="visible"/>
                                      </p:to>
                                    </p:set>
                                    <p:animEffect transition="in" filter="fade">
                                      <p:cBhvr>
                                        <p:cTn id="37" dur="500"/>
                                        <p:tgtEl>
                                          <p:spTgt spid="6109">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6111"/>
                                        </p:tgtEl>
                                        <p:attrNameLst>
                                          <p:attrName>style.visibility</p:attrName>
                                        </p:attrNameLst>
                                      </p:cBhvr>
                                      <p:to>
                                        <p:strVal val="visible"/>
                                      </p:to>
                                    </p:set>
                                    <p:animEffect transition="in" filter="fade">
                                      <p:cBhvr>
                                        <p:cTn id="42" dur="500"/>
                                        <p:tgtEl>
                                          <p:spTgt spid="61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6117"/>
        <p:cNvGrpSpPr/>
        <p:nvPr/>
      </p:nvGrpSpPr>
      <p:grpSpPr>
        <a:xfrm>
          <a:off x="0" y="0"/>
          <a:ext cx="0" cy="0"/>
          <a:chOff x="0" y="0"/>
          <a:chExt cx="0" cy="0"/>
        </a:xfrm>
      </p:grpSpPr>
      <p:sp>
        <p:nvSpPr>
          <p:cNvPr id="6118" name="Google Shape;6118;p37"/>
          <p:cNvSpPr txBox="1">
            <a:spLocks noGrp="1"/>
          </p:cNvSpPr>
          <p:nvPr>
            <p:ph type="title"/>
          </p:nvPr>
        </p:nvSpPr>
        <p:spPr>
          <a:xfrm>
            <a:off x="825267" y="336191"/>
            <a:ext cx="10515600"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4400"/>
              <a:buFont typeface="Calibri"/>
              <a:buNone/>
            </a:pPr>
            <a:r>
              <a:rPr lang="en-US"/>
              <a:t>Internet structure: a “network of networks”</a:t>
            </a:r>
            <a:endParaRPr/>
          </a:p>
        </p:txBody>
      </p:sp>
      <p:sp>
        <p:nvSpPr>
          <p:cNvPr id="6119" name="Google Shape;6119;p37"/>
          <p:cNvSpPr txBox="1">
            <a:spLocks noGrp="1"/>
          </p:cNvSpPr>
          <p:nvPr>
            <p:ph type="body" idx="1"/>
          </p:nvPr>
        </p:nvSpPr>
        <p:spPr>
          <a:xfrm>
            <a:off x="676092" y="1485150"/>
            <a:ext cx="6220653" cy="4776165"/>
          </a:xfrm>
          <a:prstGeom prst="rect">
            <a:avLst/>
          </a:prstGeom>
          <a:noFill/>
          <a:ln>
            <a:noFill/>
          </a:ln>
        </p:spPr>
        <p:txBody>
          <a:bodyPr spcFirstLastPara="1" wrap="square" lIns="91425" tIns="45700" rIns="91425" bIns="45700" anchor="t" anchorCtr="0">
            <a:normAutofit/>
          </a:bodyPr>
          <a:lstStyle/>
          <a:p>
            <a:pPr marL="466725" lvl="0" indent="-336550" algn="l" rtl="0">
              <a:lnSpc>
                <a:spcPct val="90000"/>
              </a:lnSpc>
              <a:spcBef>
                <a:spcPts val="0"/>
              </a:spcBef>
              <a:spcAft>
                <a:spcPts val="0"/>
              </a:spcAft>
              <a:buClr>
                <a:srgbClr val="000099"/>
              </a:buClr>
              <a:buSzPts val="3000"/>
              <a:buChar char="▪"/>
            </a:pPr>
            <a:r>
              <a:rPr lang="en-US" sz="3000"/>
              <a:t>hosts connect to Internet via </a:t>
            </a:r>
            <a:r>
              <a:rPr lang="en-US" sz="3000">
                <a:solidFill>
                  <a:srgbClr val="C00000"/>
                </a:solidFill>
              </a:rPr>
              <a:t>access </a:t>
            </a:r>
            <a:r>
              <a:rPr lang="en-US" sz="3000"/>
              <a:t>Internet Service Providers (ISPs)</a:t>
            </a:r>
            <a:endParaRPr/>
          </a:p>
          <a:p>
            <a:pPr marL="466725" lvl="0" indent="-336550" algn="l" rtl="0">
              <a:lnSpc>
                <a:spcPct val="90000"/>
              </a:lnSpc>
              <a:spcBef>
                <a:spcPts val="600"/>
              </a:spcBef>
              <a:spcAft>
                <a:spcPts val="0"/>
              </a:spcAft>
              <a:buClr>
                <a:srgbClr val="000099"/>
              </a:buClr>
              <a:buSzPts val="3000"/>
              <a:buChar char="▪"/>
            </a:pPr>
            <a:r>
              <a:rPr lang="en-US" sz="3000"/>
              <a:t>access ISPs in turn must be interconnected</a:t>
            </a:r>
            <a:endParaRPr/>
          </a:p>
          <a:p>
            <a:pPr marL="847725" lvl="2" indent="-269875" algn="l" rtl="0">
              <a:lnSpc>
                <a:spcPct val="85000"/>
              </a:lnSpc>
              <a:spcBef>
                <a:spcPts val="560"/>
              </a:spcBef>
              <a:spcAft>
                <a:spcPts val="0"/>
              </a:spcAft>
              <a:buClr>
                <a:srgbClr val="000099"/>
              </a:buClr>
              <a:buSzPts val="2800"/>
              <a:buChar char="•"/>
            </a:pPr>
            <a:r>
              <a:rPr lang="en-US" sz="2800"/>
              <a:t>so that </a:t>
            </a:r>
            <a:r>
              <a:rPr lang="en-US" sz="2800" i="1"/>
              <a:t>any</a:t>
            </a:r>
            <a:r>
              <a:rPr lang="en-US" sz="2800"/>
              <a:t> two hosts </a:t>
            </a:r>
            <a:r>
              <a:rPr lang="en-US" sz="2800" i="1"/>
              <a:t>(anywhere!) </a:t>
            </a:r>
            <a:r>
              <a:rPr lang="en-US" sz="2800"/>
              <a:t>can send packets to each other</a:t>
            </a:r>
            <a:endParaRPr/>
          </a:p>
          <a:p>
            <a:pPr marL="466725" lvl="0" indent="-336550" algn="l" rtl="0">
              <a:lnSpc>
                <a:spcPct val="85000"/>
              </a:lnSpc>
              <a:spcBef>
                <a:spcPts val="600"/>
              </a:spcBef>
              <a:spcAft>
                <a:spcPts val="0"/>
              </a:spcAft>
              <a:buClr>
                <a:srgbClr val="000099"/>
              </a:buClr>
              <a:buSzPts val="3000"/>
              <a:buChar char="▪"/>
            </a:pPr>
            <a:r>
              <a:rPr lang="en-US" sz="3000"/>
              <a:t>resulting network of networks is very complex</a:t>
            </a:r>
            <a:endParaRPr/>
          </a:p>
          <a:p>
            <a:pPr marL="847725" lvl="2" indent="-269875" algn="l" rtl="0">
              <a:lnSpc>
                <a:spcPct val="85000"/>
              </a:lnSpc>
              <a:spcBef>
                <a:spcPts val="560"/>
              </a:spcBef>
              <a:spcAft>
                <a:spcPts val="0"/>
              </a:spcAft>
              <a:buClr>
                <a:srgbClr val="000099"/>
              </a:buClr>
              <a:buSzPts val="2800"/>
              <a:buChar char="•"/>
            </a:pPr>
            <a:r>
              <a:rPr lang="en-US" sz="2800"/>
              <a:t>evolution driven by </a:t>
            </a:r>
            <a:r>
              <a:rPr lang="en-US" sz="2800">
                <a:solidFill>
                  <a:srgbClr val="C00000"/>
                </a:solidFill>
              </a:rPr>
              <a:t>economics,</a:t>
            </a:r>
            <a:r>
              <a:rPr lang="en-US" sz="2800"/>
              <a:t> </a:t>
            </a:r>
            <a:r>
              <a:rPr lang="en-US" sz="2800">
                <a:solidFill>
                  <a:srgbClr val="C00000"/>
                </a:solidFill>
              </a:rPr>
              <a:t>national policies</a:t>
            </a:r>
            <a:endParaRPr/>
          </a:p>
          <a:p>
            <a:pPr marL="352425" lvl="0" indent="-44450" algn="l" rtl="0">
              <a:lnSpc>
                <a:spcPct val="90000"/>
              </a:lnSpc>
              <a:spcBef>
                <a:spcPts val="1000"/>
              </a:spcBef>
              <a:spcAft>
                <a:spcPts val="0"/>
              </a:spcAft>
              <a:buSzPts val="2800"/>
              <a:buNone/>
            </a:pPr>
            <a:endParaRPr/>
          </a:p>
        </p:txBody>
      </p:sp>
      <p:sp>
        <p:nvSpPr>
          <p:cNvPr id="6120" name="Google Shape;6120;p37"/>
          <p:cNvSpPr txBox="1"/>
          <p:nvPr/>
        </p:nvSpPr>
        <p:spPr>
          <a:xfrm>
            <a:off x="645762" y="6138841"/>
            <a:ext cx="11732217" cy="541926"/>
          </a:xfrm>
          <a:prstGeom prst="rect">
            <a:avLst/>
          </a:prstGeom>
          <a:noFill/>
          <a:ln>
            <a:noFill/>
          </a:ln>
        </p:spPr>
        <p:txBody>
          <a:bodyPr spcFirstLastPara="1" wrap="square" lIns="91425" tIns="45700" rIns="91425" bIns="45700" anchor="t" anchorCtr="0">
            <a:normAutofit/>
          </a:bodyPr>
          <a:lstStyle/>
          <a:p>
            <a:pPr marL="130175" marR="0" lvl="0" indent="0" algn="l" rtl="0">
              <a:lnSpc>
                <a:spcPct val="85000"/>
              </a:lnSpc>
              <a:spcBef>
                <a:spcPts val="0"/>
              </a:spcBef>
              <a:spcAft>
                <a:spcPts val="0"/>
              </a:spcAft>
              <a:buClr>
                <a:srgbClr val="000099"/>
              </a:buClr>
              <a:buSzPts val="3000"/>
              <a:buFont typeface="Noto Sans Symbols"/>
              <a:buNone/>
            </a:pPr>
            <a:r>
              <a:rPr lang="en-US" sz="3000" b="0" i="1" u="none" strike="noStrike" cap="none">
                <a:solidFill>
                  <a:srgbClr val="0000A3"/>
                </a:solidFill>
                <a:latin typeface="Calibri"/>
                <a:ea typeface="Calibri"/>
                <a:cs typeface="Calibri"/>
                <a:sym typeface="Calibri"/>
              </a:rPr>
              <a:t>Let’s take a stepwise approach to describe current Internet structure</a:t>
            </a:r>
            <a:endParaRPr sz="3000" b="0" i="1" u="none" strike="noStrike" cap="none">
              <a:solidFill>
                <a:srgbClr val="0000A3"/>
              </a:solidFill>
              <a:latin typeface="Calibri"/>
              <a:ea typeface="Calibri"/>
              <a:cs typeface="Calibri"/>
              <a:sym typeface="Calibri"/>
            </a:endParaRPr>
          </a:p>
          <a:p>
            <a:pPr marL="352425" marR="0" lvl="0" indent="-44450" algn="l" rtl="0">
              <a:lnSpc>
                <a:spcPct val="90000"/>
              </a:lnSpc>
              <a:spcBef>
                <a:spcPts val="1000"/>
              </a:spcBef>
              <a:spcAft>
                <a:spcPts val="0"/>
              </a:spcAft>
              <a:buClr>
                <a:srgbClr val="0000A3"/>
              </a:buClr>
              <a:buSzPts val="2800"/>
              <a:buFont typeface="Noto Sans Symbols"/>
              <a:buNone/>
            </a:pPr>
            <a:endParaRPr sz="2800" b="0" i="0" u="none" strike="noStrike" cap="none">
              <a:solidFill>
                <a:srgbClr val="000000"/>
              </a:solidFill>
              <a:latin typeface="Calibri"/>
              <a:ea typeface="Calibri"/>
              <a:cs typeface="Calibri"/>
              <a:sym typeface="Calibri"/>
            </a:endParaRPr>
          </a:p>
        </p:txBody>
      </p:sp>
      <p:grpSp>
        <p:nvGrpSpPr>
          <p:cNvPr id="6121" name="Google Shape;6121;p37"/>
          <p:cNvGrpSpPr/>
          <p:nvPr/>
        </p:nvGrpSpPr>
        <p:grpSpPr>
          <a:xfrm>
            <a:off x="6864725" y="1395473"/>
            <a:ext cx="4866085" cy="4498682"/>
            <a:chOff x="6864725" y="1395473"/>
            <a:chExt cx="4866085" cy="4498682"/>
          </a:xfrm>
        </p:grpSpPr>
        <p:sp>
          <p:nvSpPr>
            <p:cNvPr id="6122" name="Google Shape;6122;p37"/>
            <p:cNvSpPr/>
            <p:nvPr/>
          </p:nvSpPr>
          <p:spPr>
            <a:xfrm>
              <a:off x="7439074" y="3460091"/>
              <a:ext cx="986999" cy="669622"/>
            </a:xfrm>
            <a:prstGeom prst="rect">
              <a:avLst/>
            </a:prstGeom>
            <a:solidFill>
              <a:srgbClr val="9CDFF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6123" name="Google Shape;6123;p37"/>
            <p:cNvSpPr/>
            <p:nvPr/>
          </p:nvSpPr>
          <p:spPr>
            <a:xfrm>
              <a:off x="8985188" y="2972790"/>
              <a:ext cx="1124807" cy="1337915"/>
            </a:xfrm>
            <a:custGeom>
              <a:avLst/>
              <a:gdLst/>
              <a:ahLst/>
              <a:cxnLst/>
              <a:rect l="l" t="t" r="r" b="b"/>
              <a:pathLst>
                <a:path w="1549812" h="1800235" extrusionOk="0">
                  <a:moveTo>
                    <a:pt x="343858" y="616342"/>
                  </a:moveTo>
                  <a:cubicBezTo>
                    <a:pt x="219011" y="776579"/>
                    <a:pt x="109545" y="812281"/>
                    <a:pt x="71474" y="993617"/>
                  </a:cubicBezTo>
                  <a:cubicBezTo>
                    <a:pt x="33403" y="1174953"/>
                    <a:pt x="-89757" y="1561356"/>
                    <a:pt x="115432" y="1704358"/>
                  </a:cubicBezTo>
                  <a:cubicBezTo>
                    <a:pt x="320621" y="1847360"/>
                    <a:pt x="1156371" y="1810039"/>
                    <a:pt x="1389496" y="1724347"/>
                  </a:cubicBezTo>
                  <a:cubicBezTo>
                    <a:pt x="1622621" y="1638655"/>
                    <a:pt x="1540497" y="1322590"/>
                    <a:pt x="1514186" y="1190207"/>
                  </a:cubicBezTo>
                  <a:cubicBezTo>
                    <a:pt x="1487875" y="1057824"/>
                    <a:pt x="1240336" y="1148914"/>
                    <a:pt x="1231629" y="930051"/>
                  </a:cubicBezTo>
                  <a:cubicBezTo>
                    <a:pt x="1248292" y="693847"/>
                    <a:pt x="1498710" y="656286"/>
                    <a:pt x="1509771" y="523246"/>
                  </a:cubicBezTo>
                  <a:cubicBezTo>
                    <a:pt x="1520832" y="390206"/>
                    <a:pt x="1431655" y="305130"/>
                    <a:pt x="1297997" y="131808"/>
                  </a:cubicBezTo>
                  <a:cubicBezTo>
                    <a:pt x="1189251" y="36824"/>
                    <a:pt x="979579" y="-48562"/>
                    <a:pt x="820556" y="32194"/>
                  </a:cubicBezTo>
                  <a:cubicBezTo>
                    <a:pt x="661533" y="112950"/>
                    <a:pt x="468705" y="456105"/>
                    <a:pt x="343858" y="616342"/>
                  </a:cubicBezTo>
                  <a:close/>
                </a:path>
              </a:pathLst>
            </a:custGeom>
            <a:solidFill>
              <a:srgbClr val="9CDFF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6124" name="Google Shape;6124;p37"/>
            <p:cNvSpPr/>
            <p:nvPr/>
          </p:nvSpPr>
          <p:spPr>
            <a:xfrm>
              <a:off x="7274076" y="1733047"/>
              <a:ext cx="1736725" cy="1317704"/>
            </a:xfrm>
            <a:custGeom>
              <a:avLst/>
              <a:gdLst/>
              <a:ahLst/>
              <a:cxnLst/>
              <a:rect l="l" t="t" r="r" b="b"/>
              <a:pathLst>
                <a:path w="1036" h="675" extrusionOk="0">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9CDFF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6125" name="Google Shape;6125;p37"/>
            <p:cNvSpPr/>
            <p:nvPr/>
          </p:nvSpPr>
          <p:spPr>
            <a:xfrm>
              <a:off x="7205350" y="3196263"/>
              <a:ext cx="1458912" cy="317850"/>
            </a:xfrm>
            <a:prstGeom prst="triangle">
              <a:avLst>
                <a:gd name="adj" fmla="val 50000"/>
              </a:avLst>
            </a:prstGeom>
            <a:solidFill>
              <a:srgbClr val="9CDFF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Noto Sans Symbols"/>
                <a:buNone/>
              </a:pPr>
              <a:endParaRPr sz="2400" b="0" i="0" u="none" strike="noStrike" cap="none">
                <a:solidFill>
                  <a:srgbClr val="00CCFF"/>
                </a:solidFill>
                <a:latin typeface="Arial"/>
                <a:ea typeface="Arial"/>
                <a:cs typeface="Arial"/>
                <a:sym typeface="Arial"/>
              </a:endParaRPr>
            </a:p>
          </p:txBody>
        </p:sp>
        <p:sp>
          <p:nvSpPr>
            <p:cNvPr id="6126" name="Google Shape;6126;p37"/>
            <p:cNvSpPr/>
            <p:nvPr/>
          </p:nvSpPr>
          <p:spPr>
            <a:xfrm>
              <a:off x="7712401" y="4590146"/>
              <a:ext cx="3079750" cy="1304009"/>
            </a:xfrm>
            <a:custGeom>
              <a:avLst/>
              <a:gdLst/>
              <a:ahLst/>
              <a:cxnLst/>
              <a:rect l="l" t="t" r="r" b="b"/>
              <a:pathLst>
                <a:path w="1940" h="1049" extrusionOk="0">
                  <a:moveTo>
                    <a:pt x="952" y="26"/>
                  </a:moveTo>
                  <a:cubicBezTo>
                    <a:pt x="867" y="45"/>
                    <a:pt x="832" y="118"/>
                    <a:pt x="755" y="125"/>
                  </a:cubicBezTo>
                  <a:cubicBezTo>
                    <a:pt x="678" y="132"/>
                    <a:pt x="587" y="72"/>
                    <a:pt x="488" y="68"/>
                  </a:cubicBezTo>
                  <a:cubicBezTo>
                    <a:pt x="389" y="64"/>
                    <a:pt x="237" y="48"/>
                    <a:pt x="158" y="101"/>
                  </a:cubicBezTo>
                  <a:cubicBezTo>
                    <a:pt x="79" y="154"/>
                    <a:pt x="28" y="298"/>
                    <a:pt x="14" y="389"/>
                  </a:cubicBezTo>
                  <a:cubicBezTo>
                    <a:pt x="0" y="480"/>
                    <a:pt x="25" y="595"/>
                    <a:pt x="71" y="648"/>
                  </a:cubicBezTo>
                  <a:cubicBezTo>
                    <a:pt x="117" y="701"/>
                    <a:pt x="205" y="665"/>
                    <a:pt x="288" y="706"/>
                  </a:cubicBezTo>
                  <a:cubicBezTo>
                    <a:pt x="371" y="747"/>
                    <a:pt x="450" y="842"/>
                    <a:pt x="568" y="893"/>
                  </a:cubicBezTo>
                  <a:cubicBezTo>
                    <a:pt x="686" y="944"/>
                    <a:pt x="852" y="991"/>
                    <a:pt x="996" y="1014"/>
                  </a:cubicBezTo>
                  <a:cubicBezTo>
                    <a:pt x="1140" y="1036"/>
                    <a:pt x="1309" y="1049"/>
                    <a:pt x="1433" y="1031"/>
                  </a:cubicBezTo>
                  <a:cubicBezTo>
                    <a:pt x="1557" y="1012"/>
                    <a:pt x="1657" y="960"/>
                    <a:pt x="1739" y="907"/>
                  </a:cubicBezTo>
                  <a:cubicBezTo>
                    <a:pt x="1821" y="855"/>
                    <a:pt x="1906" y="824"/>
                    <a:pt x="1923" y="714"/>
                  </a:cubicBezTo>
                  <a:cubicBezTo>
                    <a:pt x="1940" y="604"/>
                    <a:pt x="1898" y="350"/>
                    <a:pt x="1839" y="251"/>
                  </a:cubicBezTo>
                  <a:cubicBezTo>
                    <a:pt x="1780" y="151"/>
                    <a:pt x="1662" y="153"/>
                    <a:pt x="1566" y="114"/>
                  </a:cubicBezTo>
                  <a:cubicBezTo>
                    <a:pt x="1470" y="76"/>
                    <a:pt x="1365" y="30"/>
                    <a:pt x="1263" y="15"/>
                  </a:cubicBezTo>
                  <a:cubicBezTo>
                    <a:pt x="1161" y="0"/>
                    <a:pt x="1037" y="8"/>
                    <a:pt x="952" y="26"/>
                  </a:cubicBezTo>
                  <a:close/>
                </a:path>
              </a:pathLst>
            </a:custGeom>
            <a:solidFill>
              <a:srgbClr val="9CDFF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6127" name="Google Shape;6127;p37"/>
            <p:cNvSpPr txBox="1"/>
            <p:nvPr/>
          </p:nvSpPr>
          <p:spPr>
            <a:xfrm>
              <a:off x="7679274" y="1395473"/>
              <a:ext cx="1339406"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Noto Sans Symbols"/>
                <a:buNone/>
              </a:pPr>
              <a:r>
                <a:rPr lang="en-US" sz="1400" b="0" i="0" u="none" strike="noStrike" cap="none">
                  <a:solidFill>
                    <a:srgbClr val="000000"/>
                  </a:solidFill>
                  <a:latin typeface="Calibri"/>
                  <a:ea typeface="Calibri"/>
                  <a:cs typeface="Calibri"/>
                  <a:sym typeface="Calibri"/>
                </a:rPr>
                <a:t>mobile network</a:t>
              </a:r>
              <a:endParaRPr/>
            </a:p>
          </p:txBody>
        </p:sp>
        <p:sp>
          <p:nvSpPr>
            <p:cNvPr id="6128" name="Google Shape;6128;p37"/>
            <p:cNvSpPr txBox="1"/>
            <p:nvPr/>
          </p:nvSpPr>
          <p:spPr>
            <a:xfrm>
              <a:off x="7330835" y="4098934"/>
              <a:ext cx="1955646" cy="268920"/>
            </a:xfrm>
            <a:prstGeom prst="rect">
              <a:avLst/>
            </a:prstGeom>
            <a:noFill/>
            <a:ln>
              <a:noFill/>
            </a:ln>
          </p:spPr>
          <p:txBody>
            <a:bodyPr spcFirstLastPara="1" wrap="square" lIns="91425" tIns="45700" rIns="91425" bIns="45700" anchor="t" anchorCtr="0">
              <a:spAutoFit/>
            </a:bodyPr>
            <a:lstStyle/>
            <a:p>
              <a:pPr marL="0" marR="0" lvl="0" indent="0" algn="l" rtl="0">
                <a:lnSpc>
                  <a:spcPct val="80000"/>
                </a:lnSpc>
                <a:spcBef>
                  <a:spcPts val="0"/>
                </a:spcBef>
                <a:spcAft>
                  <a:spcPts val="0"/>
                </a:spcAft>
                <a:buClr>
                  <a:srgbClr val="000000"/>
                </a:buClr>
                <a:buSzPts val="1400"/>
                <a:buFont typeface="Noto Sans Symbols"/>
                <a:buNone/>
              </a:pPr>
              <a:r>
                <a:rPr lang="en-US" sz="1400" b="0" i="0" u="none" strike="noStrike" cap="none">
                  <a:solidFill>
                    <a:srgbClr val="000000"/>
                  </a:solidFill>
                  <a:latin typeface="Calibri"/>
                  <a:ea typeface="Calibri"/>
                  <a:cs typeface="Calibri"/>
                  <a:sym typeface="Calibri"/>
                </a:rPr>
                <a:t>home network</a:t>
              </a:r>
              <a:endParaRPr/>
            </a:p>
          </p:txBody>
        </p:sp>
        <p:sp>
          <p:nvSpPr>
            <p:cNvPr id="6129" name="Google Shape;6129;p37"/>
            <p:cNvSpPr txBox="1"/>
            <p:nvPr/>
          </p:nvSpPr>
          <p:spPr>
            <a:xfrm>
              <a:off x="6864725" y="5209416"/>
              <a:ext cx="1657490" cy="441275"/>
            </a:xfrm>
            <a:prstGeom prst="rect">
              <a:avLst/>
            </a:prstGeom>
            <a:noFill/>
            <a:ln>
              <a:noFill/>
            </a:ln>
          </p:spPr>
          <p:txBody>
            <a:bodyPr spcFirstLastPara="1" wrap="square" lIns="91425" tIns="45700" rIns="91425" bIns="45700" anchor="t" anchorCtr="0">
              <a:spAutoFit/>
            </a:bodyPr>
            <a:lstStyle/>
            <a:p>
              <a:pPr marL="0" marR="0" lvl="0" indent="0" algn="l" rtl="0">
                <a:lnSpc>
                  <a:spcPct val="80000"/>
                </a:lnSpc>
                <a:spcBef>
                  <a:spcPts val="0"/>
                </a:spcBef>
                <a:spcAft>
                  <a:spcPts val="0"/>
                </a:spcAft>
                <a:buClr>
                  <a:srgbClr val="000000"/>
                </a:buClr>
                <a:buSzPts val="1400"/>
                <a:buFont typeface="Noto Sans Symbols"/>
                <a:buNone/>
              </a:pPr>
              <a:r>
                <a:rPr lang="en-US" sz="1400" b="0" i="0" u="none" strike="noStrike" cap="none">
                  <a:solidFill>
                    <a:srgbClr val="000000"/>
                  </a:solidFill>
                  <a:latin typeface="Calibri"/>
                  <a:ea typeface="Calibri"/>
                  <a:cs typeface="Calibri"/>
                  <a:sym typeface="Calibri"/>
                </a:rPr>
                <a:t>enterprise</a:t>
              </a:r>
              <a:endParaRPr/>
            </a:p>
            <a:p>
              <a:pPr marL="0" marR="0" lvl="0" indent="0" algn="l" rtl="0">
                <a:lnSpc>
                  <a:spcPct val="80000"/>
                </a:lnSpc>
                <a:spcBef>
                  <a:spcPts val="0"/>
                </a:spcBef>
                <a:spcAft>
                  <a:spcPts val="0"/>
                </a:spcAft>
                <a:buClr>
                  <a:srgbClr val="000000"/>
                </a:buClr>
                <a:buSzPts val="1400"/>
                <a:buFont typeface="Noto Sans Symbols"/>
                <a:buNone/>
              </a:pPr>
              <a:r>
                <a:rPr lang="en-US" sz="1400" b="0" i="0" u="none" strike="noStrike" cap="none">
                  <a:solidFill>
                    <a:srgbClr val="000000"/>
                  </a:solidFill>
                  <a:latin typeface="Calibri"/>
                  <a:ea typeface="Calibri"/>
                  <a:cs typeface="Calibri"/>
                  <a:sym typeface="Calibri"/>
                </a:rPr>
                <a:t>          network</a:t>
              </a:r>
              <a:endParaRPr/>
            </a:p>
          </p:txBody>
        </p:sp>
        <p:sp>
          <p:nvSpPr>
            <p:cNvPr id="6130" name="Google Shape;6130;p37"/>
            <p:cNvSpPr/>
            <p:nvPr/>
          </p:nvSpPr>
          <p:spPr>
            <a:xfrm>
              <a:off x="10222146" y="3086552"/>
              <a:ext cx="1273167" cy="1935748"/>
            </a:xfrm>
            <a:custGeom>
              <a:avLst/>
              <a:gdLst/>
              <a:ahLst/>
              <a:cxnLst/>
              <a:rect l="l" t="t" r="r" b="b"/>
              <a:pathLst>
                <a:path w="1447873" h="1952840" extrusionOk="0">
                  <a:moveTo>
                    <a:pt x="35803" y="439993"/>
                  </a:moveTo>
                  <a:cubicBezTo>
                    <a:pt x="-891" y="618304"/>
                    <a:pt x="-14075" y="936031"/>
                    <a:pt x="18740" y="1122579"/>
                  </a:cubicBezTo>
                  <a:cubicBezTo>
                    <a:pt x="51555" y="1309127"/>
                    <a:pt x="47344" y="1425517"/>
                    <a:pt x="232695" y="1559284"/>
                  </a:cubicBezTo>
                  <a:cubicBezTo>
                    <a:pt x="418046" y="1693051"/>
                    <a:pt x="930426" y="1882091"/>
                    <a:pt x="1130848" y="1925181"/>
                  </a:cubicBezTo>
                  <a:cubicBezTo>
                    <a:pt x="1331270" y="1968271"/>
                    <a:pt x="1391533" y="1979726"/>
                    <a:pt x="1435226" y="1817827"/>
                  </a:cubicBezTo>
                  <a:cubicBezTo>
                    <a:pt x="1478919" y="1655928"/>
                    <a:pt x="1395587" y="1244347"/>
                    <a:pt x="1393007" y="953785"/>
                  </a:cubicBezTo>
                  <a:cubicBezTo>
                    <a:pt x="1390427" y="663223"/>
                    <a:pt x="1458740" y="183063"/>
                    <a:pt x="1419747" y="74455"/>
                  </a:cubicBezTo>
                  <a:cubicBezTo>
                    <a:pt x="1380754" y="-34153"/>
                    <a:pt x="469560" y="-8212"/>
                    <a:pt x="238903" y="52711"/>
                  </a:cubicBezTo>
                  <a:cubicBezTo>
                    <a:pt x="8246" y="113634"/>
                    <a:pt x="72497" y="261682"/>
                    <a:pt x="35803" y="439993"/>
                  </a:cubicBezTo>
                  <a:close/>
                </a:path>
              </a:pathLst>
            </a:custGeom>
            <a:gradFill>
              <a:gsLst>
                <a:gs pos="0">
                  <a:srgbClr val="9CDFF9"/>
                </a:gs>
                <a:gs pos="58999">
                  <a:srgbClr val="DDEAF6"/>
                </a:gs>
                <a:gs pos="100000">
                  <a:schemeClr val="lt1"/>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nvGrpSpPr>
            <p:cNvPr id="6131" name="Google Shape;6131;p37"/>
            <p:cNvGrpSpPr/>
            <p:nvPr/>
          </p:nvGrpSpPr>
          <p:grpSpPr>
            <a:xfrm>
              <a:off x="10837700" y="3835062"/>
              <a:ext cx="687393" cy="721548"/>
              <a:chOff x="5203089" y="1751190"/>
              <a:chExt cx="858331" cy="662414"/>
            </a:xfrm>
          </p:grpSpPr>
          <p:sp>
            <p:nvSpPr>
              <p:cNvPr id="6132" name="Google Shape;6132;p37"/>
              <p:cNvSpPr/>
              <p:nvPr/>
            </p:nvSpPr>
            <p:spPr>
              <a:xfrm>
                <a:off x="5536769" y="1751190"/>
                <a:ext cx="524651" cy="662124"/>
              </a:xfrm>
              <a:custGeom>
                <a:avLst/>
                <a:gdLst/>
                <a:ahLst/>
                <a:cxnLst/>
                <a:rect l="l" t="t" r="r" b="b"/>
                <a:pathLst>
                  <a:path w="524651" h="662124" extrusionOk="0">
                    <a:moveTo>
                      <a:pt x="10856" y="658506"/>
                    </a:moveTo>
                    <a:cubicBezTo>
                      <a:pt x="8443" y="463125"/>
                      <a:pt x="2413" y="278598"/>
                      <a:pt x="0" y="83217"/>
                    </a:cubicBezTo>
                    <a:lnTo>
                      <a:pt x="249661" y="0"/>
                    </a:lnTo>
                    <a:lnTo>
                      <a:pt x="521033" y="68746"/>
                    </a:lnTo>
                    <a:lnTo>
                      <a:pt x="524651" y="662124"/>
                    </a:lnTo>
                    <a:lnTo>
                      <a:pt x="10856" y="658506"/>
                    </a:lnTo>
                    <a:close/>
                  </a:path>
                </a:pathLst>
              </a:custGeom>
              <a:solidFill>
                <a:srgbClr val="E0EBF1"/>
              </a:solidFill>
              <a:ln w="12700" cap="flat" cmpd="sng">
                <a:solidFill>
                  <a:srgbClr val="0000A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6133" name="Google Shape;6133;p37"/>
              <p:cNvSpPr/>
              <p:nvPr/>
            </p:nvSpPr>
            <p:spPr>
              <a:xfrm>
                <a:off x="5203089" y="1921244"/>
                <a:ext cx="651290" cy="492070"/>
              </a:xfrm>
              <a:custGeom>
                <a:avLst/>
                <a:gdLst/>
                <a:ahLst/>
                <a:cxnLst/>
                <a:rect l="l" t="t" r="r" b="b"/>
                <a:pathLst>
                  <a:path w="651290" h="492070" extrusionOk="0">
                    <a:moveTo>
                      <a:pt x="3618" y="492070"/>
                    </a:moveTo>
                    <a:lnTo>
                      <a:pt x="0" y="141108"/>
                    </a:lnTo>
                    <a:lnTo>
                      <a:pt x="423338" y="0"/>
                    </a:lnTo>
                    <a:lnTo>
                      <a:pt x="647672" y="57891"/>
                    </a:lnTo>
                    <a:lnTo>
                      <a:pt x="651290" y="492070"/>
                    </a:lnTo>
                    <a:lnTo>
                      <a:pt x="3618" y="492070"/>
                    </a:lnTo>
                    <a:close/>
                  </a:path>
                </a:pathLst>
              </a:custGeom>
              <a:solidFill>
                <a:srgbClr val="E0EBF1"/>
              </a:solidFill>
              <a:ln w="12700" cap="flat" cmpd="sng">
                <a:solidFill>
                  <a:srgbClr val="0000A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cxnSp>
            <p:nvCxnSpPr>
              <p:cNvPr id="6134" name="Google Shape;6134;p37"/>
              <p:cNvCxnSpPr/>
              <p:nvPr/>
            </p:nvCxnSpPr>
            <p:spPr>
              <a:xfrm rot="10800000" flipH="1">
                <a:off x="5270526" y="2029553"/>
                <a:ext cx="295249" cy="73468"/>
              </a:xfrm>
              <a:prstGeom prst="straightConnector1">
                <a:avLst/>
              </a:prstGeom>
              <a:noFill/>
              <a:ln w="44450" cap="flat" cmpd="sng">
                <a:solidFill>
                  <a:schemeClr val="lt1"/>
                </a:solidFill>
                <a:prstDash val="solid"/>
                <a:miter lim="800000"/>
                <a:headEnd type="none" w="sm" len="sm"/>
                <a:tailEnd type="none" w="sm" len="sm"/>
              </a:ln>
            </p:spPr>
          </p:cxnSp>
          <p:cxnSp>
            <p:nvCxnSpPr>
              <p:cNvPr id="6135" name="Google Shape;6135;p37"/>
              <p:cNvCxnSpPr/>
              <p:nvPr/>
            </p:nvCxnSpPr>
            <p:spPr>
              <a:xfrm rot="10800000" flipH="1">
                <a:off x="5275406" y="2261710"/>
                <a:ext cx="290369" cy="16752"/>
              </a:xfrm>
              <a:prstGeom prst="straightConnector1">
                <a:avLst/>
              </a:prstGeom>
              <a:noFill/>
              <a:ln w="44450" cap="flat" cmpd="sng">
                <a:solidFill>
                  <a:schemeClr val="lt1"/>
                </a:solidFill>
                <a:prstDash val="solid"/>
                <a:miter lim="800000"/>
                <a:headEnd type="none" w="sm" len="sm"/>
                <a:tailEnd type="none" w="sm" len="sm"/>
              </a:ln>
            </p:spPr>
          </p:cxnSp>
          <p:cxnSp>
            <p:nvCxnSpPr>
              <p:cNvPr id="6136" name="Google Shape;6136;p37"/>
              <p:cNvCxnSpPr/>
              <p:nvPr/>
            </p:nvCxnSpPr>
            <p:spPr>
              <a:xfrm rot="10800000" flipH="1">
                <a:off x="5275406" y="2151772"/>
                <a:ext cx="290369" cy="48402"/>
              </a:xfrm>
              <a:prstGeom prst="straightConnector1">
                <a:avLst/>
              </a:prstGeom>
              <a:noFill/>
              <a:ln w="44450" cap="flat" cmpd="sng">
                <a:solidFill>
                  <a:schemeClr val="lt1"/>
                </a:solidFill>
                <a:prstDash val="solid"/>
                <a:miter lim="800000"/>
                <a:headEnd type="none" w="sm" len="sm"/>
                <a:tailEnd type="none" w="sm" len="sm"/>
              </a:ln>
            </p:spPr>
          </p:cxnSp>
          <p:cxnSp>
            <p:nvCxnSpPr>
              <p:cNvPr id="6137" name="Google Shape;6137;p37"/>
              <p:cNvCxnSpPr/>
              <p:nvPr/>
            </p:nvCxnSpPr>
            <p:spPr>
              <a:xfrm>
                <a:off x="5270094" y="2354086"/>
                <a:ext cx="295681" cy="0"/>
              </a:xfrm>
              <a:prstGeom prst="straightConnector1">
                <a:avLst/>
              </a:prstGeom>
              <a:noFill/>
              <a:ln w="44450" cap="flat" cmpd="sng">
                <a:solidFill>
                  <a:schemeClr val="lt1"/>
                </a:solidFill>
                <a:prstDash val="solid"/>
                <a:miter lim="800000"/>
                <a:headEnd type="none" w="sm" len="sm"/>
                <a:tailEnd type="none" w="sm" len="sm"/>
              </a:ln>
            </p:spPr>
          </p:cxnSp>
          <p:cxnSp>
            <p:nvCxnSpPr>
              <p:cNvPr id="6138" name="Google Shape;6138;p37"/>
              <p:cNvCxnSpPr/>
              <p:nvPr/>
            </p:nvCxnSpPr>
            <p:spPr>
              <a:xfrm rot="10800000">
                <a:off x="5950242" y="1866900"/>
                <a:ext cx="0" cy="465273"/>
              </a:xfrm>
              <a:prstGeom prst="straightConnector1">
                <a:avLst/>
              </a:prstGeom>
              <a:noFill/>
              <a:ln w="44450" cap="flat" cmpd="sng">
                <a:solidFill>
                  <a:schemeClr val="lt1"/>
                </a:solidFill>
                <a:prstDash val="dash"/>
                <a:miter lim="800000"/>
                <a:headEnd type="none" w="sm" len="sm"/>
                <a:tailEnd type="none" w="sm" len="sm"/>
              </a:ln>
            </p:spPr>
          </p:cxnSp>
          <p:cxnSp>
            <p:nvCxnSpPr>
              <p:cNvPr id="6139" name="Google Shape;6139;p37"/>
              <p:cNvCxnSpPr/>
              <p:nvPr/>
            </p:nvCxnSpPr>
            <p:spPr>
              <a:xfrm>
                <a:off x="5628589" y="1936750"/>
                <a:ext cx="0" cy="476854"/>
              </a:xfrm>
              <a:prstGeom prst="straightConnector1">
                <a:avLst/>
              </a:prstGeom>
              <a:noFill/>
              <a:ln w="15875" cap="flat" cmpd="sng">
                <a:solidFill>
                  <a:srgbClr val="0000A8"/>
                </a:solidFill>
                <a:prstDash val="solid"/>
                <a:miter lim="800000"/>
                <a:headEnd type="none" w="sm" len="sm"/>
                <a:tailEnd type="none" w="sm" len="sm"/>
              </a:ln>
            </p:spPr>
          </p:cxnSp>
        </p:grpSp>
        <p:grpSp>
          <p:nvGrpSpPr>
            <p:cNvPr id="6140" name="Google Shape;6140;p37"/>
            <p:cNvGrpSpPr/>
            <p:nvPr/>
          </p:nvGrpSpPr>
          <p:grpSpPr>
            <a:xfrm>
              <a:off x="10771171" y="3101183"/>
              <a:ext cx="594613" cy="648336"/>
              <a:chOff x="5203089" y="1751190"/>
              <a:chExt cx="858331" cy="662414"/>
            </a:xfrm>
          </p:grpSpPr>
          <p:sp>
            <p:nvSpPr>
              <p:cNvPr id="6141" name="Google Shape;6141;p37"/>
              <p:cNvSpPr/>
              <p:nvPr/>
            </p:nvSpPr>
            <p:spPr>
              <a:xfrm>
                <a:off x="5536769" y="1751190"/>
                <a:ext cx="524651" cy="662124"/>
              </a:xfrm>
              <a:custGeom>
                <a:avLst/>
                <a:gdLst/>
                <a:ahLst/>
                <a:cxnLst/>
                <a:rect l="l" t="t" r="r" b="b"/>
                <a:pathLst>
                  <a:path w="524651" h="662124" extrusionOk="0">
                    <a:moveTo>
                      <a:pt x="10856" y="658506"/>
                    </a:moveTo>
                    <a:cubicBezTo>
                      <a:pt x="8443" y="463125"/>
                      <a:pt x="2413" y="278598"/>
                      <a:pt x="0" y="83217"/>
                    </a:cubicBezTo>
                    <a:lnTo>
                      <a:pt x="249661" y="0"/>
                    </a:lnTo>
                    <a:lnTo>
                      <a:pt x="521033" y="68746"/>
                    </a:lnTo>
                    <a:lnTo>
                      <a:pt x="524651" y="662124"/>
                    </a:lnTo>
                    <a:lnTo>
                      <a:pt x="10856" y="658506"/>
                    </a:lnTo>
                    <a:close/>
                  </a:path>
                </a:pathLst>
              </a:custGeom>
              <a:solidFill>
                <a:srgbClr val="E0EBF1"/>
              </a:solidFill>
              <a:ln w="12700" cap="flat" cmpd="sng">
                <a:solidFill>
                  <a:srgbClr val="0000A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6142" name="Google Shape;6142;p37"/>
              <p:cNvSpPr/>
              <p:nvPr/>
            </p:nvSpPr>
            <p:spPr>
              <a:xfrm>
                <a:off x="5203089" y="1921244"/>
                <a:ext cx="651290" cy="492070"/>
              </a:xfrm>
              <a:custGeom>
                <a:avLst/>
                <a:gdLst/>
                <a:ahLst/>
                <a:cxnLst/>
                <a:rect l="l" t="t" r="r" b="b"/>
                <a:pathLst>
                  <a:path w="651290" h="492070" extrusionOk="0">
                    <a:moveTo>
                      <a:pt x="3618" y="492070"/>
                    </a:moveTo>
                    <a:lnTo>
                      <a:pt x="0" y="141108"/>
                    </a:lnTo>
                    <a:lnTo>
                      <a:pt x="423338" y="0"/>
                    </a:lnTo>
                    <a:lnTo>
                      <a:pt x="647672" y="57891"/>
                    </a:lnTo>
                    <a:lnTo>
                      <a:pt x="651290" y="492070"/>
                    </a:lnTo>
                    <a:lnTo>
                      <a:pt x="3618" y="492070"/>
                    </a:lnTo>
                    <a:close/>
                  </a:path>
                </a:pathLst>
              </a:custGeom>
              <a:solidFill>
                <a:srgbClr val="E0EBF1"/>
              </a:solidFill>
              <a:ln w="12700" cap="flat" cmpd="sng">
                <a:solidFill>
                  <a:srgbClr val="0000A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cxnSp>
            <p:nvCxnSpPr>
              <p:cNvPr id="6143" name="Google Shape;6143;p37"/>
              <p:cNvCxnSpPr/>
              <p:nvPr/>
            </p:nvCxnSpPr>
            <p:spPr>
              <a:xfrm rot="10800000" flipH="1">
                <a:off x="5270526" y="2029553"/>
                <a:ext cx="295249" cy="73468"/>
              </a:xfrm>
              <a:prstGeom prst="straightConnector1">
                <a:avLst/>
              </a:prstGeom>
              <a:noFill/>
              <a:ln w="44450" cap="flat" cmpd="sng">
                <a:solidFill>
                  <a:schemeClr val="lt1"/>
                </a:solidFill>
                <a:prstDash val="solid"/>
                <a:miter lim="800000"/>
                <a:headEnd type="none" w="sm" len="sm"/>
                <a:tailEnd type="none" w="sm" len="sm"/>
              </a:ln>
            </p:spPr>
          </p:cxnSp>
          <p:cxnSp>
            <p:nvCxnSpPr>
              <p:cNvPr id="6144" name="Google Shape;6144;p37"/>
              <p:cNvCxnSpPr/>
              <p:nvPr/>
            </p:nvCxnSpPr>
            <p:spPr>
              <a:xfrm rot="10800000" flipH="1">
                <a:off x="5275406" y="2261710"/>
                <a:ext cx="290369" cy="16752"/>
              </a:xfrm>
              <a:prstGeom prst="straightConnector1">
                <a:avLst/>
              </a:prstGeom>
              <a:noFill/>
              <a:ln w="44450" cap="flat" cmpd="sng">
                <a:solidFill>
                  <a:schemeClr val="lt1"/>
                </a:solidFill>
                <a:prstDash val="solid"/>
                <a:miter lim="800000"/>
                <a:headEnd type="none" w="sm" len="sm"/>
                <a:tailEnd type="none" w="sm" len="sm"/>
              </a:ln>
            </p:spPr>
          </p:cxnSp>
          <p:cxnSp>
            <p:nvCxnSpPr>
              <p:cNvPr id="6145" name="Google Shape;6145;p37"/>
              <p:cNvCxnSpPr/>
              <p:nvPr/>
            </p:nvCxnSpPr>
            <p:spPr>
              <a:xfrm rot="10800000" flipH="1">
                <a:off x="5275406" y="2151772"/>
                <a:ext cx="290369" cy="48402"/>
              </a:xfrm>
              <a:prstGeom prst="straightConnector1">
                <a:avLst/>
              </a:prstGeom>
              <a:noFill/>
              <a:ln w="44450" cap="flat" cmpd="sng">
                <a:solidFill>
                  <a:schemeClr val="lt1"/>
                </a:solidFill>
                <a:prstDash val="solid"/>
                <a:miter lim="800000"/>
                <a:headEnd type="none" w="sm" len="sm"/>
                <a:tailEnd type="none" w="sm" len="sm"/>
              </a:ln>
            </p:spPr>
          </p:cxnSp>
          <p:cxnSp>
            <p:nvCxnSpPr>
              <p:cNvPr id="6146" name="Google Shape;6146;p37"/>
              <p:cNvCxnSpPr/>
              <p:nvPr/>
            </p:nvCxnSpPr>
            <p:spPr>
              <a:xfrm>
                <a:off x="5270094" y="2354086"/>
                <a:ext cx="295681" cy="0"/>
              </a:xfrm>
              <a:prstGeom prst="straightConnector1">
                <a:avLst/>
              </a:prstGeom>
              <a:noFill/>
              <a:ln w="44450" cap="flat" cmpd="sng">
                <a:solidFill>
                  <a:schemeClr val="lt1"/>
                </a:solidFill>
                <a:prstDash val="solid"/>
                <a:miter lim="800000"/>
                <a:headEnd type="none" w="sm" len="sm"/>
                <a:tailEnd type="none" w="sm" len="sm"/>
              </a:ln>
            </p:spPr>
          </p:cxnSp>
          <p:cxnSp>
            <p:nvCxnSpPr>
              <p:cNvPr id="6147" name="Google Shape;6147;p37"/>
              <p:cNvCxnSpPr/>
              <p:nvPr/>
            </p:nvCxnSpPr>
            <p:spPr>
              <a:xfrm rot="10800000">
                <a:off x="5950242" y="1866900"/>
                <a:ext cx="0" cy="465273"/>
              </a:xfrm>
              <a:prstGeom prst="straightConnector1">
                <a:avLst/>
              </a:prstGeom>
              <a:noFill/>
              <a:ln w="44450" cap="flat" cmpd="sng">
                <a:solidFill>
                  <a:schemeClr val="lt1"/>
                </a:solidFill>
                <a:prstDash val="dash"/>
                <a:miter lim="800000"/>
                <a:headEnd type="none" w="sm" len="sm"/>
                <a:tailEnd type="none" w="sm" len="sm"/>
              </a:ln>
            </p:spPr>
          </p:cxnSp>
          <p:cxnSp>
            <p:nvCxnSpPr>
              <p:cNvPr id="6148" name="Google Shape;6148;p37"/>
              <p:cNvCxnSpPr/>
              <p:nvPr/>
            </p:nvCxnSpPr>
            <p:spPr>
              <a:xfrm>
                <a:off x="5628589" y="1936750"/>
                <a:ext cx="0" cy="476854"/>
              </a:xfrm>
              <a:prstGeom prst="straightConnector1">
                <a:avLst/>
              </a:prstGeom>
              <a:noFill/>
              <a:ln w="15875" cap="flat" cmpd="sng">
                <a:solidFill>
                  <a:srgbClr val="0000A8"/>
                </a:solidFill>
                <a:prstDash val="solid"/>
                <a:miter lim="800000"/>
                <a:headEnd type="none" w="sm" len="sm"/>
                <a:tailEnd type="none" w="sm" len="sm"/>
              </a:ln>
            </p:spPr>
          </p:cxnSp>
        </p:grpSp>
        <p:sp>
          <p:nvSpPr>
            <p:cNvPr id="6149" name="Google Shape;6149;p37"/>
            <p:cNvSpPr/>
            <p:nvPr/>
          </p:nvSpPr>
          <p:spPr>
            <a:xfrm>
              <a:off x="9540813" y="1689054"/>
              <a:ext cx="1497864" cy="1386455"/>
            </a:xfrm>
            <a:custGeom>
              <a:avLst/>
              <a:gdLst/>
              <a:ahLst/>
              <a:cxnLst/>
              <a:rect l="l" t="t" r="r" b="b"/>
              <a:pathLst>
                <a:path w="1634267" h="1796376" extrusionOk="0">
                  <a:moveTo>
                    <a:pt x="147252" y="113266"/>
                  </a:moveTo>
                  <a:cubicBezTo>
                    <a:pt x="-139307" y="245497"/>
                    <a:pt x="69849" y="655289"/>
                    <a:pt x="131452" y="927943"/>
                  </a:cubicBezTo>
                  <a:cubicBezTo>
                    <a:pt x="193055" y="1200597"/>
                    <a:pt x="345759" y="1645108"/>
                    <a:pt x="516868" y="1749191"/>
                  </a:cubicBezTo>
                  <a:cubicBezTo>
                    <a:pt x="687977" y="1853274"/>
                    <a:pt x="1013294" y="1784070"/>
                    <a:pt x="1158108" y="1552442"/>
                  </a:cubicBezTo>
                  <a:cubicBezTo>
                    <a:pt x="1302922" y="1320814"/>
                    <a:pt x="1525272" y="1647197"/>
                    <a:pt x="1598914" y="1498556"/>
                  </a:cubicBezTo>
                  <a:cubicBezTo>
                    <a:pt x="1672556" y="1349916"/>
                    <a:pt x="1609877" y="897136"/>
                    <a:pt x="1599962" y="660599"/>
                  </a:cubicBezTo>
                  <a:cubicBezTo>
                    <a:pt x="1590047" y="424062"/>
                    <a:pt x="1578419" y="187943"/>
                    <a:pt x="1539426" y="79335"/>
                  </a:cubicBezTo>
                  <a:cubicBezTo>
                    <a:pt x="1500433" y="-29273"/>
                    <a:pt x="1202565" y="3293"/>
                    <a:pt x="970536" y="8948"/>
                  </a:cubicBezTo>
                  <a:cubicBezTo>
                    <a:pt x="738507" y="14603"/>
                    <a:pt x="433811" y="-18965"/>
                    <a:pt x="147252" y="113266"/>
                  </a:cubicBezTo>
                  <a:close/>
                </a:path>
              </a:pathLst>
            </a:custGeom>
            <a:gradFill>
              <a:gsLst>
                <a:gs pos="0">
                  <a:srgbClr val="9CDFF9"/>
                </a:gs>
                <a:gs pos="57000">
                  <a:srgbClr val="DDEAF6"/>
                </a:gs>
                <a:gs pos="100000">
                  <a:schemeClr val="lt1"/>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6150" name="Google Shape;6150;p37"/>
            <p:cNvSpPr txBox="1"/>
            <p:nvPr/>
          </p:nvSpPr>
          <p:spPr>
            <a:xfrm>
              <a:off x="9427201" y="1758207"/>
              <a:ext cx="1725088" cy="286232"/>
            </a:xfrm>
            <a:prstGeom prst="rect">
              <a:avLst/>
            </a:prstGeom>
            <a:no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Clr>
                  <a:srgbClr val="000000"/>
                </a:buClr>
                <a:buSzPts val="1400"/>
                <a:buFont typeface="Calibri"/>
                <a:buNone/>
              </a:pPr>
              <a:r>
                <a:rPr lang="en-US" sz="1400" b="0" i="0" u="none" strike="noStrike" cap="none">
                  <a:solidFill>
                    <a:srgbClr val="000000"/>
                  </a:solidFill>
                  <a:latin typeface="Calibri"/>
                  <a:ea typeface="Calibri"/>
                  <a:cs typeface="Calibri"/>
                  <a:sym typeface="Calibri"/>
                </a:rPr>
                <a:t>national or global ISP</a:t>
              </a:r>
              <a:endParaRPr/>
            </a:p>
          </p:txBody>
        </p:sp>
        <p:sp>
          <p:nvSpPr>
            <p:cNvPr id="6151" name="Google Shape;6151;p37"/>
            <p:cNvSpPr/>
            <p:nvPr/>
          </p:nvSpPr>
          <p:spPr>
            <a:xfrm>
              <a:off x="9279068" y="3584920"/>
              <a:ext cx="305749" cy="197847"/>
            </a:xfrm>
            <a:prstGeom prst="rect">
              <a:avLst/>
            </a:prstGeom>
            <a:solidFill>
              <a:srgbClr val="9CDFF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6152" name="Google Shape;6152;p37"/>
            <p:cNvSpPr txBox="1"/>
            <p:nvPr/>
          </p:nvSpPr>
          <p:spPr>
            <a:xfrm>
              <a:off x="8766162" y="3354931"/>
              <a:ext cx="1040639" cy="480131"/>
            </a:xfrm>
            <a:prstGeom prst="rect">
              <a:avLst/>
            </a:prstGeom>
            <a:no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Clr>
                  <a:srgbClr val="000000"/>
                </a:buClr>
                <a:buSzPts val="1400"/>
                <a:buFont typeface="Calibri"/>
                <a:buNone/>
              </a:pPr>
              <a:r>
                <a:rPr lang="en-US" sz="1400" b="0" i="0" u="none" strike="noStrike" cap="none">
                  <a:solidFill>
                    <a:srgbClr val="000000"/>
                  </a:solidFill>
                  <a:latin typeface="Calibri"/>
                  <a:ea typeface="Calibri"/>
                  <a:cs typeface="Calibri"/>
                  <a:sym typeface="Calibri"/>
                </a:rPr>
                <a:t>local or regional ISP</a:t>
              </a:r>
              <a:endParaRPr/>
            </a:p>
          </p:txBody>
        </p:sp>
        <p:sp>
          <p:nvSpPr>
            <p:cNvPr id="6153" name="Google Shape;6153;p37"/>
            <p:cNvSpPr txBox="1"/>
            <p:nvPr/>
          </p:nvSpPr>
          <p:spPr>
            <a:xfrm>
              <a:off x="10917767" y="4584949"/>
              <a:ext cx="813043" cy="383182"/>
            </a:xfrm>
            <a:prstGeom prst="rect">
              <a:avLst/>
            </a:prstGeom>
            <a:no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Clr>
                  <a:srgbClr val="000000"/>
                </a:buClr>
                <a:buSzPts val="1050"/>
                <a:buFont typeface="Calibri"/>
                <a:buNone/>
              </a:pPr>
              <a:r>
                <a:rPr lang="en-US" sz="1050" b="0" i="0" u="none" strike="noStrike" cap="none">
                  <a:solidFill>
                    <a:srgbClr val="000000"/>
                  </a:solidFill>
                  <a:latin typeface="Calibri"/>
                  <a:ea typeface="Calibri"/>
                  <a:cs typeface="Calibri"/>
                  <a:sym typeface="Calibri"/>
                </a:rPr>
                <a:t>datacenter </a:t>
              </a:r>
              <a:endParaRPr/>
            </a:p>
            <a:p>
              <a:pPr marL="0" marR="0" lvl="0" indent="0" algn="l" rtl="0">
                <a:lnSpc>
                  <a:spcPct val="90000"/>
                </a:lnSpc>
                <a:spcBef>
                  <a:spcPts val="0"/>
                </a:spcBef>
                <a:spcAft>
                  <a:spcPts val="0"/>
                </a:spcAft>
                <a:buClr>
                  <a:srgbClr val="000000"/>
                </a:buClr>
                <a:buSzPts val="1050"/>
                <a:buFont typeface="Calibri"/>
                <a:buNone/>
              </a:pPr>
              <a:r>
                <a:rPr lang="en-US" sz="1050" b="0" i="0" u="none" strike="noStrike" cap="none">
                  <a:solidFill>
                    <a:srgbClr val="000000"/>
                  </a:solidFill>
                  <a:latin typeface="Calibri"/>
                  <a:ea typeface="Calibri"/>
                  <a:cs typeface="Calibri"/>
                  <a:sym typeface="Calibri"/>
                </a:rPr>
                <a:t>network</a:t>
              </a:r>
              <a:endParaRPr/>
            </a:p>
          </p:txBody>
        </p:sp>
        <p:sp>
          <p:nvSpPr>
            <p:cNvPr id="6154" name="Google Shape;6154;p37"/>
            <p:cNvSpPr txBox="1"/>
            <p:nvPr/>
          </p:nvSpPr>
          <p:spPr>
            <a:xfrm>
              <a:off x="10063018" y="4135260"/>
              <a:ext cx="843051" cy="674031"/>
            </a:xfrm>
            <a:prstGeom prst="rect">
              <a:avLst/>
            </a:prstGeom>
            <a:no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Clr>
                  <a:srgbClr val="000000"/>
                </a:buClr>
                <a:buSzPts val="1400"/>
                <a:buFont typeface="Calibri"/>
                <a:buNone/>
              </a:pPr>
              <a:r>
                <a:rPr lang="en-US" sz="1400" b="0" i="0" u="none" strike="noStrike" cap="none">
                  <a:solidFill>
                    <a:srgbClr val="000000"/>
                  </a:solidFill>
                  <a:latin typeface="Calibri"/>
                  <a:ea typeface="Calibri"/>
                  <a:cs typeface="Calibri"/>
                  <a:sym typeface="Calibri"/>
                </a:rPr>
                <a:t>content </a:t>
              </a:r>
              <a:endParaRPr/>
            </a:p>
            <a:p>
              <a:pPr marL="0" marR="0" lvl="0" indent="0" algn="l" rtl="0">
                <a:lnSpc>
                  <a:spcPct val="90000"/>
                </a:lnSpc>
                <a:spcBef>
                  <a:spcPts val="0"/>
                </a:spcBef>
                <a:spcAft>
                  <a:spcPts val="0"/>
                </a:spcAft>
                <a:buClr>
                  <a:srgbClr val="000000"/>
                </a:buClr>
                <a:buSzPts val="1400"/>
                <a:buFont typeface="Calibri"/>
                <a:buNone/>
              </a:pPr>
              <a:r>
                <a:rPr lang="en-US" sz="1400" b="0" i="0" u="none" strike="noStrike" cap="none">
                  <a:solidFill>
                    <a:srgbClr val="000000"/>
                  </a:solidFill>
                  <a:latin typeface="Calibri"/>
                  <a:ea typeface="Calibri"/>
                  <a:cs typeface="Calibri"/>
                  <a:sym typeface="Calibri"/>
                </a:rPr>
                <a:t>provider </a:t>
              </a:r>
              <a:endParaRPr/>
            </a:p>
            <a:p>
              <a:pPr marL="0" marR="0" lvl="0" indent="0" algn="l" rtl="0">
                <a:lnSpc>
                  <a:spcPct val="90000"/>
                </a:lnSpc>
                <a:spcBef>
                  <a:spcPts val="0"/>
                </a:spcBef>
                <a:spcAft>
                  <a:spcPts val="0"/>
                </a:spcAft>
                <a:buClr>
                  <a:srgbClr val="000000"/>
                </a:buClr>
                <a:buSzPts val="1400"/>
                <a:buFont typeface="Calibri"/>
                <a:buNone/>
              </a:pPr>
              <a:r>
                <a:rPr lang="en-US" sz="1400" b="0" i="0" u="none" strike="noStrike" cap="none">
                  <a:solidFill>
                    <a:srgbClr val="000000"/>
                  </a:solidFill>
                  <a:latin typeface="Calibri"/>
                  <a:ea typeface="Calibri"/>
                  <a:cs typeface="Calibri"/>
                  <a:sym typeface="Calibri"/>
                </a:rPr>
                <a:t>network</a:t>
              </a:r>
              <a:endParaRPr sz="1000" b="0" i="0" u="none" strike="noStrike" cap="none">
                <a:solidFill>
                  <a:srgbClr val="000000"/>
                </a:solidFill>
                <a:latin typeface="Calibri"/>
                <a:ea typeface="Calibri"/>
                <a:cs typeface="Calibri"/>
                <a:sym typeface="Calibri"/>
              </a:endParaRPr>
            </a:p>
          </p:txBody>
        </p:sp>
        <p:cxnSp>
          <p:nvCxnSpPr>
            <p:cNvPr id="6155" name="Google Shape;6155;p37"/>
            <p:cNvCxnSpPr/>
            <p:nvPr/>
          </p:nvCxnSpPr>
          <p:spPr>
            <a:xfrm rot="10800000">
              <a:off x="10559920" y="3487137"/>
              <a:ext cx="412964" cy="63712"/>
            </a:xfrm>
            <a:prstGeom prst="straightConnector1">
              <a:avLst/>
            </a:prstGeom>
            <a:noFill/>
            <a:ln w="9525" cap="flat" cmpd="sng">
              <a:solidFill>
                <a:schemeClr val="dk1"/>
              </a:solidFill>
              <a:prstDash val="solid"/>
              <a:miter lim="800000"/>
              <a:headEnd type="none" w="sm" len="sm"/>
              <a:tailEnd type="none" w="sm" len="sm"/>
            </a:ln>
          </p:spPr>
        </p:cxnSp>
        <p:cxnSp>
          <p:nvCxnSpPr>
            <p:cNvPr id="6156" name="Google Shape;6156;p37"/>
            <p:cNvCxnSpPr/>
            <p:nvPr/>
          </p:nvCxnSpPr>
          <p:spPr>
            <a:xfrm rot="10800000">
              <a:off x="10660835" y="3547696"/>
              <a:ext cx="345866" cy="738975"/>
            </a:xfrm>
            <a:prstGeom prst="straightConnector1">
              <a:avLst/>
            </a:prstGeom>
            <a:noFill/>
            <a:ln w="9525" cap="flat" cmpd="sng">
              <a:solidFill>
                <a:schemeClr val="dk1"/>
              </a:solidFill>
              <a:prstDash val="solid"/>
              <a:miter lim="800000"/>
              <a:headEnd type="none" w="sm" len="sm"/>
              <a:tailEnd type="none" w="sm" len="sm"/>
            </a:ln>
          </p:spPr>
        </p:cxnSp>
        <p:cxnSp>
          <p:nvCxnSpPr>
            <p:cNvPr id="6157" name="Google Shape;6157;p37"/>
            <p:cNvCxnSpPr/>
            <p:nvPr/>
          </p:nvCxnSpPr>
          <p:spPr>
            <a:xfrm rot="10800000" flipH="1">
              <a:off x="10636897" y="3540433"/>
              <a:ext cx="335987" cy="395340"/>
            </a:xfrm>
            <a:prstGeom prst="straightConnector1">
              <a:avLst/>
            </a:prstGeom>
            <a:noFill/>
            <a:ln w="9525" cap="flat" cmpd="sng">
              <a:solidFill>
                <a:schemeClr val="dk1"/>
              </a:solidFill>
              <a:prstDash val="solid"/>
              <a:miter lim="800000"/>
              <a:headEnd type="none" w="sm" len="sm"/>
              <a:tailEnd type="none" w="sm" len="sm"/>
            </a:ln>
          </p:spPr>
        </p:cxnSp>
        <p:cxnSp>
          <p:nvCxnSpPr>
            <p:cNvPr id="6158" name="Google Shape;6158;p37"/>
            <p:cNvCxnSpPr/>
            <p:nvPr/>
          </p:nvCxnSpPr>
          <p:spPr>
            <a:xfrm rot="10800000">
              <a:off x="10570774" y="3501908"/>
              <a:ext cx="1" cy="485748"/>
            </a:xfrm>
            <a:prstGeom prst="straightConnector1">
              <a:avLst/>
            </a:prstGeom>
            <a:noFill/>
            <a:ln w="9525" cap="flat" cmpd="sng">
              <a:solidFill>
                <a:schemeClr val="dk1"/>
              </a:solidFill>
              <a:prstDash val="solid"/>
              <a:miter lim="800000"/>
              <a:headEnd type="none" w="sm" len="sm"/>
              <a:tailEnd type="none" w="sm" len="sm"/>
            </a:ln>
          </p:spPr>
        </p:cxnSp>
        <p:cxnSp>
          <p:nvCxnSpPr>
            <p:cNvPr id="6159" name="Google Shape;6159;p37"/>
            <p:cNvCxnSpPr/>
            <p:nvPr/>
          </p:nvCxnSpPr>
          <p:spPr>
            <a:xfrm rot="10800000">
              <a:off x="10550620" y="3978654"/>
              <a:ext cx="508543" cy="348647"/>
            </a:xfrm>
            <a:prstGeom prst="straightConnector1">
              <a:avLst/>
            </a:prstGeom>
            <a:noFill/>
            <a:ln w="9525" cap="flat" cmpd="sng">
              <a:solidFill>
                <a:schemeClr val="dk1"/>
              </a:solidFill>
              <a:prstDash val="solid"/>
              <a:miter lim="800000"/>
              <a:headEnd type="none" w="sm" len="sm"/>
              <a:tailEnd type="none" w="sm" len="sm"/>
            </a:ln>
          </p:spPr>
        </p:cxnSp>
        <p:cxnSp>
          <p:nvCxnSpPr>
            <p:cNvPr id="6160" name="Google Shape;6160;p37"/>
            <p:cNvCxnSpPr/>
            <p:nvPr/>
          </p:nvCxnSpPr>
          <p:spPr>
            <a:xfrm rot="10800000">
              <a:off x="9895195" y="3994754"/>
              <a:ext cx="655425" cy="0"/>
            </a:xfrm>
            <a:prstGeom prst="straightConnector1">
              <a:avLst/>
            </a:prstGeom>
            <a:noFill/>
            <a:ln w="9525" cap="flat" cmpd="sng">
              <a:solidFill>
                <a:schemeClr val="dk1"/>
              </a:solidFill>
              <a:prstDash val="solid"/>
              <a:miter lim="800000"/>
              <a:headEnd type="none" w="sm" len="sm"/>
              <a:tailEnd type="none" w="sm" len="sm"/>
            </a:ln>
          </p:spPr>
        </p:cxnSp>
        <p:cxnSp>
          <p:nvCxnSpPr>
            <p:cNvPr id="6161" name="Google Shape;6161;p37"/>
            <p:cNvCxnSpPr/>
            <p:nvPr/>
          </p:nvCxnSpPr>
          <p:spPr>
            <a:xfrm rot="10800000">
              <a:off x="9219616" y="3994754"/>
              <a:ext cx="655425" cy="0"/>
            </a:xfrm>
            <a:prstGeom prst="straightConnector1">
              <a:avLst/>
            </a:prstGeom>
            <a:noFill/>
            <a:ln w="9525" cap="flat" cmpd="sng">
              <a:solidFill>
                <a:schemeClr val="dk1"/>
              </a:solidFill>
              <a:prstDash val="solid"/>
              <a:miter lim="800000"/>
              <a:headEnd type="none" w="sm" len="sm"/>
              <a:tailEnd type="none" w="sm" len="sm"/>
            </a:ln>
          </p:spPr>
        </p:cxnSp>
        <p:cxnSp>
          <p:nvCxnSpPr>
            <p:cNvPr id="6162" name="Google Shape;6162;p37"/>
            <p:cNvCxnSpPr/>
            <p:nvPr/>
          </p:nvCxnSpPr>
          <p:spPr>
            <a:xfrm flipH="1">
              <a:off x="9276868" y="3414684"/>
              <a:ext cx="382424" cy="517050"/>
            </a:xfrm>
            <a:prstGeom prst="straightConnector1">
              <a:avLst/>
            </a:prstGeom>
            <a:noFill/>
            <a:ln w="9525" cap="flat" cmpd="sng">
              <a:solidFill>
                <a:schemeClr val="dk1"/>
              </a:solidFill>
              <a:prstDash val="solid"/>
              <a:miter lim="800000"/>
              <a:headEnd type="none" w="sm" len="sm"/>
              <a:tailEnd type="none" w="sm" len="sm"/>
            </a:ln>
          </p:spPr>
        </p:cxnSp>
        <p:cxnSp>
          <p:nvCxnSpPr>
            <p:cNvPr id="6163" name="Google Shape;6163;p37"/>
            <p:cNvCxnSpPr/>
            <p:nvPr/>
          </p:nvCxnSpPr>
          <p:spPr>
            <a:xfrm>
              <a:off x="9733069" y="3414684"/>
              <a:ext cx="0" cy="540294"/>
            </a:xfrm>
            <a:prstGeom prst="straightConnector1">
              <a:avLst/>
            </a:prstGeom>
            <a:noFill/>
            <a:ln w="9525" cap="flat" cmpd="sng">
              <a:solidFill>
                <a:schemeClr val="dk1"/>
              </a:solidFill>
              <a:prstDash val="solid"/>
              <a:miter lim="800000"/>
              <a:headEnd type="none" w="sm" len="sm"/>
              <a:tailEnd type="none" w="sm" len="sm"/>
            </a:ln>
          </p:spPr>
        </p:cxnSp>
        <p:cxnSp>
          <p:nvCxnSpPr>
            <p:cNvPr id="6164" name="Google Shape;6164;p37"/>
            <p:cNvCxnSpPr/>
            <p:nvPr/>
          </p:nvCxnSpPr>
          <p:spPr>
            <a:xfrm>
              <a:off x="10137668" y="2661704"/>
              <a:ext cx="488174" cy="839333"/>
            </a:xfrm>
            <a:prstGeom prst="straightConnector1">
              <a:avLst/>
            </a:prstGeom>
            <a:noFill/>
            <a:ln w="9525" cap="flat" cmpd="sng">
              <a:solidFill>
                <a:schemeClr val="dk1"/>
              </a:solidFill>
              <a:prstDash val="solid"/>
              <a:miter lim="800000"/>
              <a:headEnd type="none" w="sm" len="sm"/>
              <a:tailEnd type="none" w="sm" len="sm"/>
            </a:ln>
          </p:spPr>
        </p:cxnSp>
        <p:cxnSp>
          <p:nvCxnSpPr>
            <p:cNvPr id="6165" name="Google Shape;6165;p37"/>
            <p:cNvCxnSpPr/>
            <p:nvPr/>
          </p:nvCxnSpPr>
          <p:spPr>
            <a:xfrm flipH="1">
              <a:off x="9798719" y="2602025"/>
              <a:ext cx="380432" cy="694807"/>
            </a:xfrm>
            <a:prstGeom prst="straightConnector1">
              <a:avLst/>
            </a:prstGeom>
            <a:noFill/>
            <a:ln w="12700" cap="flat" cmpd="sng">
              <a:solidFill>
                <a:schemeClr val="dk1"/>
              </a:solidFill>
              <a:prstDash val="solid"/>
              <a:miter lim="800000"/>
              <a:headEnd type="none" w="sm" len="sm"/>
              <a:tailEnd type="none" w="sm" len="sm"/>
            </a:ln>
          </p:spPr>
        </p:cxnSp>
        <p:cxnSp>
          <p:nvCxnSpPr>
            <p:cNvPr id="6166" name="Google Shape;6166;p37"/>
            <p:cNvCxnSpPr/>
            <p:nvPr/>
          </p:nvCxnSpPr>
          <p:spPr>
            <a:xfrm flipH="1">
              <a:off x="10100635" y="2076444"/>
              <a:ext cx="761467" cy="577355"/>
            </a:xfrm>
            <a:prstGeom prst="straightConnector1">
              <a:avLst/>
            </a:prstGeom>
            <a:noFill/>
            <a:ln w="12700" cap="flat" cmpd="sng">
              <a:solidFill>
                <a:schemeClr val="dk1"/>
              </a:solidFill>
              <a:prstDash val="solid"/>
              <a:miter lim="800000"/>
              <a:headEnd type="none" w="sm" len="sm"/>
              <a:tailEnd type="none" w="sm" len="sm"/>
            </a:ln>
          </p:spPr>
        </p:cxnSp>
        <p:cxnSp>
          <p:nvCxnSpPr>
            <p:cNvPr id="6167" name="Google Shape;6167;p37"/>
            <p:cNvCxnSpPr/>
            <p:nvPr/>
          </p:nvCxnSpPr>
          <p:spPr>
            <a:xfrm flipH="1">
              <a:off x="10100635" y="2175325"/>
              <a:ext cx="3970" cy="518461"/>
            </a:xfrm>
            <a:prstGeom prst="straightConnector1">
              <a:avLst/>
            </a:prstGeom>
            <a:noFill/>
            <a:ln w="12700" cap="flat" cmpd="sng">
              <a:solidFill>
                <a:schemeClr val="dk1"/>
              </a:solidFill>
              <a:prstDash val="solid"/>
              <a:miter lim="800000"/>
              <a:headEnd type="none" w="sm" len="sm"/>
              <a:tailEnd type="none" w="sm" len="sm"/>
            </a:ln>
          </p:spPr>
        </p:cxnSp>
        <p:cxnSp>
          <p:nvCxnSpPr>
            <p:cNvPr id="6168" name="Google Shape;6168;p37"/>
            <p:cNvCxnSpPr/>
            <p:nvPr/>
          </p:nvCxnSpPr>
          <p:spPr>
            <a:xfrm flipH="1">
              <a:off x="10672135" y="2107518"/>
              <a:ext cx="149360" cy="518461"/>
            </a:xfrm>
            <a:prstGeom prst="straightConnector1">
              <a:avLst/>
            </a:prstGeom>
            <a:noFill/>
            <a:ln w="12700" cap="flat" cmpd="sng">
              <a:solidFill>
                <a:schemeClr val="dk1"/>
              </a:solidFill>
              <a:prstDash val="solid"/>
              <a:miter lim="800000"/>
              <a:headEnd type="none" w="sm" len="sm"/>
              <a:tailEnd type="none" w="sm" len="sm"/>
            </a:ln>
          </p:spPr>
        </p:cxnSp>
        <p:cxnSp>
          <p:nvCxnSpPr>
            <p:cNvPr id="6169" name="Google Shape;6169;p37"/>
            <p:cNvCxnSpPr/>
            <p:nvPr/>
          </p:nvCxnSpPr>
          <p:spPr>
            <a:xfrm flipH="1">
              <a:off x="10142166" y="2625979"/>
              <a:ext cx="574283" cy="27820"/>
            </a:xfrm>
            <a:prstGeom prst="straightConnector1">
              <a:avLst/>
            </a:prstGeom>
            <a:noFill/>
            <a:ln w="12700" cap="flat" cmpd="sng">
              <a:solidFill>
                <a:schemeClr val="dk1"/>
              </a:solidFill>
              <a:prstDash val="solid"/>
              <a:miter lim="800000"/>
              <a:headEnd type="none" w="sm" len="sm"/>
              <a:tailEnd type="none" w="sm" len="sm"/>
            </a:ln>
          </p:spPr>
        </p:cxnSp>
        <p:cxnSp>
          <p:nvCxnSpPr>
            <p:cNvPr id="6170" name="Google Shape;6170;p37"/>
            <p:cNvCxnSpPr/>
            <p:nvPr/>
          </p:nvCxnSpPr>
          <p:spPr>
            <a:xfrm flipH="1">
              <a:off x="10069542" y="2076444"/>
              <a:ext cx="788589" cy="98881"/>
            </a:xfrm>
            <a:prstGeom prst="straightConnector1">
              <a:avLst/>
            </a:prstGeom>
            <a:noFill/>
            <a:ln w="12700" cap="flat" cmpd="sng">
              <a:solidFill>
                <a:schemeClr val="dk1"/>
              </a:solidFill>
              <a:prstDash val="solid"/>
              <a:miter lim="800000"/>
              <a:headEnd type="none" w="sm" len="sm"/>
              <a:tailEnd type="none" w="sm" len="sm"/>
            </a:ln>
          </p:spPr>
        </p:cxnSp>
        <p:cxnSp>
          <p:nvCxnSpPr>
            <p:cNvPr id="6171" name="Google Shape;6171;p37"/>
            <p:cNvCxnSpPr/>
            <p:nvPr/>
          </p:nvCxnSpPr>
          <p:spPr>
            <a:xfrm flipH="1">
              <a:off x="10862103" y="2034337"/>
              <a:ext cx="279002" cy="42107"/>
            </a:xfrm>
            <a:prstGeom prst="straightConnector1">
              <a:avLst/>
            </a:prstGeom>
            <a:noFill/>
            <a:ln w="12700" cap="flat" cmpd="sng">
              <a:solidFill>
                <a:schemeClr val="dk1"/>
              </a:solidFill>
              <a:prstDash val="solid"/>
              <a:miter lim="800000"/>
              <a:headEnd type="none" w="sm" len="sm"/>
              <a:tailEnd type="none" w="sm" len="sm"/>
            </a:ln>
          </p:spPr>
        </p:cxnSp>
        <p:cxnSp>
          <p:nvCxnSpPr>
            <p:cNvPr id="6172" name="Google Shape;6172;p37"/>
            <p:cNvCxnSpPr/>
            <p:nvPr/>
          </p:nvCxnSpPr>
          <p:spPr>
            <a:xfrm rot="10800000">
              <a:off x="10681994" y="2625979"/>
              <a:ext cx="353541" cy="67807"/>
            </a:xfrm>
            <a:prstGeom prst="straightConnector1">
              <a:avLst/>
            </a:prstGeom>
            <a:noFill/>
            <a:ln w="12700" cap="flat" cmpd="sng">
              <a:solidFill>
                <a:schemeClr val="dk1"/>
              </a:solidFill>
              <a:prstDash val="solid"/>
              <a:miter lim="800000"/>
              <a:headEnd type="none" w="sm" len="sm"/>
              <a:tailEnd type="none" w="sm" len="sm"/>
            </a:ln>
          </p:spPr>
        </p:cxnSp>
        <p:cxnSp>
          <p:nvCxnSpPr>
            <p:cNvPr id="6173" name="Google Shape;6173;p37"/>
            <p:cNvCxnSpPr/>
            <p:nvPr/>
          </p:nvCxnSpPr>
          <p:spPr>
            <a:xfrm flipH="1">
              <a:off x="8769223" y="2175325"/>
              <a:ext cx="1300319" cy="606622"/>
            </a:xfrm>
            <a:prstGeom prst="straightConnector1">
              <a:avLst/>
            </a:prstGeom>
            <a:noFill/>
            <a:ln w="12700" cap="flat" cmpd="sng">
              <a:solidFill>
                <a:schemeClr val="dk1"/>
              </a:solidFill>
              <a:prstDash val="solid"/>
              <a:miter lim="800000"/>
              <a:headEnd type="none" w="sm" len="sm"/>
              <a:tailEnd type="none" w="sm" len="sm"/>
            </a:ln>
          </p:spPr>
        </p:cxnSp>
        <p:cxnSp>
          <p:nvCxnSpPr>
            <p:cNvPr id="6174" name="Google Shape;6174;p37"/>
            <p:cNvCxnSpPr/>
            <p:nvPr/>
          </p:nvCxnSpPr>
          <p:spPr>
            <a:xfrm rot="10800000" flipH="1">
              <a:off x="9378705" y="4020391"/>
              <a:ext cx="429324" cy="705603"/>
            </a:xfrm>
            <a:prstGeom prst="straightConnector1">
              <a:avLst/>
            </a:prstGeom>
            <a:noFill/>
            <a:ln w="9525" cap="flat" cmpd="sng">
              <a:solidFill>
                <a:schemeClr val="dk1"/>
              </a:solidFill>
              <a:prstDash val="solid"/>
              <a:round/>
              <a:headEnd type="none" w="med" len="med"/>
              <a:tailEnd type="none" w="med" len="med"/>
            </a:ln>
          </p:spPr>
        </p:cxnSp>
        <p:cxnSp>
          <p:nvCxnSpPr>
            <p:cNvPr id="6175" name="Google Shape;6175;p37"/>
            <p:cNvCxnSpPr/>
            <p:nvPr/>
          </p:nvCxnSpPr>
          <p:spPr>
            <a:xfrm rot="10800000" flipH="1">
              <a:off x="8244554" y="3954468"/>
              <a:ext cx="969051" cy="3175"/>
            </a:xfrm>
            <a:prstGeom prst="straightConnector1">
              <a:avLst/>
            </a:prstGeom>
            <a:noFill/>
            <a:ln w="9525" cap="flat" cmpd="sng">
              <a:solidFill>
                <a:schemeClr val="dk1"/>
              </a:solidFill>
              <a:prstDash val="solid"/>
              <a:round/>
              <a:headEnd type="none" w="med" len="med"/>
              <a:tailEnd type="none" w="med" len="med"/>
            </a:ln>
          </p:spPr>
        </p:cxnSp>
        <p:sp>
          <p:nvSpPr>
            <p:cNvPr id="6176" name="Google Shape;6176;p37"/>
            <p:cNvSpPr/>
            <p:nvPr/>
          </p:nvSpPr>
          <p:spPr>
            <a:xfrm>
              <a:off x="8174541" y="2200007"/>
              <a:ext cx="52388" cy="49485"/>
            </a:xfrm>
            <a:prstGeom prst="ellipse">
              <a:avLst/>
            </a:prstGeom>
            <a:solidFill>
              <a:schemeClr val="dk2"/>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grpSp>
          <p:nvGrpSpPr>
            <p:cNvPr id="6177" name="Google Shape;6177;p37"/>
            <p:cNvGrpSpPr/>
            <p:nvPr/>
          </p:nvGrpSpPr>
          <p:grpSpPr>
            <a:xfrm>
              <a:off x="10410609" y="3403150"/>
              <a:ext cx="353678" cy="198344"/>
              <a:chOff x="7493876" y="2774731"/>
              <a:chExt cx="1481958" cy="894622"/>
            </a:xfrm>
          </p:grpSpPr>
          <p:sp>
            <p:nvSpPr>
              <p:cNvPr id="6178" name="Google Shape;6178;p37"/>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6179" name="Google Shape;6179;p37"/>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6180" name="Google Shape;6180;p37"/>
              <p:cNvGrpSpPr/>
              <p:nvPr/>
            </p:nvGrpSpPr>
            <p:grpSpPr>
              <a:xfrm>
                <a:off x="7713663" y="2848339"/>
                <a:ext cx="1042107" cy="425543"/>
                <a:chOff x="7786941" y="2884917"/>
                <a:chExt cx="897649" cy="353919"/>
              </a:xfrm>
            </p:grpSpPr>
            <p:sp>
              <p:nvSpPr>
                <p:cNvPr id="6181" name="Google Shape;6181;p37"/>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6182" name="Google Shape;6182;p37"/>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6183" name="Google Shape;6183;p37"/>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6184" name="Google Shape;6184;p37"/>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nvGrpSpPr>
            <p:cNvPr id="6185" name="Google Shape;6185;p37"/>
            <p:cNvGrpSpPr/>
            <p:nvPr/>
          </p:nvGrpSpPr>
          <p:grpSpPr>
            <a:xfrm>
              <a:off x="9948724" y="2109304"/>
              <a:ext cx="353678" cy="198344"/>
              <a:chOff x="7493876" y="2774731"/>
              <a:chExt cx="1481958" cy="894622"/>
            </a:xfrm>
          </p:grpSpPr>
          <p:sp>
            <p:nvSpPr>
              <p:cNvPr id="6186" name="Google Shape;6186;p37"/>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6187" name="Google Shape;6187;p37"/>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6188" name="Google Shape;6188;p37"/>
              <p:cNvGrpSpPr/>
              <p:nvPr/>
            </p:nvGrpSpPr>
            <p:grpSpPr>
              <a:xfrm>
                <a:off x="7713663" y="2848339"/>
                <a:ext cx="1042107" cy="425543"/>
                <a:chOff x="7786941" y="2884917"/>
                <a:chExt cx="897649" cy="353919"/>
              </a:xfrm>
            </p:grpSpPr>
            <p:sp>
              <p:nvSpPr>
                <p:cNvPr id="6189" name="Google Shape;6189;p37"/>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6190" name="Google Shape;6190;p37"/>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6191" name="Google Shape;6191;p37"/>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6192" name="Google Shape;6192;p37"/>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nvGrpSpPr>
            <p:cNvPr id="6193" name="Google Shape;6193;p37"/>
            <p:cNvGrpSpPr/>
            <p:nvPr/>
          </p:nvGrpSpPr>
          <p:grpSpPr>
            <a:xfrm>
              <a:off x="10527214" y="2520379"/>
              <a:ext cx="353678" cy="198344"/>
              <a:chOff x="7493876" y="2774731"/>
              <a:chExt cx="1481958" cy="894622"/>
            </a:xfrm>
          </p:grpSpPr>
          <p:sp>
            <p:nvSpPr>
              <p:cNvPr id="6194" name="Google Shape;6194;p37"/>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6195" name="Google Shape;6195;p37"/>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6196" name="Google Shape;6196;p37"/>
              <p:cNvGrpSpPr/>
              <p:nvPr/>
            </p:nvGrpSpPr>
            <p:grpSpPr>
              <a:xfrm>
                <a:off x="7713663" y="2848339"/>
                <a:ext cx="1042107" cy="425543"/>
                <a:chOff x="7786941" y="2884917"/>
                <a:chExt cx="897649" cy="353919"/>
              </a:xfrm>
            </p:grpSpPr>
            <p:sp>
              <p:nvSpPr>
                <p:cNvPr id="6197" name="Google Shape;6197;p37"/>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6198" name="Google Shape;6198;p37"/>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6199" name="Google Shape;6199;p37"/>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6200" name="Google Shape;6200;p37"/>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nvGrpSpPr>
            <p:cNvPr id="6201" name="Google Shape;6201;p37"/>
            <p:cNvGrpSpPr/>
            <p:nvPr/>
          </p:nvGrpSpPr>
          <p:grpSpPr>
            <a:xfrm>
              <a:off x="10643825" y="2014975"/>
              <a:ext cx="353678" cy="198344"/>
              <a:chOff x="7493876" y="2774731"/>
              <a:chExt cx="1481958" cy="894622"/>
            </a:xfrm>
          </p:grpSpPr>
          <p:sp>
            <p:nvSpPr>
              <p:cNvPr id="6202" name="Google Shape;6202;p37"/>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6203" name="Google Shape;6203;p37"/>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6204" name="Google Shape;6204;p37"/>
              <p:cNvGrpSpPr/>
              <p:nvPr/>
            </p:nvGrpSpPr>
            <p:grpSpPr>
              <a:xfrm>
                <a:off x="7713663" y="2848339"/>
                <a:ext cx="1042107" cy="425543"/>
                <a:chOff x="7786941" y="2884917"/>
                <a:chExt cx="897649" cy="353919"/>
              </a:xfrm>
            </p:grpSpPr>
            <p:sp>
              <p:nvSpPr>
                <p:cNvPr id="6205" name="Google Shape;6205;p37"/>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6206" name="Google Shape;6206;p37"/>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6207" name="Google Shape;6207;p37"/>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6208" name="Google Shape;6208;p37"/>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nvGrpSpPr>
            <p:cNvPr id="6209" name="Google Shape;6209;p37"/>
            <p:cNvGrpSpPr/>
            <p:nvPr/>
          </p:nvGrpSpPr>
          <p:grpSpPr>
            <a:xfrm>
              <a:off x="9098788" y="3863636"/>
              <a:ext cx="367224" cy="240304"/>
              <a:chOff x="7493876" y="2774731"/>
              <a:chExt cx="1481958" cy="894622"/>
            </a:xfrm>
          </p:grpSpPr>
          <p:sp>
            <p:nvSpPr>
              <p:cNvPr id="6210" name="Google Shape;6210;p37"/>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6211" name="Google Shape;6211;p37"/>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6212" name="Google Shape;6212;p37"/>
              <p:cNvGrpSpPr/>
              <p:nvPr/>
            </p:nvGrpSpPr>
            <p:grpSpPr>
              <a:xfrm>
                <a:off x="7713663" y="2848339"/>
                <a:ext cx="1042107" cy="425543"/>
                <a:chOff x="7786941" y="2884917"/>
                <a:chExt cx="897649" cy="353919"/>
              </a:xfrm>
            </p:grpSpPr>
            <p:sp>
              <p:nvSpPr>
                <p:cNvPr id="6213" name="Google Shape;6213;p37"/>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6214" name="Google Shape;6214;p37"/>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6215" name="Google Shape;6215;p37"/>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6216" name="Google Shape;6216;p37"/>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nvGrpSpPr>
            <p:cNvPr id="6217" name="Google Shape;6217;p37"/>
            <p:cNvGrpSpPr/>
            <p:nvPr/>
          </p:nvGrpSpPr>
          <p:grpSpPr>
            <a:xfrm>
              <a:off x="9980126" y="2568577"/>
              <a:ext cx="353678" cy="198344"/>
              <a:chOff x="7493876" y="2774731"/>
              <a:chExt cx="1481958" cy="894622"/>
            </a:xfrm>
          </p:grpSpPr>
          <p:sp>
            <p:nvSpPr>
              <p:cNvPr id="6218" name="Google Shape;6218;p37"/>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6219" name="Google Shape;6219;p37"/>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6220" name="Google Shape;6220;p37"/>
              <p:cNvGrpSpPr/>
              <p:nvPr/>
            </p:nvGrpSpPr>
            <p:grpSpPr>
              <a:xfrm>
                <a:off x="7713663" y="2848339"/>
                <a:ext cx="1042107" cy="425543"/>
                <a:chOff x="7786941" y="2884917"/>
                <a:chExt cx="897649" cy="353919"/>
              </a:xfrm>
            </p:grpSpPr>
            <p:sp>
              <p:nvSpPr>
                <p:cNvPr id="6221" name="Google Shape;6221;p37"/>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6222" name="Google Shape;6222;p37"/>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6223" name="Google Shape;6223;p37"/>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6224" name="Google Shape;6224;p37"/>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nvGrpSpPr>
            <p:cNvPr id="6225" name="Google Shape;6225;p37"/>
            <p:cNvGrpSpPr/>
            <p:nvPr/>
          </p:nvGrpSpPr>
          <p:grpSpPr>
            <a:xfrm>
              <a:off x="9497138" y="3301044"/>
              <a:ext cx="367224" cy="240304"/>
              <a:chOff x="7493876" y="2774731"/>
              <a:chExt cx="1481958" cy="894622"/>
            </a:xfrm>
          </p:grpSpPr>
          <p:sp>
            <p:nvSpPr>
              <p:cNvPr id="6226" name="Google Shape;6226;p37"/>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6227" name="Google Shape;6227;p37"/>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6228" name="Google Shape;6228;p37"/>
              <p:cNvGrpSpPr/>
              <p:nvPr/>
            </p:nvGrpSpPr>
            <p:grpSpPr>
              <a:xfrm>
                <a:off x="7713663" y="2848339"/>
                <a:ext cx="1042107" cy="425543"/>
                <a:chOff x="7786941" y="2884917"/>
                <a:chExt cx="897649" cy="353919"/>
              </a:xfrm>
            </p:grpSpPr>
            <p:sp>
              <p:nvSpPr>
                <p:cNvPr id="6229" name="Google Shape;6229;p37"/>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6230" name="Google Shape;6230;p37"/>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6231" name="Google Shape;6231;p37"/>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6232" name="Google Shape;6232;p37"/>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nvGrpSpPr>
            <p:cNvPr id="6233" name="Google Shape;6233;p37"/>
            <p:cNvGrpSpPr/>
            <p:nvPr/>
          </p:nvGrpSpPr>
          <p:grpSpPr>
            <a:xfrm>
              <a:off x="9601554" y="3906775"/>
              <a:ext cx="367224" cy="240304"/>
              <a:chOff x="7493876" y="2774731"/>
              <a:chExt cx="1481958" cy="894622"/>
            </a:xfrm>
          </p:grpSpPr>
          <p:sp>
            <p:nvSpPr>
              <p:cNvPr id="6234" name="Google Shape;6234;p37"/>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6235" name="Google Shape;6235;p37"/>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6236" name="Google Shape;6236;p37"/>
              <p:cNvGrpSpPr/>
              <p:nvPr/>
            </p:nvGrpSpPr>
            <p:grpSpPr>
              <a:xfrm>
                <a:off x="7713663" y="2848339"/>
                <a:ext cx="1042107" cy="425543"/>
                <a:chOff x="7786941" y="2884917"/>
                <a:chExt cx="897649" cy="353919"/>
              </a:xfrm>
            </p:grpSpPr>
            <p:sp>
              <p:nvSpPr>
                <p:cNvPr id="6237" name="Google Shape;6237;p37"/>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6238" name="Google Shape;6238;p37"/>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6239" name="Google Shape;6239;p37"/>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6240" name="Google Shape;6240;p37"/>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nvGrpSpPr>
            <p:cNvPr id="6241" name="Google Shape;6241;p37"/>
            <p:cNvGrpSpPr/>
            <p:nvPr/>
          </p:nvGrpSpPr>
          <p:grpSpPr>
            <a:xfrm>
              <a:off x="10375259" y="3899337"/>
              <a:ext cx="353678" cy="198344"/>
              <a:chOff x="7493876" y="2774731"/>
              <a:chExt cx="1481958" cy="894622"/>
            </a:xfrm>
          </p:grpSpPr>
          <p:sp>
            <p:nvSpPr>
              <p:cNvPr id="6242" name="Google Shape;6242;p37"/>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6243" name="Google Shape;6243;p37"/>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6244" name="Google Shape;6244;p37"/>
              <p:cNvGrpSpPr/>
              <p:nvPr/>
            </p:nvGrpSpPr>
            <p:grpSpPr>
              <a:xfrm>
                <a:off x="7713663" y="2848339"/>
                <a:ext cx="1042107" cy="425543"/>
                <a:chOff x="7786941" y="2884917"/>
                <a:chExt cx="897649" cy="353919"/>
              </a:xfrm>
            </p:grpSpPr>
            <p:sp>
              <p:nvSpPr>
                <p:cNvPr id="6245" name="Google Shape;6245;p37"/>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6246" name="Google Shape;6246;p37"/>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6247" name="Google Shape;6247;p37"/>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6248" name="Google Shape;6248;p37"/>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pic>
          <p:nvPicPr>
            <p:cNvPr id="6249" name="Google Shape;6249;p37" descr="iphone_stylized_small"/>
            <p:cNvPicPr preferRelativeResize="0"/>
            <p:nvPr/>
          </p:nvPicPr>
          <p:blipFill rotWithShape="1">
            <a:blip r:embed="rId3">
              <a:alphaModFix/>
            </a:blip>
            <a:srcRect/>
            <a:stretch/>
          </p:blipFill>
          <p:spPr>
            <a:xfrm>
              <a:off x="7909572" y="1824037"/>
              <a:ext cx="136841" cy="328463"/>
            </a:xfrm>
            <a:prstGeom prst="rect">
              <a:avLst/>
            </a:prstGeom>
            <a:noFill/>
            <a:ln>
              <a:noFill/>
            </a:ln>
          </p:spPr>
        </p:pic>
        <p:pic>
          <p:nvPicPr>
            <p:cNvPr id="6250" name="Google Shape;6250;p37" descr="laptop_keyboard"/>
            <p:cNvPicPr preferRelativeResize="0"/>
            <p:nvPr/>
          </p:nvPicPr>
          <p:blipFill rotWithShape="1">
            <a:blip r:embed="rId4">
              <a:alphaModFix/>
            </a:blip>
            <a:srcRect/>
            <a:stretch/>
          </p:blipFill>
          <p:spPr>
            <a:xfrm rot="109064" flipH="1">
              <a:off x="7464781" y="2512102"/>
              <a:ext cx="437221" cy="159511"/>
            </a:xfrm>
            <a:prstGeom prst="rect">
              <a:avLst/>
            </a:prstGeom>
            <a:noFill/>
            <a:ln>
              <a:noFill/>
            </a:ln>
          </p:spPr>
        </p:pic>
        <p:sp>
          <p:nvSpPr>
            <p:cNvPr id="6251" name="Google Shape;6251;p37"/>
            <p:cNvSpPr/>
            <p:nvPr/>
          </p:nvSpPr>
          <p:spPr>
            <a:xfrm>
              <a:off x="7609678" y="2357316"/>
              <a:ext cx="351919" cy="208167"/>
            </a:xfrm>
            <a:custGeom>
              <a:avLst/>
              <a:gdLst/>
              <a:ahLst/>
              <a:cxnLst/>
              <a:rect l="l" t="t" r="r" b="b"/>
              <a:pathLst>
                <a:path w="2982" h="2442" extrusionOk="0">
                  <a:moveTo>
                    <a:pt x="540" y="0"/>
                  </a:moveTo>
                  <a:lnTo>
                    <a:pt x="0" y="1734"/>
                  </a:lnTo>
                  <a:lnTo>
                    <a:pt x="2394" y="2442"/>
                  </a:lnTo>
                  <a:lnTo>
                    <a:pt x="2982" y="318"/>
                  </a:lnTo>
                  <a:lnTo>
                    <a:pt x="54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pic>
          <p:nvPicPr>
            <p:cNvPr id="6252" name="Google Shape;6252;p37" descr="screen"/>
            <p:cNvPicPr preferRelativeResize="0"/>
            <p:nvPr/>
          </p:nvPicPr>
          <p:blipFill rotWithShape="1">
            <a:blip r:embed="rId5">
              <a:alphaModFix/>
            </a:blip>
            <a:srcRect/>
            <a:stretch/>
          </p:blipFill>
          <p:spPr>
            <a:xfrm>
              <a:off x="7627011" y="2362670"/>
              <a:ext cx="319785" cy="189429"/>
            </a:xfrm>
            <a:prstGeom prst="rect">
              <a:avLst/>
            </a:prstGeom>
            <a:noFill/>
            <a:ln>
              <a:noFill/>
            </a:ln>
          </p:spPr>
        </p:pic>
        <p:sp>
          <p:nvSpPr>
            <p:cNvPr id="6253" name="Google Shape;6253;p37"/>
            <p:cNvSpPr/>
            <p:nvPr/>
          </p:nvSpPr>
          <p:spPr>
            <a:xfrm>
              <a:off x="7673752" y="2351175"/>
              <a:ext cx="298167" cy="38736"/>
            </a:xfrm>
            <a:custGeom>
              <a:avLst/>
              <a:gdLst/>
              <a:ahLst/>
              <a:cxnLst/>
              <a:rect l="l" t="t" r="r" b="b"/>
              <a:pathLst>
                <a:path w="2528" h="455" extrusionOk="0">
                  <a:moveTo>
                    <a:pt x="14" y="0"/>
                  </a:moveTo>
                  <a:lnTo>
                    <a:pt x="2528" y="341"/>
                  </a:lnTo>
                  <a:lnTo>
                    <a:pt x="2480" y="455"/>
                  </a:lnTo>
                  <a:lnTo>
                    <a:pt x="0" y="86"/>
                  </a:lnTo>
                  <a:lnTo>
                    <a:pt x="14" y="0"/>
                  </a:lnTo>
                  <a:close/>
                </a:path>
              </a:pathLst>
            </a:custGeom>
            <a:gradFill>
              <a:gsLst>
                <a:gs pos="0">
                  <a:srgbClr val="000099"/>
                </a:gs>
                <a:gs pos="100000">
                  <a:srgbClr val="EAEAEA"/>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6254" name="Google Shape;6254;p37"/>
            <p:cNvSpPr/>
            <p:nvPr/>
          </p:nvSpPr>
          <p:spPr>
            <a:xfrm>
              <a:off x="7606562" y="2350860"/>
              <a:ext cx="82770" cy="161243"/>
            </a:xfrm>
            <a:custGeom>
              <a:avLst/>
              <a:gdLst/>
              <a:ahLst/>
              <a:cxnLst/>
              <a:rect l="l" t="t" r="r" b="b"/>
              <a:pathLst>
                <a:path w="702" h="1893" extrusionOk="0">
                  <a:moveTo>
                    <a:pt x="579" y="0"/>
                  </a:moveTo>
                  <a:lnTo>
                    <a:pt x="0" y="1869"/>
                  </a:lnTo>
                  <a:lnTo>
                    <a:pt x="114" y="1893"/>
                  </a:lnTo>
                  <a:lnTo>
                    <a:pt x="702" y="51"/>
                  </a:lnTo>
                  <a:lnTo>
                    <a:pt x="579"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6255" name="Google Shape;6255;p37"/>
            <p:cNvSpPr/>
            <p:nvPr/>
          </p:nvSpPr>
          <p:spPr>
            <a:xfrm>
              <a:off x="7880579" y="2379676"/>
              <a:ext cx="89197" cy="186122"/>
            </a:xfrm>
            <a:custGeom>
              <a:avLst/>
              <a:gdLst/>
              <a:ahLst/>
              <a:cxnLst/>
              <a:rect l="l" t="t" r="r" b="b"/>
              <a:pathLst>
                <a:path w="756" h="2184" extrusionOk="0">
                  <a:moveTo>
                    <a:pt x="756" y="0"/>
                  </a:moveTo>
                  <a:lnTo>
                    <a:pt x="138" y="2184"/>
                  </a:lnTo>
                  <a:lnTo>
                    <a:pt x="0" y="2148"/>
                  </a:lnTo>
                  <a:lnTo>
                    <a:pt x="606" y="78"/>
                  </a:lnTo>
                  <a:lnTo>
                    <a:pt x="756" y="0"/>
                  </a:lnTo>
                  <a:close/>
                </a:path>
              </a:pathLst>
            </a:custGeom>
            <a:gradFill>
              <a:gsLst>
                <a:gs pos="0">
                  <a:srgbClr val="DDDDDD"/>
                </a:gs>
                <a:gs pos="100000">
                  <a:schemeClr val="lt1"/>
                </a:gs>
              </a:gsLst>
              <a:lin ang="54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6256" name="Google Shape;6256;p37"/>
            <p:cNvSpPr/>
            <p:nvPr/>
          </p:nvSpPr>
          <p:spPr>
            <a:xfrm>
              <a:off x="7605588" y="2503914"/>
              <a:ext cx="327185" cy="62828"/>
            </a:xfrm>
            <a:custGeom>
              <a:avLst/>
              <a:gdLst/>
              <a:ahLst/>
              <a:cxnLst/>
              <a:rect l="l" t="t" r="r" b="b"/>
              <a:pathLst>
                <a:path w="2773" h="738" extrusionOk="0">
                  <a:moveTo>
                    <a:pt x="33" y="0"/>
                  </a:moveTo>
                  <a:lnTo>
                    <a:pt x="0" y="99"/>
                  </a:lnTo>
                  <a:lnTo>
                    <a:pt x="2436" y="738"/>
                  </a:lnTo>
                  <a:cubicBezTo>
                    <a:pt x="2499" y="501"/>
                    <a:pt x="2773" y="727"/>
                    <a:pt x="2373" y="603"/>
                  </a:cubicBezTo>
                  <a:lnTo>
                    <a:pt x="33" y="0"/>
                  </a:lnTo>
                  <a:close/>
                </a:path>
              </a:pathLst>
            </a:custGeom>
            <a:gradFill>
              <a:gsLst>
                <a:gs pos="0">
                  <a:srgbClr val="0000CC"/>
                </a:gs>
                <a:gs pos="100000">
                  <a:schemeClr val="lt1"/>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6257" name="Google Shape;6257;p37"/>
            <p:cNvSpPr/>
            <p:nvPr/>
          </p:nvSpPr>
          <p:spPr>
            <a:xfrm>
              <a:off x="7890512" y="2381250"/>
              <a:ext cx="83549" cy="186909"/>
            </a:xfrm>
            <a:custGeom>
              <a:avLst/>
              <a:gdLst/>
              <a:ahLst/>
              <a:cxnLst/>
              <a:rect l="l" t="t" r="r" b="b"/>
              <a:pathLst>
                <a:path w="637" h="1659" extrusionOk="0">
                  <a:moveTo>
                    <a:pt x="615" y="0"/>
                  </a:moveTo>
                  <a:lnTo>
                    <a:pt x="637" y="0"/>
                  </a:lnTo>
                  <a:lnTo>
                    <a:pt x="68" y="1659"/>
                  </a:lnTo>
                  <a:lnTo>
                    <a:pt x="0" y="1647"/>
                  </a:lnTo>
                  <a:lnTo>
                    <a:pt x="615" y="0"/>
                  </a:lnTo>
                  <a:close/>
                </a:path>
              </a:pathLst>
            </a:custGeom>
            <a:solidFill>
              <a:srgbClr val="4D4D4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6258" name="Google Shape;6258;p37"/>
            <p:cNvSpPr/>
            <p:nvPr/>
          </p:nvSpPr>
          <p:spPr>
            <a:xfrm>
              <a:off x="7605977" y="2512260"/>
              <a:ext cx="290961" cy="62041"/>
            </a:xfrm>
            <a:custGeom>
              <a:avLst/>
              <a:gdLst/>
              <a:ahLst/>
              <a:cxnLst/>
              <a:rect l="l" t="t" r="r" b="b"/>
              <a:pathLst>
                <a:path w="2216" h="550" extrusionOk="0">
                  <a:moveTo>
                    <a:pt x="0" y="0"/>
                  </a:moveTo>
                  <a:lnTo>
                    <a:pt x="9" y="57"/>
                  </a:lnTo>
                  <a:lnTo>
                    <a:pt x="2164" y="550"/>
                  </a:lnTo>
                  <a:lnTo>
                    <a:pt x="2216" y="496"/>
                  </a:lnTo>
                  <a:lnTo>
                    <a:pt x="0" y="0"/>
                  </a:lnTo>
                  <a:close/>
                </a:path>
              </a:pathLst>
            </a:custGeom>
            <a:gradFill>
              <a:gsLst>
                <a:gs pos="0">
                  <a:srgbClr val="000099"/>
                </a:gs>
                <a:gs pos="100000">
                  <a:srgbClr val="808080"/>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nvGrpSpPr>
            <p:cNvPr id="6259" name="Google Shape;6259;p37"/>
            <p:cNvGrpSpPr/>
            <p:nvPr/>
          </p:nvGrpSpPr>
          <p:grpSpPr>
            <a:xfrm>
              <a:off x="7601109" y="2578552"/>
              <a:ext cx="98740" cy="36846"/>
              <a:chOff x="1740" y="2642"/>
              <a:chExt cx="752" cy="327"/>
            </a:xfrm>
          </p:grpSpPr>
          <p:sp>
            <p:nvSpPr>
              <p:cNvPr id="6260" name="Google Shape;6260;p37"/>
              <p:cNvSpPr/>
              <p:nvPr/>
            </p:nvSpPr>
            <p:spPr>
              <a:xfrm>
                <a:off x="1740" y="2642"/>
                <a:ext cx="752" cy="327"/>
              </a:xfrm>
              <a:custGeom>
                <a:avLst/>
                <a:gdLst/>
                <a:ahLst/>
                <a:cxnLst/>
                <a:rect l="l" t="t" r="r" b="b"/>
                <a:pathLst>
                  <a:path w="752" h="327" extrusionOk="0">
                    <a:moveTo>
                      <a:pt x="293" y="0"/>
                    </a:moveTo>
                    <a:lnTo>
                      <a:pt x="752" y="124"/>
                    </a:lnTo>
                    <a:lnTo>
                      <a:pt x="470" y="327"/>
                    </a:lnTo>
                    <a:lnTo>
                      <a:pt x="0" y="183"/>
                    </a:lnTo>
                    <a:lnTo>
                      <a:pt x="293"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6261" name="Google Shape;6261;p37"/>
              <p:cNvSpPr/>
              <p:nvPr/>
            </p:nvSpPr>
            <p:spPr>
              <a:xfrm>
                <a:off x="1754" y="2649"/>
                <a:ext cx="726" cy="311"/>
              </a:xfrm>
              <a:custGeom>
                <a:avLst/>
                <a:gdLst/>
                <a:ahLst/>
                <a:cxnLst/>
                <a:rect l="l" t="t" r="r" b="b"/>
                <a:pathLst>
                  <a:path w="726" h="311" extrusionOk="0">
                    <a:moveTo>
                      <a:pt x="282" y="0"/>
                    </a:moveTo>
                    <a:lnTo>
                      <a:pt x="726" y="119"/>
                    </a:lnTo>
                    <a:lnTo>
                      <a:pt x="457" y="311"/>
                    </a:lnTo>
                    <a:lnTo>
                      <a:pt x="0" y="173"/>
                    </a:lnTo>
                    <a:lnTo>
                      <a:pt x="282" y="0"/>
                    </a:lnTo>
                    <a:close/>
                  </a:path>
                </a:pathLst>
              </a:custGeom>
              <a:gradFill>
                <a:gsLst>
                  <a:gs pos="0">
                    <a:srgbClr val="4D4D4D"/>
                  </a:gs>
                  <a:gs pos="100000">
                    <a:srgbClr val="DDDDDD"/>
                  </a:gs>
                </a:gsLst>
                <a:lin ang="189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6262" name="Google Shape;6262;p37"/>
              <p:cNvSpPr/>
              <p:nvPr/>
            </p:nvSpPr>
            <p:spPr>
              <a:xfrm>
                <a:off x="1808" y="2770"/>
                <a:ext cx="258" cy="100"/>
              </a:xfrm>
              <a:custGeom>
                <a:avLst/>
                <a:gdLst/>
                <a:ahLst/>
                <a:cxnLst/>
                <a:rect l="l" t="t" r="r" b="b"/>
                <a:pathLst>
                  <a:path w="258" h="100" extrusionOk="0">
                    <a:moveTo>
                      <a:pt x="0" y="44"/>
                    </a:moveTo>
                    <a:lnTo>
                      <a:pt x="75" y="0"/>
                    </a:lnTo>
                    <a:lnTo>
                      <a:pt x="258" y="50"/>
                    </a:lnTo>
                    <a:lnTo>
                      <a:pt x="183" y="100"/>
                    </a:lnTo>
                    <a:lnTo>
                      <a:pt x="0" y="44"/>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6263" name="Google Shape;6263;p37"/>
              <p:cNvSpPr/>
              <p:nvPr/>
            </p:nvSpPr>
            <p:spPr>
              <a:xfrm>
                <a:off x="1799" y="2816"/>
                <a:ext cx="194" cy="63"/>
              </a:xfrm>
              <a:custGeom>
                <a:avLst/>
                <a:gdLst/>
                <a:ahLst/>
                <a:cxnLst/>
                <a:rect l="l" t="t" r="r" b="b"/>
                <a:pathLst>
                  <a:path w="194" h="63" extrusionOk="0">
                    <a:moveTo>
                      <a:pt x="12" y="0"/>
                    </a:moveTo>
                    <a:lnTo>
                      <a:pt x="194" y="53"/>
                    </a:lnTo>
                    <a:lnTo>
                      <a:pt x="180" y="63"/>
                    </a:lnTo>
                    <a:lnTo>
                      <a:pt x="0" y="9"/>
                    </a:lnTo>
                    <a:lnTo>
                      <a:pt x="12"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6264" name="Google Shape;6264;p37"/>
              <p:cNvSpPr/>
              <p:nvPr/>
            </p:nvSpPr>
            <p:spPr>
              <a:xfrm>
                <a:off x="2020" y="2834"/>
                <a:ext cx="258" cy="102"/>
              </a:xfrm>
              <a:custGeom>
                <a:avLst/>
                <a:gdLst/>
                <a:ahLst/>
                <a:cxnLst/>
                <a:rect l="l" t="t" r="r" b="b"/>
                <a:pathLst>
                  <a:path w="258" h="102" extrusionOk="0">
                    <a:moveTo>
                      <a:pt x="0" y="46"/>
                    </a:moveTo>
                    <a:lnTo>
                      <a:pt x="71" y="0"/>
                    </a:lnTo>
                    <a:lnTo>
                      <a:pt x="258" y="52"/>
                    </a:lnTo>
                    <a:lnTo>
                      <a:pt x="183" y="102"/>
                    </a:lnTo>
                    <a:lnTo>
                      <a:pt x="0" y="46"/>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6265" name="Google Shape;6265;p37"/>
              <p:cNvSpPr/>
              <p:nvPr/>
            </p:nvSpPr>
            <p:spPr>
              <a:xfrm>
                <a:off x="2011" y="2882"/>
                <a:ext cx="194" cy="63"/>
              </a:xfrm>
              <a:custGeom>
                <a:avLst/>
                <a:gdLst/>
                <a:ahLst/>
                <a:cxnLst/>
                <a:rect l="l" t="t" r="r" b="b"/>
                <a:pathLst>
                  <a:path w="194" h="63" extrusionOk="0">
                    <a:moveTo>
                      <a:pt x="12" y="0"/>
                    </a:moveTo>
                    <a:lnTo>
                      <a:pt x="194" y="53"/>
                    </a:lnTo>
                    <a:lnTo>
                      <a:pt x="180" y="63"/>
                    </a:lnTo>
                    <a:lnTo>
                      <a:pt x="0" y="9"/>
                    </a:lnTo>
                    <a:lnTo>
                      <a:pt x="12"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sp>
          <p:nvSpPr>
            <p:cNvPr id="6266" name="Google Shape;6266;p37"/>
            <p:cNvSpPr/>
            <p:nvPr/>
          </p:nvSpPr>
          <p:spPr>
            <a:xfrm>
              <a:off x="7770154" y="2584063"/>
              <a:ext cx="119578" cy="80936"/>
            </a:xfrm>
            <a:custGeom>
              <a:avLst/>
              <a:gdLst/>
              <a:ahLst/>
              <a:cxnLst/>
              <a:rect l="l" t="t" r="r" b="b"/>
              <a:pathLst>
                <a:path w="990" h="792" extrusionOk="0">
                  <a:moveTo>
                    <a:pt x="3" y="738"/>
                  </a:moveTo>
                  <a:lnTo>
                    <a:pt x="990" y="0"/>
                  </a:lnTo>
                  <a:lnTo>
                    <a:pt x="987" y="60"/>
                  </a:lnTo>
                  <a:lnTo>
                    <a:pt x="0" y="792"/>
                  </a:lnTo>
                  <a:lnTo>
                    <a:pt x="3" y="738"/>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6267" name="Google Shape;6267;p37"/>
            <p:cNvSpPr/>
            <p:nvPr/>
          </p:nvSpPr>
          <p:spPr>
            <a:xfrm>
              <a:off x="7464976" y="2590519"/>
              <a:ext cx="305957" cy="73850"/>
            </a:xfrm>
            <a:custGeom>
              <a:avLst/>
              <a:gdLst/>
              <a:ahLst/>
              <a:cxnLst/>
              <a:rect l="l" t="t" r="r" b="b"/>
              <a:pathLst>
                <a:path w="2532" h="723" extrusionOk="0">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6268" name="Google Shape;6268;p37"/>
            <p:cNvSpPr/>
            <p:nvPr/>
          </p:nvSpPr>
          <p:spPr>
            <a:xfrm>
              <a:off x="7465171" y="2576977"/>
              <a:ext cx="3311" cy="14959"/>
            </a:xfrm>
            <a:custGeom>
              <a:avLst/>
              <a:gdLst/>
              <a:ahLst/>
              <a:cxnLst/>
              <a:rect l="l" t="t" r="r" b="b"/>
              <a:pathLst>
                <a:path w="26" h="147" extrusionOk="0">
                  <a:moveTo>
                    <a:pt x="26" y="10"/>
                  </a:moveTo>
                  <a:lnTo>
                    <a:pt x="23" y="147"/>
                  </a:lnTo>
                  <a:lnTo>
                    <a:pt x="0" y="144"/>
                  </a:lnTo>
                  <a:lnTo>
                    <a:pt x="3" y="0"/>
                  </a:lnTo>
                  <a:lnTo>
                    <a:pt x="26" y="1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6269" name="Google Shape;6269;p37"/>
            <p:cNvSpPr/>
            <p:nvPr/>
          </p:nvSpPr>
          <p:spPr>
            <a:xfrm>
              <a:off x="7465366" y="2516039"/>
              <a:ext cx="142170" cy="61883"/>
            </a:xfrm>
            <a:custGeom>
              <a:avLst/>
              <a:gdLst/>
              <a:ahLst/>
              <a:cxnLst/>
              <a:rect l="l" t="t" r="r" b="b"/>
              <a:pathLst>
                <a:path w="1176" h="606" extrusionOk="0">
                  <a:moveTo>
                    <a:pt x="1170" y="0"/>
                  </a:moveTo>
                  <a:lnTo>
                    <a:pt x="0" y="597"/>
                  </a:lnTo>
                  <a:lnTo>
                    <a:pt x="30" y="606"/>
                  </a:lnTo>
                  <a:lnTo>
                    <a:pt x="1176" y="18"/>
                  </a:lnTo>
                  <a:lnTo>
                    <a:pt x="1170"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6270" name="Google Shape;6270;p37"/>
            <p:cNvSpPr/>
            <p:nvPr/>
          </p:nvSpPr>
          <p:spPr>
            <a:xfrm>
              <a:off x="7474909" y="2580127"/>
              <a:ext cx="290182" cy="71016"/>
            </a:xfrm>
            <a:custGeom>
              <a:avLst/>
              <a:gdLst/>
              <a:ahLst/>
              <a:cxnLst/>
              <a:rect l="l" t="t" r="r" b="b"/>
              <a:pathLst>
                <a:path w="2532" h="723" extrusionOk="0">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6271" name="Google Shape;6271;p37"/>
            <p:cNvSpPr/>
            <p:nvPr/>
          </p:nvSpPr>
          <p:spPr>
            <a:xfrm rot="10800000" flipH="1">
              <a:off x="7764701" y="2575088"/>
              <a:ext cx="118410" cy="73535"/>
            </a:xfrm>
            <a:custGeom>
              <a:avLst/>
              <a:gdLst/>
              <a:ahLst/>
              <a:cxnLst/>
              <a:rect l="l" t="t" r="r" b="b"/>
              <a:pathLst>
                <a:path w="2532" h="723" extrusionOk="0">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pic>
          <p:nvPicPr>
            <p:cNvPr id="6272" name="Google Shape;6272;p37" descr="light2.png"/>
            <p:cNvPicPr preferRelativeResize="0"/>
            <p:nvPr/>
          </p:nvPicPr>
          <p:blipFill rotWithShape="1">
            <a:blip r:embed="rId6">
              <a:alphaModFix/>
            </a:blip>
            <a:srcRect/>
            <a:stretch/>
          </p:blipFill>
          <p:spPr>
            <a:xfrm flipH="1">
              <a:off x="8831667" y="2299301"/>
              <a:ext cx="92772" cy="405447"/>
            </a:xfrm>
            <a:prstGeom prst="rect">
              <a:avLst/>
            </a:prstGeom>
            <a:noFill/>
            <a:ln>
              <a:noFill/>
            </a:ln>
          </p:spPr>
        </p:pic>
        <p:pic>
          <p:nvPicPr>
            <p:cNvPr id="6273" name="Google Shape;6273;p37" descr="car_icon_small"/>
            <p:cNvPicPr preferRelativeResize="0"/>
            <p:nvPr/>
          </p:nvPicPr>
          <p:blipFill rotWithShape="1">
            <a:blip r:embed="rId7">
              <a:alphaModFix/>
            </a:blip>
            <a:srcRect/>
            <a:stretch/>
          </p:blipFill>
          <p:spPr>
            <a:xfrm>
              <a:off x="8499539" y="2023970"/>
              <a:ext cx="849312" cy="168275"/>
            </a:xfrm>
            <a:prstGeom prst="rect">
              <a:avLst/>
            </a:prstGeom>
            <a:noFill/>
            <a:ln>
              <a:noFill/>
            </a:ln>
          </p:spPr>
        </p:pic>
        <p:pic>
          <p:nvPicPr>
            <p:cNvPr id="6274" name="Google Shape;6274;p37" descr="laptop_keyboard"/>
            <p:cNvPicPr preferRelativeResize="0"/>
            <p:nvPr/>
          </p:nvPicPr>
          <p:blipFill rotWithShape="1">
            <a:blip r:embed="rId8">
              <a:alphaModFix/>
            </a:blip>
            <a:srcRect/>
            <a:stretch/>
          </p:blipFill>
          <p:spPr>
            <a:xfrm rot="109064" flipH="1">
              <a:off x="7510375" y="3512221"/>
              <a:ext cx="286699" cy="119448"/>
            </a:xfrm>
            <a:prstGeom prst="rect">
              <a:avLst/>
            </a:prstGeom>
            <a:noFill/>
            <a:ln>
              <a:noFill/>
            </a:ln>
          </p:spPr>
        </p:pic>
        <p:sp>
          <p:nvSpPr>
            <p:cNvPr id="6275" name="Google Shape;6275;p37"/>
            <p:cNvSpPr/>
            <p:nvPr/>
          </p:nvSpPr>
          <p:spPr>
            <a:xfrm>
              <a:off x="7605388" y="3396311"/>
              <a:ext cx="230764" cy="155883"/>
            </a:xfrm>
            <a:custGeom>
              <a:avLst/>
              <a:gdLst/>
              <a:ahLst/>
              <a:cxnLst/>
              <a:rect l="l" t="t" r="r" b="b"/>
              <a:pathLst>
                <a:path w="2982" h="2442" extrusionOk="0">
                  <a:moveTo>
                    <a:pt x="540" y="0"/>
                  </a:moveTo>
                  <a:lnTo>
                    <a:pt x="0" y="1734"/>
                  </a:lnTo>
                  <a:lnTo>
                    <a:pt x="2394" y="2442"/>
                  </a:lnTo>
                  <a:lnTo>
                    <a:pt x="2982" y="318"/>
                  </a:lnTo>
                  <a:lnTo>
                    <a:pt x="54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pic>
          <p:nvPicPr>
            <p:cNvPr id="6276" name="Google Shape;6276;p37" descr="screen"/>
            <p:cNvPicPr preferRelativeResize="0"/>
            <p:nvPr/>
          </p:nvPicPr>
          <p:blipFill rotWithShape="1">
            <a:blip r:embed="rId9">
              <a:alphaModFix/>
            </a:blip>
            <a:srcRect/>
            <a:stretch/>
          </p:blipFill>
          <p:spPr>
            <a:xfrm>
              <a:off x="7616754" y="3400320"/>
              <a:ext cx="209692" cy="141851"/>
            </a:xfrm>
            <a:prstGeom prst="rect">
              <a:avLst/>
            </a:prstGeom>
            <a:noFill/>
            <a:ln>
              <a:noFill/>
            </a:ln>
          </p:spPr>
        </p:pic>
        <p:sp>
          <p:nvSpPr>
            <p:cNvPr id="6277" name="Google Shape;6277;p37"/>
            <p:cNvSpPr/>
            <p:nvPr/>
          </p:nvSpPr>
          <p:spPr>
            <a:xfrm>
              <a:off x="7647403" y="3391713"/>
              <a:ext cx="195517" cy="29007"/>
            </a:xfrm>
            <a:custGeom>
              <a:avLst/>
              <a:gdLst/>
              <a:ahLst/>
              <a:cxnLst/>
              <a:rect l="l" t="t" r="r" b="b"/>
              <a:pathLst>
                <a:path w="2528" h="455" extrusionOk="0">
                  <a:moveTo>
                    <a:pt x="14" y="0"/>
                  </a:moveTo>
                  <a:lnTo>
                    <a:pt x="2528" y="341"/>
                  </a:lnTo>
                  <a:lnTo>
                    <a:pt x="2480" y="455"/>
                  </a:lnTo>
                  <a:lnTo>
                    <a:pt x="0" y="86"/>
                  </a:lnTo>
                  <a:lnTo>
                    <a:pt x="14" y="0"/>
                  </a:lnTo>
                  <a:close/>
                </a:path>
              </a:pathLst>
            </a:custGeom>
            <a:gradFill>
              <a:gsLst>
                <a:gs pos="0">
                  <a:srgbClr val="000099"/>
                </a:gs>
                <a:gs pos="100000">
                  <a:srgbClr val="EAEAEA"/>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6278" name="Google Shape;6278;p37"/>
            <p:cNvSpPr/>
            <p:nvPr/>
          </p:nvSpPr>
          <p:spPr>
            <a:xfrm>
              <a:off x="7603345" y="3391477"/>
              <a:ext cx="54275" cy="120745"/>
            </a:xfrm>
            <a:custGeom>
              <a:avLst/>
              <a:gdLst/>
              <a:ahLst/>
              <a:cxnLst/>
              <a:rect l="l" t="t" r="r" b="b"/>
              <a:pathLst>
                <a:path w="702" h="1893" extrusionOk="0">
                  <a:moveTo>
                    <a:pt x="579" y="0"/>
                  </a:moveTo>
                  <a:lnTo>
                    <a:pt x="0" y="1869"/>
                  </a:lnTo>
                  <a:lnTo>
                    <a:pt x="114" y="1893"/>
                  </a:lnTo>
                  <a:lnTo>
                    <a:pt x="702" y="51"/>
                  </a:lnTo>
                  <a:lnTo>
                    <a:pt x="579"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6279" name="Google Shape;6279;p37"/>
            <p:cNvSpPr/>
            <p:nvPr/>
          </p:nvSpPr>
          <p:spPr>
            <a:xfrm>
              <a:off x="7783026" y="3413055"/>
              <a:ext cx="58489" cy="139375"/>
            </a:xfrm>
            <a:custGeom>
              <a:avLst/>
              <a:gdLst/>
              <a:ahLst/>
              <a:cxnLst/>
              <a:rect l="l" t="t" r="r" b="b"/>
              <a:pathLst>
                <a:path w="756" h="2184" extrusionOk="0">
                  <a:moveTo>
                    <a:pt x="756" y="0"/>
                  </a:moveTo>
                  <a:lnTo>
                    <a:pt x="138" y="2184"/>
                  </a:lnTo>
                  <a:lnTo>
                    <a:pt x="0" y="2148"/>
                  </a:lnTo>
                  <a:lnTo>
                    <a:pt x="606" y="78"/>
                  </a:lnTo>
                  <a:lnTo>
                    <a:pt x="756" y="0"/>
                  </a:lnTo>
                  <a:close/>
                </a:path>
              </a:pathLst>
            </a:custGeom>
            <a:gradFill>
              <a:gsLst>
                <a:gs pos="0">
                  <a:srgbClr val="DDDDDD"/>
                </a:gs>
                <a:gs pos="100000">
                  <a:schemeClr val="lt1"/>
                </a:gs>
              </a:gsLst>
              <a:lin ang="54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6280" name="Google Shape;6280;p37"/>
            <p:cNvSpPr/>
            <p:nvPr/>
          </p:nvSpPr>
          <p:spPr>
            <a:xfrm>
              <a:off x="7602706" y="3506090"/>
              <a:ext cx="214545" cy="47048"/>
            </a:xfrm>
            <a:custGeom>
              <a:avLst/>
              <a:gdLst/>
              <a:ahLst/>
              <a:cxnLst/>
              <a:rect l="l" t="t" r="r" b="b"/>
              <a:pathLst>
                <a:path w="2773" h="738" extrusionOk="0">
                  <a:moveTo>
                    <a:pt x="33" y="0"/>
                  </a:moveTo>
                  <a:lnTo>
                    <a:pt x="0" y="99"/>
                  </a:lnTo>
                  <a:lnTo>
                    <a:pt x="2436" y="738"/>
                  </a:lnTo>
                  <a:cubicBezTo>
                    <a:pt x="2499" y="501"/>
                    <a:pt x="2773" y="727"/>
                    <a:pt x="2373" y="603"/>
                  </a:cubicBezTo>
                  <a:lnTo>
                    <a:pt x="33" y="0"/>
                  </a:lnTo>
                  <a:close/>
                </a:path>
              </a:pathLst>
            </a:custGeom>
            <a:gradFill>
              <a:gsLst>
                <a:gs pos="0">
                  <a:srgbClr val="0000CC"/>
                </a:gs>
                <a:gs pos="100000">
                  <a:schemeClr val="lt1"/>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6281" name="Google Shape;6281;p37"/>
            <p:cNvSpPr/>
            <p:nvPr/>
          </p:nvSpPr>
          <p:spPr>
            <a:xfrm>
              <a:off x="7789539" y="3414234"/>
              <a:ext cx="54786" cy="139965"/>
            </a:xfrm>
            <a:custGeom>
              <a:avLst/>
              <a:gdLst/>
              <a:ahLst/>
              <a:cxnLst/>
              <a:rect l="l" t="t" r="r" b="b"/>
              <a:pathLst>
                <a:path w="637" h="1659" extrusionOk="0">
                  <a:moveTo>
                    <a:pt x="615" y="0"/>
                  </a:moveTo>
                  <a:lnTo>
                    <a:pt x="637" y="0"/>
                  </a:lnTo>
                  <a:lnTo>
                    <a:pt x="68" y="1659"/>
                  </a:lnTo>
                  <a:lnTo>
                    <a:pt x="0" y="1647"/>
                  </a:lnTo>
                  <a:lnTo>
                    <a:pt x="615" y="0"/>
                  </a:lnTo>
                  <a:close/>
                </a:path>
              </a:pathLst>
            </a:custGeom>
            <a:solidFill>
              <a:srgbClr val="4D4D4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6282" name="Google Shape;6282;p37"/>
            <p:cNvSpPr/>
            <p:nvPr/>
          </p:nvSpPr>
          <p:spPr>
            <a:xfrm>
              <a:off x="7602962" y="3512339"/>
              <a:ext cx="190792" cy="46458"/>
            </a:xfrm>
            <a:custGeom>
              <a:avLst/>
              <a:gdLst/>
              <a:ahLst/>
              <a:cxnLst/>
              <a:rect l="l" t="t" r="r" b="b"/>
              <a:pathLst>
                <a:path w="2216" h="550" extrusionOk="0">
                  <a:moveTo>
                    <a:pt x="0" y="0"/>
                  </a:moveTo>
                  <a:lnTo>
                    <a:pt x="9" y="57"/>
                  </a:lnTo>
                  <a:lnTo>
                    <a:pt x="2164" y="550"/>
                  </a:lnTo>
                  <a:lnTo>
                    <a:pt x="2216" y="496"/>
                  </a:lnTo>
                  <a:lnTo>
                    <a:pt x="0" y="0"/>
                  </a:lnTo>
                  <a:close/>
                </a:path>
              </a:pathLst>
            </a:custGeom>
            <a:gradFill>
              <a:gsLst>
                <a:gs pos="0">
                  <a:srgbClr val="000099"/>
                </a:gs>
                <a:gs pos="100000">
                  <a:srgbClr val="808080"/>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nvGrpSpPr>
            <p:cNvPr id="6283" name="Google Shape;6283;p37"/>
            <p:cNvGrpSpPr/>
            <p:nvPr/>
          </p:nvGrpSpPr>
          <p:grpSpPr>
            <a:xfrm>
              <a:off x="7599769" y="3561981"/>
              <a:ext cx="64747" cy="27592"/>
              <a:chOff x="1740" y="2642"/>
              <a:chExt cx="752" cy="327"/>
            </a:xfrm>
          </p:grpSpPr>
          <p:sp>
            <p:nvSpPr>
              <p:cNvPr id="6284" name="Google Shape;6284;p37"/>
              <p:cNvSpPr/>
              <p:nvPr/>
            </p:nvSpPr>
            <p:spPr>
              <a:xfrm>
                <a:off x="1740" y="2642"/>
                <a:ext cx="752" cy="327"/>
              </a:xfrm>
              <a:custGeom>
                <a:avLst/>
                <a:gdLst/>
                <a:ahLst/>
                <a:cxnLst/>
                <a:rect l="l" t="t" r="r" b="b"/>
                <a:pathLst>
                  <a:path w="752" h="327" extrusionOk="0">
                    <a:moveTo>
                      <a:pt x="293" y="0"/>
                    </a:moveTo>
                    <a:lnTo>
                      <a:pt x="752" y="124"/>
                    </a:lnTo>
                    <a:lnTo>
                      <a:pt x="470" y="327"/>
                    </a:lnTo>
                    <a:lnTo>
                      <a:pt x="0" y="183"/>
                    </a:lnTo>
                    <a:lnTo>
                      <a:pt x="293"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6285" name="Google Shape;6285;p37"/>
              <p:cNvSpPr/>
              <p:nvPr/>
            </p:nvSpPr>
            <p:spPr>
              <a:xfrm>
                <a:off x="1754" y="2649"/>
                <a:ext cx="726" cy="311"/>
              </a:xfrm>
              <a:custGeom>
                <a:avLst/>
                <a:gdLst/>
                <a:ahLst/>
                <a:cxnLst/>
                <a:rect l="l" t="t" r="r" b="b"/>
                <a:pathLst>
                  <a:path w="726" h="311" extrusionOk="0">
                    <a:moveTo>
                      <a:pt x="282" y="0"/>
                    </a:moveTo>
                    <a:lnTo>
                      <a:pt x="726" y="119"/>
                    </a:lnTo>
                    <a:lnTo>
                      <a:pt x="457" y="311"/>
                    </a:lnTo>
                    <a:lnTo>
                      <a:pt x="0" y="173"/>
                    </a:lnTo>
                    <a:lnTo>
                      <a:pt x="282" y="0"/>
                    </a:lnTo>
                    <a:close/>
                  </a:path>
                </a:pathLst>
              </a:custGeom>
              <a:gradFill>
                <a:gsLst>
                  <a:gs pos="0">
                    <a:srgbClr val="4D4D4D"/>
                  </a:gs>
                  <a:gs pos="100000">
                    <a:srgbClr val="DDDDDD"/>
                  </a:gs>
                </a:gsLst>
                <a:lin ang="189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6286" name="Google Shape;6286;p37"/>
              <p:cNvSpPr/>
              <p:nvPr/>
            </p:nvSpPr>
            <p:spPr>
              <a:xfrm>
                <a:off x="1808" y="2770"/>
                <a:ext cx="258" cy="100"/>
              </a:xfrm>
              <a:custGeom>
                <a:avLst/>
                <a:gdLst/>
                <a:ahLst/>
                <a:cxnLst/>
                <a:rect l="l" t="t" r="r" b="b"/>
                <a:pathLst>
                  <a:path w="258" h="100" extrusionOk="0">
                    <a:moveTo>
                      <a:pt x="0" y="44"/>
                    </a:moveTo>
                    <a:lnTo>
                      <a:pt x="75" y="0"/>
                    </a:lnTo>
                    <a:lnTo>
                      <a:pt x="258" y="50"/>
                    </a:lnTo>
                    <a:lnTo>
                      <a:pt x="183" y="100"/>
                    </a:lnTo>
                    <a:lnTo>
                      <a:pt x="0" y="44"/>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6287" name="Google Shape;6287;p37"/>
              <p:cNvSpPr/>
              <p:nvPr/>
            </p:nvSpPr>
            <p:spPr>
              <a:xfrm>
                <a:off x="1799" y="2816"/>
                <a:ext cx="194" cy="63"/>
              </a:xfrm>
              <a:custGeom>
                <a:avLst/>
                <a:gdLst/>
                <a:ahLst/>
                <a:cxnLst/>
                <a:rect l="l" t="t" r="r" b="b"/>
                <a:pathLst>
                  <a:path w="194" h="63" extrusionOk="0">
                    <a:moveTo>
                      <a:pt x="12" y="0"/>
                    </a:moveTo>
                    <a:lnTo>
                      <a:pt x="194" y="53"/>
                    </a:lnTo>
                    <a:lnTo>
                      <a:pt x="180" y="63"/>
                    </a:lnTo>
                    <a:lnTo>
                      <a:pt x="0" y="9"/>
                    </a:lnTo>
                    <a:lnTo>
                      <a:pt x="12"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6288" name="Google Shape;6288;p37"/>
              <p:cNvSpPr/>
              <p:nvPr/>
            </p:nvSpPr>
            <p:spPr>
              <a:xfrm>
                <a:off x="2020" y="2834"/>
                <a:ext cx="258" cy="102"/>
              </a:xfrm>
              <a:custGeom>
                <a:avLst/>
                <a:gdLst/>
                <a:ahLst/>
                <a:cxnLst/>
                <a:rect l="l" t="t" r="r" b="b"/>
                <a:pathLst>
                  <a:path w="258" h="102" extrusionOk="0">
                    <a:moveTo>
                      <a:pt x="0" y="46"/>
                    </a:moveTo>
                    <a:lnTo>
                      <a:pt x="71" y="0"/>
                    </a:lnTo>
                    <a:lnTo>
                      <a:pt x="258" y="52"/>
                    </a:lnTo>
                    <a:lnTo>
                      <a:pt x="183" y="102"/>
                    </a:lnTo>
                    <a:lnTo>
                      <a:pt x="0" y="46"/>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6289" name="Google Shape;6289;p37"/>
              <p:cNvSpPr/>
              <p:nvPr/>
            </p:nvSpPr>
            <p:spPr>
              <a:xfrm>
                <a:off x="2011" y="2882"/>
                <a:ext cx="194" cy="63"/>
              </a:xfrm>
              <a:custGeom>
                <a:avLst/>
                <a:gdLst/>
                <a:ahLst/>
                <a:cxnLst/>
                <a:rect l="l" t="t" r="r" b="b"/>
                <a:pathLst>
                  <a:path w="194" h="63" extrusionOk="0">
                    <a:moveTo>
                      <a:pt x="12" y="0"/>
                    </a:moveTo>
                    <a:lnTo>
                      <a:pt x="194" y="53"/>
                    </a:lnTo>
                    <a:lnTo>
                      <a:pt x="180" y="63"/>
                    </a:lnTo>
                    <a:lnTo>
                      <a:pt x="0" y="9"/>
                    </a:lnTo>
                    <a:lnTo>
                      <a:pt x="12"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sp>
          <p:nvSpPr>
            <p:cNvPr id="6290" name="Google Shape;6290;p37"/>
            <p:cNvSpPr/>
            <p:nvPr/>
          </p:nvSpPr>
          <p:spPr>
            <a:xfrm>
              <a:off x="7710617" y="3566108"/>
              <a:ext cx="78411" cy="60608"/>
            </a:xfrm>
            <a:custGeom>
              <a:avLst/>
              <a:gdLst/>
              <a:ahLst/>
              <a:cxnLst/>
              <a:rect l="l" t="t" r="r" b="b"/>
              <a:pathLst>
                <a:path w="990" h="792" extrusionOk="0">
                  <a:moveTo>
                    <a:pt x="3" y="738"/>
                  </a:moveTo>
                  <a:lnTo>
                    <a:pt x="990" y="0"/>
                  </a:lnTo>
                  <a:lnTo>
                    <a:pt x="987" y="60"/>
                  </a:lnTo>
                  <a:lnTo>
                    <a:pt x="0" y="792"/>
                  </a:lnTo>
                  <a:lnTo>
                    <a:pt x="3" y="738"/>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6291" name="Google Shape;6291;p37"/>
            <p:cNvSpPr/>
            <p:nvPr/>
          </p:nvSpPr>
          <p:spPr>
            <a:xfrm>
              <a:off x="7510503" y="3570943"/>
              <a:ext cx="200625" cy="55302"/>
            </a:xfrm>
            <a:custGeom>
              <a:avLst/>
              <a:gdLst/>
              <a:ahLst/>
              <a:cxnLst/>
              <a:rect l="l" t="t" r="r" b="b"/>
              <a:pathLst>
                <a:path w="2532" h="723" extrusionOk="0">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6292" name="Google Shape;6292;p37"/>
            <p:cNvSpPr/>
            <p:nvPr/>
          </p:nvSpPr>
          <p:spPr>
            <a:xfrm>
              <a:off x="7510631" y="3560802"/>
              <a:ext cx="2171" cy="11202"/>
            </a:xfrm>
            <a:custGeom>
              <a:avLst/>
              <a:gdLst/>
              <a:ahLst/>
              <a:cxnLst/>
              <a:rect l="l" t="t" r="r" b="b"/>
              <a:pathLst>
                <a:path w="26" h="147" extrusionOk="0">
                  <a:moveTo>
                    <a:pt x="26" y="10"/>
                  </a:moveTo>
                  <a:lnTo>
                    <a:pt x="23" y="147"/>
                  </a:lnTo>
                  <a:lnTo>
                    <a:pt x="0" y="144"/>
                  </a:lnTo>
                  <a:lnTo>
                    <a:pt x="3" y="0"/>
                  </a:lnTo>
                  <a:lnTo>
                    <a:pt x="26" y="1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6293" name="Google Shape;6293;p37"/>
            <p:cNvSpPr/>
            <p:nvPr/>
          </p:nvSpPr>
          <p:spPr>
            <a:xfrm>
              <a:off x="7510758" y="3515169"/>
              <a:ext cx="93225" cy="46340"/>
            </a:xfrm>
            <a:custGeom>
              <a:avLst/>
              <a:gdLst/>
              <a:ahLst/>
              <a:cxnLst/>
              <a:rect l="l" t="t" r="r" b="b"/>
              <a:pathLst>
                <a:path w="1176" h="606" extrusionOk="0">
                  <a:moveTo>
                    <a:pt x="1170" y="0"/>
                  </a:moveTo>
                  <a:lnTo>
                    <a:pt x="0" y="597"/>
                  </a:lnTo>
                  <a:lnTo>
                    <a:pt x="30" y="606"/>
                  </a:lnTo>
                  <a:lnTo>
                    <a:pt x="1176" y="18"/>
                  </a:lnTo>
                  <a:lnTo>
                    <a:pt x="1170"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6294" name="Google Shape;6294;p37"/>
            <p:cNvSpPr/>
            <p:nvPr/>
          </p:nvSpPr>
          <p:spPr>
            <a:xfrm>
              <a:off x="7517016" y="3563161"/>
              <a:ext cx="190281" cy="53180"/>
            </a:xfrm>
            <a:custGeom>
              <a:avLst/>
              <a:gdLst/>
              <a:ahLst/>
              <a:cxnLst/>
              <a:rect l="l" t="t" r="r" b="b"/>
              <a:pathLst>
                <a:path w="2532" h="723" extrusionOk="0">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6295" name="Google Shape;6295;p37"/>
            <p:cNvSpPr/>
            <p:nvPr/>
          </p:nvSpPr>
          <p:spPr>
            <a:xfrm rot="10800000" flipH="1">
              <a:off x="7707042" y="3559387"/>
              <a:ext cx="77645" cy="55066"/>
            </a:xfrm>
            <a:custGeom>
              <a:avLst/>
              <a:gdLst/>
              <a:ahLst/>
              <a:cxnLst/>
              <a:rect l="l" t="t" r="r" b="b"/>
              <a:pathLst>
                <a:path w="2532" h="723" extrusionOk="0">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pic>
          <p:nvPicPr>
            <p:cNvPr id="6296" name="Google Shape;6296;p37" descr="desktop_computer_stylized_medium"/>
            <p:cNvPicPr preferRelativeResize="0"/>
            <p:nvPr/>
          </p:nvPicPr>
          <p:blipFill rotWithShape="1">
            <a:blip r:embed="rId10">
              <a:alphaModFix/>
            </a:blip>
            <a:srcRect/>
            <a:stretch/>
          </p:blipFill>
          <p:spPr>
            <a:xfrm flipH="1">
              <a:off x="7991996" y="3474155"/>
              <a:ext cx="359261" cy="342045"/>
            </a:xfrm>
            <a:prstGeom prst="rect">
              <a:avLst/>
            </a:prstGeom>
            <a:noFill/>
            <a:ln>
              <a:noFill/>
            </a:ln>
          </p:spPr>
        </p:pic>
        <p:sp>
          <p:nvSpPr>
            <p:cNvPr id="6297" name="Google Shape;6297;p37"/>
            <p:cNvSpPr/>
            <p:nvPr/>
          </p:nvSpPr>
          <p:spPr>
            <a:xfrm flipH="1">
              <a:off x="8145217" y="3506954"/>
              <a:ext cx="169400" cy="156753"/>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pic>
          <p:nvPicPr>
            <p:cNvPr id="6298" name="Google Shape;6298;p37" descr="fridge2.png"/>
            <p:cNvPicPr preferRelativeResize="0"/>
            <p:nvPr/>
          </p:nvPicPr>
          <p:blipFill rotWithShape="1">
            <a:blip r:embed="rId11">
              <a:alphaModFix/>
            </a:blip>
            <a:srcRect/>
            <a:stretch/>
          </p:blipFill>
          <p:spPr>
            <a:xfrm>
              <a:off x="7903199" y="3292029"/>
              <a:ext cx="189578" cy="337027"/>
            </a:xfrm>
            <a:prstGeom prst="rect">
              <a:avLst/>
            </a:prstGeom>
            <a:noFill/>
            <a:ln>
              <a:noFill/>
            </a:ln>
          </p:spPr>
        </p:pic>
        <p:grpSp>
          <p:nvGrpSpPr>
            <p:cNvPr id="6299" name="Google Shape;6299;p37"/>
            <p:cNvGrpSpPr/>
            <p:nvPr/>
          </p:nvGrpSpPr>
          <p:grpSpPr>
            <a:xfrm>
              <a:off x="10241851" y="5180963"/>
              <a:ext cx="177192" cy="330833"/>
              <a:chOff x="4140" y="429"/>
              <a:chExt cx="1425" cy="2396"/>
            </a:xfrm>
          </p:grpSpPr>
          <p:sp>
            <p:nvSpPr>
              <p:cNvPr id="6300" name="Google Shape;6300;p37"/>
              <p:cNvSpPr/>
              <p:nvPr/>
            </p:nvSpPr>
            <p:spPr>
              <a:xfrm>
                <a:off x="5268" y="433"/>
                <a:ext cx="283" cy="2286"/>
              </a:xfrm>
              <a:custGeom>
                <a:avLst/>
                <a:gdLst/>
                <a:ahLst/>
                <a:cxnLst/>
                <a:rect l="l" t="t" r="r" b="b"/>
                <a:pathLst>
                  <a:path w="354" h="2742" extrusionOk="0">
                    <a:moveTo>
                      <a:pt x="63" y="0"/>
                    </a:moveTo>
                    <a:lnTo>
                      <a:pt x="354" y="339"/>
                    </a:lnTo>
                    <a:lnTo>
                      <a:pt x="346" y="2624"/>
                    </a:lnTo>
                    <a:lnTo>
                      <a:pt x="0" y="2742"/>
                    </a:lnTo>
                    <a:lnTo>
                      <a:pt x="63" y="0"/>
                    </a:lnTo>
                    <a:close/>
                  </a:path>
                </a:pathLst>
              </a:custGeom>
              <a:gradFill>
                <a:gsLst>
                  <a:gs pos="0">
                    <a:srgbClr val="DDDDDD"/>
                  </a:gs>
                  <a:gs pos="100000">
                    <a:srgbClr val="333333"/>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6301" name="Google Shape;6301;p37"/>
              <p:cNvSpPr/>
              <p:nvPr/>
            </p:nvSpPr>
            <p:spPr>
              <a:xfrm>
                <a:off x="4210" y="429"/>
                <a:ext cx="1046" cy="2285"/>
              </a:xfrm>
              <a:prstGeom prst="rect">
                <a:avLst/>
              </a:prstGeom>
              <a:gradFill>
                <a:gsLst>
                  <a:gs pos="0">
                    <a:srgbClr val="292929"/>
                  </a:gs>
                  <a:gs pos="100000">
                    <a:srgbClr val="808080"/>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6302" name="Google Shape;6302;p37"/>
              <p:cNvSpPr/>
              <p:nvPr/>
            </p:nvSpPr>
            <p:spPr>
              <a:xfrm>
                <a:off x="5321" y="570"/>
                <a:ext cx="169" cy="2115"/>
              </a:xfrm>
              <a:custGeom>
                <a:avLst/>
                <a:gdLst/>
                <a:ahLst/>
                <a:cxnLst/>
                <a:rect l="l" t="t" r="r" b="b"/>
                <a:pathLst>
                  <a:path w="211" h="2537" extrusionOk="0">
                    <a:moveTo>
                      <a:pt x="7" y="0"/>
                    </a:moveTo>
                    <a:cubicBezTo>
                      <a:pt x="7" y="0"/>
                      <a:pt x="57" y="28"/>
                      <a:pt x="211" y="218"/>
                    </a:cubicBezTo>
                    <a:cubicBezTo>
                      <a:pt x="0" y="1229"/>
                      <a:pt x="41" y="2537"/>
                      <a:pt x="7" y="2501"/>
                    </a:cubicBezTo>
                    <a:lnTo>
                      <a:pt x="7" y="0"/>
                    </a:lnTo>
                    <a:close/>
                  </a:path>
                </a:pathLst>
              </a:custGeom>
              <a:gradFill>
                <a:gsLst>
                  <a:gs pos="0">
                    <a:srgbClr val="808080"/>
                  </a:gs>
                  <a:gs pos="100000">
                    <a:srgbClr val="F8F8F8"/>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6303" name="Google Shape;6303;p37"/>
              <p:cNvSpPr/>
              <p:nvPr/>
            </p:nvSpPr>
            <p:spPr>
              <a:xfrm>
                <a:off x="5284" y="1640"/>
                <a:ext cx="263" cy="189"/>
              </a:xfrm>
              <a:custGeom>
                <a:avLst/>
                <a:gdLst/>
                <a:ahLst/>
                <a:cxnLst/>
                <a:rect l="l" t="t" r="r" b="b"/>
                <a:pathLst>
                  <a:path w="328" h="226" extrusionOk="0">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6304" name="Google Shape;6304;p37"/>
              <p:cNvSpPr/>
              <p:nvPr/>
            </p:nvSpPr>
            <p:spPr>
              <a:xfrm>
                <a:off x="4210" y="690"/>
                <a:ext cx="598" cy="47"/>
              </a:xfrm>
              <a:prstGeom prst="rect">
                <a:avLst/>
              </a:prstGeom>
              <a:solidFill>
                <a:schemeClr val="dk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grpSp>
            <p:nvGrpSpPr>
              <p:cNvPr id="6305" name="Google Shape;6305;p37"/>
              <p:cNvGrpSpPr/>
              <p:nvPr/>
            </p:nvGrpSpPr>
            <p:grpSpPr>
              <a:xfrm>
                <a:off x="4748" y="666"/>
                <a:ext cx="578" cy="150"/>
                <a:chOff x="613" y="2566"/>
                <a:chExt cx="721" cy="144"/>
              </a:xfrm>
            </p:grpSpPr>
            <p:sp>
              <p:nvSpPr>
                <p:cNvPr id="6306" name="Google Shape;6306;p37"/>
                <p:cNvSpPr/>
                <p:nvPr/>
              </p:nvSpPr>
              <p:spPr>
                <a:xfrm>
                  <a:off x="613" y="2566"/>
                  <a:ext cx="721" cy="144"/>
                </a:xfrm>
                <a:prstGeom prst="roundRect">
                  <a:avLst>
                    <a:gd name="adj" fmla="val 50000"/>
                  </a:avLst>
                </a:pr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6307" name="Google Shape;6307;p37"/>
                <p:cNvSpPr/>
                <p:nvPr/>
              </p:nvSpPr>
              <p:spPr>
                <a:xfrm>
                  <a:off x="625" y="2581"/>
                  <a:ext cx="696" cy="114"/>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grpSp>
          <p:sp>
            <p:nvSpPr>
              <p:cNvPr id="6308" name="Google Shape;6308;p37"/>
              <p:cNvSpPr/>
              <p:nvPr/>
            </p:nvSpPr>
            <p:spPr>
              <a:xfrm>
                <a:off x="4220" y="1022"/>
                <a:ext cx="598" cy="47"/>
              </a:xfrm>
              <a:prstGeom prst="rect">
                <a:avLst/>
              </a:prstGeom>
              <a:solidFill>
                <a:schemeClr val="dk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grpSp>
            <p:nvGrpSpPr>
              <p:cNvPr id="6309" name="Google Shape;6309;p37"/>
              <p:cNvGrpSpPr/>
              <p:nvPr/>
            </p:nvGrpSpPr>
            <p:grpSpPr>
              <a:xfrm>
                <a:off x="4748" y="990"/>
                <a:ext cx="578" cy="134"/>
                <a:chOff x="615" y="2564"/>
                <a:chExt cx="721" cy="139"/>
              </a:xfrm>
            </p:grpSpPr>
            <p:sp>
              <p:nvSpPr>
                <p:cNvPr id="6310" name="Google Shape;6310;p37"/>
                <p:cNvSpPr/>
                <p:nvPr/>
              </p:nvSpPr>
              <p:spPr>
                <a:xfrm>
                  <a:off x="615" y="2564"/>
                  <a:ext cx="721" cy="139"/>
                </a:xfrm>
                <a:prstGeom prst="roundRect">
                  <a:avLst>
                    <a:gd name="adj" fmla="val 50000"/>
                  </a:avLst>
                </a:pr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6311" name="Google Shape;6311;p37"/>
                <p:cNvSpPr/>
                <p:nvPr/>
              </p:nvSpPr>
              <p:spPr>
                <a:xfrm>
                  <a:off x="628" y="2581"/>
                  <a:ext cx="696" cy="107"/>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grpSp>
          <p:sp>
            <p:nvSpPr>
              <p:cNvPr id="6312" name="Google Shape;6312;p37"/>
              <p:cNvSpPr/>
              <p:nvPr/>
            </p:nvSpPr>
            <p:spPr>
              <a:xfrm>
                <a:off x="4220" y="1354"/>
                <a:ext cx="598" cy="47"/>
              </a:xfrm>
              <a:prstGeom prst="rect">
                <a:avLst/>
              </a:prstGeom>
              <a:solidFill>
                <a:schemeClr val="dk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6313" name="Google Shape;6313;p37"/>
              <p:cNvSpPr/>
              <p:nvPr/>
            </p:nvSpPr>
            <p:spPr>
              <a:xfrm>
                <a:off x="4230" y="1655"/>
                <a:ext cx="598" cy="47"/>
              </a:xfrm>
              <a:prstGeom prst="rect">
                <a:avLst/>
              </a:prstGeom>
              <a:solidFill>
                <a:schemeClr val="dk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grpSp>
            <p:nvGrpSpPr>
              <p:cNvPr id="6314" name="Google Shape;6314;p37"/>
              <p:cNvGrpSpPr/>
              <p:nvPr/>
            </p:nvGrpSpPr>
            <p:grpSpPr>
              <a:xfrm>
                <a:off x="4738" y="1647"/>
                <a:ext cx="578" cy="135"/>
                <a:chOff x="618" y="2586"/>
                <a:chExt cx="720" cy="124"/>
              </a:xfrm>
            </p:grpSpPr>
            <p:sp>
              <p:nvSpPr>
                <p:cNvPr id="6315" name="Google Shape;6315;p37"/>
                <p:cNvSpPr/>
                <p:nvPr/>
              </p:nvSpPr>
              <p:spPr>
                <a:xfrm>
                  <a:off x="618" y="2586"/>
                  <a:ext cx="720" cy="124"/>
                </a:xfrm>
                <a:prstGeom prst="roundRect">
                  <a:avLst>
                    <a:gd name="adj" fmla="val 50000"/>
                  </a:avLst>
                </a:pr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6316" name="Google Shape;6316;p37"/>
                <p:cNvSpPr/>
                <p:nvPr/>
              </p:nvSpPr>
              <p:spPr>
                <a:xfrm>
                  <a:off x="630" y="2586"/>
                  <a:ext cx="695" cy="109"/>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grpSp>
          <p:sp>
            <p:nvSpPr>
              <p:cNvPr id="6317" name="Google Shape;6317;p37"/>
              <p:cNvSpPr/>
              <p:nvPr/>
            </p:nvSpPr>
            <p:spPr>
              <a:xfrm>
                <a:off x="5288" y="1354"/>
                <a:ext cx="263" cy="188"/>
              </a:xfrm>
              <a:custGeom>
                <a:avLst/>
                <a:gdLst/>
                <a:ahLst/>
                <a:cxnLst/>
                <a:rect l="l" t="t" r="r" b="b"/>
                <a:pathLst>
                  <a:path w="328" h="226" extrusionOk="0">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nvGrpSpPr>
              <p:cNvPr id="6318" name="Google Shape;6318;p37"/>
              <p:cNvGrpSpPr/>
              <p:nvPr/>
            </p:nvGrpSpPr>
            <p:grpSpPr>
              <a:xfrm>
                <a:off x="4738" y="1330"/>
                <a:ext cx="588" cy="134"/>
                <a:chOff x="613" y="2571"/>
                <a:chExt cx="732" cy="134"/>
              </a:xfrm>
            </p:grpSpPr>
            <p:sp>
              <p:nvSpPr>
                <p:cNvPr id="6319" name="Google Shape;6319;p37"/>
                <p:cNvSpPr/>
                <p:nvPr/>
              </p:nvSpPr>
              <p:spPr>
                <a:xfrm>
                  <a:off x="613" y="2571"/>
                  <a:ext cx="732" cy="134"/>
                </a:xfrm>
                <a:prstGeom prst="roundRect">
                  <a:avLst>
                    <a:gd name="adj" fmla="val 50000"/>
                  </a:avLst>
                </a:pr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6320" name="Google Shape;6320;p37"/>
                <p:cNvSpPr/>
                <p:nvPr/>
              </p:nvSpPr>
              <p:spPr>
                <a:xfrm>
                  <a:off x="625" y="2587"/>
                  <a:ext cx="720" cy="103"/>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grpSp>
          <p:sp>
            <p:nvSpPr>
              <p:cNvPr id="6321" name="Google Shape;6321;p37"/>
              <p:cNvSpPr/>
              <p:nvPr/>
            </p:nvSpPr>
            <p:spPr>
              <a:xfrm>
                <a:off x="5246" y="429"/>
                <a:ext cx="70" cy="2285"/>
              </a:xfrm>
              <a:prstGeom prst="rect">
                <a:avLst/>
              </a:prstGeom>
              <a:gradFill>
                <a:gsLst>
                  <a:gs pos="0">
                    <a:srgbClr val="333333"/>
                  </a:gs>
                  <a:gs pos="50000">
                    <a:srgbClr val="DDDDDD"/>
                  </a:gs>
                  <a:gs pos="100000">
                    <a:srgbClr val="333333"/>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6322" name="Google Shape;6322;p37"/>
              <p:cNvSpPr/>
              <p:nvPr/>
            </p:nvSpPr>
            <p:spPr>
              <a:xfrm>
                <a:off x="5312" y="1007"/>
                <a:ext cx="237" cy="213"/>
              </a:xfrm>
              <a:custGeom>
                <a:avLst/>
                <a:gdLst/>
                <a:ahLst/>
                <a:cxnLst/>
                <a:rect l="l" t="t" r="r" b="b"/>
                <a:pathLst>
                  <a:path w="296" h="256" extrusionOk="0">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6323" name="Google Shape;6323;p37"/>
              <p:cNvSpPr/>
              <p:nvPr/>
            </p:nvSpPr>
            <p:spPr>
              <a:xfrm>
                <a:off x="5315" y="680"/>
                <a:ext cx="244" cy="240"/>
              </a:xfrm>
              <a:custGeom>
                <a:avLst/>
                <a:gdLst/>
                <a:ahLst/>
                <a:cxnLst/>
                <a:rect l="l" t="t" r="r" b="b"/>
                <a:pathLst>
                  <a:path w="304" h="288" extrusionOk="0">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6324" name="Google Shape;6324;p37"/>
              <p:cNvSpPr/>
              <p:nvPr/>
            </p:nvSpPr>
            <p:spPr>
              <a:xfrm>
                <a:off x="5515" y="2611"/>
                <a:ext cx="50" cy="95"/>
              </a:xfrm>
              <a:prstGeom prst="ellipse">
                <a:avLst/>
              </a:prstGeom>
              <a:solidFill>
                <a:srgbClr val="33333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6325" name="Google Shape;6325;p37"/>
              <p:cNvSpPr/>
              <p:nvPr/>
            </p:nvSpPr>
            <p:spPr>
              <a:xfrm>
                <a:off x="5302" y="2614"/>
                <a:ext cx="245" cy="200"/>
              </a:xfrm>
              <a:custGeom>
                <a:avLst/>
                <a:gdLst/>
                <a:ahLst/>
                <a:cxnLst/>
                <a:rect l="l" t="t" r="r" b="b"/>
                <a:pathLst>
                  <a:path w="306" h="240" extrusionOk="0">
                    <a:moveTo>
                      <a:pt x="0" y="106"/>
                    </a:moveTo>
                    <a:lnTo>
                      <a:pt x="2" y="240"/>
                    </a:lnTo>
                    <a:lnTo>
                      <a:pt x="306" y="110"/>
                    </a:lnTo>
                    <a:lnTo>
                      <a:pt x="300" y="0"/>
                    </a:lnTo>
                    <a:lnTo>
                      <a:pt x="0" y="106"/>
                    </a:lnTo>
                    <a:close/>
                  </a:path>
                </a:pathLst>
              </a:custGeom>
              <a:solidFill>
                <a:srgbClr val="33333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6326" name="Google Shape;6326;p37"/>
              <p:cNvSpPr/>
              <p:nvPr/>
            </p:nvSpPr>
            <p:spPr>
              <a:xfrm>
                <a:off x="4140" y="2675"/>
                <a:ext cx="1196" cy="150"/>
              </a:xfrm>
              <a:prstGeom prst="roundRect">
                <a:avLst>
                  <a:gd name="adj" fmla="val 50000"/>
                </a:avLst>
              </a:prstGeom>
              <a:solidFill>
                <a:srgbClr val="DDDDDD"/>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6327" name="Google Shape;6327;p37"/>
              <p:cNvSpPr/>
              <p:nvPr/>
            </p:nvSpPr>
            <p:spPr>
              <a:xfrm>
                <a:off x="4210" y="2714"/>
                <a:ext cx="1066" cy="79"/>
              </a:xfrm>
              <a:prstGeom prst="roundRect">
                <a:avLst>
                  <a:gd name="adj" fmla="val 50000"/>
                </a:avLst>
              </a:prstGeom>
              <a:gradFill>
                <a:gsLst>
                  <a:gs pos="0">
                    <a:schemeClr val="dk2"/>
                  </a:gs>
                  <a:gs pos="100000">
                    <a:schemeClr val="lt2"/>
                  </a:gs>
                </a:gsLst>
                <a:lin ang="0" scaled="0"/>
              </a:gra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6328" name="Google Shape;6328;p37"/>
              <p:cNvSpPr/>
              <p:nvPr/>
            </p:nvSpPr>
            <p:spPr>
              <a:xfrm>
                <a:off x="4309" y="2382"/>
                <a:ext cx="159" cy="142"/>
              </a:xfrm>
              <a:prstGeom prst="ellipse">
                <a:avLst/>
              </a:prstGeom>
              <a:solidFill>
                <a:srgbClr val="33CC3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6329" name="Google Shape;6329;p37"/>
              <p:cNvSpPr/>
              <p:nvPr/>
            </p:nvSpPr>
            <p:spPr>
              <a:xfrm>
                <a:off x="4489" y="2382"/>
                <a:ext cx="159" cy="142"/>
              </a:xfrm>
              <a:prstGeom prst="ellipse">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Noto Sans Symbols"/>
                  <a:buNone/>
                </a:pPr>
                <a:endParaRPr sz="1800" b="0" i="0" u="none" strike="noStrike" cap="none">
                  <a:solidFill>
                    <a:srgbClr val="FF0000"/>
                  </a:solidFill>
                  <a:latin typeface="Arial"/>
                  <a:ea typeface="Arial"/>
                  <a:cs typeface="Arial"/>
                  <a:sym typeface="Arial"/>
                </a:endParaRPr>
              </a:p>
            </p:txBody>
          </p:sp>
          <p:sp>
            <p:nvSpPr>
              <p:cNvPr id="6330" name="Google Shape;6330;p37"/>
              <p:cNvSpPr/>
              <p:nvPr/>
            </p:nvSpPr>
            <p:spPr>
              <a:xfrm>
                <a:off x="4658" y="2382"/>
                <a:ext cx="159" cy="142"/>
              </a:xfrm>
              <a:prstGeom prst="ellipse">
                <a:avLst/>
              </a:prstGeom>
              <a:solidFill>
                <a:srgbClr val="33CC3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6331" name="Google Shape;6331;p37"/>
              <p:cNvSpPr/>
              <p:nvPr/>
            </p:nvSpPr>
            <p:spPr>
              <a:xfrm>
                <a:off x="5067" y="1837"/>
                <a:ext cx="80" cy="759"/>
              </a:xfrm>
              <a:prstGeom prst="rect">
                <a:avLst/>
              </a:prstGeom>
              <a:solidFill>
                <a:srgbClr val="29292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grpSp>
        <p:grpSp>
          <p:nvGrpSpPr>
            <p:cNvPr id="6332" name="Google Shape;6332;p37"/>
            <p:cNvGrpSpPr/>
            <p:nvPr/>
          </p:nvGrpSpPr>
          <p:grpSpPr>
            <a:xfrm flipH="1">
              <a:off x="7980855" y="4807173"/>
              <a:ext cx="345630" cy="320302"/>
              <a:chOff x="2839" y="3501"/>
              <a:chExt cx="755" cy="803"/>
            </a:xfrm>
          </p:grpSpPr>
          <p:pic>
            <p:nvPicPr>
              <p:cNvPr id="6333" name="Google Shape;6333;p37" descr="desktop_computer_stylized_medium"/>
              <p:cNvPicPr preferRelativeResize="0"/>
              <p:nvPr/>
            </p:nvPicPr>
            <p:blipFill rotWithShape="1">
              <a:blip r:embed="rId12">
                <a:alphaModFix/>
              </a:blip>
              <a:srcRect/>
              <a:stretch/>
            </p:blipFill>
            <p:spPr>
              <a:xfrm>
                <a:off x="2839" y="3501"/>
                <a:ext cx="755" cy="803"/>
              </a:xfrm>
              <a:prstGeom prst="rect">
                <a:avLst/>
              </a:prstGeom>
              <a:noFill/>
              <a:ln>
                <a:noFill/>
              </a:ln>
            </p:spPr>
          </p:pic>
          <p:sp>
            <p:nvSpPr>
              <p:cNvPr id="6334" name="Google Shape;6334;p37"/>
              <p:cNvSpPr/>
              <p:nvPr/>
            </p:nvSpPr>
            <p:spPr>
              <a:xfrm>
                <a:off x="2916" y="3578"/>
                <a:ext cx="356" cy="368"/>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grpSp>
          <p:nvGrpSpPr>
            <p:cNvPr id="6335" name="Google Shape;6335;p37"/>
            <p:cNvGrpSpPr/>
            <p:nvPr/>
          </p:nvGrpSpPr>
          <p:grpSpPr>
            <a:xfrm flipH="1">
              <a:off x="8552134" y="5433142"/>
              <a:ext cx="345630" cy="320302"/>
              <a:chOff x="2839" y="3501"/>
              <a:chExt cx="755" cy="803"/>
            </a:xfrm>
          </p:grpSpPr>
          <p:pic>
            <p:nvPicPr>
              <p:cNvPr id="6336" name="Google Shape;6336;p37" descr="desktop_computer_stylized_medium"/>
              <p:cNvPicPr preferRelativeResize="0"/>
              <p:nvPr/>
            </p:nvPicPr>
            <p:blipFill rotWithShape="1">
              <a:blip r:embed="rId12">
                <a:alphaModFix/>
              </a:blip>
              <a:srcRect/>
              <a:stretch/>
            </p:blipFill>
            <p:spPr>
              <a:xfrm>
                <a:off x="2839" y="3501"/>
                <a:ext cx="755" cy="803"/>
              </a:xfrm>
              <a:prstGeom prst="rect">
                <a:avLst/>
              </a:prstGeom>
              <a:noFill/>
              <a:ln>
                <a:noFill/>
              </a:ln>
            </p:spPr>
          </p:pic>
          <p:sp>
            <p:nvSpPr>
              <p:cNvPr id="6337" name="Google Shape;6337;p37"/>
              <p:cNvSpPr/>
              <p:nvPr/>
            </p:nvSpPr>
            <p:spPr>
              <a:xfrm>
                <a:off x="2916" y="3578"/>
                <a:ext cx="356" cy="368"/>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pic>
          <p:nvPicPr>
            <p:cNvPr id="6338" name="Google Shape;6338;p37" descr="laptop_keyboard"/>
            <p:cNvPicPr preferRelativeResize="0"/>
            <p:nvPr/>
          </p:nvPicPr>
          <p:blipFill rotWithShape="1">
            <a:blip r:embed="rId13">
              <a:alphaModFix/>
            </a:blip>
            <a:srcRect/>
            <a:stretch/>
          </p:blipFill>
          <p:spPr>
            <a:xfrm rot="109064" flipH="1">
              <a:off x="9550087" y="5762330"/>
              <a:ext cx="260920" cy="99063"/>
            </a:xfrm>
            <a:prstGeom prst="rect">
              <a:avLst/>
            </a:prstGeom>
            <a:noFill/>
            <a:ln>
              <a:noFill/>
            </a:ln>
          </p:spPr>
        </p:pic>
        <p:sp>
          <p:nvSpPr>
            <p:cNvPr id="6339" name="Google Shape;6339;p37"/>
            <p:cNvSpPr/>
            <p:nvPr/>
          </p:nvSpPr>
          <p:spPr>
            <a:xfrm>
              <a:off x="9636557" y="5666200"/>
              <a:ext cx="210015" cy="129281"/>
            </a:xfrm>
            <a:custGeom>
              <a:avLst/>
              <a:gdLst/>
              <a:ahLst/>
              <a:cxnLst/>
              <a:rect l="l" t="t" r="r" b="b"/>
              <a:pathLst>
                <a:path w="2982" h="2442" extrusionOk="0">
                  <a:moveTo>
                    <a:pt x="540" y="0"/>
                  </a:moveTo>
                  <a:lnTo>
                    <a:pt x="0" y="1734"/>
                  </a:lnTo>
                  <a:lnTo>
                    <a:pt x="2394" y="2442"/>
                  </a:lnTo>
                  <a:lnTo>
                    <a:pt x="2982" y="318"/>
                  </a:lnTo>
                  <a:lnTo>
                    <a:pt x="54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pic>
          <p:nvPicPr>
            <p:cNvPr id="6340" name="Google Shape;6340;p37" descr="screen"/>
            <p:cNvPicPr preferRelativeResize="0"/>
            <p:nvPr/>
          </p:nvPicPr>
          <p:blipFill rotWithShape="1">
            <a:blip r:embed="rId14">
              <a:alphaModFix/>
            </a:blip>
            <a:srcRect/>
            <a:stretch/>
          </p:blipFill>
          <p:spPr>
            <a:xfrm>
              <a:off x="9646901" y="5669525"/>
              <a:ext cx="190838" cy="117644"/>
            </a:xfrm>
            <a:prstGeom prst="rect">
              <a:avLst/>
            </a:prstGeom>
            <a:noFill/>
            <a:ln>
              <a:noFill/>
            </a:ln>
          </p:spPr>
        </p:pic>
        <p:sp>
          <p:nvSpPr>
            <p:cNvPr id="6341" name="Google Shape;6341;p37"/>
            <p:cNvSpPr/>
            <p:nvPr/>
          </p:nvSpPr>
          <p:spPr>
            <a:xfrm>
              <a:off x="9674794" y="5662386"/>
              <a:ext cx="177937" cy="24057"/>
            </a:xfrm>
            <a:custGeom>
              <a:avLst/>
              <a:gdLst/>
              <a:ahLst/>
              <a:cxnLst/>
              <a:rect l="l" t="t" r="r" b="b"/>
              <a:pathLst>
                <a:path w="2528" h="455" extrusionOk="0">
                  <a:moveTo>
                    <a:pt x="14" y="0"/>
                  </a:moveTo>
                  <a:lnTo>
                    <a:pt x="2528" y="341"/>
                  </a:lnTo>
                  <a:lnTo>
                    <a:pt x="2480" y="455"/>
                  </a:lnTo>
                  <a:lnTo>
                    <a:pt x="0" y="86"/>
                  </a:lnTo>
                  <a:lnTo>
                    <a:pt x="14" y="0"/>
                  </a:lnTo>
                  <a:close/>
                </a:path>
              </a:pathLst>
            </a:custGeom>
            <a:gradFill>
              <a:gsLst>
                <a:gs pos="0">
                  <a:srgbClr val="000099"/>
                </a:gs>
                <a:gs pos="100000">
                  <a:srgbClr val="EAEAEA"/>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6342" name="Google Shape;6342;p37"/>
            <p:cNvSpPr/>
            <p:nvPr/>
          </p:nvSpPr>
          <p:spPr>
            <a:xfrm>
              <a:off x="9634698" y="5662191"/>
              <a:ext cx="49395" cy="100139"/>
            </a:xfrm>
            <a:custGeom>
              <a:avLst/>
              <a:gdLst/>
              <a:ahLst/>
              <a:cxnLst/>
              <a:rect l="l" t="t" r="r" b="b"/>
              <a:pathLst>
                <a:path w="702" h="1893" extrusionOk="0">
                  <a:moveTo>
                    <a:pt x="579" y="0"/>
                  </a:moveTo>
                  <a:lnTo>
                    <a:pt x="0" y="1869"/>
                  </a:lnTo>
                  <a:lnTo>
                    <a:pt x="114" y="1893"/>
                  </a:lnTo>
                  <a:lnTo>
                    <a:pt x="702" y="51"/>
                  </a:lnTo>
                  <a:lnTo>
                    <a:pt x="579"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6343" name="Google Shape;6343;p37"/>
            <p:cNvSpPr/>
            <p:nvPr/>
          </p:nvSpPr>
          <p:spPr>
            <a:xfrm>
              <a:off x="9798223" y="5680087"/>
              <a:ext cx="53230" cy="115590"/>
            </a:xfrm>
            <a:custGeom>
              <a:avLst/>
              <a:gdLst/>
              <a:ahLst/>
              <a:cxnLst/>
              <a:rect l="l" t="t" r="r" b="b"/>
              <a:pathLst>
                <a:path w="756" h="2184" extrusionOk="0">
                  <a:moveTo>
                    <a:pt x="756" y="0"/>
                  </a:moveTo>
                  <a:lnTo>
                    <a:pt x="138" y="2184"/>
                  </a:lnTo>
                  <a:lnTo>
                    <a:pt x="0" y="2148"/>
                  </a:lnTo>
                  <a:lnTo>
                    <a:pt x="606" y="78"/>
                  </a:lnTo>
                  <a:lnTo>
                    <a:pt x="756" y="0"/>
                  </a:lnTo>
                  <a:close/>
                </a:path>
              </a:pathLst>
            </a:custGeom>
            <a:gradFill>
              <a:gsLst>
                <a:gs pos="0">
                  <a:srgbClr val="DDDDDD"/>
                </a:gs>
                <a:gs pos="100000">
                  <a:schemeClr val="lt1"/>
                </a:gs>
              </a:gsLst>
              <a:lin ang="54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6344" name="Google Shape;6344;p37"/>
            <p:cNvSpPr/>
            <p:nvPr/>
          </p:nvSpPr>
          <p:spPr>
            <a:xfrm>
              <a:off x="9634116" y="5757245"/>
              <a:ext cx="195254" cy="39019"/>
            </a:xfrm>
            <a:custGeom>
              <a:avLst/>
              <a:gdLst/>
              <a:ahLst/>
              <a:cxnLst/>
              <a:rect l="l" t="t" r="r" b="b"/>
              <a:pathLst>
                <a:path w="2773" h="738" extrusionOk="0">
                  <a:moveTo>
                    <a:pt x="33" y="0"/>
                  </a:moveTo>
                  <a:lnTo>
                    <a:pt x="0" y="99"/>
                  </a:lnTo>
                  <a:lnTo>
                    <a:pt x="2436" y="738"/>
                  </a:lnTo>
                  <a:cubicBezTo>
                    <a:pt x="2499" y="501"/>
                    <a:pt x="2773" y="727"/>
                    <a:pt x="2373" y="603"/>
                  </a:cubicBezTo>
                  <a:lnTo>
                    <a:pt x="33" y="0"/>
                  </a:lnTo>
                  <a:close/>
                </a:path>
              </a:pathLst>
            </a:custGeom>
            <a:gradFill>
              <a:gsLst>
                <a:gs pos="0">
                  <a:srgbClr val="0000CC"/>
                </a:gs>
                <a:gs pos="100000">
                  <a:schemeClr val="lt1"/>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6345" name="Google Shape;6345;p37"/>
            <p:cNvSpPr/>
            <p:nvPr/>
          </p:nvSpPr>
          <p:spPr>
            <a:xfrm>
              <a:off x="9804150" y="5681065"/>
              <a:ext cx="49860" cy="116079"/>
            </a:xfrm>
            <a:custGeom>
              <a:avLst/>
              <a:gdLst/>
              <a:ahLst/>
              <a:cxnLst/>
              <a:rect l="l" t="t" r="r" b="b"/>
              <a:pathLst>
                <a:path w="637" h="1659" extrusionOk="0">
                  <a:moveTo>
                    <a:pt x="615" y="0"/>
                  </a:moveTo>
                  <a:lnTo>
                    <a:pt x="637" y="0"/>
                  </a:lnTo>
                  <a:lnTo>
                    <a:pt x="68" y="1659"/>
                  </a:lnTo>
                  <a:lnTo>
                    <a:pt x="0" y="1647"/>
                  </a:lnTo>
                  <a:lnTo>
                    <a:pt x="615" y="0"/>
                  </a:lnTo>
                  <a:close/>
                </a:path>
              </a:pathLst>
            </a:custGeom>
            <a:solidFill>
              <a:srgbClr val="4D4D4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6346" name="Google Shape;6346;p37"/>
            <p:cNvSpPr/>
            <p:nvPr/>
          </p:nvSpPr>
          <p:spPr>
            <a:xfrm>
              <a:off x="9634349" y="5762428"/>
              <a:ext cx="173637" cy="38530"/>
            </a:xfrm>
            <a:custGeom>
              <a:avLst/>
              <a:gdLst/>
              <a:ahLst/>
              <a:cxnLst/>
              <a:rect l="l" t="t" r="r" b="b"/>
              <a:pathLst>
                <a:path w="2216" h="550" extrusionOk="0">
                  <a:moveTo>
                    <a:pt x="0" y="0"/>
                  </a:moveTo>
                  <a:lnTo>
                    <a:pt x="9" y="57"/>
                  </a:lnTo>
                  <a:lnTo>
                    <a:pt x="2164" y="550"/>
                  </a:lnTo>
                  <a:lnTo>
                    <a:pt x="2216" y="496"/>
                  </a:lnTo>
                  <a:lnTo>
                    <a:pt x="0" y="0"/>
                  </a:lnTo>
                  <a:close/>
                </a:path>
              </a:pathLst>
            </a:custGeom>
            <a:gradFill>
              <a:gsLst>
                <a:gs pos="0">
                  <a:srgbClr val="000099"/>
                </a:gs>
                <a:gs pos="100000">
                  <a:srgbClr val="808080"/>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nvGrpSpPr>
            <p:cNvPr id="6347" name="Google Shape;6347;p37"/>
            <p:cNvGrpSpPr/>
            <p:nvPr/>
          </p:nvGrpSpPr>
          <p:grpSpPr>
            <a:xfrm>
              <a:off x="9631443" y="5803598"/>
              <a:ext cx="58925" cy="22883"/>
              <a:chOff x="1740" y="2642"/>
              <a:chExt cx="752" cy="327"/>
            </a:xfrm>
          </p:grpSpPr>
          <p:sp>
            <p:nvSpPr>
              <p:cNvPr id="6348" name="Google Shape;6348;p37"/>
              <p:cNvSpPr/>
              <p:nvPr/>
            </p:nvSpPr>
            <p:spPr>
              <a:xfrm>
                <a:off x="1740" y="2642"/>
                <a:ext cx="752" cy="327"/>
              </a:xfrm>
              <a:custGeom>
                <a:avLst/>
                <a:gdLst/>
                <a:ahLst/>
                <a:cxnLst/>
                <a:rect l="l" t="t" r="r" b="b"/>
                <a:pathLst>
                  <a:path w="752" h="327" extrusionOk="0">
                    <a:moveTo>
                      <a:pt x="293" y="0"/>
                    </a:moveTo>
                    <a:lnTo>
                      <a:pt x="752" y="124"/>
                    </a:lnTo>
                    <a:lnTo>
                      <a:pt x="470" y="327"/>
                    </a:lnTo>
                    <a:lnTo>
                      <a:pt x="0" y="183"/>
                    </a:lnTo>
                    <a:lnTo>
                      <a:pt x="293"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6349" name="Google Shape;6349;p37"/>
              <p:cNvSpPr/>
              <p:nvPr/>
            </p:nvSpPr>
            <p:spPr>
              <a:xfrm>
                <a:off x="1754" y="2649"/>
                <a:ext cx="726" cy="311"/>
              </a:xfrm>
              <a:custGeom>
                <a:avLst/>
                <a:gdLst/>
                <a:ahLst/>
                <a:cxnLst/>
                <a:rect l="l" t="t" r="r" b="b"/>
                <a:pathLst>
                  <a:path w="726" h="311" extrusionOk="0">
                    <a:moveTo>
                      <a:pt x="282" y="0"/>
                    </a:moveTo>
                    <a:lnTo>
                      <a:pt x="726" y="119"/>
                    </a:lnTo>
                    <a:lnTo>
                      <a:pt x="457" y="311"/>
                    </a:lnTo>
                    <a:lnTo>
                      <a:pt x="0" y="173"/>
                    </a:lnTo>
                    <a:lnTo>
                      <a:pt x="282" y="0"/>
                    </a:lnTo>
                    <a:close/>
                  </a:path>
                </a:pathLst>
              </a:custGeom>
              <a:gradFill>
                <a:gsLst>
                  <a:gs pos="0">
                    <a:srgbClr val="4D4D4D"/>
                  </a:gs>
                  <a:gs pos="100000">
                    <a:srgbClr val="DDDDDD"/>
                  </a:gs>
                </a:gsLst>
                <a:lin ang="189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6350" name="Google Shape;6350;p37"/>
              <p:cNvSpPr/>
              <p:nvPr/>
            </p:nvSpPr>
            <p:spPr>
              <a:xfrm>
                <a:off x="1808" y="2770"/>
                <a:ext cx="258" cy="100"/>
              </a:xfrm>
              <a:custGeom>
                <a:avLst/>
                <a:gdLst/>
                <a:ahLst/>
                <a:cxnLst/>
                <a:rect l="l" t="t" r="r" b="b"/>
                <a:pathLst>
                  <a:path w="258" h="100" extrusionOk="0">
                    <a:moveTo>
                      <a:pt x="0" y="44"/>
                    </a:moveTo>
                    <a:lnTo>
                      <a:pt x="75" y="0"/>
                    </a:lnTo>
                    <a:lnTo>
                      <a:pt x="258" y="50"/>
                    </a:lnTo>
                    <a:lnTo>
                      <a:pt x="183" y="100"/>
                    </a:lnTo>
                    <a:lnTo>
                      <a:pt x="0" y="44"/>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6351" name="Google Shape;6351;p37"/>
              <p:cNvSpPr/>
              <p:nvPr/>
            </p:nvSpPr>
            <p:spPr>
              <a:xfrm>
                <a:off x="1799" y="2816"/>
                <a:ext cx="194" cy="63"/>
              </a:xfrm>
              <a:custGeom>
                <a:avLst/>
                <a:gdLst/>
                <a:ahLst/>
                <a:cxnLst/>
                <a:rect l="l" t="t" r="r" b="b"/>
                <a:pathLst>
                  <a:path w="194" h="63" extrusionOk="0">
                    <a:moveTo>
                      <a:pt x="12" y="0"/>
                    </a:moveTo>
                    <a:lnTo>
                      <a:pt x="194" y="53"/>
                    </a:lnTo>
                    <a:lnTo>
                      <a:pt x="180" y="63"/>
                    </a:lnTo>
                    <a:lnTo>
                      <a:pt x="0" y="9"/>
                    </a:lnTo>
                    <a:lnTo>
                      <a:pt x="12"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6352" name="Google Shape;6352;p37"/>
              <p:cNvSpPr/>
              <p:nvPr/>
            </p:nvSpPr>
            <p:spPr>
              <a:xfrm>
                <a:off x="2020" y="2834"/>
                <a:ext cx="258" cy="102"/>
              </a:xfrm>
              <a:custGeom>
                <a:avLst/>
                <a:gdLst/>
                <a:ahLst/>
                <a:cxnLst/>
                <a:rect l="l" t="t" r="r" b="b"/>
                <a:pathLst>
                  <a:path w="258" h="102" extrusionOk="0">
                    <a:moveTo>
                      <a:pt x="0" y="46"/>
                    </a:moveTo>
                    <a:lnTo>
                      <a:pt x="71" y="0"/>
                    </a:lnTo>
                    <a:lnTo>
                      <a:pt x="258" y="52"/>
                    </a:lnTo>
                    <a:lnTo>
                      <a:pt x="183" y="102"/>
                    </a:lnTo>
                    <a:lnTo>
                      <a:pt x="0" y="46"/>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6353" name="Google Shape;6353;p37"/>
              <p:cNvSpPr/>
              <p:nvPr/>
            </p:nvSpPr>
            <p:spPr>
              <a:xfrm>
                <a:off x="2011" y="2882"/>
                <a:ext cx="194" cy="63"/>
              </a:xfrm>
              <a:custGeom>
                <a:avLst/>
                <a:gdLst/>
                <a:ahLst/>
                <a:cxnLst/>
                <a:rect l="l" t="t" r="r" b="b"/>
                <a:pathLst>
                  <a:path w="194" h="63" extrusionOk="0">
                    <a:moveTo>
                      <a:pt x="12" y="0"/>
                    </a:moveTo>
                    <a:lnTo>
                      <a:pt x="194" y="53"/>
                    </a:lnTo>
                    <a:lnTo>
                      <a:pt x="180" y="63"/>
                    </a:lnTo>
                    <a:lnTo>
                      <a:pt x="0" y="9"/>
                    </a:lnTo>
                    <a:lnTo>
                      <a:pt x="12"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sp>
          <p:nvSpPr>
            <p:cNvPr id="6354" name="Google Shape;6354;p37"/>
            <p:cNvSpPr/>
            <p:nvPr/>
          </p:nvSpPr>
          <p:spPr>
            <a:xfrm>
              <a:off x="9732325" y="5807021"/>
              <a:ext cx="71361" cy="50265"/>
            </a:xfrm>
            <a:custGeom>
              <a:avLst/>
              <a:gdLst/>
              <a:ahLst/>
              <a:cxnLst/>
              <a:rect l="l" t="t" r="r" b="b"/>
              <a:pathLst>
                <a:path w="990" h="792" extrusionOk="0">
                  <a:moveTo>
                    <a:pt x="3" y="738"/>
                  </a:moveTo>
                  <a:lnTo>
                    <a:pt x="990" y="0"/>
                  </a:lnTo>
                  <a:lnTo>
                    <a:pt x="987" y="60"/>
                  </a:lnTo>
                  <a:lnTo>
                    <a:pt x="0" y="792"/>
                  </a:lnTo>
                  <a:lnTo>
                    <a:pt x="3" y="738"/>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6355" name="Google Shape;6355;p37"/>
            <p:cNvSpPr/>
            <p:nvPr/>
          </p:nvSpPr>
          <p:spPr>
            <a:xfrm>
              <a:off x="9550204" y="5811030"/>
              <a:ext cx="182586" cy="45864"/>
            </a:xfrm>
            <a:custGeom>
              <a:avLst/>
              <a:gdLst/>
              <a:ahLst/>
              <a:cxnLst/>
              <a:rect l="l" t="t" r="r" b="b"/>
              <a:pathLst>
                <a:path w="2532" h="723" extrusionOk="0">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6356" name="Google Shape;6356;p37"/>
            <p:cNvSpPr/>
            <p:nvPr/>
          </p:nvSpPr>
          <p:spPr>
            <a:xfrm>
              <a:off x="9556131" y="5804576"/>
              <a:ext cx="173172" cy="44104"/>
            </a:xfrm>
            <a:custGeom>
              <a:avLst/>
              <a:gdLst/>
              <a:ahLst/>
              <a:cxnLst/>
              <a:rect l="l" t="t" r="r" b="b"/>
              <a:pathLst>
                <a:path w="2532" h="723" extrusionOk="0">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6357" name="Google Shape;6357;p37"/>
            <p:cNvSpPr/>
            <p:nvPr/>
          </p:nvSpPr>
          <p:spPr>
            <a:xfrm rot="10800000" flipH="1">
              <a:off x="9729071" y="5801447"/>
              <a:ext cx="70663" cy="45669"/>
            </a:xfrm>
            <a:custGeom>
              <a:avLst/>
              <a:gdLst/>
              <a:ahLst/>
              <a:cxnLst/>
              <a:rect l="l" t="t" r="r" b="b"/>
              <a:pathLst>
                <a:path w="2532" h="723" extrusionOk="0">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nvGrpSpPr>
            <p:cNvPr id="6358" name="Google Shape;6358;p37"/>
            <p:cNvGrpSpPr/>
            <p:nvPr/>
          </p:nvGrpSpPr>
          <p:grpSpPr>
            <a:xfrm>
              <a:off x="7439074" y="1766737"/>
              <a:ext cx="4144321" cy="4013060"/>
              <a:chOff x="7439074" y="1859725"/>
              <a:chExt cx="4144321" cy="4013060"/>
            </a:xfrm>
          </p:grpSpPr>
          <p:grpSp>
            <p:nvGrpSpPr>
              <p:cNvPr id="6359" name="Google Shape;6359;p37"/>
              <p:cNvGrpSpPr/>
              <p:nvPr/>
            </p:nvGrpSpPr>
            <p:grpSpPr>
              <a:xfrm>
                <a:off x="7439074" y="1859725"/>
                <a:ext cx="1802647" cy="1120859"/>
                <a:chOff x="7439074" y="1859725"/>
                <a:chExt cx="1802647" cy="1120859"/>
              </a:xfrm>
            </p:grpSpPr>
            <p:pic>
              <p:nvPicPr>
                <p:cNvPr id="6360" name="Google Shape;6360;p37" descr="cell_tower_radiation copy"/>
                <p:cNvPicPr preferRelativeResize="0"/>
                <p:nvPr/>
              </p:nvPicPr>
              <p:blipFill rotWithShape="1">
                <a:blip r:embed="rId15">
                  <a:alphaModFix/>
                </a:blip>
                <a:srcRect/>
                <a:stretch/>
              </p:blipFill>
              <p:spPr>
                <a:xfrm>
                  <a:off x="7980866" y="2158167"/>
                  <a:ext cx="457200" cy="332766"/>
                </a:xfrm>
                <a:prstGeom prst="rect">
                  <a:avLst/>
                </a:prstGeom>
                <a:noFill/>
                <a:ln>
                  <a:noFill/>
                </a:ln>
              </p:spPr>
            </p:pic>
            <p:cxnSp>
              <p:nvCxnSpPr>
                <p:cNvPr id="6361" name="Google Shape;6361;p37"/>
                <p:cNvCxnSpPr/>
                <p:nvPr/>
              </p:nvCxnSpPr>
              <p:spPr>
                <a:xfrm>
                  <a:off x="8207860" y="2700359"/>
                  <a:ext cx="227964" cy="174352"/>
                </a:xfrm>
                <a:prstGeom prst="straightConnector1">
                  <a:avLst/>
                </a:prstGeom>
                <a:noFill/>
                <a:ln w="9525" cap="flat" cmpd="sng">
                  <a:solidFill>
                    <a:schemeClr val="dk1"/>
                  </a:solidFill>
                  <a:prstDash val="solid"/>
                  <a:round/>
                  <a:headEnd type="none" w="med" len="med"/>
                  <a:tailEnd type="none" w="med" len="med"/>
                </a:ln>
              </p:spPr>
            </p:cxnSp>
            <p:grpSp>
              <p:nvGrpSpPr>
                <p:cNvPr id="6362" name="Google Shape;6362;p37"/>
                <p:cNvGrpSpPr/>
                <p:nvPr/>
              </p:nvGrpSpPr>
              <p:grpSpPr>
                <a:xfrm>
                  <a:off x="8050698" y="2309376"/>
                  <a:ext cx="298450" cy="464008"/>
                  <a:chOff x="3130" y="3288"/>
                  <a:chExt cx="410" cy="742"/>
                </a:xfrm>
              </p:grpSpPr>
              <p:cxnSp>
                <p:nvCxnSpPr>
                  <p:cNvPr id="6363" name="Google Shape;6363;p37"/>
                  <p:cNvCxnSpPr/>
                  <p:nvPr/>
                </p:nvCxnSpPr>
                <p:spPr>
                  <a:xfrm flipH="1">
                    <a:off x="3130" y="3288"/>
                    <a:ext cx="205" cy="672"/>
                  </a:xfrm>
                  <a:prstGeom prst="straightConnector1">
                    <a:avLst/>
                  </a:prstGeom>
                  <a:noFill/>
                  <a:ln w="19050" cap="flat" cmpd="sng">
                    <a:solidFill>
                      <a:schemeClr val="dk1"/>
                    </a:solidFill>
                    <a:prstDash val="solid"/>
                    <a:round/>
                    <a:headEnd type="none" w="med" len="med"/>
                    <a:tailEnd type="none" w="med" len="med"/>
                  </a:ln>
                </p:spPr>
              </p:cxnSp>
              <p:cxnSp>
                <p:nvCxnSpPr>
                  <p:cNvPr id="6364" name="Google Shape;6364;p37"/>
                  <p:cNvCxnSpPr/>
                  <p:nvPr/>
                </p:nvCxnSpPr>
                <p:spPr>
                  <a:xfrm>
                    <a:off x="3335" y="3288"/>
                    <a:ext cx="205" cy="669"/>
                  </a:xfrm>
                  <a:prstGeom prst="straightConnector1">
                    <a:avLst/>
                  </a:prstGeom>
                  <a:noFill/>
                  <a:ln w="19050" cap="flat" cmpd="sng">
                    <a:solidFill>
                      <a:schemeClr val="dk1"/>
                    </a:solidFill>
                    <a:prstDash val="solid"/>
                    <a:round/>
                    <a:headEnd type="none" w="med" len="med"/>
                    <a:tailEnd type="none" w="med" len="med"/>
                  </a:ln>
                </p:spPr>
              </p:cxnSp>
              <p:cxnSp>
                <p:nvCxnSpPr>
                  <p:cNvPr id="6365" name="Google Shape;6365;p37"/>
                  <p:cNvCxnSpPr/>
                  <p:nvPr/>
                </p:nvCxnSpPr>
                <p:spPr>
                  <a:xfrm>
                    <a:off x="3130" y="3957"/>
                    <a:ext cx="205" cy="73"/>
                  </a:xfrm>
                  <a:prstGeom prst="straightConnector1">
                    <a:avLst/>
                  </a:prstGeom>
                  <a:noFill/>
                  <a:ln w="19050" cap="flat" cmpd="sng">
                    <a:solidFill>
                      <a:schemeClr val="dk1"/>
                    </a:solidFill>
                    <a:prstDash val="solid"/>
                    <a:round/>
                    <a:headEnd type="none" w="med" len="med"/>
                    <a:tailEnd type="none" w="med" len="med"/>
                  </a:ln>
                </p:spPr>
              </p:cxnSp>
              <p:cxnSp>
                <p:nvCxnSpPr>
                  <p:cNvPr id="6366" name="Google Shape;6366;p37"/>
                  <p:cNvCxnSpPr/>
                  <p:nvPr/>
                </p:nvCxnSpPr>
                <p:spPr>
                  <a:xfrm flipH="1">
                    <a:off x="3335" y="3957"/>
                    <a:ext cx="205" cy="73"/>
                  </a:xfrm>
                  <a:prstGeom prst="straightConnector1">
                    <a:avLst/>
                  </a:prstGeom>
                  <a:noFill/>
                  <a:ln w="19050" cap="flat" cmpd="sng">
                    <a:solidFill>
                      <a:schemeClr val="dk1"/>
                    </a:solidFill>
                    <a:prstDash val="solid"/>
                    <a:round/>
                    <a:headEnd type="none" w="med" len="med"/>
                    <a:tailEnd type="none" w="med" len="med"/>
                  </a:ln>
                </p:spPr>
              </p:cxnSp>
              <p:cxnSp>
                <p:nvCxnSpPr>
                  <p:cNvPr id="6367" name="Google Shape;6367;p37"/>
                  <p:cNvCxnSpPr/>
                  <p:nvPr/>
                </p:nvCxnSpPr>
                <p:spPr>
                  <a:xfrm>
                    <a:off x="3335" y="3303"/>
                    <a:ext cx="0" cy="727"/>
                  </a:xfrm>
                  <a:prstGeom prst="straightConnector1">
                    <a:avLst/>
                  </a:prstGeom>
                  <a:noFill/>
                  <a:ln w="19050" cap="flat" cmpd="sng">
                    <a:solidFill>
                      <a:schemeClr val="dk1"/>
                    </a:solidFill>
                    <a:prstDash val="solid"/>
                    <a:round/>
                    <a:headEnd type="none" w="med" len="med"/>
                    <a:tailEnd type="none" w="med" len="med"/>
                  </a:ln>
                </p:spPr>
              </p:cxnSp>
              <p:cxnSp>
                <p:nvCxnSpPr>
                  <p:cNvPr id="6368" name="Google Shape;6368;p37"/>
                  <p:cNvCxnSpPr/>
                  <p:nvPr/>
                </p:nvCxnSpPr>
                <p:spPr>
                  <a:xfrm rot="10800000" flipH="1">
                    <a:off x="3130" y="3888"/>
                    <a:ext cx="205" cy="72"/>
                  </a:xfrm>
                  <a:prstGeom prst="straightConnector1">
                    <a:avLst/>
                  </a:prstGeom>
                  <a:noFill/>
                  <a:ln w="19050" cap="flat" cmpd="sng">
                    <a:solidFill>
                      <a:schemeClr val="dk1"/>
                    </a:solidFill>
                    <a:prstDash val="solid"/>
                    <a:round/>
                    <a:headEnd type="none" w="med" len="med"/>
                    <a:tailEnd type="none" w="med" len="med"/>
                  </a:ln>
                </p:spPr>
              </p:cxnSp>
              <p:cxnSp>
                <p:nvCxnSpPr>
                  <p:cNvPr id="6369" name="Google Shape;6369;p37"/>
                  <p:cNvCxnSpPr/>
                  <p:nvPr/>
                </p:nvCxnSpPr>
                <p:spPr>
                  <a:xfrm rot="10800000">
                    <a:off x="3335" y="3888"/>
                    <a:ext cx="205" cy="69"/>
                  </a:xfrm>
                  <a:prstGeom prst="straightConnector1">
                    <a:avLst/>
                  </a:prstGeom>
                  <a:noFill/>
                  <a:ln w="19050" cap="flat" cmpd="sng">
                    <a:solidFill>
                      <a:schemeClr val="dk1"/>
                    </a:solidFill>
                    <a:prstDash val="solid"/>
                    <a:round/>
                    <a:headEnd type="none" w="med" len="med"/>
                    <a:tailEnd type="none" w="med" len="med"/>
                  </a:ln>
                </p:spPr>
              </p:cxnSp>
              <p:cxnSp>
                <p:nvCxnSpPr>
                  <p:cNvPr id="6370" name="Google Shape;6370;p37"/>
                  <p:cNvCxnSpPr/>
                  <p:nvPr/>
                </p:nvCxnSpPr>
                <p:spPr>
                  <a:xfrm>
                    <a:off x="3217" y="3668"/>
                    <a:ext cx="118" cy="55"/>
                  </a:xfrm>
                  <a:prstGeom prst="straightConnector1">
                    <a:avLst/>
                  </a:prstGeom>
                  <a:noFill/>
                  <a:ln w="19050" cap="flat" cmpd="sng">
                    <a:solidFill>
                      <a:schemeClr val="dk1"/>
                    </a:solidFill>
                    <a:prstDash val="solid"/>
                    <a:round/>
                    <a:headEnd type="none" w="med" len="med"/>
                    <a:tailEnd type="none" w="med" len="med"/>
                  </a:ln>
                </p:spPr>
              </p:cxnSp>
              <p:cxnSp>
                <p:nvCxnSpPr>
                  <p:cNvPr id="6371" name="Google Shape;6371;p37"/>
                  <p:cNvCxnSpPr/>
                  <p:nvPr/>
                </p:nvCxnSpPr>
                <p:spPr>
                  <a:xfrm rot="10800000" flipH="1">
                    <a:off x="3335" y="3668"/>
                    <a:ext cx="124" cy="55"/>
                  </a:xfrm>
                  <a:prstGeom prst="straightConnector1">
                    <a:avLst/>
                  </a:prstGeom>
                  <a:noFill/>
                  <a:ln w="19050" cap="flat" cmpd="sng">
                    <a:solidFill>
                      <a:schemeClr val="dk1"/>
                    </a:solidFill>
                    <a:prstDash val="solid"/>
                    <a:round/>
                    <a:headEnd type="none" w="med" len="med"/>
                    <a:tailEnd type="none" w="med" len="med"/>
                  </a:ln>
                </p:spPr>
              </p:cxnSp>
              <p:cxnSp>
                <p:nvCxnSpPr>
                  <p:cNvPr id="6372" name="Google Shape;6372;p37"/>
                  <p:cNvCxnSpPr/>
                  <p:nvPr/>
                </p:nvCxnSpPr>
                <p:spPr>
                  <a:xfrm>
                    <a:off x="3178" y="3766"/>
                    <a:ext cx="152" cy="75"/>
                  </a:xfrm>
                  <a:prstGeom prst="straightConnector1">
                    <a:avLst/>
                  </a:prstGeom>
                  <a:noFill/>
                  <a:ln w="19050" cap="flat" cmpd="sng">
                    <a:solidFill>
                      <a:schemeClr val="dk1"/>
                    </a:solidFill>
                    <a:prstDash val="solid"/>
                    <a:round/>
                    <a:headEnd type="none" w="med" len="med"/>
                    <a:tailEnd type="none" w="med" len="med"/>
                  </a:ln>
                </p:spPr>
              </p:cxnSp>
              <p:cxnSp>
                <p:nvCxnSpPr>
                  <p:cNvPr id="6373" name="Google Shape;6373;p37"/>
                  <p:cNvCxnSpPr/>
                  <p:nvPr/>
                </p:nvCxnSpPr>
                <p:spPr>
                  <a:xfrm rot="10800000" flipH="1">
                    <a:off x="3335" y="3781"/>
                    <a:ext cx="153" cy="66"/>
                  </a:xfrm>
                  <a:prstGeom prst="straightConnector1">
                    <a:avLst/>
                  </a:prstGeom>
                  <a:noFill/>
                  <a:ln w="19050" cap="flat" cmpd="sng">
                    <a:solidFill>
                      <a:schemeClr val="dk1"/>
                    </a:solidFill>
                    <a:prstDash val="solid"/>
                    <a:round/>
                    <a:headEnd type="none" w="med" len="med"/>
                    <a:tailEnd type="none" w="med" len="med"/>
                  </a:ln>
                </p:spPr>
              </p:cxnSp>
              <p:cxnSp>
                <p:nvCxnSpPr>
                  <p:cNvPr id="6374" name="Google Shape;6374;p37"/>
                  <p:cNvCxnSpPr/>
                  <p:nvPr/>
                </p:nvCxnSpPr>
                <p:spPr>
                  <a:xfrm rot="10800000" flipH="1">
                    <a:off x="3335" y="3567"/>
                    <a:ext cx="78" cy="27"/>
                  </a:xfrm>
                  <a:prstGeom prst="straightConnector1">
                    <a:avLst/>
                  </a:prstGeom>
                  <a:noFill/>
                  <a:ln w="19050" cap="flat" cmpd="sng">
                    <a:solidFill>
                      <a:schemeClr val="dk1"/>
                    </a:solidFill>
                    <a:prstDash val="solid"/>
                    <a:round/>
                    <a:headEnd type="none" w="med" len="med"/>
                    <a:tailEnd type="none" w="med" len="med"/>
                  </a:ln>
                </p:spPr>
              </p:cxnSp>
              <p:cxnSp>
                <p:nvCxnSpPr>
                  <p:cNvPr id="6375" name="Google Shape;6375;p37"/>
                  <p:cNvCxnSpPr/>
                  <p:nvPr/>
                </p:nvCxnSpPr>
                <p:spPr>
                  <a:xfrm rot="10800000" flipH="1">
                    <a:off x="3335" y="3428"/>
                    <a:ext cx="49" cy="21"/>
                  </a:xfrm>
                  <a:prstGeom prst="straightConnector1">
                    <a:avLst/>
                  </a:prstGeom>
                  <a:noFill/>
                  <a:ln w="19050" cap="flat" cmpd="sng">
                    <a:solidFill>
                      <a:schemeClr val="dk1"/>
                    </a:solidFill>
                    <a:prstDash val="solid"/>
                    <a:round/>
                    <a:headEnd type="none" w="med" len="med"/>
                    <a:tailEnd type="none" w="med" len="med"/>
                  </a:ln>
                </p:spPr>
              </p:cxnSp>
              <p:cxnSp>
                <p:nvCxnSpPr>
                  <p:cNvPr id="6376" name="Google Shape;6376;p37"/>
                  <p:cNvCxnSpPr/>
                  <p:nvPr/>
                </p:nvCxnSpPr>
                <p:spPr>
                  <a:xfrm>
                    <a:off x="3247" y="3558"/>
                    <a:ext cx="95" cy="36"/>
                  </a:xfrm>
                  <a:prstGeom prst="straightConnector1">
                    <a:avLst/>
                  </a:prstGeom>
                  <a:noFill/>
                  <a:ln w="19050" cap="flat" cmpd="sng">
                    <a:solidFill>
                      <a:schemeClr val="dk1"/>
                    </a:solidFill>
                    <a:prstDash val="solid"/>
                    <a:round/>
                    <a:headEnd type="none" w="med" len="med"/>
                    <a:tailEnd type="none" w="med" len="med"/>
                  </a:ln>
                </p:spPr>
              </p:cxnSp>
              <p:cxnSp>
                <p:nvCxnSpPr>
                  <p:cNvPr id="6377" name="Google Shape;6377;p37"/>
                  <p:cNvCxnSpPr/>
                  <p:nvPr/>
                </p:nvCxnSpPr>
                <p:spPr>
                  <a:xfrm>
                    <a:off x="3289" y="3422"/>
                    <a:ext cx="55" cy="36"/>
                  </a:xfrm>
                  <a:prstGeom prst="straightConnector1">
                    <a:avLst/>
                  </a:prstGeom>
                  <a:noFill/>
                  <a:ln w="19050" cap="flat" cmpd="sng">
                    <a:solidFill>
                      <a:schemeClr val="dk1"/>
                    </a:solidFill>
                    <a:prstDash val="solid"/>
                    <a:round/>
                    <a:headEnd type="none" w="med" len="med"/>
                    <a:tailEnd type="none" w="med" len="med"/>
                  </a:ln>
                </p:spPr>
              </p:cxnSp>
            </p:grpSp>
            <p:grpSp>
              <p:nvGrpSpPr>
                <p:cNvPr id="6378" name="Google Shape;6378;p37"/>
                <p:cNvGrpSpPr/>
                <p:nvPr/>
              </p:nvGrpSpPr>
              <p:grpSpPr>
                <a:xfrm>
                  <a:off x="8439827" y="2812309"/>
                  <a:ext cx="353678" cy="168275"/>
                  <a:chOff x="7493876" y="2774731"/>
                  <a:chExt cx="1481958" cy="894622"/>
                </a:xfrm>
              </p:grpSpPr>
              <p:sp>
                <p:nvSpPr>
                  <p:cNvPr id="6379" name="Google Shape;6379;p37"/>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6380" name="Google Shape;6380;p37"/>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6381" name="Google Shape;6381;p37"/>
                  <p:cNvGrpSpPr/>
                  <p:nvPr/>
                </p:nvGrpSpPr>
                <p:grpSpPr>
                  <a:xfrm>
                    <a:off x="7713663" y="2848339"/>
                    <a:ext cx="1042107" cy="425543"/>
                    <a:chOff x="7786941" y="2884917"/>
                    <a:chExt cx="897649" cy="353919"/>
                  </a:xfrm>
                </p:grpSpPr>
                <p:sp>
                  <p:nvSpPr>
                    <p:cNvPr id="6382" name="Google Shape;6382;p37"/>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6383" name="Google Shape;6383;p37"/>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6384" name="Google Shape;6384;p37"/>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6385" name="Google Shape;6385;p37"/>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pic>
              <p:nvPicPr>
                <p:cNvPr id="6386" name="Google Shape;6386;p37" descr="antenna_radiation_stylized"/>
                <p:cNvPicPr preferRelativeResize="0"/>
                <p:nvPr/>
              </p:nvPicPr>
              <p:blipFill rotWithShape="1">
                <a:blip r:embed="rId16">
                  <a:alphaModFix/>
                </a:blip>
                <a:srcRect/>
                <a:stretch/>
              </p:blipFill>
              <p:spPr>
                <a:xfrm>
                  <a:off x="7750224" y="1859725"/>
                  <a:ext cx="415925" cy="88774"/>
                </a:xfrm>
                <a:prstGeom prst="rect">
                  <a:avLst/>
                </a:prstGeom>
                <a:noFill/>
                <a:ln>
                  <a:noFill/>
                </a:ln>
              </p:spPr>
            </p:pic>
            <p:pic>
              <p:nvPicPr>
                <p:cNvPr id="6387" name="Google Shape;6387;p37" descr="antenna_stylized"/>
                <p:cNvPicPr preferRelativeResize="0"/>
                <p:nvPr/>
              </p:nvPicPr>
              <p:blipFill rotWithShape="1">
                <a:blip r:embed="rId17">
                  <a:alphaModFix/>
                </a:blip>
                <a:srcRect/>
                <a:stretch/>
              </p:blipFill>
              <p:spPr>
                <a:xfrm>
                  <a:off x="7439074" y="2356613"/>
                  <a:ext cx="530702" cy="223756"/>
                </a:xfrm>
                <a:prstGeom prst="rect">
                  <a:avLst/>
                </a:prstGeom>
                <a:noFill/>
                <a:ln>
                  <a:noFill/>
                </a:ln>
              </p:spPr>
            </p:pic>
            <p:pic>
              <p:nvPicPr>
                <p:cNvPr id="6388" name="Google Shape;6388;p37" descr="antenna_stylized"/>
                <p:cNvPicPr preferRelativeResize="0"/>
                <p:nvPr/>
              </p:nvPicPr>
              <p:blipFill rotWithShape="1">
                <a:blip r:embed="rId17">
                  <a:alphaModFix/>
                </a:blip>
                <a:srcRect/>
                <a:stretch/>
              </p:blipFill>
              <p:spPr>
                <a:xfrm>
                  <a:off x="8637781" y="2319727"/>
                  <a:ext cx="530702" cy="223756"/>
                </a:xfrm>
                <a:prstGeom prst="rect">
                  <a:avLst/>
                </a:prstGeom>
                <a:noFill/>
                <a:ln>
                  <a:noFill/>
                </a:ln>
              </p:spPr>
            </p:pic>
            <p:pic>
              <p:nvPicPr>
                <p:cNvPr id="6389" name="Google Shape;6389;p37" descr="antenna_stylized"/>
                <p:cNvPicPr preferRelativeResize="0"/>
                <p:nvPr/>
              </p:nvPicPr>
              <p:blipFill rotWithShape="1">
                <a:blip r:embed="rId17">
                  <a:alphaModFix/>
                </a:blip>
                <a:srcRect/>
                <a:stretch/>
              </p:blipFill>
              <p:spPr>
                <a:xfrm>
                  <a:off x="8711019" y="2059124"/>
                  <a:ext cx="530702" cy="223756"/>
                </a:xfrm>
                <a:prstGeom prst="rect">
                  <a:avLst/>
                </a:prstGeom>
                <a:noFill/>
                <a:ln>
                  <a:noFill/>
                </a:ln>
              </p:spPr>
            </p:pic>
          </p:grpSp>
          <p:grpSp>
            <p:nvGrpSpPr>
              <p:cNvPr id="6390" name="Google Shape;6390;p37"/>
              <p:cNvGrpSpPr/>
              <p:nvPr/>
            </p:nvGrpSpPr>
            <p:grpSpPr>
              <a:xfrm>
                <a:off x="7493518" y="3325424"/>
                <a:ext cx="911538" cy="843226"/>
                <a:chOff x="7493518" y="3325424"/>
                <a:chExt cx="911538" cy="843226"/>
              </a:xfrm>
            </p:grpSpPr>
            <p:pic>
              <p:nvPicPr>
                <p:cNvPr id="6391" name="Google Shape;6391;p37" descr="access_point_stylized_small"/>
                <p:cNvPicPr preferRelativeResize="0"/>
                <p:nvPr/>
              </p:nvPicPr>
              <p:blipFill rotWithShape="1">
                <a:blip r:embed="rId18">
                  <a:alphaModFix/>
                </a:blip>
                <a:srcRect/>
                <a:stretch/>
              </p:blipFill>
              <p:spPr>
                <a:xfrm>
                  <a:off x="7613882" y="3861899"/>
                  <a:ext cx="370169" cy="306751"/>
                </a:xfrm>
                <a:prstGeom prst="rect">
                  <a:avLst/>
                </a:prstGeom>
                <a:noFill/>
                <a:ln>
                  <a:noFill/>
                </a:ln>
              </p:spPr>
            </p:pic>
            <p:grpSp>
              <p:nvGrpSpPr>
                <p:cNvPr id="6392" name="Google Shape;6392;p37"/>
                <p:cNvGrpSpPr/>
                <p:nvPr/>
              </p:nvGrpSpPr>
              <p:grpSpPr>
                <a:xfrm>
                  <a:off x="7493518" y="3325424"/>
                  <a:ext cx="911538" cy="816238"/>
                  <a:chOff x="7493518" y="3325424"/>
                  <a:chExt cx="911538" cy="816238"/>
                </a:xfrm>
              </p:grpSpPr>
              <p:cxnSp>
                <p:nvCxnSpPr>
                  <p:cNvPr id="6393" name="Google Shape;6393;p37"/>
                  <p:cNvCxnSpPr/>
                  <p:nvPr/>
                </p:nvCxnSpPr>
                <p:spPr>
                  <a:xfrm>
                    <a:off x="8247778" y="3829970"/>
                    <a:ext cx="0" cy="131762"/>
                  </a:xfrm>
                  <a:prstGeom prst="straightConnector1">
                    <a:avLst/>
                  </a:prstGeom>
                  <a:noFill/>
                  <a:ln w="9525" cap="flat" cmpd="sng">
                    <a:solidFill>
                      <a:schemeClr val="dk1"/>
                    </a:solidFill>
                    <a:prstDash val="solid"/>
                    <a:round/>
                    <a:headEnd type="none" w="med" len="med"/>
                    <a:tailEnd type="none" w="med" len="med"/>
                  </a:ln>
                </p:spPr>
              </p:cxnSp>
              <p:cxnSp>
                <p:nvCxnSpPr>
                  <p:cNvPr id="6394" name="Google Shape;6394;p37"/>
                  <p:cNvCxnSpPr/>
                  <p:nvPr/>
                </p:nvCxnSpPr>
                <p:spPr>
                  <a:xfrm rot="10800000" flipH="1">
                    <a:off x="7857253" y="4041107"/>
                    <a:ext cx="168275" cy="3175"/>
                  </a:xfrm>
                  <a:prstGeom prst="straightConnector1">
                    <a:avLst/>
                  </a:prstGeom>
                  <a:noFill/>
                  <a:ln w="9525" cap="flat" cmpd="sng">
                    <a:solidFill>
                      <a:schemeClr val="dk1"/>
                    </a:solidFill>
                    <a:prstDash val="solid"/>
                    <a:round/>
                    <a:headEnd type="none" w="med" len="med"/>
                    <a:tailEnd type="none" w="med" len="med"/>
                  </a:ln>
                </p:spPr>
              </p:cxnSp>
              <p:pic>
                <p:nvPicPr>
                  <p:cNvPr id="6395" name="Google Shape;6395;p37" descr="antenna_radiation_stylized"/>
                  <p:cNvPicPr preferRelativeResize="0"/>
                  <p:nvPr/>
                </p:nvPicPr>
                <p:blipFill rotWithShape="1">
                  <a:blip r:embed="rId19">
                    <a:alphaModFix/>
                  </a:blip>
                  <a:srcRect/>
                  <a:stretch/>
                </p:blipFill>
                <p:spPr>
                  <a:xfrm>
                    <a:off x="7562238" y="3813930"/>
                    <a:ext cx="506412" cy="106009"/>
                  </a:xfrm>
                  <a:prstGeom prst="rect">
                    <a:avLst/>
                  </a:prstGeom>
                  <a:noFill/>
                  <a:ln>
                    <a:noFill/>
                  </a:ln>
                </p:spPr>
              </p:pic>
              <p:grpSp>
                <p:nvGrpSpPr>
                  <p:cNvPr id="6396" name="Google Shape;6396;p37"/>
                  <p:cNvGrpSpPr/>
                  <p:nvPr/>
                </p:nvGrpSpPr>
                <p:grpSpPr>
                  <a:xfrm>
                    <a:off x="8050070" y="3965994"/>
                    <a:ext cx="354986" cy="175668"/>
                    <a:chOff x="7493876" y="2774731"/>
                    <a:chExt cx="1481958" cy="894622"/>
                  </a:xfrm>
                </p:grpSpPr>
                <p:sp>
                  <p:nvSpPr>
                    <p:cNvPr id="6397" name="Google Shape;6397;p37"/>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6398" name="Google Shape;6398;p37"/>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6399" name="Google Shape;6399;p37"/>
                    <p:cNvGrpSpPr/>
                    <p:nvPr/>
                  </p:nvGrpSpPr>
                  <p:grpSpPr>
                    <a:xfrm>
                      <a:off x="7713663" y="2848339"/>
                      <a:ext cx="1042107" cy="425543"/>
                      <a:chOff x="7786941" y="2884917"/>
                      <a:chExt cx="897649" cy="353919"/>
                    </a:xfrm>
                  </p:grpSpPr>
                  <p:sp>
                    <p:nvSpPr>
                      <p:cNvPr id="6400" name="Google Shape;6400;p37"/>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6401" name="Google Shape;6401;p37"/>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6402" name="Google Shape;6402;p37"/>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6403" name="Google Shape;6403;p37"/>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pic>
                <p:nvPicPr>
                  <p:cNvPr id="6404" name="Google Shape;6404;p37" descr="antenna_stylized"/>
                  <p:cNvPicPr preferRelativeResize="0"/>
                  <p:nvPr/>
                </p:nvPicPr>
                <p:blipFill rotWithShape="1">
                  <a:blip r:embed="rId20">
                    <a:alphaModFix/>
                  </a:blip>
                  <a:srcRect/>
                  <a:stretch/>
                </p:blipFill>
                <p:spPr>
                  <a:xfrm>
                    <a:off x="7493518" y="3419140"/>
                    <a:ext cx="347997" cy="167557"/>
                  </a:xfrm>
                  <a:prstGeom prst="rect">
                    <a:avLst/>
                  </a:prstGeom>
                  <a:noFill/>
                  <a:ln>
                    <a:noFill/>
                  </a:ln>
                </p:spPr>
              </p:pic>
              <p:pic>
                <p:nvPicPr>
                  <p:cNvPr id="6405" name="Google Shape;6405;p37" descr="antenna_stylized"/>
                  <p:cNvPicPr preferRelativeResize="0"/>
                  <p:nvPr/>
                </p:nvPicPr>
                <p:blipFill rotWithShape="1">
                  <a:blip r:embed="rId20">
                    <a:alphaModFix/>
                  </a:blip>
                  <a:srcRect/>
                  <a:stretch/>
                </p:blipFill>
                <p:spPr>
                  <a:xfrm>
                    <a:off x="7803435" y="3325424"/>
                    <a:ext cx="347997" cy="167557"/>
                  </a:xfrm>
                  <a:prstGeom prst="rect">
                    <a:avLst/>
                  </a:prstGeom>
                  <a:noFill/>
                  <a:ln>
                    <a:noFill/>
                  </a:ln>
                </p:spPr>
              </p:pic>
            </p:grpSp>
          </p:grpSp>
          <p:grpSp>
            <p:nvGrpSpPr>
              <p:cNvPr id="6406" name="Google Shape;6406;p37"/>
              <p:cNvGrpSpPr/>
              <p:nvPr/>
            </p:nvGrpSpPr>
            <p:grpSpPr>
              <a:xfrm>
                <a:off x="10884085" y="3428485"/>
                <a:ext cx="604586" cy="405973"/>
                <a:chOff x="10884085" y="3428485"/>
                <a:chExt cx="604586" cy="405973"/>
              </a:xfrm>
            </p:grpSpPr>
            <p:grpSp>
              <p:nvGrpSpPr>
                <p:cNvPr id="6407" name="Google Shape;6407;p37"/>
                <p:cNvGrpSpPr/>
                <p:nvPr/>
              </p:nvGrpSpPr>
              <p:grpSpPr>
                <a:xfrm>
                  <a:off x="10884085" y="3601365"/>
                  <a:ext cx="170989" cy="97052"/>
                  <a:chOff x="7493876" y="2774731"/>
                  <a:chExt cx="1481958" cy="894622"/>
                </a:xfrm>
              </p:grpSpPr>
              <p:sp>
                <p:nvSpPr>
                  <p:cNvPr id="6408" name="Google Shape;6408;p37"/>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6409" name="Google Shape;6409;p37"/>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6410" name="Google Shape;6410;p37"/>
                  <p:cNvGrpSpPr/>
                  <p:nvPr/>
                </p:nvGrpSpPr>
                <p:grpSpPr>
                  <a:xfrm>
                    <a:off x="7713663" y="2848339"/>
                    <a:ext cx="1042107" cy="425543"/>
                    <a:chOff x="7786941" y="2884917"/>
                    <a:chExt cx="897649" cy="353919"/>
                  </a:xfrm>
                </p:grpSpPr>
                <p:sp>
                  <p:nvSpPr>
                    <p:cNvPr id="6411" name="Google Shape;6411;p37"/>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6412" name="Google Shape;6412;p37"/>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6413" name="Google Shape;6413;p37"/>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6414" name="Google Shape;6414;p37"/>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nvGrpSpPr>
                <p:cNvPr id="6415" name="Google Shape;6415;p37"/>
                <p:cNvGrpSpPr/>
                <p:nvPr/>
              </p:nvGrpSpPr>
              <p:grpSpPr>
                <a:xfrm>
                  <a:off x="11064947" y="3428485"/>
                  <a:ext cx="423724" cy="405973"/>
                  <a:chOff x="5103720" y="2693365"/>
                  <a:chExt cx="611650" cy="414788"/>
                </a:xfrm>
              </p:grpSpPr>
              <p:cxnSp>
                <p:nvCxnSpPr>
                  <p:cNvPr id="6416" name="Google Shape;6416;p37"/>
                  <p:cNvCxnSpPr/>
                  <p:nvPr/>
                </p:nvCxnSpPr>
                <p:spPr>
                  <a:xfrm>
                    <a:off x="5103720" y="2914214"/>
                    <a:ext cx="232559" cy="0"/>
                  </a:xfrm>
                  <a:prstGeom prst="straightConnector1">
                    <a:avLst/>
                  </a:prstGeom>
                  <a:noFill/>
                  <a:ln w="12700" cap="flat" cmpd="sng">
                    <a:solidFill>
                      <a:schemeClr val="dk1"/>
                    </a:solidFill>
                    <a:prstDash val="solid"/>
                    <a:miter lim="800000"/>
                    <a:headEnd type="none" w="sm" len="sm"/>
                    <a:tailEnd type="none" w="sm" len="sm"/>
                  </a:ln>
                </p:spPr>
              </p:cxnSp>
              <p:grpSp>
                <p:nvGrpSpPr>
                  <p:cNvPr id="6417" name="Google Shape;6417;p37"/>
                  <p:cNvGrpSpPr/>
                  <p:nvPr/>
                </p:nvGrpSpPr>
                <p:grpSpPr>
                  <a:xfrm>
                    <a:off x="5275406" y="2693365"/>
                    <a:ext cx="439964" cy="414788"/>
                    <a:chOff x="5275406" y="2711455"/>
                    <a:chExt cx="452949" cy="405518"/>
                  </a:xfrm>
                </p:grpSpPr>
                <p:pic>
                  <p:nvPicPr>
                    <p:cNvPr id="6418" name="Google Shape;6418;p37" descr="server_rack.png"/>
                    <p:cNvPicPr preferRelativeResize="0"/>
                    <p:nvPr/>
                  </p:nvPicPr>
                  <p:blipFill rotWithShape="1">
                    <a:blip r:embed="rId21">
                      <a:alphaModFix/>
                    </a:blip>
                    <a:srcRect/>
                    <a:stretch/>
                  </p:blipFill>
                  <p:spPr>
                    <a:xfrm>
                      <a:off x="5537367" y="2770786"/>
                      <a:ext cx="190988" cy="313366"/>
                    </a:xfrm>
                    <a:prstGeom prst="rect">
                      <a:avLst/>
                    </a:prstGeom>
                    <a:noFill/>
                    <a:ln>
                      <a:noFill/>
                    </a:ln>
                  </p:spPr>
                </p:pic>
                <p:pic>
                  <p:nvPicPr>
                    <p:cNvPr id="6419" name="Google Shape;6419;p37" descr="server_rack.png"/>
                    <p:cNvPicPr preferRelativeResize="0"/>
                    <p:nvPr/>
                  </p:nvPicPr>
                  <p:blipFill rotWithShape="1">
                    <a:blip r:embed="rId21">
                      <a:alphaModFix/>
                    </a:blip>
                    <a:srcRect/>
                    <a:stretch/>
                  </p:blipFill>
                  <p:spPr>
                    <a:xfrm>
                      <a:off x="5275406" y="2764002"/>
                      <a:ext cx="190988" cy="313366"/>
                    </a:xfrm>
                    <a:prstGeom prst="rect">
                      <a:avLst/>
                    </a:prstGeom>
                    <a:noFill/>
                    <a:ln>
                      <a:noFill/>
                    </a:ln>
                  </p:spPr>
                </p:pic>
                <p:pic>
                  <p:nvPicPr>
                    <p:cNvPr id="6420" name="Google Shape;6420;p37" descr="server_rack.png"/>
                    <p:cNvPicPr preferRelativeResize="0"/>
                    <p:nvPr/>
                  </p:nvPicPr>
                  <p:blipFill rotWithShape="1">
                    <a:blip r:embed="rId21">
                      <a:alphaModFix/>
                    </a:blip>
                    <a:srcRect/>
                    <a:stretch/>
                  </p:blipFill>
                  <p:spPr>
                    <a:xfrm>
                      <a:off x="5385676" y="2711455"/>
                      <a:ext cx="247152" cy="405518"/>
                    </a:xfrm>
                    <a:prstGeom prst="rect">
                      <a:avLst/>
                    </a:prstGeom>
                    <a:noFill/>
                    <a:ln>
                      <a:noFill/>
                    </a:ln>
                  </p:spPr>
                </p:pic>
              </p:grpSp>
            </p:grpSp>
          </p:grpSp>
          <p:grpSp>
            <p:nvGrpSpPr>
              <p:cNvPr id="6421" name="Google Shape;6421;p37"/>
              <p:cNvGrpSpPr/>
              <p:nvPr/>
            </p:nvGrpSpPr>
            <p:grpSpPr>
              <a:xfrm>
                <a:off x="7975881" y="4741266"/>
                <a:ext cx="2318709" cy="1131519"/>
                <a:chOff x="7948367" y="4775686"/>
                <a:chExt cx="2318709" cy="1131519"/>
              </a:xfrm>
            </p:grpSpPr>
            <p:cxnSp>
              <p:nvCxnSpPr>
                <p:cNvPr id="6422" name="Google Shape;6422;p37"/>
                <p:cNvCxnSpPr/>
                <p:nvPr/>
              </p:nvCxnSpPr>
              <p:spPr>
                <a:xfrm rot="5400000" flipH="1">
                  <a:off x="9789609" y="5251739"/>
                  <a:ext cx="388062" cy="7560"/>
                </a:xfrm>
                <a:prstGeom prst="straightConnector1">
                  <a:avLst/>
                </a:prstGeom>
                <a:noFill/>
                <a:ln w="12700" cap="flat" cmpd="sng">
                  <a:solidFill>
                    <a:schemeClr val="dk1"/>
                  </a:solidFill>
                  <a:prstDash val="solid"/>
                  <a:round/>
                  <a:headEnd type="none" w="med" len="med"/>
                  <a:tailEnd type="none" w="med" len="med"/>
                </a:ln>
              </p:spPr>
            </p:cxnSp>
            <p:cxnSp>
              <p:nvCxnSpPr>
                <p:cNvPr id="6423" name="Google Shape;6423;p37"/>
                <p:cNvCxnSpPr/>
                <p:nvPr/>
              </p:nvCxnSpPr>
              <p:spPr>
                <a:xfrm>
                  <a:off x="8210207" y="5117334"/>
                  <a:ext cx="226800" cy="127000"/>
                </a:xfrm>
                <a:prstGeom prst="straightConnector1">
                  <a:avLst/>
                </a:prstGeom>
                <a:noFill/>
                <a:ln w="9525" cap="flat" cmpd="sng">
                  <a:solidFill>
                    <a:schemeClr val="dk1"/>
                  </a:solidFill>
                  <a:prstDash val="solid"/>
                  <a:round/>
                  <a:headEnd type="none" w="med" len="med"/>
                  <a:tailEnd type="none" w="med" len="med"/>
                </a:ln>
              </p:spPr>
            </p:cxnSp>
            <p:cxnSp>
              <p:nvCxnSpPr>
                <p:cNvPr id="6424" name="Google Shape;6424;p37"/>
                <p:cNvCxnSpPr/>
                <p:nvPr/>
              </p:nvCxnSpPr>
              <p:spPr>
                <a:xfrm rot="10800000" flipH="1">
                  <a:off x="8459425" y="5036562"/>
                  <a:ext cx="404236" cy="207771"/>
                </a:xfrm>
                <a:prstGeom prst="straightConnector1">
                  <a:avLst/>
                </a:prstGeom>
                <a:noFill/>
                <a:ln w="9525" cap="flat" cmpd="sng">
                  <a:solidFill>
                    <a:schemeClr val="dk1"/>
                  </a:solidFill>
                  <a:prstDash val="solid"/>
                  <a:round/>
                  <a:headEnd type="none" w="med" len="med"/>
                  <a:tailEnd type="none" w="med" len="med"/>
                </a:ln>
              </p:spPr>
            </p:cxnSp>
            <p:grpSp>
              <p:nvGrpSpPr>
                <p:cNvPr id="6425" name="Google Shape;6425;p37"/>
                <p:cNvGrpSpPr/>
                <p:nvPr/>
              </p:nvGrpSpPr>
              <p:grpSpPr>
                <a:xfrm>
                  <a:off x="7948367" y="4775686"/>
                  <a:ext cx="2318709" cy="1131519"/>
                  <a:chOff x="7948367" y="4775686"/>
                  <a:chExt cx="2318709" cy="1131519"/>
                </a:xfrm>
              </p:grpSpPr>
              <p:cxnSp>
                <p:nvCxnSpPr>
                  <p:cNvPr id="6426" name="Google Shape;6426;p37"/>
                  <p:cNvCxnSpPr/>
                  <p:nvPr/>
                </p:nvCxnSpPr>
                <p:spPr>
                  <a:xfrm rot="10800000">
                    <a:off x="10209926" y="5405286"/>
                    <a:ext cx="0" cy="114300"/>
                  </a:xfrm>
                  <a:prstGeom prst="straightConnector1">
                    <a:avLst/>
                  </a:prstGeom>
                  <a:noFill/>
                  <a:ln w="12700" cap="flat" cmpd="sng">
                    <a:solidFill>
                      <a:schemeClr val="dk1"/>
                    </a:solidFill>
                    <a:prstDash val="solid"/>
                    <a:round/>
                    <a:headEnd type="none" w="med" len="med"/>
                    <a:tailEnd type="none" w="med" len="med"/>
                  </a:ln>
                </p:spPr>
              </p:cxnSp>
              <p:cxnSp>
                <p:nvCxnSpPr>
                  <p:cNvPr id="6427" name="Google Shape;6427;p37"/>
                  <p:cNvCxnSpPr/>
                  <p:nvPr/>
                </p:nvCxnSpPr>
                <p:spPr>
                  <a:xfrm>
                    <a:off x="9432959" y="4838517"/>
                    <a:ext cx="524483" cy="261537"/>
                  </a:xfrm>
                  <a:prstGeom prst="straightConnector1">
                    <a:avLst/>
                  </a:prstGeom>
                  <a:noFill/>
                  <a:ln w="9525" cap="flat" cmpd="sng">
                    <a:solidFill>
                      <a:schemeClr val="dk1"/>
                    </a:solidFill>
                    <a:prstDash val="solid"/>
                    <a:round/>
                    <a:headEnd type="none" w="med" len="med"/>
                    <a:tailEnd type="none" w="med" len="med"/>
                  </a:ln>
                </p:spPr>
              </p:cxnSp>
              <p:cxnSp>
                <p:nvCxnSpPr>
                  <p:cNvPr id="6428" name="Google Shape;6428;p37"/>
                  <p:cNvCxnSpPr/>
                  <p:nvPr/>
                </p:nvCxnSpPr>
                <p:spPr>
                  <a:xfrm rot="10800000" flipH="1">
                    <a:off x="8850066" y="4838517"/>
                    <a:ext cx="569255" cy="246266"/>
                  </a:xfrm>
                  <a:prstGeom prst="straightConnector1">
                    <a:avLst/>
                  </a:prstGeom>
                  <a:noFill/>
                  <a:ln w="9525" cap="flat" cmpd="sng">
                    <a:solidFill>
                      <a:schemeClr val="dk1"/>
                    </a:solidFill>
                    <a:prstDash val="solid"/>
                    <a:round/>
                    <a:headEnd type="none" w="med" len="med"/>
                    <a:tailEnd type="none" w="med" len="med"/>
                  </a:ln>
                </p:spPr>
              </p:cxnSp>
              <p:cxnSp>
                <p:nvCxnSpPr>
                  <p:cNvPr id="6429" name="Google Shape;6429;p37"/>
                  <p:cNvCxnSpPr/>
                  <p:nvPr/>
                </p:nvCxnSpPr>
                <p:spPr>
                  <a:xfrm>
                    <a:off x="8821744" y="5108876"/>
                    <a:ext cx="1030502" cy="0"/>
                  </a:xfrm>
                  <a:prstGeom prst="straightConnector1">
                    <a:avLst/>
                  </a:prstGeom>
                  <a:noFill/>
                  <a:ln w="9525" cap="flat" cmpd="sng">
                    <a:solidFill>
                      <a:schemeClr val="dk1"/>
                    </a:solidFill>
                    <a:prstDash val="solid"/>
                    <a:round/>
                    <a:headEnd type="none" w="med" len="med"/>
                    <a:tailEnd type="none" w="med" len="med"/>
                  </a:ln>
                </p:spPr>
              </p:cxnSp>
              <p:cxnSp>
                <p:nvCxnSpPr>
                  <p:cNvPr id="6430" name="Google Shape;6430;p37"/>
                  <p:cNvCxnSpPr/>
                  <p:nvPr/>
                </p:nvCxnSpPr>
                <p:spPr>
                  <a:xfrm rot="10800000" flipH="1">
                    <a:off x="7948367" y="5290470"/>
                    <a:ext cx="412750" cy="127000"/>
                  </a:xfrm>
                  <a:prstGeom prst="straightConnector1">
                    <a:avLst/>
                  </a:prstGeom>
                  <a:noFill/>
                  <a:ln w="9525" cap="flat" cmpd="sng">
                    <a:solidFill>
                      <a:schemeClr val="dk1"/>
                    </a:solidFill>
                    <a:prstDash val="solid"/>
                    <a:round/>
                    <a:headEnd type="none" w="med" len="med"/>
                    <a:tailEnd type="none" w="med" len="med"/>
                  </a:ln>
                </p:spPr>
              </p:cxnSp>
              <p:cxnSp>
                <p:nvCxnSpPr>
                  <p:cNvPr id="6431" name="Google Shape;6431;p37"/>
                  <p:cNvCxnSpPr/>
                  <p:nvPr/>
                </p:nvCxnSpPr>
                <p:spPr>
                  <a:xfrm flipH="1">
                    <a:off x="8373817" y="5282252"/>
                    <a:ext cx="68080" cy="293968"/>
                  </a:xfrm>
                  <a:prstGeom prst="straightConnector1">
                    <a:avLst/>
                  </a:prstGeom>
                  <a:noFill/>
                  <a:ln w="9525" cap="flat" cmpd="sng">
                    <a:solidFill>
                      <a:schemeClr val="dk1"/>
                    </a:solidFill>
                    <a:prstDash val="solid"/>
                    <a:round/>
                    <a:headEnd type="none" w="med" len="med"/>
                    <a:tailEnd type="none" w="med" len="med"/>
                  </a:ln>
                </p:spPr>
              </p:cxnSp>
              <p:cxnSp>
                <p:nvCxnSpPr>
                  <p:cNvPr id="6432" name="Google Shape;6432;p37"/>
                  <p:cNvCxnSpPr/>
                  <p:nvPr/>
                </p:nvCxnSpPr>
                <p:spPr>
                  <a:xfrm rot="10800000">
                    <a:off x="8488731" y="5307931"/>
                    <a:ext cx="280374" cy="269876"/>
                  </a:xfrm>
                  <a:prstGeom prst="straightConnector1">
                    <a:avLst/>
                  </a:prstGeom>
                  <a:noFill/>
                  <a:ln w="9525" cap="flat" cmpd="sng">
                    <a:solidFill>
                      <a:schemeClr val="dk1"/>
                    </a:solidFill>
                    <a:prstDash val="solid"/>
                    <a:round/>
                    <a:headEnd type="none" w="med" len="med"/>
                    <a:tailEnd type="none" w="med" len="med"/>
                  </a:ln>
                </p:spPr>
              </p:cxnSp>
              <p:cxnSp>
                <p:nvCxnSpPr>
                  <p:cNvPr id="6433" name="Google Shape;6433;p37"/>
                  <p:cNvCxnSpPr/>
                  <p:nvPr/>
                </p:nvCxnSpPr>
                <p:spPr>
                  <a:xfrm>
                    <a:off x="8488731" y="5258048"/>
                    <a:ext cx="914184" cy="468622"/>
                  </a:xfrm>
                  <a:prstGeom prst="straightConnector1">
                    <a:avLst/>
                  </a:prstGeom>
                  <a:noFill/>
                  <a:ln w="9525" cap="flat" cmpd="sng">
                    <a:solidFill>
                      <a:schemeClr val="dk1"/>
                    </a:solidFill>
                    <a:prstDash val="solid"/>
                    <a:round/>
                    <a:headEnd type="none" w="med" len="med"/>
                    <a:tailEnd type="none" w="med" len="med"/>
                  </a:ln>
                </p:spPr>
              </p:cxnSp>
              <p:cxnSp>
                <p:nvCxnSpPr>
                  <p:cNvPr id="6434" name="Google Shape;6434;p37"/>
                  <p:cNvCxnSpPr/>
                  <p:nvPr/>
                </p:nvCxnSpPr>
                <p:spPr>
                  <a:xfrm rot="5400000" flipH="1">
                    <a:off x="9885545" y="5583471"/>
                    <a:ext cx="366793" cy="1482"/>
                  </a:xfrm>
                  <a:prstGeom prst="straightConnector1">
                    <a:avLst/>
                  </a:prstGeom>
                  <a:noFill/>
                  <a:ln w="12700" cap="flat" cmpd="sng">
                    <a:solidFill>
                      <a:schemeClr val="dk1"/>
                    </a:solidFill>
                    <a:prstDash val="solid"/>
                    <a:round/>
                    <a:headEnd type="none" w="med" len="med"/>
                    <a:tailEnd type="none" w="med" len="med"/>
                  </a:ln>
                </p:spPr>
              </p:cxnSp>
              <p:pic>
                <p:nvPicPr>
                  <p:cNvPr id="6435" name="Google Shape;6435;p37" descr="antenna_radiation_stylized"/>
                  <p:cNvPicPr preferRelativeResize="0"/>
                  <p:nvPr/>
                </p:nvPicPr>
                <p:blipFill rotWithShape="1">
                  <a:blip r:embed="rId22">
                    <a:alphaModFix/>
                  </a:blip>
                  <a:srcRect/>
                  <a:stretch/>
                </p:blipFill>
                <p:spPr>
                  <a:xfrm>
                    <a:off x="9242073" y="5480938"/>
                    <a:ext cx="452014" cy="95159"/>
                  </a:xfrm>
                  <a:prstGeom prst="rect">
                    <a:avLst/>
                  </a:prstGeom>
                  <a:noFill/>
                  <a:ln>
                    <a:noFill/>
                  </a:ln>
                </p:spPr>
              </p:pic>
              <p:pic>
                <p:nvPicPr>
                  <p:cNvPr id="6436" name="Google Shape;6436;p37" descr="access_point_stylized_small"/>
                  <p:cNvPicPr preferRelativeResize="0"/>
                  <p:nvPr/>
                </p:nvPicPr>
                <p:blipFill rotWithShape="1">
                  <a:blip r:embed="rId18">
                    <a:alphaModFix/>
                  </a:blip>
                  <a:srcRect/>
                  <a:stretch/>
                </p:blipFill>
                <p:spPr>
                  <a:xfrm>
                    <a:off x="9290610" y="5473433"/>
                    <a:ext cx="380935" cy="317464"/>
                  </a:xfrm>
                  <a:prstGeom prst="rect">
                    <a:avLst/>
                  </a:prstGeom>
                  <a:noFill/>
                  <a:ln>
                    <a:noFill/>
                  </a:ln>
                </p:spPr>
              </p:pic>
              <p:grpSp>
                <p:nvGrpSpPr>
                  <p:cNvPr id="6437" name="Google Shape;6437;p37"/>
                  <p:cNvGrpSpPr/>
                  <p:nvPr/>
                </p:nvGrpSpPr>
                <p:grpSpPr>
                  <a:xfrm>
                    <a:off x="9783558" y="4989983"/>
                    <a:ext cx="393760" cy="218578"/>
                    <a:chOff x="7493876" y="2774731"/>
                    <a:chExt cx="1481958" cy="894622"/>
                  </a:xfrm>
                </p:grpSpPr>
                <p:sp>
                  <p:nvSpPr>
                    <p:cNvPr id="6438" name="Google Shape;6438;p37"/>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6439" name="Google Shape;6439;p37"/>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6440" name="Google Shape;6440;p37"/>
                    <p:cNvGrpSpPr/>
                    <p:nvPr/>
                  </p:nvGrpSpPr>
                  <p:grpSpPr>
                    <a:xfrm>
                      <a:off x="7713663" y="2848339"/>
                      <a:ext cx="1042107" cy="425543"/>
                      <a:chOff x="7786941" y="2884917"/>
                      <a:chExt cx="897649" cy="353919"/>
                    </a:xfrm>
                  </p:grpSpPr>
                  <p:sp>
                    <p:nvSpPr>
                      <p:cNvPr id="6441" name="Google Shape;6441;p37"/>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6442" name="Google Shape;6442;p37"/>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6443" name="Google Shape;6443;p37"/>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6444" name="Google Shape;6444;p37"/>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nvGrpSpPr>
                  <p:cNvPr id="6445" name="Google Shape;6445;p37"/>
                  <p:cNvGrpSpPr/>
                  <p:nvPr/>
                </p:nvGrpSpPr>
                <p:grpSpPr>
                  <a:xfrm>
                    <a:off x="9849365" y="5339037"/>
                    <a:ext cx="309740" cy="190838"/>
                    <a:chOff x="3668110" y="2448910"/>
                    <a:chExt cx="3794234" cy="2165130"/>
                  </a:xfrm>
                </p:grpSpPr>
                <p:sp>
                  <p:nvSpPr>
                    <p:cNvPr id="6446" name="Google Shape;6446;p37"/>
                    <p:cNvSpPr/>
                    <p:nvPr/>
                  </p:nvSpPr>
                  <p:spPr>
                    <a:xfrm>
                      <a:off x="3668110" y="3741409"/>
                      <a:ext cx="3780587" cy="872631"/>
                    </a:xfrm>
                    <a:prstGeom prst="rect">
                      <a:avLst/>
                    </a:prstGeom>
                    <a:gradFill>
                      <a:gsLst>
                        <a:gs pos="0">
                          <a:srgbClr val="B8C2C9"/>
                        </a:gs>
                        <a:gs pos="21000">
                          <a:schemeClr val="lt1"/>
                        </a:gs>
                        <a:gs pos="60000">
                          <a:srgbClr val="D6DCE0"/>
                        </a:gs>
                        <a:gs pos="100000">
                          <a:srgbClr val="B8C2C9"/>
                        </a:gs>
                      </a:gsLst>
                      <a:lin ang="0" scaled="0"/>
                    </a:gradFill>
                    <a:ln w="9525"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6447" name="Google Shape;6447;p37"/>
                    <p:cNvSpPr/>
                    <p:nvPr/>
                  </p:nvSpPr>
                  <p:spPr>
                    <a:xfrm>
                      <a:off x="3678620" y="2448910"/>
                      <a:ext cx="3783724" cy="1324303"/>
                    </a:xfrm>
                    <a:custGeom>
                      <a:avLst/>
                      <a:gdLst/>
                      <a:ahLst/>
                      <a:cxnLst/>
                      <a:rect l="l" t="t" r="r" b="b"/>
                      <a:pathLst>
                        <a:path w="3783724" h="1324303" extrusionOk="0">
                          <a:moveTo>
                            <a:pt x="0" y="1313793"/>
                          </a:moveTo>
                          <a:lnTo>
                            <a:pt x="0" y="1313793"/>
                          </a:lnTo>
                          <a:lnTo>
                            <a:pt x="252248" y="0"/>
                          </a:lnTo>
                          <a:lnTo>
                            <a:pt x="3415862" y="21020"/>
                          </a:lnTo>
                          <a:lnTo>
                            <a:pt x="3783724" y="1324303"/>
                          </a:lnTo>
                          <a:lnTo>
                            <a:pt x="0" y="1313793"/>
                          </a:lnTo>
                          <a:close/>
                        </a:path>
                      </a:pathLst>
                    </a:cu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nvGrpSpPr>
                    <p:cNvPr id="6448" name="Google Shape;6448;p37"/>
                    <p:cNvGrpSpPr/>
                    <p:nvPr/>
                  </p:nvGrpSpPr>
                  <p:grpSpPr>
                    <a:xfrm>
                      <a:off x="3941378" y="2603243"/>
                      <a:ext cx="3202061" cy="1066110"/>
                      <a:chOff x="7939341" y="3037317"/>
                      <a:chExt cx="897649" cy="353919"/>
                    </a:xfrm>
                  </p:grpSpPr>
                  <p:sp>
                    <p:nvSpPr>
                      <p:cNvPr id="6449" name="Google Shape;6449;p37"/>
                      <p:cNvSpPr/>
                      <p:nvPr/>
                    </p:nvSpPr>
                    <p:spPr>
                      <a:xfrm>
                        <a:off x="7964170" y="30373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6450" name="Google Shape;6450;p37"/>
                      <p:cNvSpPr/>
                      <p:nvPr/>
                    </p:nvSpPr>
                    <p:spPr>
                      <a:xfrm>
                        <a:off x="8519948" y="32067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6451" name="Google Shape;6451;p37"/>
                      <p:cNvSpPr/>
                      <p:nvPr/>
                    </p:nvSpPr>
                    <p:spPr>
                      <a:xfrm>
                        <a:off x="7939341" y="32067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6452" name="Google Shape;6452;p37"/>
                      <p:cNvSpPr/>
                      <p:nvPr/>
                    </p:nvSpPr>
                    <p:spPr>
                      <a:xfrm>
                        <a:off x="8047413" y="31234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nvGrpSpPr>
                  <p:cNvPr id="6453" name="Google Shape;6453;p37"/>
                  <p:cNvGrpSpPr/>
                  <p:nvPr/>
                </p:nvGrpSpPr>
                <p:grpSpPr>
                  <a:xfrm>
                    <a:off x="8676619" y="4967420"/>
                    <a:ext cx="393760" cy="218578"/>
                    <a:chOff x="7493876" y="2774731"/>
                    <a:chExt cx="1481958" cy="894622"/>
                  </a:xfrm>
                </p:grpSpPr>
                <p:sp>
                  <p:nvSpPr>
                    <p:cNvPr id="6454" name="Google Shape;6454;p37"/>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6455" name="Google Shape;6455;p37"/>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6456" name="Google Shape;6456;p37"/>
                    <p:cNvGrpSpPr/>
                    <p:nvPr/>
                  </p:nvGrpSpPr>
                  <p:grpSpPr>
                    <a:xfrm>
                      <a:off x="7713663" y="2848339"/>
                      <a:ext cx="1042107" cy="425543"/>
                      <a:chOff x="7786941" y="2884917"/>
                      <a:chExt cx="897649" cy="353919"/>
                    </a:xfrm>
                  </p:grpSpPr>
                  <p:sp>
                    <p:nvSpPr>
                      <p:cNvPr id="6457" name="Google Shape;6457;p37"/>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6458" name="Google Shape;6458;p37"/>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6459" name="Google Shape;6459;p37"/>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6460" name="Google Shape;6460;p37"/>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nvGrpSpPr>
                  <p:cNvPr id="6461" name="Google Shape;6461;p37"/>
                  <p:cNvGrpSpPr/>
                  <p:nvPr/>
                </p:nvGrpSpPr>
                <p:grpSpPr>
                  <a:xfrm>
                    <a:off x="8311520" y="5194433"/>
                    <a:ext cx="309740" cy="190838"/>
                    <a:chOff x="3668110" y="2448910"/>
                    <a:chExt cx="3794234" cy="2165130"/>
                  </a:xfrm>
                </p:grpSpPr>
                <p:sp>
                  <p:nvSpPr>
                    <p:cNvPr id="6462" name="Google Shape;6462;p37"/>
                    <p:cNvSpPr/>
                    <p:nvPr/>
                  </p:nvSpPr>
                  <p:spPr>
                    <a:xfrm>
                      <a:off x="3668110" y="3741409"/>
                      <a:ext cx="3780587" cy="872631"/>
                    </a:xfrm>
                    <a:prstGeom prst="rect">
                      <a:avLst/>
                    </a:prstGeom>
                    <a:gradFill>
                      <a:gsLst>
                        <a:gs pos="0">
                          <a:srgbClr val="B8C2C9"/>
                        </a:gs>
                        <a:gs pos="21000">
                          <a:schemeClr val="lt1"/>
                        </a:gs>
                        <a:gs pos="60000">
                          <a:srgbClr val="D6DCE0"/>
                        </a:gs>
                        <a:gs pos="100000">
                          <a:srgbClr val="B8C2C9"/>
                        </a:gs>
                      </a:gsLst>
                      <a:lin ang="0" scaled="0"/>
                    </a:gradFill>
                    <a:ln w="9525"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6463" name="Google Shape;6463;p37"/>
                    <p:cNvSpPr/>
                    <p:nvPr/>
                  </p:nvSpPr>
                  <p:spPr>
                    <a:xfrm>
                      <a:off x="3678620" y="2448910"/>
                      <a:ext cx="3783724" cy="1324303"/>
                    </a:xfrm>
                    <a:custGeom>
                      <a:avLst/>
                      <a:gdLst/>
                      <a:ahLst/>
                      <a:cxnLst/>
                      <a:rect l="l" t="t" r="r" b="b"/>
                      <a:pathLst>
                        <a:path w="3783724" h="1324303" extrusionOk="0">
                          <a:moveTo>
                            <a:pt x="0" y="1313793"/>
                          </a:moveTo>
                          <a:lnTo>
                            <a:pt x="0" y="1313793"/>
                          </a:lnTo>
                          <a:lnTo>
                            <a:pt x="252248" y="0"/>
                          </a:lnTo>
                          <a:lnTo>
                            <a:pt x="3415862" y="21020"/>
                          </a:lnTo>
                          <a:lnTo>
                            <a:pt x="3783724" y="1324303"/>
                          </a:lnTo>
                          <a:lnTo>
                            <a:pt x="0" y="1313793"/>
                          </a:lnTo>
                          <a:close/>
                        </a:path>
                      </a:pathLst>
                    </a:cu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nvGrpSpPr>
                    <p:cNvPr id="6464" name="Google Shape;6464;p37"/>
                    <p:cNvGrpSpPr/>
                    <p:nvPr/>
                  </p:nvGrpSpPr>
                  <p:grpSpPr>
                    <a:xfrm>
                      <a:off x="3941378" y="2603243"/>
                      <a:ext cx="3202061" cy="1066110"/>
                      <a:chOff x="7939341" y="3037317"/>
                      <a:chExt cx="897649" cy="353919"/>
                    </a:xfrm>
                  </p:grpSpPr>
                  <p:sp>
                    <p:nvSpPr>
                      <p:cNvPr id="6465" name="Google Shape;6465;p37"/>
                      <p:cNvSpPr/>
                      <p:nvPr/>
                    </p:nvSpPr>
                    <p:spPr>
                      <a:xfrm>
                        <a:off x="7964170" y="30373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6466" name="Google Shape;6466;p37"/>
                      <p:cNvSpPr/>
                      <p:nvPr/>
                    </p:nvSpPr>
                    <p:spPr>
                      <a:xfrm>
                        <a:off x="8519948" y="32067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6467" name="Google Shape;6467;p37"/>
                      <p:cNvSpPr/>
                      <p:nvPr/>
                    </p:nvSpPr>
                    <p:spPr>
                      <a:xfrm>
                        <a:off x="7939341" y="32067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6468" name="Google Shape;6468;p37"/>
                      <p:cNvSpPr/>
                      <p:nvPr/>
                    </p:nvSpPr>
                    <p:spPr>
                      <a:xfrm>
                        <a:off x="8047413" y="31234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nvGrpSpPr>
                  <p:cNvPr id="6469" name="Google Shape;6469;p37"/>
                  <p:cNvGrpSpPr/>
                  <p:nvPr/>
                </p:nvGrpSpPr>
                <p:grpSpPr>
                  <a:xfrm>
                    <a:off x="9247893" y="4775686"/>
                    <a:ext cx="393760" cy="218578"/>
                    <a:chOff x="7493876" y="2774731"/>
                    <a:chExt cx="1481958" cy="894622"/>
                  </a:xfrm>
                </p:grpSpPr>
                <p:sp>
                  <p:nvSpPr>
                    <p:cNvPr id="6470" name="Google Shape;6470;p37"/>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6471" name="Google Shape;6471;p37"/>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6472" name="Google Shape;6472;p37"/>
                    <p:cNvGrpSpPr/>
                    <p:nvPr/>
                  </p:nvGrpSpPr>
                  <p:grpSpPr>
                    <a:xfrm>
                      <a:off x="7713663" y="2848339"/>
                      <a:ext cx="1042107" cy="425543"/>
                      <a:chOff x="7786941" y="2884917"/>
                      <a:chExt cx="897649" cy="353919"/>
                    </a:xfrm>
                  </p:grpSpPr>
                  <p:sp>
                    <p:nvSpPr>
                      <p:cNvPr id="6473" name="Google Shape;6473;p37"/>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6474" name="Google Shape;6474;p37"/>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6475" name="Google Shape;6475;p37"/>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6476" name="Google Shape;6476;p37"/>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pic>
                <p:nvPicPr>
                  <p:cNvPr id="6477" name="Google Shape;6477;p37" descr="antenna_stylized"/>
                  <p:cNvPicPr preferRelativeResize="0"/>
                  <p:nvPr/>
                </p:nvPicPr>
                <p:blipFill rotWithShape="1">
                  <a:blip r:embed="rId23">
                    <a:alphaModFix/>
                  </a:blip>
                  <a:srcRect/>
                  <a:stretch/>
                </p:blipFill>
                <p:spPr>
                  <a:xfrm>
                    <a:off x="9570652" y="5742696"/>
                    <a:ext cx="374931" cy="164509"/>
                  </a:xfrm>
                  <a:prstGeom prst="rect">
                    <a:avLst/>
                  </a:prstGeom>
                  <a:noFill/>
                  <a:ln>
                    <a:noFill/>
                  </a:ln>
                </p:spPr>
              </p:pic>
            </p:grpSp>
          </p:grpSp>
          <p:grpSp>
            <p:nvGrpSpPr>
              <p:cNvPr id="6478" name="Google Shape;6478;p37"/>
              <p:cNvGrpSpPr/>
              <p:nvPr/>
            </p:nvGrpSpPr>
            <p:grpSpPr>
              <a:xfrm>
                <a:off x="10925982" y="4188911"/>
                <a:ext cx="657413" cy="451816"/>
                <a:chOff x="10925982" y="4188911"/>
                <a:chExt cx="657413" cy="451816"/>
              </a:xfrm>
            </p:grpSpPr>
            <p:grpSp>
              <p:nvGrpSpPr>
                <p:cNvPr id="6479" name="Google Shape;6479;p37"/>
                <p:cNvGrpSpPr/>
                <p:nvPr/>
              </p:nvGrpSpPr>
              <p:grpSpPr>
                <a:xfrm>
                  <a:off x="11093556" y="4188911"/>
                  <a:ext cx="489839" cy="451816"/>
                  <a:chOff x="5103720" y="2693365"/>
                  <a:chExt cx="611650" cy="414788"/>
                </a:xfrm>
              </p:grpSpPr>
              <p:cxnSp>
                <p:nvCxnSpPr>
                  <p:cNvPr id="6480" name="Google Shape;6480;p37"/>
                  <p:cNvCxnSpPr/>
                  <p:nvPr/>
                </p:nvCxnSpPr>
                <p:spPr>
                  <a:xfrm>
                    <a:off x="5103720" y="2914214"/>
                    <a:ext cx="232559" cy="0"/>
                  </a:xfrm>
                  <a:prstGeom prst="straightConnector1">
                    <a:avLst/>
                  </a:prstGeom>
                  <a:noFill/>
                  <a:ln w="12700" cap="flat" cmpd="sng">
                    <a:solidFill>
                      <a:schemeClr val="dk1"/>
                    </a:solidFill>
                    <a:prstDash val="solid"/>
                    <a:miter lim="800000"/>
                    <a:headEnd type="none" w="sm" len="sm"/>
                    <a:tailEnd type="none" w="sm" len="sm"/>
                  </a:ln>
                </p:spPr>
              </p:cxnSp>
              <p:grpSp>
                <p:nvGrpSpPr>
                  <p:cNvPr id="6481" name="Google Shape;6481;p37"/>
                  <p:cNvGrpSpPr/>
                  <p:nvPr/>
                </p:nvGrpSpPr>
                <p:grpSpPr>
                  <a:xfrm>
                    <a:off x="5275406" y="2693365"/>
                    <a:ext cx="439964" cy="414788"/>
                    <a:chOff x="5275406" y="2711455"/>
                    <a:chExt cx="452949" cy="405518"/>
                  </a:xfrm>
                </p:grpSpPr>
                <p:pic>
                  <p:nvPicPr>
                    <p:cNvPr id="6482" name="Google Shape;6482;p37" descr="server_rack.png"/>
                    <p:cNvPicPr preferRelativeResize="0"/>
                    <p:nvPr/>
                  </p:nvPicPr>
                  <p:blipFill rotWithShape="1">
                    <a:blip r:embed="rId21">
                      <a:alphaModFix/>
                    </a:blip>
                    <a:srcRect/>
                    <a:stretch/>
                  </p:blipFill>
                  <p:spPr>
                    <a:xfrm>
                      <a:off x="5537367" y="2770786"/>
                      <a:ext cx="190988" cy="313366"/>
                    </a:xfrm>
                    <a:prstGeom prst="rect">
                      <a:avLst/>
                    </a:prstGeom>
                    <a:noFill/>
                    <a:ln>
                      <a:noFill/>
                    </a:ln>
                  </p:spPr>
                </p:pic>
                <p:pic>
                  <p:nvPicPr>
                    <p:cNvPr id="6483" name="Google Shape;6483;p37" descr="server_rack.png"/>
                    <p:cNvPicPr preferRelativeResize="0"/>
                    <p:nvPr/>
                  </p:nvPicPr>
                  <p:blipFill rotWithShape="1">
                    <a:blip r:embed="rId21">
                      <a:alphaModFix/>
                    </a:blip>
                    <a:srcRect/>
                    <a:stretch/>
                  </p:blipFill>
                  <p:spPr>
                    <a:xfrm>
                      <a:off x="5275406" y="2764002"/>
                      <a:ext cx="190988" cy="313366"/>
                    </a:xfrm>
                    <a:prstGeom prst="rect">
                      <a:avLst/>
                    </a:prstGeom>
                    <a:noFill/>
                    <a:ln>
                      <a:noFill/>
                    </a:ln>
                  </p:spPr>
                </p:pic>
                <p:pic>
                  <p:nvPicPr>
                    <p:cNvPr id="6484" name="Google Shape;6484;p37" descr="server_rack.png"/>
                    <p:cNvPicPr preferRelativeResize="0"/>
                    <p:nvPr/>
                  </p:nvPicPr>
                  <p:blipFill rotWithShape="1">
                    <a:blip r:embed="rId21">
                      <a:alphaModFix/>
                    </a:blip>
                    <a:srcRect/>
                    <a:stretch/>
                  </p:blipFill>
                  <p:spPr>
                    <a:xfrm>
                      <a:off x="5385676" y="2711455"/>
                      <a:ext cx="247152" cy="405518"/>
                    </a:xfrm>
                    <a:prstGeom prst="rect">
                      <a:avLst/>
                    </a:prstGeom>
                    <a:noFill/>
                    <a:ln>
                      <a:noFill/>
                    </a:ln>
                  </p:spPr>
                </p:pic>
              </p:grpSp>
            </p:grpSp>
            <p:grpSp>
              <p:nvGrpSpPr>
                <p:cNvPr id="6485" name="Google Shape;6485;p37"/>
                <p:cNvGrpSpPr/>
                <p:nvPr/>
              </p:nvGrpSpPr>
              <p:grpSpPr>
                <a:xfrm>
                  <a:off x="10925982" y="4369125"/>
                  <a:ext cx="228295" cy="120400"/>
                  <a:chOff x="7493876" y="2774731"/>
                  <a:chExt cx="1481958" cy="894622"/>
                </a:xfrm>
              </p:grpSpPr>
              <p:sp>
                <p:nvSpPr>
                  <p:cNvPr id="6486" name="Google Shape;6486;p37"/>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6487" name="Google Shape;6487;p37"/>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6488" name="Google Shape;6488;p37"/>
                  <p:cNvGrpSpPr/>
                  <p:nvPr/>
                </p:nvGrpSpPr>
                <p:grpSpPr>
                  <a:xfrm>
                    <a:off x="7713663" y="2848339"/>
                    <a:ext cx="1042107" cy="425543"/>
                    <a:chOff x="7786941" y="2884917"/>
                    <a:chExt cx="897649" cy="353919"/>
                  </a:xfrm>
                </p:grpSpPr>
                <p:sp>
                  <p:nvSpPr>
                    <p:cNvPr id="6489" name="Google Shape;6489;p37"/>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6490" name="Google Shape;6490;p37"/>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6491" name="Google Shape;6491;p37"/>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6492" name="Google Shape;6492;p37"/>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grpSp>
        <p:grpSp>
          <p:nvGrpSpPr>
            <p:cNvPr id="6493" name="Google Shape;6493;p37"/>
            <p:cNvGrpSpPr/>
            <p:nvPr/>
          </p:nvGrpSpPr>
          <p:grpSpPr>
            <a:xfrm flipH="1">
              <a:off x="8241315" y="5290645"/>
              <a:ext cx="345630" cy="320302"/>
              <a:chOff x="2839" y="3501"/>
              <a:chExt cx="755" cy="803"/>
            </a:xfrm>
          </p:grpSpPr>
          <p:pic>
            <p:nvPicPr>
              <p:cNvPr id="6494" name="Google Shape;6494;p37" descr="desktop_computer_stylized_medium"/>
              <p:cNvPicPr preferRelativeResize="0"/>
              <p:nvPr/>
            </p:nvPicPr>
            <p:blipFill rotWithShape="1">
              <a:blip r:embed="rId12">
                <a:alphaModFix/>
              </a:blip>
              <a:srcRect/>
              <a:stretch/>
            </p:blipFill>
            <p:spPr>
              <a:xfrm>
                <a:off x="2839" y="3501"/>
                <a:ext cx="755" cy="803"/>
              </a:xfrm>
              <a:prstGeom prst="rect">
                <a:avLst/>
              </a:prstGeom>
              <a:noFill/>
              <a:ln>
                <a:noFill/>
              </a:ln>
            </p:spPr>
          </p:pic>
          <p:sp>
            <p:nvSpPr>
              <p:cNvPr id="6495" name="Google Shape;6495;p37"/>
              <p:cNvSpPr/>
              <p:nvPr/>
            </p:nvSpPr>
            <p:spPr>
              <a:xfrm>
                <a:off x="2916" y="3578"/>
                <a:ext cx="356" cy="368"/>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grpSp>
          <p:nvGrpSpPr>
            <p:cNvPr id="6496" name="Google Shape;6496;p37"/>
            <p:cNvGrpSpPr/>
            <p:nvPr/>
          </p:nvGrpSpPr>
          <p:grpSpPr>
            <a:xfrm flipH="1">
              <a:off x="7807599" y="5100666"/>
              <a:ext cx="345630" cy="320302"/>
              <a:chOff x="2839" y="3501"/>
              <a:chExt cx="755" cy="803"/>
            </a:xfrm>
          </p:grpSpPr>
          <p:pic>
            <p:nvPicPr>
              <p:cNvPr id="6497" name="Google Shape;6497;p37" descr="desktop_computer_stylized_medium"/>
              <p:cNvPicPr preferRelativeResize="0"/>
              <p:nvPr/>
            </p:nvPicPr>
            <p:blipFill rotWithShape="1">
              <a:blip r:embed="rId12">
                <a:alphaModFix/>
              </a:blip>
              <a:srcRect/>
              <a:stretch/>
            </p:blipFill>
            <p:spPr>
              <a:xfrm>
                <a:off x="2839" y="3501"/>
                <a:ext cx="755" cy="803"/>
              </a:xfrm>
              <a:prstGeom prst="rect">
                <a:avLst/>
              </a:prstGeom>
              <a:noFill/>
              <a:ln>
                <a:noFill/>
              </a:ln>
            </p:spPr>
          </p:pic>
          <p:sp>
            <p:nvSpPr>
              <p:cNvPr id="6498" name="Google Shape;6498;p37"/>
              <p:cNvSpPr/>
              <p:nvPr/>
            </p:nvSpPr>
            <p:spPr>
              <a:xfrm>
                <a:off x="2916" y="3578"/>
                <a:ext cx="356" cy="368"/>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grpSp>
          <p:nvGrpSpPr>
            <p:cNvPr id="6499" name="Google Shape;6499;p37"/>
            <p:cNvGrpSpPr/>
            <p:nvPr/>
          </p:nvGrpSpPr>
          <p:grpSpPr>
            <a:xfrm>
              <a:off x="10024601" y="5489612"/>
              <a:ext cx="141376" cy="246700"/>
              <a:chOff x="4140" y="429"/>
              <a:chExt cx="1425" cy="2396"/>
            </a:xfrm>
          </p:grpSpPr>
          <p:sp>
            <p:nvSpPr>
              <p:cNvPr id="6500" name="Google Shape;6500;p37"/>
              <p:cNvSpPr/>
              <p:nvPr/>
            </p:nvSpPr>
            <p:spPr>
              <a:xfrm>
                <a:off x="5268" y="433"/>
                <a:ext cx="283" cy="2286"/>
              </a:xfrm>
              <a:custGeom>
                <a:avLst/>
                <a:gdLst/>
                <a:ahLst/>
                <a:cxnLst/>
                <a:rect l="l" t="t" r="r" b="b"/>
                <a:pathLst>
                  <a:path w="354" h="2742" extrusionOk="0">
                    <a:moveTo>
                      <a:pt x="63" y="0"/>
                    </a:moveTo>
                    <a:lnTo>
                      <a:pt x="354" y="339"/>
                    </a:lnTo>
                    <a:lnTo>
                      <a:pt x="346" y="2624"/>
                    </a:lnTo>
                    <a:lnTo>
                      <a:pt x="0" y="2742"/>
                    </a:lnTo>
                    <a:lnTo>
                      <a:pt x="63" y="0"/>
                    </a:lnTo>
                    <a:close/>
                  </a:path>
                </a:pathLst>
              </a:custGeom>
              <a:gradFill>
                <a:gsLst>
                  <a:gs pos="0">
                    <a:srgbClr val="DDDDDD"/>
                  </a:gs>
                  <a:gs pos="100000">
                    <a:srgbClr val="333333"/>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6501" name="Google Shape;6501;p37"/>
              <p:cNvSpPr/>
              <p:nvPr/>
            </p:nvSpPr>
            <p:spPr>
              <a:xfrm>
                <a:off x="4210" y="429"/>
                <a:ext cx="1046" cy="2285"/>
              </a:xfrm>
              <a:prstGeom prst="rect">
                <a:avLst/>
              </a:prstGeom>
              <a:gradFill>
                <a:gsLst>
                  <a:gs pos="0">
                    <a:srgbClr val="292929"/>
                  </a:gs>
                  <a:gs pos="100000">
                    <a:srgbClr val="808080"/>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6502" name="Google Shape;6502;p37"/>
              <p:cNvSpPr/>
              <p:nvPr/>
            </p:nvSpPr>
            <p:spPr>
              <a:xfrm>
                <a:off x="5321" y="570"/>
                <a:ext cx="169" cy="2115"/>
              </a:xfrm>
              <a:custGeom>
                <a:avLst/>
                <a:gdLst/>
                <a:ahLst/>
                <a:cxnLst/>
                <a:rect l="l" t="t" r="r" b="b"/>
                <a:pathLst>
                  <a:path w="211" h="2537" extrusionOk="0">
                    <a:moveTo>
                      <a:pt x="7" y="0"/>
                    </a:moveTo>
                    <a:cubicBezTo>
                      <a:pt x="7" y="0"/>
                      <a:pt x="57" y="28"/>
                      <a:pt x="211" y="218"/>
                    </a:cubicBezTo>
                    <a:cubicBezTo>
                      <a:pt x="0" y="1229"/>
                      <a:pt x="41" y="2537"/>
                      <a:pt x="7" y="2501"/>
                    </a:cubicBezTo>
                    <a:lnTo>
                      <a:pt x="7" y="0"/>
                    </a:lnTo>
                    <a:close/>
                  </a:path>
                </a:pathLst>
              </a:custGeom>
              <a:gradFill>
                <a:gsLst>
                  <a:gs pos="0">
                    <a:srgbClr val="808080"/>
                  </a:gs>
                  <a:gs pos="100000">
                    <a:srgbClr val="F8F8F8"/>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6503" name="Google Shape;6503;p37"/>
              <p:cNvSpPr/>
              <p:nvPr/>
            </p:nvSpPr>
            <p:spPr>
              <a:xfrm>
                <a:off x="5284" y="1640"/>
                <a:ext cx="263" cy="189"/>
              </a:xfrm>
              <a:custGeom>
                <a:avLst/>
                <a:gdLst/>
                <a:ahLst/>
                <a:cxnLst/>
                <a:rect l="l" t="t" r="r" b="b"/>
                <a:pathLst>
                  <a:path w="328" h="226" extrusionOk="0">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6504" name="Google Shape;6504;p37"/>
              <p:cNvSpPr/>
              <p:nvPr/>
            </p:nvSpPr>
            <p:spPr>
              <a:xfrm>
                <a:off x="4210" y="690"/>
                <a:ext cx="598" cy="47"/>
              </a:xfrm>
              <a:prstGeom prst="rect">
                <a:avLst/>
              </a:prstGeom>
              <a:solidFill>
                <a:schemeClr val="dk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grpSp>
            <p:nvGrpSpPr>
              <p:cNvPr id="6505" name="Google Shape;6505;p37"/>
              <p:cNvGrpSpPr/>
              <p:nvPr/>
            </p:nvGrpSpPr>
            <p:grpSpPr>
              <a:xfrm>
                <a:off x="4748" y="666"/>
                <a:ext cx="578" cy="150"/>
                <a:chOff x="613" y="2566"/>
                <a:chExt cx="721" cy="144"/>
              </a:xfrm>
            </p:grpSpPr>
            <p:sp>
              <p:nvSpPr>
                <p:cNvPr id="6506" name="Google Shape;6506;p37"/>
                <p:cNvSpPr/>
                <p:nvPr/>
              </p:nvSpPr>
              <p:spPr>
                <a:xfrm>
                  <a:off x="613" y="2566"/>
                  <a:ext cx="721" cy="144"/>
                </a:xfrm>
                <a:prstGeom prst="roundRect">
                  <a:avLst>
                    <a:gd name="adj" fmla="val 50000"/>
                  </a:avLst>
                </a:pr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6507" name="Google Shape;6507;p37"/>
                <p:cNvSpPr/>
                <p:nvPr/>
              </p:nvSpPr>
              <p:spPr>
                <a:xfrm>
                  <a:off x="625" y="2581"/>
                  <a:ext cx="696" cy="114"/>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grpSp>
          <p:sp>
            <p:nvSpPr>
              <p:cNvPr id="6508" name="Google Shape;6508;p37"/>
              <p:cNvSpPr/>
              <p:nvPr/>
            </p:nvSpPr>
            <p:spPr>
              <a:xfrm>
                <a:off x="4220" y="1022"/>
                <a:ext cx="598" cy="47"/>
              </a:xfrm>
              <a:prstGeom prst="rect">
                <a:avLst/>
              </a:prstGeom>
              <a:solidFill>
                <a:schemeClr val="dk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grpSp>
            <p:nvGrpSpPr>
              <p:cNvPr id="6509" name="Google Shape;6509;p37"/>
              <p:cNvGrpSpPr/>
              <p:nvPr/>
            </p:nvGrpSpPr>
            <p:grpSpPr>
              <a:xfrm>
                <a:off x="4748" y="990"/>
                <a:ext cx="578" cy="134"/>
                <a:chOff x="615" y="2564"/>
                <a:chExt cx="721" cy="139"/>
              </a:xfrm>
            </p:grpSpPr>
            <p:sp>
              <p:nvSpPr>
                <p:cNvPr id="6510" name="Google Shape;6510;p37"/>
                <p:cNvSpPr/>
                <p:nvPr/>
              </p:nvSpPr>
              <p:spPr>
                <a:xfrm>
                  <a:off x="615" y="2564"/>
                  <a:ext cx="721" cy="139"/>
                </a:xfrm>
                <a:prstGeom prst="roundRect">
                  <a:avLst>
                    <a:gd name="adj" fmla="val 50000"/>
                  </a:avLst>
                </a:pr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6511" name="Google Shape;6511;p37"/>
                <p:cNvSpPr/>
                <p:nvPr/>
              </p:nvSpPr>
              <p:spPr>
                <a:xfrm>
                  <a:off x="628" y="2581"/>
                  <a:ext cx="696" cy="107"/>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grpSp>
          <p:sp>
            <p:nvSpPr>
              <p:cNvPr id="6512" name="Google Shape;6512;p37"/>
              <p:cNvSpPr/>
              <p:nvPr/>
            </p:nvSpPr>
            <p:spPr>
              <a:xfrm>
                <a:off x="4220" y="1354"/>
                <a:ext cx="598" cy="47"/>
              </a:xfrm>
              <a:prstGeom prst="rect">
                <a:avLst/>
              </a:prstGeom>
              <a:solidFill>
                <a:schemeClr val="dk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6513" name="Google Shape;6513;p37"/>
              <p:cNvSpPr/>
              <p:nvPr/>
            </p:nvSpPr>
            <p:spPr>
              <a:xfrm>
                <a:off x="4230" y="1655"/>
                <a:ext cx="598" cy="47"/>
              </a:xfrm>
              <a:prstGeom prst="rect">
                <a:avLst/>
              </a:prstGeom>
              <a:solidFill>
                <a:schemeClr val="dk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grpSp>
            <p:nvGrpSpPr>
              <p:cNvPr id="6514" name="Google Shape;6514;p37"/>
              <p:cNvGrpSpPr/>
              <p:nvPr/>
            </p:nvGrpSpPr>
            <p:grpSpPr>
              <a:xfrm>
                <a:off x="4738" y="1647"/>
                <a:ext cx="578" cy="135"/>
                <a:chOff x="618" y="2586"/>
                <a:chExt cx="720" cy="124"/>
              </a:xfrm>
            </p:grpSpPr>
            <p:sp>
              <p:nvSpPr>
                <p:cNvPr id="6515" name="Google Shape;6515;p37"/>
                <p:cNvSpPr/>
                <p:nvPr/>
              </p:nvSpPr>
              <p:spPr>
                <a:xfrm>
                  <a:off x="618" y="2586"/>
                  <a:ext cx="720" cy="124"/>
                </a:xfrm>
                <a:prstGeom prst="roundRect">
                  <a:avLst>
                    <a:gd name="adj" fmla="val 50000"/>
                  </a:avLst>
                </a:pr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6516" name="Google Shape;6516;p37"/>
                <p:cNvSpPr/>
                <p:nvPr/>
              </p:nvSpPr>
              <p:spPr>
                <a:xfrm>
                  <a:off x="630" y="2586"/>
                  <a:ext cx="695" cy="109"/>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grpSp>
          <p:sp>
            <p:nvSpPr>
              <p:cNvPr id="6517" name="Google Shape;6517;p37"/>
              <p:cNvSpPr/>
              <p:nvPr/>
            </p:nvSpPr>
            <p:spPr>
              <a:xfrm>
                <a:off x="5288" y="1354"/>
                <a:ext cx="263" cy="188"/>
              </a:xfrm>
              <a:custGeom>
                <a:avLst/>
                <a:gdLst/>
                <a:ahLst/>
                <a:cxnLst/>
                <a:rect l="l" t="t" r="r" b="b"/>
                <a:pathLst>
                  <a:path w="328" h="226" extrusionOk="0">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nvGrpSpPr>
              <p:cNvPr id="6518" name="Google Shape;6518;p37"/>
              <p:cNvGrpSpPr/>
              <p:nvPr/>
            </p:nvGrpSpPr>
            <p:grpSpPr>
              <a:xfrm>
                <a:off x="4738" y="1330"/>
                <a:ext cx="588" cy="134"/>
                <a:chOff x="613" y="2571"/>
                <a:chExt cx="732" cy="134"/>
              </a:xfrm>
            </p:grpSpPr>
            <p:sp>
              <p:nvSpPr>
                <p:cNvPr id="6519" name="Google Shape;6519;p37"/>
                <p:cNvSpPr/>
                <p:nvPr/>
              </p:nvSpPr>
              <p:spPr>
                <a:xfrm>
                  <a:off x="613" y="2571"/>
                  <a:ext cx="732" cy="134"/>
                </a:xfrm>
                <a:prstGeom prst="roundRect">
                  <a:avLst>
                    <a:gd name="adj" fmla="val 50000"/>
                  </a:avLst>
                </a:pr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6520" name="Google Shape;6520;p37"/>
                <p:cNvSpPr/>
                <p:nvPr/>
              </p:nvSpPr>
              <p:spPr>
                <a:xfrm>
                  <a:off x="625" y="2587"/>
                  <a:ext cx="720" cy="103"/>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grpSp>
          <p:sp>
            <p:nvSpPr>
              <p:cNvPr id="6521" name="Google Shape;6521;p37"/>
              <p:cNvSpPr/>
              <p:nvPr/>
            </p:nvSpPr>
            <p:spPr>
              <a:xfrm>
                <a:off x="5246" y="429"/>
                <a:ext cx="70" cy="2285"/>
              </a:xfrm>
              <a:prstGeom prst="rect">
                <a:avLst/>
              </a:prstGeom>
              <a:gradFill>
                <a:gsLst>
                  <a:gs pos="0">
                    <a:srgbClr val="333333"/>
                  </a:gs>
                  <a:gs pos="50000">
                    <a:srgbClr val="DDDDDD"/>
                  </a:gs>
                  <a:gs pos="100000">
                    <a:srgbClr val="333333"/>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6522" name="Google Shape;6522;p37"/>
              <p:cNvSpPr/>
              <p:nvPr/>
            </p:nvSpPr>
            <p:spPr>
              <a:xfrm>
                <a:off x="5312" y="1007"/>
                <a:ext cx="237" cy="213"/>
              </a:xfrm>
              <a:custGeom>
                <a:avLst/>
                <a:gdLst/>
                <a:ahLst/>
                <a:cxnLst/>
                <a:rect l="l" t="t" r="r" b="b"/>
                <a:pathLst>
                  <a:path w="296" h="256" extrusionOk="0">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6523" name="Google Shape;6523;p37"/>
              <p:cNvSpPr/>
              <p:nvPr/>
            </p:nvSpPr>
            <p:spPr>
              <a:xfrm>
                <a:off x="5315" y="680"/>
                <a:ext cx="244" cy="240"/>
              </a:xfrm>
              <a:custGeom>
                <a:avLst/>
                <a:gdLst/>
                <a:ahLst/>
                <a:cxnLst/>
                <a:rect l="l" t="t" r="r" b="b"/>
                <a:pathLst>
                  <a:path w="304" h="288" extrusionOk="0">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6524" name="Google Shape;6524;p37"/>
              <p:cNvSpPr/>
              <p:nvPr/>
            </p:nvSpPr>
            <p:spPr>
              <a:xfrm>
                <a:off x="5515" y="2611"/>
                <a:ext cx="50" cy="95"/>
              </a:xfrm>
              <a:prstGeom prst="ellipse">
                <a:avLst/>
              </a:prstGeom>
              <a:solidFill>
                <a:srgbClr val="33333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6525" name="Google Shape;6525;p37"/>
              <p:cNvSpPr/>
              <p:nvPr/>
            </p:nvSpPr>
            <p:spPr>
              <a:xfrm>
                <a:off x="5302" y="2614"/>
                <a:ext cx="245" cy="200"/>
              </a:xfrm>
              <a:custGeom>
                <a:avLst/>
                <a:gdLst/>
                <a:ahLst/>
                <a:cxnLst/>
                <a:rect l="l" t="t" r="r" b="b"/>
                <a:pathLst>
                  <a:path w="306" h="240" extrusionOk="0">
                    <a:moveTo>
                      <a:pt x="0" y="106"/>
                    </a:moveTo>
                    <a:lnTo>
                      <a:pt x="2" y="240"/>
                    </a:lnTo>
                    <a:lnTo>
                      <a:pt x="306" y="110"/>
                    </a:lnTo>
                    <a:lnTo>
                      <a:pt x="300" y="0"/>
                    </a:lnTo>
                    <a:lnTo>
                      <a:pt x="0" y="106"/>
                    </a:lnTo>
                    <a:close/>
                  </a:path>
                </a:pathLst>
              </a:custGeom>
              <a:solidFill>
                <a:srgbClr val="33333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6526" name="Google Shape;6526;p37"/>
              <p:cNvSpPr/>
              <p:nvPr/>
            </p:nvSpPr>
            <p:spPr>
              <a:xfrm>
                <a:off x="4140" y="2675"/>
                <a:ext cx="1196" cy="150"/>
              </a:xfrm>
              <a:prstGeom prst="roundRect">
                <a:avLst>
                  <a:gd name="adj" fmla="val 50000"/>
                </a:avLst>
              </a:prstGeom>
              <a:solidFill>
                <a:srgbClr val="DDDDDD"/>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6527" name="Google Shape;6527;p37"/>
              <p:cNvSpPr/>
              <p:nvPr/>
            </p:nvSpPr>
            <p:spPr>
              <a:xfrm>
                <a:off x="4210" y="2714"/>
                <a:ext cx="1066" cy="79"/>
              </a:xfrm>
              <a:prstGeom prst="roundRect">
                <a:avLst>
                  <a:gd name="adj" fmla="val 50000"/>
                </a:avLst>
              </a:prstGeom>
              <a:gradFill>
                <a:gsLst>
                  <a:gs pos="0">
                    <a:schemeClr val="dk2"/>
                  </a:gs>
                  <a:gs pos="100000">
                    <a:schemeClr val="lt2"/>
                  </a:gs>
                </a:gsLst>
                <a:lin ang="0" scaled="0"/>
              </a:gra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6528" name="Google Shape;6528;p37"/>
              <p:cNvSpPr/>
              <p:nvPr/>
            </p:nvSpPr>
            <p:spPr>
              <a:xfrm>
                <a:off x="4309" y="2382"/>
                <a:ext cx="159" cy="142"/>
              </a:xfrm>
              <a:prstGeom prst="ellipse">
                <a:avLst/>
              </a:prstGeom>
              <a:solidFill>
                <a:srgbClr val="33CC3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6529" name="Google Shape;6529;p37"/>
              <p:cNvSpPr/>
              <p:nvPr/>
            </p:nvSpPr>
            <p:spPr>
              <a:xfrm>
                <a:off x="4489" y="2382"/>
                <a:ext cx="159" cy="142"/>
              </a:xfrm>
              <a:prstGeom prst="ellipse">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Noto Sans Symbols"/>
                  <a:buNone/>
                </a:pPr>
                <a:endParaRPr sz="1800" b="0" i="0" u="none" strike="noStrike" cap="none">
                  <a:solidFill>
                    <a:srgbClr val="FF0000"/>
                  </a:solidFill>
                  <a:latin typeface="Arial"/>
                  <a:ea typeface="Arial"/>
                  <a:cs typeface="Arial"/>
                  <a:sym typeface="Arial"/>
                </a:endParaRPr>
              </a:p>
            </p:txBody>
          </p:sp>
          <p:sp>
            <p:nvSpPr>
              <p:cNvPr id="6530" name="Google Shape;6530;p37"/>
              <p:cNvSpPr/>
              <p:nvPr/>
            </p:nvSpPr>
            <p:spPr>
              <a:xfrm>
                <a:off x="4658" y="2382"/>
                <a:ext cx="159" cy="142"/>
              </a:xfrm>
              <a:prstGeom prst="ellipse">
                <a:avLst/>
              </a:prstGeom>
              <a:solidFill>
                <a:srgbClr val="33CC3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6531" name="Google Shape;6531;p37"/>
              <p:cNvSpPr/>
              <p:nvPr/>
            </p:nvSpPr>
            <p:spPr>
              <a:xfrm>
                <a:off x="5067" y="1837"/>
                <a:ext cx="80" cy="759"/>
              </a:xfrm>
              <a:prstGeom prst="rect">
                <a:avLst/>
              </a:prstGeom>
              <a:solidFill>
                <a:srgbClr val="29292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119">
                                            <p:txEl>
                                              <p:pRg st="0" end="0"/>
                                            </p:txEl>
                                          </p:spTgt>
                                        </p:tgtEl>
                                        <p:attrNameLst>
                                          <p:attrName>style.visibility</p:attrName>
                                        </p:attrNameLst>
                                      </p:cBhvr>
                                      <p:to>
                                        <p:strVal val="visible"/>
                                      </p:to>
                                    </p:set>
                                    <p:animEffect transition="in" filter="fade">
                                      <p:cBhvr>
                                        <p:cTn id="7" dur="500"/>
                                        <p:tgtEl>
                                          <p:spTgt spid="611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119">
                                            <p:txEl>
                                              <p:pRg st="1" end="1"/>
                                            </p:txEl>
                                          </p:spTgt>
                                        </p:tgtEl>
                                        <p:attrNameLst>
                                          <p:attrName>style.visibility</p:attrName>
                                        </p:attrNameLst>
                                      </p:cBhvr>
                                      <p:to>
                                        <p:strVal val="visible"/>
                                      </p:to>
                                    </p:set>
                                    <p:animEffect transition="in" filter="fade">
                                      <p:cBhvr>
                                        <p:cTn id="12" dur="500"/>
                                        <p:tgtEl>
                                          <p:spTgt spid="611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119">
                                            <p:txEl>
                                              <p:pRg st="2" end="2"/>
                                            </p:txEl>
                                          </p:spTgt>
                                        </p:tgtEl>
                                        <p:attrNameLst>
                                          <p:attrName>style.visibility</p:attrName>
                                        </p:attrNameLst>
                                      </p:cBhvr>
                                      <p:to>
                                        <p:strVal val="visible"/>
                                      </p:to>
                                    </p:set>
                                    <p:animEffect transition="in" filter="fade">
                                      <p:cBhvr>
                                        <p:cTn id="17" dur="500"/>
                                        <p:tgtEl>
                                          <p:spTgt spid="611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119">
                                            <p:txEl>
                                              <p:pRg st="3" end="3"/>
                                            </p:txEl>
                                          </p:spTgt>
                                        </p:tgtEl>
                                        <p:attrNameLst>
                                          <p:attrName>style.visibility</p:attrName>
                                        </p:attrNameLst>
                                      </p:cBhvr>
                                      <p:to>
                                        <p:strVal val="visible"/>
                                      </p:to>
                                    </p:set>
                                    <p:animEffect transition="in" filter="fade">
                                      <p:cBhvr>
                                        <p:cTn id="22" dur="500"/>
                                        <p:tgtEl>
                                          <p:spTgt spid="611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119">
                                            <p:txEl>
                                              <p:pRg st="4" end="4"/>
                                            </p:txEl>
                                          </p:spTgt>
                                        </p:tgtEl>
                                        <p:attrNameLst>
                                          <p:attrName>style.visibility</p:attrName>
                                        </p:attrNameLst>
                                      </p:cBhvr>
                                      <p:to>
                                        <p:strVal val="visible"/>
                                      </p:to>
                                    </p:set>
                                    <p:animEffect transition="in" filter="fade">
                                      <p:cBhvr>
                                        <p:cTn id="27" dur="500"/>
                                        <p:tgtEl>
                                          <p:spTgt spid="6119">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6119">
                                            <p:txEl>
                                              <p:pRg st="5" end="5"/>
                                            </p:txEl>
                                          </p:spTgt>
                                        </p:tgtEl>
                                        <p:attrNameLst>
                                          <p:attrName>style.visibility</p:attrName>
                                        </p:attrNameLst>
                                      </p:cBhvr>
                                      <p:to>
                                        <p:strVal val="visible"/>
                                      </p:to>
                                    </p:set>
                                    <p:animEffect transition="in" filter="fade">
                                      <p:cBhvr>
                                        <p:cTn id="32" dur="500"/>
                                        <p:tgtEl>
                                          <p:spTgt spid="6119">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6120"/>
                                        </p:tgtEl>
                                        <p:attrNameLst>
                                          <p:attrName>style.visibility</p:attrName>
                                        </p:attrNameLst>
                                      </p:cBhvr>
                                      <p:to>
                                        <p:strVal val="visible"/>
                                      </p:to>
                                    </p:set>
                                    <p:animEffect transition="in" filter="fade">
                                      <p:cBhvr>
                                        <p:cTn id="37" dur="500"/>
                                        <p:tgtEl>
                                          <p:spTgt spid="61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6536"/>
        <p:cNvGrpSpPr/>
        <p:nvPr/>
      </p:nvGrpSpPr>
      <p:grpSpPr>
        <a:xfrm>
          <a:off x="0" y="0"/>
          <a:ext cx="0" cy="0"/>
          <a:chOff x="0" y="0"/>
          <a:chExt cx="0" cy="0"/>
        </a:xfrm>
      </p:grpSpPr>
      <p:sp>
        <p:nvSpPr>
          <p:cNvPr id="6537" name="Google Shape;6537;p38"/>
          <p:cNvSpPr txBox="1">
            <a:spLocks noGrp="1"/>
          </p:cNvSpPr>
          <p:nvPr>
            <p:ph type="title"/>
          </p:nvPr>
        </p:nvSpPr>
        <p:spPr>
          <a:xfrm>
            <a:off x="825267" y="336191"/>
            <a:ext cx="10515600"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4400"/>
              <a:buFont typeface="Calibri"/>
              <a:buNone/>
            </a:pPr>
            <a:r>
              <a:rPr lang="en-US"/>
              <a:t>Internet structure: a “network of networks”</a:t>
            </a:r>
            <a:endParaRPr/>
          </a:p>
        </p:txBody>
      </p:sp>
      <p:sp>
        <p:nvSpPr>
          <p:cNvPr id="6538" name="Google Shape;6538;p38"/>
          <p:cNvSpPr txBox="1"/>
          <p:nvPr/>
        </p:nvSpPr>
        <p:spPr>
          <a:xfrm>
            <a:off x="968218" y="1257581"/>
            <a:ext cx="10326105" cy="514434"/>
          </a:xfrm>
          <a:prstGeom prst="rect">
            <a:avLst/>
          </a:prstGeom>
          <a:noFill/>
          <a:ln>
            <a:noFill/>
          </a:ln>
        </p:spPr>
        <p:txBody>
          <a:bodyPr spcFirstLastPara="1" wrap="square" lIns="91425" tIns="45700" rIns="91425" bIns="45700" anchor="t" anchorCtr="0">
            <a:normAutofit fontScale="92500"/>
          </a:bodyPr>
          <a:lstStyle/>
          <a:p>
            <a:pPr marL="0" marR="0" lvl="0" indent="0" algn="l" rtl="0">
              <a:lnSpc>
                <a:spcPct val="90000"/>
              </a:lnSpc>
              <a:spcBef>
                <a:spcPts val="0"/>
              </a:spcBef>
              <a:spcAft>
                <a:spcPts val="0"/>
              </a:spcAft>
              <a:buClr>
                <a:srgbClr val="0000A3"/>
              </a:buClr>
              <a:buSzPct val="75000"/>
              <a:buFont typeface="Noto Sans Symbols"/>
              <a:buNone/>
            </a:pPr>
            <a:r>
              <a:rPr lang="en-US" sz="2800" b="0" i="1" u="none" strike="noStrike" cap="none">
                <a:solidFill>
                  <a:srgbClr val="CC0000"/>
                </a:solidFill>
                <a:latin typeface="Calibri"/>
                <a:ea typeface="Calibri"/>
                <a:cs typeface="Calibri"/>
                <a:sym typeface="Calibri"/>
              </a:rPr>
              <a:t>Question: </a:t>
            </a:r>
            <a:r>
              <a:rPr lang="en-US" sz="2800" b="0" i="0" u="none" strike="noStrike" cap="none">
                <a:solidFill>
                  <a:srgbClr val="000000"/>
                </a:solidFill>
                <a:latin typeface="Calibri"/>
                <a:ea typeface="Calibri"/>
                <a:cs typeface="Calibri"/>
                <a:sym typeface="Calibri"/>
              </a:rPr>
              <a:t>given </a:t>
            </a:r>
            <a:r>
              <a:rPr lang="en-US" sz="2800" b="0" i="1" u="none" strike="noStrike" cap="none">
                <a:solidFill>
                  <a:srgbClr val="000000"/>
                </a:solidFill>
                <a:latin typeface="Calibri"/>
                <a:ea typeface="Calibri"/>
                <a:cs typeface="Calibri"/>
                <a:sym typeface="Calibri"/>
              </a:rPr>
              <a:t>millions</a:t>
            </a:r>
            <a:r>
              <a:rPr lang="en-US" sz="2800" b="0" i="0" u="none" strike="noStrike" cap="none">
                <a:solidFill>
                  <a:srgbClr val="000000"/>
                </a:solidFill>
                <a:latin typeface="Calibri"/>
                <a:ea typeface="Calibri"/>
                <a:cs typeface="Calibri"/>
                <a:sym typeface="Calibri"/>
              </a:rPr>
              <a:t> of access ISPs, how to connect them together?</a:t>
            </a:r>
            <a:endParaRPr/>
          </a:p>
        </p:txBody>
      </p:sp>
      <p:grpSp>
        <p:nvGrpSpPr>
          <p:cNvPr id="6539" name="Google Shape;6539;p38"/>
          <p:cNvGrpSpPr/>
          <p:nvPr/>
        </p:nvGrpSpPr>
        <p:grpSpPr>
          <a:xfrm>
            <a:off x="1589588" y="1850610"/>
            <a:ext cx="8467869" cy="4691676"/>
            <a:chOff x="124589" y="1837771"/>
            <a:chExt cx="8466729" cy="4692037"/>
          </a:xfrm>
        </p:grpSpPr>
        <p:grpSp>
          <p:nvGrpSpPr>
            <p:cNvPr id="6540" name="Google Shape;6540;p38"/>
            <p:cNvGrpSpPr/>
            <p:nvPr/>
          </p:nvGrpSpPr>
          <p:grpSpPr>
            <a:xfrm>
              <a:off x="1529396" y="2297655"/>
              <a:ext cx="648422" cy="418253"/>
              <a:chOff x="3053396" y="4304255"/>
              <a:chExt cx="648422" cy="418253"/>
            </a:xfrm>
          </p:grpSpPr>
          <p:sp>
            <p:nvSpPr>
              <p:cNvPr id="6541" name="Google Shape;6541;p38"/>
              <p:cNvSpPr/>
              <p:nvPr/>
            </p:nvSpPr>
            <p:spPr>
              <a:xfrm>
                <a:off x="3053396" y="4304255"/>
                <a:ext cx="596988" cy="418253"/>
              </a:xfrm>
              <a:custGeom>
                <a:avLst/>
                <a:gdLst/>
                <a:ahLst/>
                <a:cxnLst/>
                <a:rect l="l" t="t" r="r" b="b"/>
                <a:pathLst>
                  <a:path w="1036" h="675" extrusionOk="0">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6542" name="Google Shape;6542;p38"/>
              <p:cNvSpPr txBox="1"/>
              <p:nvPr/>
            </p:nvSpPr>
            <p:spPr>
              <a:xfrm>
                <a:off x="3118029" y="4323258"/>
                <a:ext cx="583789" cy="35308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access</a:t>
                </a:r>
                <a:endParaRPr/>
              </a:p>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net</a:t>
                </a:r>
                <a:endParaRPr/>
              </a:p>
            </p:txBody>
          </p:sp>
        </p:grpSp>
        <p:grpSp>
          <p:nvGrpSpPr>
            <p:cNvPr id="6543" name="Google Shape;6543;p38"/>
            <p:cNvGrpSpPr/>
            <p:nvPr/>
          </p:nvGrpSpPr>
          <p:grpSpPr>
            <a:xfrm>
              <a:off x="373696" y="3097755"/>
              <a:ext cx="648422" cy="418253"/>
              <a:chOff x="3053396" y="4304255"/>
              <a:chExt cx="648422" cy="418253"/>
            </a:xfrm>
          </p:grpSpPr>
          <p:sp>
            <p:nvSpPr>
              <p:cNvPr id="6544" name="Google Shape;6544;p38"/>
              <p:cNvSpPr/>
              <p:nvPr/>
            </p:nvSpPr>
            <p:spPr>
              <a:xfrm>
                <a:off x="3053396" y="4304255"/>
                <a:ext cx="596988" cy="418253"/>
              </a:xfrm>
              <a:custGeom>
                <a:avLst/>
                <a:gdLst/>
                <a:ahLst/>
                <a:cxnLst/>
                <a:rect l="l" t="t" r="r" b="b"/>
                <a:pathLst>
                  <a:path w="1036" h="675" extrusionOk="0">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6545" name="Google Shape;6545;p38"/>
              <p:cNvSpPr txBox="1"/>
              <p:nvPr/>
            </p:nvSpPr>
            <p:spPr>
              <a:xfrm>
                <a:off x="3118029" y="4323258"/>
                <a:ext cx="583789" cy="35308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access</a:t>
                </a:r>
                <a:endParaRPr/>
              </a:p>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net</a:t>
                </a:r>
                <a:endParaRPr/>
              </a:p>
            </p:txBody>
          </p:sp>
        </p:grpSp>
        <p:grpSp>
          <p:nvGrpSpPr>
            <p:cNvPr id="6546" name="Google Shape;6546;p38"/>
            <p:cNvGrpSpPr/>
            <p:nvPr/>
          </p:nvGrpSpPr>
          <p:grpSpPr>
            <a:xfrm>
              <a:off x="6037896" y="2551655"/>
              <a:ext cx="648422" cy="418253"/>
              <a:chOff x="3053396" y="4304255"/>
              <a:chExt cx="648422" cy="418253"/>
            </a:xfrm>
          </p:grpSpPr>
          <p:sp>
            <p:nvSpPr>
              <p:cNvPr id="6547" name="Google Shape;6547;p38"/>
              <p:cNvSpPr/>
              <p:nvPr/>
            </p:nvSpPr>
            <p:spPr>
              <a:xfrm>
                <a:off x="3053396" y="4304255"/>
                <a:ext cx="596988" cy="418253"/>
              </a:xfrm>
              <a:custGeom>
                <a:avLst/>
                <a:gdLst/>
                <a:ahLst/>
                <a:cxnLst/>
                <a:rect l="l" t="t" r="r" b="b"/>
                <a:pathLst>
                  <a:path w="1036" h="675" extrusionOk="0">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6548" name="Google Shape;6548;p38"/>
              <p:cNvSpPr txBox="1"/>
              <p:nvPr/>
            </p:nvSpPr>
            <p:spPr>
              <a:xfrm>
                <a:off x="3118029" y="4323258"/>
                <a:ext cx="583789" cy="35308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access</a:t>
                </a:r>
                <a:endParaRPr/>
              </a:p>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net</a:t>
                </a:r>
                <a:endParaRPr/>
              </a:p>
            </p:txBody>
          </p:sp>
        </p:grpSp>
        <p:grpSp>
          <p:nvGrpSpPr>
            <p:cNvPr id="6549" name="Google Shape;6549;p38"/>
            <p:cNvGrpSpPr/>
            <p:nvPr/>
          </p:nvGrpSpPr>
          <p:grpSpPr>
            <a:xfrm>
              <a:off x="945196" y="5409155"/>
              <a:ext cx="648422" cy="418253"/>
              <a:chOff x="3053396" y="4304255"/>
              <a:chExt cx="648422" cy="418253"/>
            </a:xfrm>
          </p:grpSpPr>
          <p:sp>
            <p:nvSpPr>
              <p:cNvPr id="6550" name="Google Shape;6550;p38"/>
              <p:cNvSpPr/>
              <p:nvPr/>
            </p:nvSpPr>
            <p:spPr>
              <a:xfrm>
                <a:off x="3053396" y="4304255"/>
                <a:ext cx="596988" cy="418253"/>
              </a:xfrm>
              <a:custGeom>
                <a:avLst/>
                <a:gdLst/>
                <a:ahLst/>
                <a:cxnLst/>
                <a:rect l="l" t="t" r="r" b="b"/>
                <a:pathLst>
                  <a:path w="1036" h="675" extrusionOk="0">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6551" name="Google Shape;6551;p38"/>
              <p:cNvSpPr txBox="1"/>
              <p:nvPr/>
            </p:nvSpPr>
            <p:spPr>
              <a:xfrm>
                <a:off x="3118029" y="4323258"/>
                <a:ext cx="583789" cy="35308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access</a:t>
                </a:r>
                <a:endParaRPr/>
              </a:p>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net</a:t>
                </a:r>
                <a:endParaRPr/>
              </a:p>
            </p:txBody>
          </p:sp>
        </p:grpSp>
        <p:grpSp>
          <p:nvGrpSpPr>
            <p:cNvPr id="6552" name="Google Shape;6552;p38"/>
            <p:cNvGrpSpPr/>
            <p:nvPr/>
          </p:nvGrpSpPr>
          <p:grpSpPr>
            <a:xfrm>
              <a:off x="526096" y="4786855"/>
              <a:ext cx="648422" cy="418253"/>
              <a:chOff x="3053396" y="4304255"/>
              <a:chExt cx="648422" cy="418253"/>
            </a:xfrm>
          </p:grpSpPr>
          <p:sp>
            <p:nvSpPr>
              <p:cNvPr id="6553" name="Google Shape;6553;p38"/>
              <p:cNvSpPr/>
              <p:nvPr/>
            </p:nvSpPr>
            <p:spPr>
              <a:xfrm>
                <a:off x="3053396" y="4304255"/>
                <a:ext cx="596988" cy="418253"/>
              </a:xfrm>
              <a:custGeom>
                <a:avLst/>
                <a:gdLst/>
                <a:ahLst/>
                <a:cxnLst/>
                <a:rect l="l" t="t" r="r" b="b"/>
                <a:pathLst>
                  <a:path w="1036" h="675" extrusionOk="0">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6554" name="Google Shape;6554;p38"/>
              <p:cNvSpPr txBox="1"/>
              <p:nvPr/>
            </p:nvSpPr>
            <p:spPr>
              <a:xfrm>
                <a:off x="3118029" y="4323258"/>
                <a:ext cx="583789" cy="35308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access</a:t>
                </a:r>
                <a:endParaRPr/>
              </a:p>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net</a:t>
                </a:r>
                <a:endParaRPr/>
              </a:p>
            </p:txBody>
          </p:sp>
        </p:grpSp>
        <p:grpSp>
          <p:nvGrpSpPr>
            <p:cNvPr id="6555" name="Google Shape;6555;p38"/>
            <p:cNvGrpSpPr/>
            <p:nvPr/>
          </p:nvGrpSpPr>
          <p:grpSpPr>
            <a:xfrm>
              <a:off x="297496" y="4126455"/>
              <a:ext cx="648422" cy="418253"/>
              <a:chOff x="3053396" y="4304255"/>
              <a:chExt cx="648422" cy="418253"/>
            </a:xfrm>
          </p:grpSpPr>
          <p:sp>
            <p:nvSpPr>
              <p:cNvPr id="6556" name="Google Shape;6556;p38"/>
              <p:cNvSpPr/>
              <p:nvPr/>
            </p:nvSpPr>
            <p:spPr>
              <a:xfrm>
                <a:off x="3053396" y="4304255"/>
                <a:ext cx="596988" cy="418253"/>
              </a:xfrm>
              <a:custGeom>
                <a:avLst/>
                <a:gdLst/>
                <a:ahLst/>
                <a:cxnLst/>
                <a:rect l="l" t="t" r="r" b="b"/>
                <a:pathLst>
                  <a:path w="1036" h="675" extrusionOk="0">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6557" name="Google Shape;6557;p38"/>
              <p:cNvSpPr txBox="1"/>
              <p:nvPr/>
            </p:nvSpPr>
            <p:spPr>
              <a:xfrm>
                <a:off x="3118029" y="4323258"/>
                <a:ext cx="583789" cy="35308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access</a:t>
                </a:r>
                <a:endParaRPr/>
              </a:p>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net</a:t>
                </a:r>
                <a:endParaRPr/>
              </a:p>
            </p:txBody>
          </p:sp>
        </p:grpSp>
        <p:grpSp>
          <p:nvGrpSpPr>
            <p:cNvPr id="6558" name="Google Shape;6558;p38"/>
            <p:cNvGrpSpPr/>
            <p:nvPr/>
          </p:nvGrpSpPr>
          <p:grpSpPr>
            <a:xfrm>
              <a:off x="6787196" y="2983455"/>
              <a:ext cx="648422" cy="418253"/>
              <a:chOff x="3053396" y="4304255"/>
              <a:chExt cx="648422" cy="418253"/>
            </a:xfrm>
          </p:grpSpPr>
          <p:sp>
            <p:nvSpPr>
              <p:cNvPr id="6559" name="Google Shape;6559;p38"/>
              <p:cNvSpPr/>
              <p:nvPr/>
            </p:nvSpPr>
            <p:spPr>
              <a:xfrm>
                <a:off x="3053396" y="4304255"/>
                <a:ext cx="596988" cy="418253"/>
              </a:xfrm>
              <a:custGeom>
                <a:avLst/>
                <a:gdLst/>
                <a:ahLst/>
                <a:cxnLst/>
                <a:rect l="l" t="t" r="r" b="b"/>
                <a:pathLst>
                  <a:path w="1036" h="675" extrusionOk="0">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6560" name="Google Shape;6560;p38"/>
              <p:cNvSpPr txBox="1"/>
              <p:nvPr/>
            </p:nvSpPr>
            <p:spPr>
              <a:xfrm>
                <a:off x="3118029" y="4323258"/>
                <a:ext cx="583789" cy="35308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access</a:t>
                </a:r>
                <a:endParaRPr/>
              </a:p>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net</a:t>
                </a:r>
                <a:endParaRPr/>
              </a:p>
            </p:txBody>
          </p:sp>
        </p:grpSp>
        <p:grpSp>
          <p:nvGrpSpPr>
            <p:cNvPr id="6561" name="Google Shape;6561;p38"/>
            <p:cNvGrpSpPr/>
            <p:nvPr/>
          </p:nvGrpSpPr>
          <p:grpSpPr>
            <a:xfrm>
              <a:off x="3129596" y="2056355"/>
              <a:ext cx="648422" cy="418253"/>
              <a:chOff x="3053396" y="4304255"/>
              <a:chExt cx="648422" cy="418253"/>
            </a:xfrm>
          </p:grpSpPr>
          <p:sp>
            <p:nvSpPr>
              <p:cNvPr id="6562" name="Google Shape;6562;p38"/>
              <p:cNvSpPr/>
              <p:nvPr/>
            </p:nvSpPr>
            <p:spPr>
              <a:xfrm>
                <a:off x="3053396" y="4304255"/>
                <a:ext cx="596988" cy="418253"/>
              </a:xfrm>
              <a:custGeom>
                <a:avLst/>
                <a:gdLst/>
                <a:ahLst/>
                <a:cxnLst/>
                <a:rect l="l" t="t" r="r" b="b"/>
                <a:pathLst>
                  <a:path w="1036" h="675" extrusionOk="0">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6563" name="Google Shape;6563;p38"/>
              <p:cNvSpPr txBox="1"/>
              <p:nvPr/>
            </p:nvSpPr>
            <p:spPr>
              <a:xfrm>
                <a:off x="3118029" y="4323258"/>
                <a:ext cx="583789" cy="35308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access</a:t>
                </a:r>
                <a:endParaRPr/>
              </a:p>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net</a:t>
                </a:r>
                <a:endParaRPr/>
              </a:p>
            </p:txBody>
          </p:sp>
        </p:grpSp>
        <p:grpSp>
          <p:nvGrpSpPr>
            <p:cNvPr id="6564" name="Google Shape;6564;p38"/>
            <p:cNvGrpSpPr/>
            <p:nvPr/>
          </p:nvGrpSpPr>
          <p:grpSpPr>
            <a:xfrm>
              <a:off x="754696" y="2704055"/>
              <a:ext cx="648422" cy="418253"/>
              <a:chOff x="3053396" y="4304255"/>
              <a:chExt cx="648422" cy="418253"/>
            </a:xfrm>
          </p:grpSpPr>
          <p:sp>
            <p:nvSpPr>
              <p:cNvPr id="6565" name="Google Shape;6565;p38"/>
              <p:cNvSpPr/>
              <p:nvPr/>
            </p:nvSpPr>
            <p:spPr>
              <a:xfrm>
                <a:off x="3053396" y="4304255"/>
                <a:ext cx="596988" cy="418253"/>
              </a:xfrm>
              <a:custGeom>
                <a:avLst/>
                <a:gdLst/>
                <a:ahLst/>
                <a:cxnLst/>
                <a:rect l="l" t="t" r="r" b="b"/>
                <a:pathLst>
                  <a:path w="1036" h="675" extrusionOk="0">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6566" name="Google Shape;6566;p38"/>
              <p:cNvSpPr txBox="1"/>
              <p:nvPr/>
            </p:nvSpPr>
            <p:spPr>
              <a:xfrm>
                <a:off x="3118029" y="4323258"/>
                <a:ext cx="583789" cy="35308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access</a:t>
                </a:r>
                <a:endParaRPr/>
              </a:p>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net</a:t>
                </a:r>
                <a:endParaRPr/>
              </a:p>
            </p:txBody>
          </p:sp>
        </p:grpSp>
        <p:grpSp>
          <p:nvGrpSpPr>
            <p:cNvPr id="6567" name="Google Shape;6567;p38"/>
            <p:cNvGrpSpPr/>
            <p:nvPr/>
          </p:nvGrpSpPr>
          <p:grpSpPr>
            <a:xfrm>
              <a:off x="4043996" y="2030955"/>
              <a:ext cx="648422" cy="418253"/>
              <a:chOff x="3053396" y="4304255"/>
              <a:chExt cx="648422" cy="418253"/>
            </a:xfrm>
          </p:grpSpPr>
          <p:sp>
            <p:nvSpPr>
              <p:cNvPr id="6568" name="Google Shape;6568;p38"/>
              <p:cNvSpPr/>
              <p:nvPr/>
            </p:nvSpPr>
            <p:spPr>
              <a:xfrm>
                <a:off x="3053396" y="4304255"/>
                <a:ext cx="596988" cy="418253"/>
              </a:xfrm>
              <a:custGeom>
                <a:avLst/>
                <a:gdLst/>
                <a:ahLst/>
                <a:cxnLst/>
                <a:rect l="l" t="t" r="r" b="b"/>
                <a:pathLst>
                  <a:path w="1036" h="675" extrusionOk="0">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6569" name="Google Shape;6569;p38"/>
              <p:cNvSpPr txBox="1"/>
              <p:nvPr/>
            </p:nvSpPr>
            <p:spPr>
              <a:xfrm>
                <a:off x="3118029" y="4323258"/>
                <a:ext cx="583789" cy="35308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access</a:t>
                </a:r>
                <a:endParaRPr/>
              </a:p>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net</a:t>
                </a:r>
                <a:endParaRPr/>
              </a:p>
            </p:txBody>
          </p:sp>
        </p:grpSp>
        <p:grpSp>
          <p:nvGrpSpPr>
            <p:cNvPr id="6570" name="Google Shape;6570;p38"/>
            <p:cNvGrpSpPr/>
            <p:nvPr/>
          </p:nvGrpSpPr>
          <p:grpSpPr>
            <a:xfrm>
              <a:off x="7104696" y="5663155"/>
              <a:ext cx="648422" cy="418253"/>
              <a:chOff x="3053396" y="4304255"/>
              <a:chExt cx="648422" cy="418253"/>
            </a:xfrm>
          </p:grpSpPr>
          <p:sp>
            <p:nvSpPr>
              <p:cNvPr id="6571" name="Google Shape;6571;p38"/>
              <p:cNvSpPr/>
              <p:nvPr/>
            </p:nvSpPr>
            <p:spPr>
              <a:xfrm>
                <a:off x="3053396" y="4304255"/>
                <a:ext cx="596988" cy="418253"/>
              </a:xfrm>
              <a:custGeom>
                <a:avLst/>
                <a:gdLst/>
                <a:ahLst/>
                <a:cxnLst/>
                <a:rect l="l" t="t" r="r" b="b"/>
                <a:pathLst>
                  <a:path w="1036" h="675" extrusionOk="0">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6572" name="Google Shape;6572;p38"/>
              <p:cNvSpPr txBox="1"/>
              <p:nvPr/>
            </p:nvSpPr>
            <p:spPr>
              <a:xfrm>
                <a:off x="3118029" y="4323258"/>
                <a:ext cx="583789" cy="35308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access</a:t>
                </a:r>
                <a:endParaRPr/>
              </a:p>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net</a:t>
                </a:r>
                <a:endParaRPr/>
              </a:p>
            </p:txBody>
          </p:sp>
        </p:grpSp>
        <p:grpSp>
          <p:nvGrpSpPr>
            <p:cNvPr id="6573" name="Google Shape;6573;p38"/>
            <p:cNvGrpSpPr/>
            <p:nvPr/>
          </p:nvGrpSpPr>
          <p:grpSpPr>
            <a:xfrm>
              <a:off x="7942896" y="5015455"/>
              <a:ext cx="648422" cy="418253"/>
              <a:chOff x="3053396" y="4304255"/>
              <a:chExt cx="648422" cy="418253"/>
            </a:xfrm>
          </p:grpSpPr>
          <p:sp>
            <p:nvSpPr>
              <p:cNvPr id="6574" name="Google Shape;6574;p38"/>
              <p:cNvSpPr/>
              <p:nvPr/>
            </p:nvSpPr>
            <p:spPr>
              <a:xfrm>
                <a:off x="3053396" y="4304255"/>
                <a:ext cx="596988" cy="418253"/>
              </a:xfrm>
              <a:custGeom>
                <a:avLst/>
                <a:gdLst/>
                <a:ahLst/>
                <a:cxnLst/>
                <a:rect l="l" t="t" r="r" b="b"/>
                <a:pathLst>
                  <a:path w="1036" h="675" extrusionOk="0">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6575" name="Google Shape;6575;p38"/>
              <p:cNvSpPr txBox="1"/>
              <p:nvPr/>
            </p:nvSpPr>
            <p:spPr>
              <a:xfrm>
                <a:off x="3118029" y="4323258"/>
                <a:ext cx="583789" cy="35308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access</a:t>
                </a:r>
                <a:endParaRPr/>
              </a:p>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net</a:t>
                </a:r>
                <a:endParaRPr/>
              </a:p>
            </p:txBody>
          </p:sp>
        </p:grpSp>
        <p:grpSp>
          <p:nvGrpSpPr>
            <p:cNvPr id="6576" name="Google Shape;6576;p38"/>
            <p:cNvGrpSpPr/>
            <p:nvPr/>
          </p:nvGrpSpPr>
          <p:grpSpPr>
            <a:xfrm>
              <a:off x="7714296" y="4101055"/>
              <a:ext cx="648422" cy="418253"/>
              <a:chOff x="3053396" y="4304255"/>
              <a:chExt cx="648422" cy="418253"/>
            </a:xfrm>
          </p:grpSpPr>
          <p:sp>
            <p:nvSpPr>
              <p:cNvPr id="6577" name="Google Shape;6577;p38"/>
              <p:cNvSpPr/>
              <p:nvPr/>
            </p:nvSpPr>
            <p:spPr>
              <a:xfrm>
                <a:off x="3053396" y="4304255"/>
                <a:ext cx="596988" cy="418253"/>
              </a:xfrm>
              <a:custGeom>
                <a:avLst/>
                <a:gdLst/>
                <a:ahLst/>
                <a:cxnLst/>
                <a:rect l="l" t="t" r="r" b="b"/>
                <a:pathLst>
                  <a:path w="1036" h="675" extrusionOk="0">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6578" name="Google Shape;6578;p38"/>
              <p:cNvSpPr txBox="1"/>
              <p:nvPr/>
            </p:nvSpPr>
            <p:spPr>
              <a:xfrm>
                <a:off x="3118029" y="4323258"/>
                <a:ext cx="583789" cy="35308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access</a:t>
                </a:r>
                <a:endParaRPr/>
              </a:p>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net</a:t>
                </a:r>
                <a:endParaRPr/>
              </a:p>
            </p:txBody>
          </p:sp>
        </p:grpSp>
        <p:grpSp>
          <p:nvGrpSpPr>
            <p:cNvPr id="6579" name="Google Shape;6579;p38"/>
            <p:cNvGrpSpPr/>
            <p:nvPr/>
          </p:nvGrpSpPr>
          <p:grpSpPr>
            <a:xfrm>
              <a:off x="4869496" y="5904455"/>
              <a:ext cx="648422" cy="418253"/>
              <a:chOff x="3053396" y="4304255"/>
              <a:chExt cx="648422" cy="418253"/>
            </a:xfrm>
          </p:grpSpPr>
          <p:sp>
            <p:nvSpPr>
              <p:cNvPr id="6580" name="Google Shape;6580;p38"/>
              <p:cNvSpPr/>
              <p:nvPr/>
            </p:nvSpPr>
            <p:spPr>
              <a:xfrm>
                <a:off x="3053396" y="4304255"/>
                <a:ext cx="596988" cy="418253"/>
              </a:xfrm>
              <a:custGeom>
                <a:avLst/>
                <a:gdLst/>
                <a:ahLst/>
                <a:cxnLst/>
                <a:rect l="l" t="t" r="r" b="b"/>
                <a:pathLst>
                  <a:path w="1036" h="675" extrusionOk="0">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6581" name="Google Shape;6581;p38"/>
              <p:cNvSpPr txBox="1"/>
              <p:nvPr/>
            </p:nvSpPr>
            <p:spPr>
              <a:xfrm>
                <a:off x="3118029" y="4323258"/>
                <a:ext cx="583789" cy="35308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access</a:t>
                </a:r>
                <a:endParaRPr/>
              </a:p>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net</a:t>
                </a:r>
                <a:endParaRPr/>
              </a:p>
            </p:txBody>
          </p:sp>
        </p:grpSp>
        <p:grpSp>
          <p:nvGrpSpPr>
            <p:cNvPr id="6582" name="Google Shape;6582;p38"/>
            <p:cNvGrpSpPr/>
            <p:nvPr/>
          </p:nvGrpSpPr>
          <p:grpSpPr>
            <a:xfrm>
              <a:off x="3955096" y="6044155"/>
              <a:ext cx="648422" cy="418253"/>
              <a:chOff x="3053396" y="4304255"/>
              <a:chExt cx="648422" cy="418253"/>
            </a:xfrm>
          </p:grpSpPr>
          <p:sp>
            <p:nvSpPr>
              <p:cNvPr id="6583" name="Google Shape;6583;p38"/>
              <p:cNvSpPr/>
              <p:nvPr/>
            </p:nvSpPr>
            <p:spPr>
              <a:xfrm>
                <a:off x="3053396" y="4304255"/>
                <a:ext cx="596988" cy="418253"/>
              </a:xfrm>
              <a:custGeom>
                <a:avLst/>
                <a:gdLst/>
                <a:ahLst/>
                <a:cxnLst/>
                <a:rect l="l" t="t" r="r" b="b"/>
                <a:pathLst>
                  <a:path w="1036" h="675" extrusionOk="0">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6584" name="Google Shape;6584;p38"/>
              <p:cNvSpPr txBox="1"/>
              <p:nvPr/>
            </p:nvSpPr>
            <p:spPr>
              <a:xfrm>
                <a:off x="3118029" y="4323258"/>
                <a:ext cx="583789" cy="35308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access</a:t>
                </a:r>
                <a:endParaRPr/>
              </a:p>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net</a:t>
                </a:r>
                <a:endParaRPr/>
              </a:p>
            </p:txBody>
          </p:sp>
        </p:grpSp>
        <p:grpSp>
          <p:nvGrpSpPr>
            <p:cNvPr id="6585" name="Google Shape;6585;p38"/>
            <p:cNvGrpSpPr/>
            <p:nvPr/>
          </p:nvGrpSpPr>
          <p:grpSpPr>
            <a:xfrm>
              <a:off x="2735896" y="5891755"/>
              <a:ext cx="648422" cy="418253"/>
              <a:chOff x="3053396" y="4304255"/>
              <a:chExt cx="648422" cy="418253"/>
            </a:xfrm>
          </p:grpSpPr>
          <p:sp>
            <p:nvSpPr>
              <p:cNvPr id="6586" name="Google Shape;6586;p38"/>
              <p:cNvSpPr/>
              <p:nvPr/>
            </p:nvSpPr>
            <p:spPr>
              <a:xfrm>
                <a:off x="3053396" y="4304255"/>
                <a:ext cx="596988" cy="418253"/>
              </a:xfrm>
              <a:custGeom>
                <a:avLst/>
                <a:gdLst/>
                <a:ahLst/>
                <a:cxnLst/>
                <a:rect l="l" t="t" r="r" b="b"/>
                <a:pathLst>
                  <a:path w="1036" h="675" extrusionOk="0">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6587" name="Google Shape;6587;p38"/>
              <p:cNvSpPr txBox="1"/>
              <p:nvPr/>
            </p:nvSpPr>
            <p:spPr>
              <a:xfrm>
                <a:off x="3118029" y="4323258"/>
                <a:ext cx="583789" cy="35308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access</a:t>
                </a:r>
                <a:endParaRPr/>
              </a:p>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net</a:t>
                </a:r>
                <a:endParaRPr/>
              </a:p>
            </p:txBody>
          </p:sp>
        </p:grpSp>
        <p:sp>
          <p:nvSpPr>
            <p:cNvPr id="6588" name="Google Shape;6588;p38"/>
            <p:cNvSpPr txBox="1"/>
            <p:nvPr/>
          </p:nvSpPr>
          <p:spPr>
            <a:xfrm rot="1053502">
              <a:off x="5143500" y="1955800"/>
              <a:ext cx="543739"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FF"/>
                </a:buClr>
                <a:buSzPts val="2800"/>
                <a:buFont typeface="Arial"/>
                <a:buNone/>
              </a:pPr>
              <a:r>
                <a:rPr lang="en-US" sz="2800" b="0" i="0" u="none" strike="noStrike" cap="none">
                  <a:solidFill>
                    <a:srgbClr val="0000FF"/>
                  </a:solidFill>
                  <a:latin typeface="Arial"/>
                  <a:ea typeface="Arial"/>
                  <a:cs typeface="Arial"/>
                  <a:sym typeface="Arial"/>
                </a:rPr>
                <a:t>…</a:t>
              </a:r>
              <a:endParaRPr/>
            </a:p>
          </p:txBody>
        </p:sp>
        <p:sp>
          <p:nvSpPr>
            <p:cNvPr id="6589" name="Google Shape;6589;p38"/>
            <p:cNvSpPr txBox="1"/>
            <p:nvPr/>
          </p:nvSpPr>
          <p:spPr>
            <a:xfrm rot="2829263">
              <a:off x="7429500" y="3429000"/>
              <a:ext cx="543739"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FF"/>
                </a:buClr>
                <a:buSzPts val="2800"/>
                <a:buFont typeface="Arial"/>
                <a:buNone/>
              </a:pPr>
              <a:r>
                <a:rPr lang="en-US" sz="2800" b="0" i="0" u="none" strike="noStrike" cap="none">
                  <a:solidFill>
                    <a:srgbClr val="0000FF"/>
                  </a:solidFill>
                  <a:latin typeface="Arial"/>
                  <a:ea typeface="Arial"/>
                  <a:cs typeface="Arial"/>
                  <a:sym typeface="Arial"/>
                </a:rPr>
                <a:t>…</a:t>
              </a:r>
              <a:endParaRPr/>
            </a:p>
          </p:txBody>
        </p:sp>
        <p:sp>
          <p:nvSpPr>
            <p:cNvPr id="6590" name="Google Shape;6590;p38"/>
            <p:cNvSpPr txBox="1"/>
            <p:nvPr/>
          </p:nvSpPr>
          <p:spPr>
            <a:xfrm rot="9845918">
              <a:off x="6098241" y="5942112"/>
              <a:ext cx="543739"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FF"/>
                </a:buClr>
                <a:buSzPts val="2800"/>
                <a:buFont typeface="Arial"/>
                <a:buNone/>
              </a:pPr>
              <a:r>
                <a:rPr lang="en-US" sz="2800" b="0" i="0" u="none" strike="noStrike" cap="none">
                  <a:solidFill>
                    <a:srgbClr val="0000FF"/>
                  </a:solidFill>
                  <a:latin typeface="Arial"/>
                  <a:ea typeface="Arial"/>
                  <a:cs typeface="Arial"/>
                  <a:sym typeface="Arial"/>
                </a:rPr>
                <a:t>…</a:t>
              </a:r>
              <a:endParaRPr/>
            </a:p>
          </p:txBody>
        </p:sp>
        <p:sp>
          <p:nvSpPr>
            <p:cNvPr id="6591" name="Google Shape;6591;p38"/>
            <p:cNvSpPr txBox="1"/>
            <p:nvPr/>
          </p:nvSpPr>
          <p:spPr>
            <a:xfrm rot="-9948738">
              <a:off x="1730786" y="5845469"/>
              <a:ext cx="543739"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FF"/>
                </a:buClr>
                <a:buSzPts val="2800"/>
                <a:buFont typeface="Arial"/>
                <a:buNone/>
              </a:pPr>
              <a:r>
                <a:rPr lang="en-US" sz="2800" b="0" i="0" u="none" strike="noStrike" cap="none">
                  <a:solidFill>
                    <a:srgbClr val="0000FF"/>
                  </a:solidFill>
                  <a:latin typeface="Arial"/>
                  <a:ea typeface="Arial"/>
                  <a:cs typeface="Arial"/>
                  <a:sym typeface="Arial"/>
                </a:rPr>
                <a:t>…</a:t>
              </a:r>
              <a:endParaRPr/>
            </a:p>
          </p:txBody>
        </p:sp>
        <p:sp>
          <p:nvSpPr>
            <p:cNvPr id="6592" name="Google Shape;6592;p38"/>
            <p:cNvSpPr txBox="1"/>
            <p:nvPr/>
          </p:nvSpPr>
          <p:spPr>
            <a:xfrm rot="-4992697">
              <a:off x="144631" y="3539025"/>
              <a:ext cx="543739"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FF"/>
                </a:buClr>
                <a:buSzPts val="2800"/>
                <a:buFont typeface="Arial"/>
                <a:buNone/>
              </a:pPr>
              <a:r>
                <a:rPr lang="en-US" sz="2800" b="0" i="0" u="none" strike="noStrike" cap="none">
                  <a:solidFill>
                    <a:srgbClr val="0000FF"/>
                  </a:solidFill>
                  <a:latin typeface="Arial"/>
                  <a:ea typeface="Arial"/>
                  <a:cs typeface="Arial"/>
                  <a:sym typeface="Arial"/>
                </a:rPr>
                <a:t>…</a:t>
              </a:r>
              <a:endParaRPr/>
            </a:p>
          </p:txBody>
        </p:sp>
        <p:sp>
          <p:nvSpPr>
            <p:cNvPr id="6593" name="Google Shape;6593;p38"/>
            <p:cNvSpPr txBox="1"/>
            <p:nvPr/>
          </p:nvSpPr>
          <p:spPr>
            <a:xfrm rot="-1017263">
              <a:off x="2330376" y="1905681"/>
              <a:ext cx="543739"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FF"/>
                </a:buClr>
                <a:buSzPts val="2800"/>
                <a:buFont typeface="Arial"/>
                <a:buNone/>
              </a:pPr>
              <a:r>
                <a:rPr lang="en-US" sz="2800" b="0" i="0" u="none" strike="noStrike" cap="none">
                  <a:solidFill>
                    <a:srgbClr val="0000FF"/>
                  </a:solidFill>
                  <a:latin typeface="Arial"/>
                  <a:ea typeface="Arial"/>
                  <a:cs typeface="Arial"/>
                  <a:sym typeface="Arial"/>
                </a:rPr>
                <a:t>…</a:t>
              </a:r>
              <a:endParaRPr/>
            </a:p>
          </p:txBody>
        </p:sp>
      </p:grpSp>
      <p:sp>
        <p:nvSpPr>
          <p:cNvPr id="6594" name="Google Shape;6594;p38"/>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Introduction: 1-</a:t>
            </a:r>
            <a:fld id="{00000000-1234-1234-1234-123412341234}" type="slidenum">
              <a:rPr lang="en-US"/>
              <a:t>39</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sp>
        <p:nvSpPr>
          <p:cNvPr id="646" name="Google Shape;646;p4"/>
          <p:cNvSpPr txBox="1">
            <a:spLocks noGrp="1"/>
          </p:cNvSpPr>
          <p:nvPr>
            <p:ph type="title"/>
          </p:nvPr>
        </p:nvSpPr>
        <p:spPr>
          <a:xfrm>
            <a:off x="787400" y="335989"/>
            <a:ext cx="10515600"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4400"/>
              <a:buFont typeface="Calibri"/>
              <a:buNone/>
            </a:pPr>
            <a:r>
              <a:rPr lang="en-US"/>
              <a:t>“Fun” Internet-connected devices</a:t>
            </a:r>
            <a:endParaRPr/>
          </a:p>
        </p:txBody>
      </p:sp>
      <p:pic>
        <p:nvPicPr>
          <p:cNvPr id="647" name="Google Shape;647;p4" descr="toaster"/>
          <p:cNvPicPr preferRelativeResize="0"/>
          <p:nvPr/>
        </p:nvPicPr>
        <p:blipFill rotWithShape="1">
          <a:blip r:embed="rId3">
            <a:alphaModFix/>
          </a:blip>
          <a:srcRect/>
          <a:stretch/>
        </p:blipFill>
        <p:spPr>
          <a:xfrm>
            <a:off x="5754235" y="2861110"/>
            <a:ext cx="1675416" cy="1970639"/>
          </a:xfrm>
          <a:prstGeom prst="rect">
            <a:avLst/>
          </a:prstGeom>
          <a:noFill/>
          <a:ln>
            <a:noFill/>
          </a:ln>
        </p:spPr>
      </p:pic>
      <p:sp>
        <p:nvSpPr>
          <p:cNvPr id="648" name="Google Shape;648;p4"/>
          <p:cNvSpPr txBox="1"/>
          <p:nvPr/>
        </p:nvSpPr>
        <p:spPr>
          <a:xfrm>
            <a:off x="7093001" y="3040516"/>
            <a:ext cx="2092689"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600"/>
              <a:buFont typeface="Noto Sans Symbols"/>
              <a:buNone/>
            </a:pPr>
            <a:r>
              <a:rPr lang="en-US" sz="1600">
                <a:solidFill>
                  <a:schemeClr val="dk1"/>
                </a:solidFill>
                <a:latin typeface="Calibri"/>
                <a:ea typeface="Calibri"/>
                <a:cs typeface="Calibri"/>
                <a:sym typeface="Calibri"/>
              </a:rPr>
              <a:t>Web-enabled toaster +</a:t>
            </a:r>
            <a:endParaRPr/>
          </a:p>
          <a:p>
            <a:pPr marL="0" marR="0" lvl="0" indent="0" algn="l" rtl="0">
              <a:lnSpc>
                <a:spcPct val="100000"/>
              </a:lnSpc>
              <a:spcBef>
                <a:spcPts val="0"/>
              </a:spcBef>
              <a:spcAft>
                <a:spcPts val="0"/>
              </a:spcAft>
              <a:buClr>
                <a:schemeClr val="dk1"/>
              </a:buClr>
              <a:buSzPts val="1600"/>
              <a:buFont typeface="Noto Sans Symbols"/>
              <a:buNone/>
            </a:pPr>
            <a:r>
              <a:rPr lang="en-US" sz="1600">
                <a:solidFill>
                  <a:schemeClr val="dk1"/>
                </a:solidFill>
                <a:latin typeface="Calibri"/>
                <a:ea typeface="Calibri"/>
                <a:cs typeface="Calibri"/>
                <a:sym typeface="Calibri"/>
              </a:rPr>
              <a:t>weather forecaster</a:t>
            </a:r>
            <a:endParaRPr/>
          </a:p>
        </p:txBody>
      </p:sp>
      <p:grpSp>
        <p:nvGrpSpPr>
          <p:cNvPr id="649" name="Google Shape;649;p4"/>
          <p:cNvGrpSpPr/>
          <p:nvPr/>
        </p:nvGrpSpPr>
        <p:grpSpPr>
          <a:xfrm>
            <a:off x="723207" y="3591303"/>
            <a:ext cx="4897766" cy="2945470"/>
            <a:chOff x="723207" y="3591303"/>
            <a:chExt cx="4897766" cy="2945470"/>
          </a:xfrm>
        </p:grpSpPr>
        <p:grpSp>
          <p:nvGrpSpPr>
            <p:cNvPr id="650" name="Google Shape;650;p4"/>
            <p:cNvGrpSpPr/>
            <p:nvPr/>
          </p:nvGrpSpPr>
          <p:grpSpPr>
            <a:xfrm>
              <a:off x="723207" y="4924676"/>
              <a:ext cx="1768379" cy="1612097"/>
              <a:chOff x="723207" y="4924676"/>
              <a:chExt cx="1768379" cy="1612097"/>
            </a:xfrm>
          </p:grpSpPr>
          <p:pic>
            <p:nvPicPr>
              <p:cNvPr id="651" name="Google Shape;651;p4" descr="cisco"/>
              <p:cNvPicPr preferRelativeResize="0"/>
              <p:nvPr/>
            </p:nvPicPr>
            <p:blipFill rotWithShape="1">
              <a:blip r:embed="rId4">
                <a:alphaModFix/>
              </a:blip>
              <a:srcRect/>
              <a:stretch/>
            </p:blipFill>
            <p:spPr>
              <a:xfrm>
                <a:off x="723207" y="4924676"/>
                <a:ext cx="1768379" cy="1416813"/>
              </a:xfrm>
              <a:prstGeom prst="rect">
                <a:avLst/>
              </a:prstGeom>
              <a:noFill/>
              <a:ln>
                <a:noFill/>
              </a:ln>
            </p:spPr>
          </p:pic>
          <p:sp>
            <p:nvSpPr>
              <p:cNvPr id="652" name="Google Shape;652;p4"/>
              <p:cNvSpPr txBox="1"/>
              <p:nvPr/>
            </p:nvSpPr>
            <p:spPr>
              <a:xfrm>
                <a:off x="952500" y="6198219"/>
                <a:ext cx="1521186"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600"/>
                  <a:buFont typeface="Noto Sans Symbols"/>
                  <a:buNone/>
                </a:pPr>
                <a:r>
                  <a:rPr lang="en-US" sz="1600">
                    <a:solidFill>
                      <a:schemeClr val="dk1"/>
                    </a:solidFill>
                    <a:latin typeface="Calibri"/>
                    <a:ea typeface="Calibri"/>
                    <a:cs typeface="Calibri"/>
                    <a:sym typeface="Calibri"/>
                  </a:rPr>
                  <a:t>Internet phones</a:t>
                </a:r>
                <a:endParaRPr/>
              </a:p>
            </p:txBody>
          </p:sp>
        </p:grpSp>
        <p:grpSp>
          <p:nvGrpSpPr>
            <p:cNvPr id="653" name="Google Shape;653;p4"/>
            <p:cNvGrpSpPr/>
            <p:nvPr/>
          </p:nvGrpSpPr>
          <p:grpSpPr>
            <a:xfrm>
              <a:off x="3863186" y="3591303"/>
              <a:ext cx="1757787" cy="1165800"/>
              <a:chOff x="3863186" y="3591303"/>
              <a:chExt cx="1757787" cy="1165800"/>
            </a:xfrm>
          </p:grpSpPr>
          <p:pic>
            <p:nvPicPr>
              <p:cNvPr id="654" name="Google Shape;654;p4"/>
              <p:cNvPicPr preferRelativeResize="0"/>
              <p:nvPr/>
            </p:nvPicPr>
            <p:blipFill rotWithShape="1">
              <a:blip r:embed="rId5">
                <a:alphaModFix/>
              </a:blip>
              <a:srcRect/>
              <a:stretch/>
            </p:blipFill>
            <p:spPr>
              <a:xfrm>
                <a:off x="4068398" y="3591303"/>
                <a:ext cx="1552575" cy="742950"/>
              </a:xfrm>
              <a:prstGeom prst="rect">
                <a:avLst/>
              </a:prstGeom>
              <a:noFill/>
              <a:ln>
                <a:noFill/>
              </a:ln>
            </p:spPr>
          </p:pic>
          <p:sp>
            <p:nvSpPr>
              <p:cNvPr id="655" name="Google Shape;655;p4"/>
              <p:cNvSpPr txBox="1"/>
              <p:nvPr/>
            </p:nvSpPr>
            <p:spPr>
              <a:xfrm>
                <a:off x="3863186" y="4172328"/>
                <a:ext cx="1591205"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600"/>
                  <a:buFont typeface="Noto Sans Symbols"/>
                  <a:buNone/>
                </a:pPr>
                <a:r>
                  <a:rPr lang="en-US" sz="1600">
                    <a:solidFill>
                      <a:schemeClr val="dk1"/>
                    </a:solidFill>
                    <a:latin typeface="Calibri"/>
                    <a:ea typeface="Calibri"/>
                    <a:cs typeface="Calibri"/>
                    <a:sym typeface="Calibri"/>
                  </a:rPr>
                  <a:t>Slingbox: remote</a:t>
                </a:r>
                <a:endParaRPr/>
              </a:p>
              <a:p>
                <a:pPr marL="0" marR="0" lvl="0" indent="0" algn="l" rtl="0">
                  <a:lnSpc>
                    <a:spcPct val="100000"/>
                  </a:lnSpc>
                  <a:spcBef>
                    <a:spcPts val="0"/>
                  </a:spcBef>
                  <a:spcAft>
                    <a:spcPts val="0"/>
                  </a:spcAft>
                  <a:buClr>
                    <a:schemeClr val="dk1"/>
                  </a:buClr>
                  <a:buSzPts val="1600"/>
                  <a:buFont typeface="Noto Sans Symbols"/>
                  <a:buNone/>
                </a:pPr>
                <a:r>
                  <a:rPr lang="en-US" sz="1600">
                    <a:solidFill>
                      <a:schemeClr val="dk1"/>
                    </a:solidFill>
                    <a:latin typeface="Calibri"/>
                    <a:ea typeface="Calibri"/>
                    <a:cs typeface="Calibri"/>
                    <a:sym typeface="Calibri"/>
                  </a:rPr>
                  <a:t>control cable TV</a:t>
                </a:r>
                <a:endParaRPr/>
              </a:p>
            </p:txBody>
          </p:sp>
        </p:grpSp>
      </p:grpSp>
      <p:grpSp>
        <p:nvGrpSpPr>
          <p:cNvPr id="656" name="Google Shape;656;p4"/>
          <p:cNvGrpSpPr/>
          <p:nvPr/>
        </p:nvGrpSpPr>
        <p:grpSpPr>
          <a:xfrm>
            <a:off x="814227" y="3747548"/>
            <a:ext cx="2676937" cy="1188113"/>
            <a:chOff x="1752086" y="3835708"/>
            <a:chExt cx="2676937" cy="1188113"/>
          </a:xfrm>
        </p:grpSpPr>
        <p:sp>
          <p:nvSpPr>
            <p:cNvPr id="657" name="Google Shape;657;p4"/>
            <p:cNvSpPr txBox="1"/>
            <p:nvPr/>
          </p:nvSpPr>
          <p:spPr>
            <a:xfrm>
              <a:off x="2887639" y="4685267"/>
              <a:ext cx="1541384"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600"/>
                <a:buFont typeface="Noto Sans Symbols"/>
                <a:buNone/>
              </a:pPr>
              <a:r>
                <a:rPr lang="en-US" sz="1600">
                  <a:solidFill>
                    <a:schemeClr val="dk1"/>
                  </a:solidFill>
                  <a:latin typeface="Calibri"/>
                  <a:ea typeface="Calibri"/>
                  <a:cs typeface="Calibri"/>
                  <a:sym typeface="Calibri"/>
                </a:rPr>
                <a:t>Security Camera</a:t>
              </a:r>
              <a:endParaRPr/>
            </a:p>
          </p:txBody>
        </p:sp>
        <p:pic>
          <p:nvPicPr>
            <p:cNvPr id="658" name="Google Shape;658;p4"/>
            <p:cNvPicPr preferRelativeResize="0"/>
            <p:nvPr/>
          </p:nvPicPr>
          <p:blipFill rotWithShape="1">
            <a:blip r:embed="rId6">
              <a:alphaModFix/>
            </a:blip>
            <a:srcRect/>
            <a:stretch/>
          </p:blipFill>
          <p:spPr>
            <a:xfrm>
              <a:off x="1752086" y="3835708"/>
              <a:ext cx="1124188" cy="1136342"/>
            </a:xfrm>
            <a:prstGeom prst="rect">
              <a:avLst/>
            </a:prstGeom>
            <a:noFill/>
            <a:ln>
              <a:noFill/>
            </a:ln>
          </p:spPr>
        </p:pic>
      </p:grpSp>
      <p:grpSp>
        <p:nvGrpSpPr>
          <p:cNvPr id="659" name="Google Shape;659;p4"/>
          <p:cNvGrpSpPr/>
          <p:nvPr/>
        </p:nvGrpSpPr>
        <p:grpSpPr>
          <a:xfrm>
            <a:off x="722790" y="1143651"/>
            <a:ext cx="10449383" cy="5458394"/>
            <a:chOff x="671990" y="1143651"/>
            <a:chExt cx="10449383" cy="5458394"/>
          </a:xfrm>
        </p:grpSpPr>
        <p:grpSp>
          <p:nvGrpSpPr>
            <p:cNvPr id="660" name="Google Shape;660;p4"/>
            <p:cNvGrpSpPr/>
            <p:nvPr/>
          </p:nvGrpSpPr>
          <p:grpSpPr>
            <a:xfrm>
              <a:off x="3363111" y="1717360"/>
              <a:ext cx="1895475" cy="1738803"/>
              <a:chOff x="3363111" y="1717360"/>
              <a:chExt cx="1895475" cy="1738803"/>
            </a:xfrm>
          </p:grpSpPr>
          <p:pic>
            <p:nvPicPr>
              <p:cNvPr id="661" name="Google Shape;661;p4" descr="whisper"/>
              <p:cNvPicPr preferRelativeResize="0"/>
              <p:nvPr/>
            </p:nvPicPr>
            <p:blipFill rotWithShape="1">
              <a:blip r:embed="rId7">
                <a:alphaModFix/>
              </a:blip>
              <a:srcRect/>
              <a:stretch/>
            </p:blipFill>
            <p:spPr>
              <a:xfrm>
                <a:off x="3363111" y="1717360"/>
                <a:ext cx="1895475" cy="1560513"/>
              </a:xfrm>
              <a:prstGeom prst="rect">
                <a:avLst/>
              </a:prstGeom>
              <a:noFill/>
              <a:ln>
                <a:noFill/>
              </a:ln>
            </p:spPr>
          </p:pic>
          <p:sp>
            <p:nvSpPr>
              <p:cNvPr id="662" name="Google Shape;662;p4"/>
              <p:cNvSpPr txBox="1"/>
              <p:nvPr/>
            </p:nvSpPr>
            <p:spPr>
              <a:xfrm>
                <a:off x="3517381" y="3117609"/>
                <a:ext cx="1517851"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600"/>
                  <a:buFont typeface="Noto Sans Symbols"/>
                  <a:buNone/>
                </a:pPr>
                <a:r>
                  <a:rPr lang="en-US" sz="1600">
                    <a:solidFill>
                      <a:schemeClr val="dk1"/>
                    </a:solidFill>
                    <a:latin typeface="Calibri"/>
                    <a:ea typeface="Calibri"/>
                    <a:cs typeface="Calibri"/>
                    <a:sym typeface="Calibri"/>
                  </a:rPr>
                  <a:t>IP picture frame</a:t>
                </a:r>
                <a:endParaRPr/>
              </a:p>
            </p:txBody>
          </p:sp>
        </p:grpSp>
        <p:grpSp>
          <p:nvGrpSpPr>
            <p:cNvPr id="663" name="Google Shape;663;p4"/>
            <p:cNvGrpSpPr/>
            <p:nvPr/>
          </p:nvGrpSpPr>
          <p:grpSpPr>
            <a:xfrm>
              <a:off x="2055482" y="1410532"/>
              <a:ext cx="1179513" cy="2761796"/>
              <a:chOff x="2506141" y="1897178"/>
              <a:chExt cx="1179513" cy="2761796"/>
            </a:xfrm>
          </p:grpSpPr>
          <p:graphicFrame>
            <p:nvGraphicFramePr>
              <p:cNvPr id="664" name="Google Shape;664;p4"/>
              <p:cNvGraphicFramePr/>
              <p:nvPr/>
            </p:nvGraphicFramePr>
            <p:xfrm>
              <a:off x="2694260" y="1897178"/>
              <a:ext cx="803275" cy="2168525"/>
            </p:xfrm>
            <a:graphic>
              <a:graphicData uri="http://schemas.openxmlformats.org/presentationml/2006/ole">
                <mc:AlternateContent xmlns:mc="http://schemas.openxmlformats.org/markup-compatibility/2006">
                  <mc:Choice xmlns:v="urn:schemas-microsoft-com:vml" Requires="v">
                    <p:oleObj r:id="rId8" imgW="803275" imgH="2168525" progId="">
                      <p:embed/>
                    </p:oleObj>
                  </mc:Choice>
                  <mc:Fallback>
                    <p:oleObj r:id="rId8" imgW="803275" imgH="2168525" progId="">
                      <p:embed/>
                      <p:pic>
                        <p:nvPicPr>
                          <p:cNvPr id="664" name="Google Shape;664;p4"/>
                          <p:cNvPicPr preferRelativeResize="0"/>
                          <p:nvPr/>
                        </p:nvPicPr>
                        <p:blipFill rotWithShape="1">
                          <a:blip r:embed="rId9">
                            <a:alphaModFix/>
                          </a:blip>
                          <a:srcRect/>
                          <a:stretch/>
                        </p:blipFill>
                        <p:spPr>
                          <a:xfrm>
                            <a:off x="2694260" y="1897178"/>
                            <a:ext cx="803275" cy="2168525"/>
                          </a:xfrm>
                          <a:prstGeom prst="rect">
                            <a:avLst/>
                          </a:prstGeom>
                          <a:noFill/>
                          <a:ln>
                            <a:noFill/>
                          </a:ln>
                        </p:spPr>
                      </p:pic>
                    </p:oleObj>
                  </mc:Fallback>
                </mc:AlternateContent>
              </a:graphicData>
            </a:graphic>
          </p:graphicFrame>
          <p:sp>
            <p:nvSpPr>
              <p:cNvPr id="665" name="Google Shape;665;p4"/>
              <p:cNvSpPr txBox="1"/>
              <p:nvPr/>
            </p:nvSpPr>
            <p:spPr>
              <a:xfrm>
                <a:off x="2506141" y="4077949"/>
                <a:ext cx="1179513" cy="58102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600"/>
                  <a:buFont typeface="Noto Sans Symbols"/>
                  <a:buNone/>
                </a:pPr>
                <a:r>
                  <a:rPr lang="en-US" sz="1600">
                    <a:solidFill>
                      <a:schemeClr val="dk1"/>
                    </a:solidFill>
                    <a:latin typeface="Calibri"/>
                    <a:ea typeface="Calibri"/>
                    <a:cs typeface="Calibri"/>
                    <a:sym typeface="Calibri"/>
                  </a:rPr>
                  <a:t>Internet </a:t>
                </a:r>
                <a:endParaRPr/>
              </a:p>
              <a:p>
                <a:pPr marL="0" marR="0" lvl="0" indent="0" algn="ctr" rtl="0">
                  <a:lnSpc>
                    <a:spcPct val="100000"/>
                  </a:lnSpc>
                  <a:spcBef>
                    <a:spcPts val="0"/>
                  </a:spcBef>
                  <a:spcAft>
                    <a:spcPts val="0"/>
                  </a:spcAft>
                  <a:buClr>
                    <a:schemeClr val="dk1"/>
                  </a:buClr>
                  <a:buSzPts val="1600"/>
                  <a:buFont typeface="Noto Sans Symbols"/>
                  <a:buNone/>
                </a:pPr>
                <a:r>
                  <a:rPr lang="en-US" sz="1600">
                    <a:solidFill>
                      <a:schemeClr val="dk1"/>
                    </a:solidFill>
                    <a:latin typeface="Calibri"/>
                    <a:ea typeface="Calibri"/>
                    <a:cs typeface="Calibri"/>
                    <a:sym typeface="Calibri"/>
                  </a:rPr>
                  <a:t>refrigerator</a:t>
                </a:r>
                <a:endParaRPr/>
              </a:p>
            </p:txBody>
          </p:sp>
        </p:grpSp>
        <p:grpSp>
          <p:nvGrpSpPr>
            <p:cNvPr id="666" name="Google Shape;666;p4"/>
            <p:cNvGrpSpPr/>
            <p:nvPr/>
          </p:nvGrpSpPr>
          <p:grpSpPr>
            <a:xfrm>
              <a:off x="8585501" y="1143651"/>
              <a:ext cx="2535872" cy="1141975"/>
              <a:chOff x="8636412" y="2605836"/>
              <a:chExt cx="2535872" cy="1141975"/>
            </a:xfrm>
          </p:grpSpPr>
          <p:pic>
            <p:nvPicPr>
              <p:cNvPr id="667" name="Google Shape;667;p4"/>
              <p:cNvPicPr preferRelativeResize="0"/>
              <p:nvPr/>
            </p:nvPicPr>
            <p:blipFill rotWithShape="1">
              <a:blip r:embed="rId10">
                <a:alphaModFix/>
              </a:blip>
              <a:srcRect/>
              <a:stretch/>
            </p:blipFill>
            <p:spPr>
              <a:xfrm>
                <a:off x="8636412" y="2650849"/>
                <a:ext cx="695325" cy="1096962"/>
              </a:xfrm>
              <a:prstGeom prst="rect">
                <a:avLst/>
              </a:prstGeom>
              <a:noFill/>
              <a:ln>
                <a:noFill/>
              </a:ln>
              <a:effectLst>
                <a:outerShdw blurRad="50800" dist="38100" dir="8100000" algn="tr" rotWithShape="0">
                  <a:srgbClr val="000000">
                    <a:alpha val="40000"/>
                  </a:srgbClr>
                </a:outerShdw>
              </a:effectLst>
            </p:spPr>
          </p:pic>
          <p:sp>
            <p:nvSpPr>
              <p:cNvPr id="668" name="Google Shape;668;p4"/>
              <p:cNvSpPr txBox="1"/>
              <p:nvPr/>
            </p:nvSpPr>
            <p:spPr>
              <a:xfrm>
                <a:off x="9358967" y="2605836"/>
                <a:ext cx="1813317"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600"/>
                  <a:buFont typeface="Noto Sans Symbols"/>
                  <a:buNone/>
                </a:pPr>
                <a:r>
                  <a:rPr lang="en-US" sz="1600">
                    <a:solidFill>
                      <a:schemeClr val="dk1"/>
                    </a:solidFill>
                    <a:latin typeface="Calibri"/>
                    <a:ea typeface="Calibri"/>
                    <a:cs typeface="Calibri"/>
                    <a:sym typeface="Calibri"/>
                  </a:rPr>
                  <a:t>Tweet-a-watt: </a:t>
                </a:r>
                <a:endParaRPr/>
              </a:p>
              <a:p>
                <a:pPr marL="0" marR="0" lvl="0" indent="0" algn="l" rtl="0">
                  <a:lnSpc>
                    <a:spcPct val="100000"/>
                  </a:lnSpc>
                  <a:spcBef>
                    <a:spcPts val="0"/>
                  </a:spcBef>
                  <a:spcAft>
                    <a:spcPts val="0"/>
                  </a:spcAft>
                  <a:buClr>
                    <a:schemeClr val="dk1"/>
                  </a:buClr>
                  <a:buSzPts val="1600"/>
                  <a:buFont typeface="Noto Sans Symbols"/>
                  <a:buNone/>
                </a:pPr>
                <a:r>
                  <a:rPr lang="en-US" sz="1600">
                    <a:solidFill>
                      <a:schemeClr val="dk1"/>
                    </a:solidFill>
                    <a:latin typeface="Calibri"/>
                    <a:ea typeface="Calibri"/>
                    <a:cs typeface="Calibri"/>
                    <a:sym typeface="Calibri"/>
                  </a:rPr>
                  <a:t>monitor energy use</a:t>
                </a:r>
                <a:endParaRPr/>
              </a:p>
            </p:txBody>
          </p:sp>
        </p:grpSp>
        <p:grpSp>
          <p:nvGrpSpPr>
            <p:cNvPr id="669" name="Google Shape;669;p4"/>
            <p:cNvGrpSpPr/>
            <p:nvPr/>
          </p:nvGrpSpPr>
          <p:grpSpPr>
            <a:xfrm>
              <a:off x="5012950" y="5049292"/>
              <a:ext cx="2435364" cy="1552753"/>
              <a:chOff x="5012950" y="5049292"/>
              <a:chExt cx="2435364" cy="1552753"/>
            </a:xfrm>
          </p:grpSpPr>
          <p:pic>
            <p:nvPicPr>
              <p:cNvPr id="670" name="Google Shape;670;p4"/>
              <p:cNvPicPr preferRelativeResize="0"/>
              <p:nvPr/>
            </p:nvPicPr>
            <p:blipFill rotWithShape="1">
              <a:blip r:embed="rId11">
                <a:alphaModFix/>
              </a:blip>
              <a:srcRect/>
              <a:stretch/>
            </p:blipFill>
            <p:spPr>
              <a:xfrm>
                <a:off x="5012950" y="5057407"/>
                <a:ext cx="1289050" cy="1544638"/>
              </a:xfrm>
              <a:prstGeom prst="rect">
                <a:avLst/>
              </a:prstGeom>
              <a:noFill/>
              <a:ln>
                <a:noFill/>
              </a:ln>
            </p:spPr>
          </p:pic>
          <p:sp>
            <p:nvSpPr>
              <p:cNvPr id="671" name="Google Shape;671;p4"/>
              <p:cNvSpPr txBox="1"/>
              <p:nvPr/>
            </p:nvSpPr>
            <p:spPr>
              <a:xfrm>
                <a:off x="6327301" y="5049292"/>
                <a:ext cx="1121013" cy="8309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600"/>
                  <a:buFont typeface="Noto Sans Symbols"/>
                  <a:buNone/>
                </a:pPr>
                <a:r>
                  <a:rPr lang="en-US" sz="1600">
                    <a:solidFill>
                      <a:schemeClr val="dk1"/>
                    </a:solidFill>
                    <a:latin typeface="Calibri"/>
                    <a:ea typeface="Calibri"/>
                    <a:cs typeface="Calibri"/>
                    <a:sym typeface="Calibri"/>
                  </a:rPr>
                  <a:t>sensorized,</a:t>
                </a:r>
                <a:endParaRPr/>
              </a:p>
              <a:p>
                <a:pPr marL="0" marR="0" lvl="0" indent="0" algn="l" rtl="0">
                  <a:lnSpc>
                    <a:spcPct val="100000"/>
                  </a:lnSpc>
                  <a:spcBef>
                    <a:spcPts val="0"/>
                  </a:spcBef>
                  <a:spcAft>
                    <a:spcPts val="0"/>
                  </a:spcAft>
                  <a:buClr>
                    <a:schemeClr val="dk1"/>
                  </a:buClr>
                  <a:buSzPts val="1600"/>
                  <a:buFont typeface="Noto Sans Symbols"/>
                  <a:buNone/>
                </a:pPr>
                <a:r>
                  <a:rPr lang="en-US" sz="1600">
                    <a:solidFill>
                      <a:schemeClr val="dk1"/>
                    </a:solidFill>
                    <a:latin typeface="Calibri"/>
                    <a:ea typeface="Calibri"/>
                    <a:cs typeface="Calibri"/>
                    <a:sym typeface="Calibri"/>
                  </a:rPr>
                  <a:t>bed</a:t>
                </a:r>
                <a:endParaRPr/>
              </a:p>
              <a:p>
                <a:pPr marL="0" marR="0" lvl="0" indent="0" algn="l" rtl="0">
                  <a:lnSpc>
                    <a:spcPct val="100000"/>
                  </a:lnSpc>
                  <a:spcBef>
                    <a:spcPts val="0"/>
                  </a:spcBef>
                  <a:spcAft>
                    <a:spcPts val="0"/>
                  </a:spcAft>
                  <a:buClr>
                    <a:schemeClr val="dk1"/>
                  </a:buClr>
                  <a:buSzPts val="1600"/>
                  <a:buFont typeface="Noto Sans Symbols"/>
                  <a:buNone/>
                </a:pPr>
                <a:r>
                  <a:rPr lang="en-US" sz="1600">
                    <a:solidFill>
                      <a:schemeClr val="dk1"/>
                    </a:solidFill>
                    <a:latin typeface="Calibri"/>
                    <a:ea typeface="Calibri"/>
                    <a:cs typeface="Calibri"/>
                    <a:sym typeface="Calibri"/>
                  </a:rPr>
                  <a:t>mattress</a:t>
                </a:r>
                <a:endParaRPr/>
              </a:p>
            </p:txBody>
          </p:sp>
        </p:grpSp>
        <p:grpSp>
          <p:nvGrpSpPr>
            <p:cNvPr id="672" name="Google Shape;672;p4"/>
            <p:cNvGrpSpPr/>
            <p:nvPr/>
          </p:nvGrpSpPr>
          <p:grpSpPr>
            <a:xfrm>
              <a:off x="671990" y="1806119"/>
              <a:ext cx="1305870" cy="1496298"/>
              <a:chOff x="1563004" y="1837775"/>
              <a:chExt cx="1305870" cy="1496298"/>
            </a:xfrm>
          </p:grpSpPr>
          <p:pic>
            <p:nvPicPr>
              <p:cNvPr id="673" name="Google Shape;673;p4"/>
              <p:cNvPicPr preferRelativeResize="0"/>
              <p:nvPr/>
            </p:nvPicPr>
            <p:blipFill rotWithShape="1">
              <a:blip r:embed="rId12">
                <a:alphaModFix/>
              </a:blip>
              <a:srcRect/>
              <a:stretch/>
            </p:blipFill>
            <p:spPr>
              <a:xfrm>
                <a:off x="1665601" y="1837775"/>
                <a:ext cx="550338" cy="1149734"/>
              </a:xfrm>
              <a:prstGeom prst="rect">
                <a:avLst/>
              </a:prstGeom>
              <a:noFill/>
              <a:ln>
                <a:noFill/>
              </a:ln>
            </p:spPr>
          </p:pic>
          <p:sp>
            <p:nvSpPr>
              <p:cNvPr id="674" name="Google Shape;674;p4"/>
              <p:cNvSpPr txBox="1"/>
              <p:nvPr/>
            </p:nvSpPr>
            <p:spPr>
              <a:xfrm>
                <a:off x="1563004" y="2995519"/>
                <a:ext cx="1305870"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1600"/>
                  <a:buFont typeface="Noto Sans Symbols"/>
                  <a:buNone/>
                </a:pPr>
                <a:r>
                  <a:rPr lang="en-US" sz="1600">
                    <a:solidFill>
                      <a:schemeClr val="dk1"/>
                    </a:solidFill>
                    <a:latin typeface="Calibri"/>
                    <a:ea typeface="Calibri"/>
                    <a:cs typeface="Calibri"/>
                    <a:sym typeface="Calibri"/>
                  </a:rPr>
                  <a:t>Amazon Echo</a:t>
                </a:r>
                <a:endParaRPr/>
              </a:p>
            </p:txBody>
          </p:sp>
        </p:grpSp>
      </p:grpSp>
      <p:sp>
        <p:nvSpPr>
          <p:cNvPr id="675" name="Google Shape;675;p4"/>
          <p:cNvSpPr txBox="1"/>
          <p:nvPr/>
        </p:nvSpPr>
        <p:spPr>
          <a:xfrm>
            <a:off x="9707225" y="5533965"/>
            <a:ext cx="1814920"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4000" i="1">
                <a:solidFill>
                  <a:srgbClr val="0000A8"/>
                </a:solidFill>
                <a:latin typeface="Calibri"/>
                <a:ea typeface="Calibri"/>
                <a:cs typeface="Calibri"/>
                <a:sym typeface="Calibri"/>
              </a:rPr>
              <a:t>Others?</a:t>
            </a:r>
            <a:endParaRPr/>
          </a:p>
        </p:txBody>
      </p:sp>
      <p:grpSp>
        <p:nvGrpSpPr>
          <p:cNvPr id="676" name="Google Shape;676;p4"/>
          <p:cNvGrpSpPr/>
          <p:nvPr/>
        </p:nvGrpSpPr>
        <p:grpSpPr>
          <a:xfrm>
            <a:off x="5244182" y="1499729"/>
            <a:ext cx="4175678" cy="5125922"/>
            <a:chOff x="5244182" y="1499729"/>
            <a:chExt cx="4175678" cy="5125922"/>
          </a:xfrm>
        </p:grpSpPr>
        <p:grpSp>
          <p:nvGrpSpPr>
            <p:cNvPr id="677" name="Google Shape;677;p4"/>
            <p:cNvGrpSpPr/>
            <p:nvPr/>
          </p:nvGrpSpPr>
          <p:grpSpPr>
            <a:xfrm>
              <a:off x="5244182" y="1499729"/>
              <a:ext cx="2735863" cy="1090838"/>
              <a:chOff x="616980" y="5292729"/>
              <a:chExt cx="3127445" cy="1207904"/>
            </a:xfrm>
          </p:grpSpPr>
          <p:grpSp>
            <p:nvGrpSpPr>
              <p:cNvPr id="678" name="Google Shape;678;p4"/>
              <p:cNvGrpSpPr/>
              <p:nvPr/>
            </p:nvGrpSpPr>
            <p:grpSpPr>
              <a:xfrm>
                <a:off x="616980" y="5292729"/>
                <a:ext cx="3127445" cy="821190"/>
                <a:chOff x="842590" y="5420084"/>
                <a:chExt cx="3127445" cy="821190"/>
              </a:xfrm>
            </p:grpSpPr>
            <p:pic>
              <p:nvPicPr>
                <p:cNvPr id="679" name="Google Shape;679;p4"/>
                <p:cNvPicPr preferRelativeResize="0"/>
                <p:nvPr/>
              </p:nvPicPr>
              <p:blipFill rotWithShape="1">
                <a:blip r:embed="rId13">
                  <a:alphaModFix/>
                </a:blip>
                <a:srcRect/>
                <a:stretch/>
              </p:blipFill>
              <p:spPr>
                <a:xfrm>
                  <a:off x="842590" y="5420084"/>
                  <a:ext cx="2016478" cy="821190"/>
                </a:xfrm>
                <a:prstGeom prst="rect">
                  <a:avLst/>
                </a:prstGeom>
                <a:noFill/>
                <a:ln>
                  <a:noFill/>
                </a:ln>
              </p:spPr>
            </p:pic>
            <p:pic>
              <p:nvPicPr>
                <p:cNvPr id="680" name="Google Shape;680;p4"/>
                <p:cNvPicPr preferRelativeResize="0"/>
                <p:nvPr/>
              </p:nvPicPr>
              <p:blipFill rotWithShape="1">
                <a:blip r:embed="rId14">
                  <a:alphaModFix/>
                </a:blip>
                <a:srcRect l="44905"/>
                <a:stretch/>
              </p:blipFill>
              <p:spPr>
                <a:xfrm>
                  <a:off x="2859067" y="5420084"/>
                  <a:ext cx="1110968" cy="821190"/>
                </a:xfrm>
                <a:prstGeom prst="rect">
                  <a:avLst/>
                </a:prstGeom>
                <a:noFill/>
                <a:ln>
                  <a:noFill/>
                </a:ln>
              </p:spPr>
            </p:pic>
          </p:grpSp>
          <p:sp>
            <p:nvSpPr>
              <p:cNvPr id="681" name="Google Shape;681;p4"/>
              <p:cNvSpPr txBox="1"/>
              <p:nvPr/>
            </p:nvSpPr>
            <p:spPr>
              <a:xfrm>
                <a:off x="1008562" y="6125746"/>
                <a:ext cx="2301691" cy="37488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600"/>
                  <a:buFont typeface="Noto Sans Symbols"/>
                  <a:buNone/>
                </a:pPr>
                <a:r>
                  <a:rPr lang="en-US" sz="1600">
                    <a:solidFill>
                      <a:schemeClr val="dk1"/>
                    </a:solidFill>
                    <a:latin typeface="Calibri"/>
                    <a:ea typeface="Calibri"/>
                    <a:cs typeface="Calibri"/>
                    <a:sym typeface="Calibri"/>
                  </a:rPr>
                  <a:t>Pacemaker &amp; Monitor</a:t>
                </a:r>
                <a:endParaRPr/>
              </a:p>
            </p:txBody>
          </p:sp>
        </p:grpSp>
        <p:grpSp>
          <p:nvGrpSpPr>
            <p:cNvPr id="682" name="Google Shape;682;p4"/>
            <p:cNvGrpSpPr/>
            <p:nvPr/>
          </p:nvGrpSpPr>
          <p:grpSpPr>
            <a:xfrm>
              <a:off x="7868239" y="4103350"/>
              <a:ext cx="1551621" cy="917725"/>
              <a:chOff x="7868239" y="4103350"/>
              <a:chExt cx="1551621" cy="917725"/>
            </a:xfrm>
          </p:grpSpPr>
          <p:pic>
            <p:nvPicPr>
              <p:cNvPr id="683" name="Google Shape;683;p4"/>
              <p:cNvPicPr preferRelativeResize="0"/>
              <p:nvPr/>
            </p:nvPicPr>
            <p:blipFill rotWithShape="1">
              <a:blip r:embed="rId15">
                <a:alphaModFix/>
              </a:blip>
              <a:srcRect/>
              <a:stretch/>
            </p:blipFill>
            <p:spPr>
              <a:xfrm>
                <a:off x="7868239" y="4103350"/>
                <a:ext cx="1551621" cy="663838"/>
              </a:xfrm>
              <a:prstGeom prst="rect">
                <a:avLst/>
              </a:prstGeom>
              <a:noFill/>
              <a:ln>
                <a:noFill/>
              </a:ln>
            </p:spPr>
          </p:pic>
          <p:sp>
            <p:nvSpPr>
              <p:cNvPr id="684" name="Google Shape;684;p4"/>
              <p:cNvSpPr txBox="1"/>
              <p:nvPr/>
            </p:nvSpPr>
            <p:spPr>
              <a:xfrm>
                <a:off x="8103032" y="4682521"/>
                <a:ext cx="1079719"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600"/>
                  <a:buFont typeface="Noto Sans Symbols"/>
                  <a:buNone/>
                </a:pPr>
                <a:r>
                  <a:rPr lang="en-US" sz="1600">
                    <a:solidFill>
                      <a:schemeClr val="dk1"/>
                    </a:solidFill>
                    <a:latin typeface="Calibri"/>
                    <a:ea typeface="Calibri"/>
                    <a:cs typeface="Calibri"/>
                    <a:sym typeface="Calibri"/>
                  </a:rPr>
                  <a:t>AR devices</a:t>
                </a:r>
                <a:endParaRPr/>
              </a:p>
            </p:txBody>
          </p:sp>
        </p:grpSp>
        <p:grpSp>
          <p:nvGrpSpPr>
            <p:cNvPr id="685" name="Google Shape;685;p4"/>
            <p:cNvGrpSpPr/>
            <p:nvPr/>
          </p:nvGrpSpPr>
          <p:grpSpPr>
            <a:xfrm>
              <a:off x="7586090" y="5333549"/>
              <a:ext cx="1556069" cy="1292102"/>
              <a:chOff x="7586090" y="5333549"/>
              <a:chExt cx="1556069" cy="1292102"/>
            </a:xfrm>
          </p:grpSpPr>
          <p:pic>
            <p:nvPicPr>
              <p:cNvPr id="686" name="Google Shape;686;p4"/>
              <p:cNvPicPr preferRelativeResize="0"/>
              <p:nvPr/>
            </p:nvPicPr>
            <p:blipFill rotWithShape="1">
              <a:blip r:embed="rId16">
                <a:alphaModFix/>
              </a:blip>
              <a:srcRect/>
              <a:stretch/>
            </p:blipFill>
            <p:spPr>
              <a:xfrm>
                <a:off x="7586090" y="5333549"/>
                <a:ext cx="1308005" cy="1292102"/>
              </a:xfrm>
              <a:prstGeom prst="rect">
                <a:avLst/>
              </a:prstGeom>
              <a:noFill/>
              <a:ln>
                <a:noFill/>
              </a:ln>
            </p:spPr>
          </p:pic>
          <p:sp>
            <p:nvSpPr>
              <p:cNvPr id="687" name="Google Shape;687;p4"/>
              <p:cNvSpPr txBox="1"/>
              <p:nvPr/>
            </p:nvSpPr>
            <p:spPr>
              <a:xfrm>
                <a:off x="8513461" y="6201538"/>
                <a:ext cx="628698"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600"/>
                  <a:buFont typeface="Noto Sans Symbols"/>
                  <a:buNone/>
                </a:pPr>
                <a:r>
                  <a:rPr lang="en-US" sz="1600">
                    <a:solidFill>
                      <a:schemeClr val="dk1"/>
                    </a:solidFill>
                    <a:latin typeface="Calibri"/>
                    <a:ea typeface="Calibri"/>
                    <a:cs typeface="Calibri"/>
                    <a:sym typeface="Calibri"/>
                  </a:rPr>
                  <a:t>Fitbit</a:t>
                </a:r>
                <a:endParaRPr/>
              </a:p>
            </p:txBody>
          </p:sp>
        </p:grpSp>
      </p:grpSp>
      <p:grpSp>
        <p:nvGrpSpPr>
          <p:cNvPr id="688" name="Google Shape;688;p4"/>
          <p:cNvGrpSpPr/>
          <p:nvPr/>
        </p:nvGrpSpPr>
        <p:grpSpPr>
          <a:xfrm>
            <a:off x="3149599" y="5058059"/>
            <a:ext cx="1519767" cy="1241029"/>
            <a:chOff x="3149599" y="5058059"/>
            <a:chExt cx="1519767" cy="1241029"/>
          </a:xfrm>
        </p:grpSpPr>
        <p:pic>
          <p:nvPicPr>
            <p:cNvPr id="689" name="Google Shape;689;p4"/>
            <p:cNvPicPr preferRelativeResize="0"/>
            <p:nvPr/>
          </p:nvPicPr>
          <p:blipFill rotWithShape="1">
            <a:blip r:embed="rId17">
              <a:alphaModFix/>
            </a:blip>
            <a:srcRect/>
            <a:stretch/>
          </p:blipFill>
          <p:spPr>
            <a:xfrm>
              <a:off x="3149599" y="5058059"/>
              <a:ext cx="1519767" cy="972324"/>
            </a:xfrm>
            <a:prstGeom prst="rect">
              <a:avLst/>
            </a:prstGeom>
            <a:noFill/>
            <a:ln>
              <a:noFill/>
            </a:ln>
          </p:spPr>
        </p:pic>
        <p:sp>
          <p:nvSpPr>
            <p:cNvPr id="690" name="Google Shape;690;p4"/>
            <p:cNvSpPr txBox="1"/>
            <p:nvPr/>
          </p:nvSpPr>
          <p:spPr>
            <a:xfrm>
              <a:off x="3149601" y="5960534"/>
              <a:ext cx="1490088"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chemeClr val="dk1"/>
                  </a:solidFill>
                  <a:latin typeface="Calibri"/>
                  <a:ea typeface="Calibri"/>
                  <a:cs typeface="Calibri"/>
                  <a:sym typeface="Calibri"/>
                </a:rPr>
                <a:t>Gaming devices</a:t>
              </a:r>
              <a:endParaRPr/>
            </a:p>
          </p:txBody>
        </p:sp>
      </p:grpSp>
      <p:grpSp>
        <p:nvGrpSpPr>
          <p:cNvPr id="691" name="Google Shape;691;p4"/>
          <p:cNvGrpSpPr/>
          <p:nvPr/>
        </p:nvGrpSpPr>
        <p:grpSpPr>
          <a:xfrm>
            <a:off x="9643123" y="1811867"/>
            <a:ext cx="2328743" cy="3572821"/>
            <a:chOff x="9643123" y="1811867"/>
            <a:chExt cx="2328743" cy="3572821"/>
          </a:xfrm>
        </p:grpSpPr>
        <p:pic>
          <p:nvPicPr>
            <p:cNvPr id="692" name="Google Shape;692;p4"/>
            <p:cNvPicPr preferRelativeResize="0"/>
            <p:nvPr/>
          </p:nvPicPr>
          <p:blipFill rotWithShape="1">
            <a:blip r:embed="rId18">
              <a:alphaModFix/>
            </a:blip>
            <a:srcRect/>
            <a:stretch/>
          </p:blipFill>
          <p:spPr>
            <a:xfrm>
              <a:off x="10735733" y="2137293"/>
              <a:ext cx="1147232" cy="1035589"/>
            </a:xfrm>
            <a:prstGeom prst="rect">
              <a:avLst/>
            </a:prstGeom>
            <a:noFill/>
            <a:ln>
              <a:noFill/>
            </a:ln>
          </p:spPr>
        </p:pic>
        <p:pic>
          <p:nvPicPr>
            <p:cNvPr id="693" name="Google Shape;693;p4"/>
            <p:cNvPicPr preferRelativeResize="0"/>
            <p:nvPr/>
          </p:nvPicPr>
          <p:blipFill rotWithShape="1">
            <a:blip r:embed="rId19">
              <a:alphaModFix/>
            </a:blip>
            <a:srcRect/>
            <a:stretch/>
          </p:blipFill>
          <p:spPr>
            <a:xfrm>
              <a:off x="11182464" y="3606800"/>
              <a:ext cx="789402" cy="1483783"/>
            </a:xfrm>
            <a:prstGeom prst="rect">
              <a:avLst/>
            </a:prstGeom>
            <a:noFill/>
            <a:ln>
              <a:noFill/>
            </a:ln>
          </p:spPr>
        </p:pic>
        <p:pic>
          <p:nvPicPr>
            <p:cNvPr id="694" name="Google Shape;694;p4"/>
            <p:cNvPicPr preferRelativeResize="0"/>
            <p:nvPr/>
          </p:nvPicPr>
          <p:blipFill rotWithShape="1">
            <a:blip r:embed="rId20">
              <a:alphaModFix/>
            </a:blip>
            <a:srcRect/>
            <a:stretch/>
          </p:blipFill>
          <p:spPr>
            <a:xfrm>
              <a:off x="9643123" y="3014133"/>
              <a:ext cx="1723654" cy="1174752"/>
            </a:xfrm>
            <a:prstGeom prst="rect">
              <a:avLst/>
            </a:prstGeom>
            <a:noFill/>
            <a:ln>
              <a:noFill/>
            </a:ln>
          </p:spPr>
        </p:pic>
        <p:sp>
          <p:nvSpPr>
            <p:cNvPr id="695" name="Google Shape;695;p4"/>
            <p:cNvSpPr txBox="1"/>
            <p:nvPr/>
          </p:nvSpPr>
          <p:spPr>
            <a:xfrm>
              <a:off x="10176934" y="4114801"/>
              <a:ext cx="516039"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chemeClr val="dk1"/>
                  </a:solidFill>
                  <a:latin typeface="Calibri"/>
                  <a:ea typeface="Calibri"/>
                  <a:cs typeface="Calibri"/>
                  <a:sym typeface="Calibri"/>
                </a:rPr>
                <a:t>cars</a:t>
              </a:r>
              <a:endParaRPr/>
            </a:p>
          </p:txBody>
        </p:sp>
        <p:sp>
          <p:nvSpPr>
            <p:cNvPr id="696" name="Google Shape;696;p4"/>
            <p:cNvSpPr txBox="1"/>
            <p:nvPr/>
          </p:nvSpPr>
          <p:spPr>
            <a:xfrm>
              <a:off x="11074401" y="5046134"/>
              <a:ext cx="885755"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chemeClr val="dk1"/>
                  </a:solidFill>
                  <a:latin typeface="Calibri"/>
                  <a:ea typeface="Calibri"/>
                  <a:cs typeface="Calibri"/>
                  <a:sym typeface="Calibri"/>
                </a:rPr>
                <a:t>scooters</a:t>
              </a:r>
              <a:endParaRPr/>
            </a:p>
          </p:txBody>
        </p:sp>
        <p:sp>
          <p:nvSpPr>
            <p:cNvPr id="697" name="Google Shape;697;p4"/>
            <p:cNvSpPr txBox="1"/>
            <p:nvPr/>
          </p:nvSpPr>
          <p:spPr>
            <a:xfrm>
              <a:off x="11023601" y="1811867"/>
              <a:ext cx="607667"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chemeClr val="dk1"/>
                  </a:solidFill>
                  <a:latin typeface="Calibri"/>
                  <a:ea typeface="Calibri"/>
                  <a:cs typeface="Calibri"/>
                  <a:sym typeface="Calibri"/>
                </a:rPr>
                <a:t>bikes</a:t>
              </a:r>
              <a:endParaRPr/>
            </a:p>
          </p:txBody>
        </p:sp>
      </p:grpSp>
      <p:sp>
        <p:nvSpPr>
          <p:cNvPr id="698" name="Google Shape;698;p4"/>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Introduction: 1-</a:t>
            </a:r>
            <a:fld id="{00000000-1234-1234-1234-123412341234}" type="slidenum">
              <a:rPr lang="en-US"/>
              <a:t>4</a:t>
            </a:fld>
            <a:endParaRPr/>
          </a:p>
        </p:txBody>
      </p:sp>
      <p:pic>
        <p:nvPicPr>
          <p:cNvPr id="1025" name="Picture 1">
            <a:extLst>
              <a:ext uri="{FF2B5EF4-FFF2-40B4-BE49-F238E27FC236}">
                <a16:creationId xmlns:a16="http://schemas.microsoft.com/office/drawing/2014/main" id="{09471DEA-0148-BBFD-A02A-B6300F354D6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692400" y="1892300"/>
            <a:ext cx="800100" cy="21590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49"/>
                                        </p:tgtEl>
                                        <p:attrNameLst>
                                          <p:attrName>style.visibility</p:attrName>
                                        </p:attrNameLst>
                                      </p:cBhvr>
                                      <p:to>
                                        <p:strVal val="visible"/>
                                      </p:to>
                                    </p:set>
                                    <p:animEffect transition="in" filter="fade">
                                      <p:cBhvr>
                                        <p:cTn id="7" dur="500"/>
                                        <p:tgtEl>
                                          <p:spTgt spid="649"/>
                                        </p:tgtEl>
                                      </p:cBhvr>
                                    </p:animEffect>
                                  </p:childTnLst>
                                </p:cTn>
                              </p:par>
                              <p:par>
                                <p:cTn id="8" presetID="10" presetClass="entr" presetSubtype="0" fill="hold" nodeType="withEffect">
                                  <p:stCondLst>
                                    <p:cond delay="0"/>
                                  </p:stCondLst>
                                  <p:childTnLst>
                                    <p:set>
                                      <p:cBhvr>
                                        <p:cTn id="9" dur="1" fill="hold">
                                          <p:stCondLst>
                                            <p:cond delay="0"/>
                                          </p:stCondLst>
                                        </p:cTn>
                                        <p:tgtEl>
                                          <p:spTgt spid="688"/>
                                        </p:tgtEl>
                                        <p:attrNameLst>
                                          <p:attrName>style.visibility</p:attrName>
                                        </p:attrNameLst>
                                      </p:cBhvr>
                                      <p:to>
                                        <p:strVal val="visible"/>
                                      </p:to>
                                    </p:set>
                                    <p:animEffect transition="in" filter="fade">
                                      <p:cBhvr>
                                        <p:cTn id="10" dur="500"/>
                                        <p:tgtEl>
                                          <p:spTgt spid="68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59"/>
                                        </p:tgtEl>
                                        <p:attrNameLst>
                                          <p:attrName>style.visibility</p:attrName>
                                        </p:attrNameLst>
                                      </p:cBhvr>
                                      <p:to>
                                        <p:strVal val="visible"/>
                                      </p:to>
                                    </p:set>
                                    <p:animEffect transition="in" filter="fade">
                                      <p:cBhvr>
                                        <p:cTn id="15" dur="500"/>
                                        <p:tgtEl>
                                          <p:spTgt spid="659"/>
                                        </p:tgtEl>
                                      </p:cBhvr>
                                    </p:animEffect>
                                  </p:childTnLst>
                                </p:cTn>
                              </p:par>
                              <p:par>
                                <p:cTn id="16" presetID="10" presetClass="entr" presetSubtype="0" fill="hold" nodeType="withEffect">
                                  <p:stCondLst>
                                    <p:cond delay="0"/>
                                  </p:stCondLst>
                                  <p:childTnLst>
                                    <p:set>
                                      <p:cBhvr>
                                        <p:cTn id="17" dur="1" fill="hold">
                                          <p:stCondLst>
                                            <p:cond delay="0"/>
                                          </p:stCondLst>
                                        </p:cTn>
                                        <p:tgtEl>
                                          <p:spTgt spid="656"/>
                                        </p:tgtEl>
                                        <p:attrNameLst>
                                          <p:attrName>style.visibility</p:attrName>
                                        </p:attrNameLst>
                                      </p:cBhvr>
                                      <p:to>
                                        <p:strVal val="visible"/>
                                      </p:to>
                                    </p:set>
                                    <p:animEffect transition="in" filter="fade">
                                      <p:cBhvr>
                                        <p:cTn id="18" dur="500"/>
                                        <p:tgtEl>
                                          <p:spTgt spid="65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676"/>
                                        </p:tgtEl>
                                        <p:attrNameLst>
                                          <p:attrName>style.visibility</p:attrName>
                                        </p:attrNameLst>
                                      </p:cBhvr>
                                      <p:to>
                                        <p:strVal val="visible"/>
                                      </p:to>
                                    </p:set>
                                    <p:animEffect transition="in" filter="fade">
                                      <p:cBhvr>
                                        <p:cTn id="23" dur="500"/>
                                        <p:tgtEl>
                                          <p:spTgt spid="676"/>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691"/>
                                        </p:tgtEl>
                                        <p:attrNameLst>
                                          <p:attrName>style.visibility</p:attrName>
                                        </p:attrNameLst>
                                      </p:cBhvr>
                                      <p:to>
                                        <p:strVal val="visible"/>
                                      </p:to>
                                    </p:set>
                                    <p:animEffect transition="in" filter="fade">
                                      <p:cBhvr>
                                        <p:cTn id="28" dur="500"/>
                                        <p:tgtEl>
                                          <p:spTgt spid="691"/>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647"/>
                                        </p:tgtEl>
                                        <p:attrNameLst>
                                          <p:attrName>style.visibility</p:attrName>
                                        </p:attrNameLst>
                                      </p:cBhvr>
                                      <p:to>
                                        <p:strVal val="visible"/>
                                      </p:to>
                                    </p:set>
                                    <p:animEffect transition="in" filter="fade">
                                      <p:cBhvr>
                                        <p:cTn id="33" dur="500"/>
                                        <p:tgtEl>
                                          <p:spTgt spid="647"/>
                                        </p:tgtEl>
                                      </p:cBhvr>
                                    </p:animEffect>
                                  </p:childTnLst>
                                </p:cTn>
                              </p:par>
                              <p:par>
                                <p:cTn id="34" presetID="10" presetClass="entr" presetSubtype="0" fill="hold" nodeType="withEffect">
                                  <p:stCondLst>
                                    <p:cond delay="0"/>
                                  </p:stCondLst>
                                  <p:childTnLst>
                                    <p:set>
                                      <p:cBhvr>
                                        <p:cTn id="35" dur="1" fill="hold">
                                          <p:stCondLst>
                                            <p:cond delay="0"/>
                                          </p:stCondLst>
                                        </p:cTn>
                                        <p:tgtEl>
                                          <p:spTgt spid="648"/>
                                        </p:tgtEl>
                                        <p:attrNameLst>
                                          <p:attrName>style.visibility</p:attrName>
                                        </p:attrNameLst>
                                      </p:cBhvr>
                                      <p:to>
                                        <p:strVal val="visible"/>
                                      </p:to>
                                    </p:set>
                                    <p:animEffect transition="in" filter="fade">
                                      <p:cBhvr>
                                        <p:cTn id="36" dur="500"/>
                                        <p:tgtEl>
                                          <p:spTgt spid="648"/>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675"/>
                                        </p:tgtEl>
                                        <p:attrNameLst>
                                          <p:attrName>style.visibility</p:attrName>
                                        </p:attrNameLst>
                                      </p:cBhvr>
                                      <p:to>
                                        <p:strVal val="visible"/>
                                      </p:to>
                                    </p:set>
                                    <p:animEffect transition="in" filter="fade">
                                      <p:cBhvr>
                                        <p:cTn id="41" dur="500"/>
                                        <p:tgtEl>
                                          <p:spTgt spid="6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6599"/>
        <p:cNvGrpSpPr/>
        <p:nvPr/>
      </p:nvGrpSpPr>
      <p:grpSpPr>
        <a:xfrm>
          <a:off x="0" y="0"/>
          <a:ext cx="0" cy="0"/>
          <a:chOff x="0" y="0"/>
          <a:chExt cx="0" cy="0"/>
        </a:xfrm>
      </p:grpSpPr>
      <p:grpSp>
        <p:nvGrpSpPr>
          <p:cNvPr id="6600" name="Google Shape;6600;p39"/>
          <p:cNvGrpSpPr/>
          <p:nvPr/>
        </p:nvGrpSpPr>
        <p:grpSpPr>
          <a:xfrm>
            <a:off x="2167030" y="2360613"/>
            <a:ext cx="7377058" cy="3824137"/>
            <a:chOff x="872304" y="2295063"/>
            <a:chExt cx="7377592" cy="3825115"/>
          </a:xfrm>
        </p:grpSpPr>
        <p:cxnSp>
          <p:nvCxnSpPr>
            <p:cNvPr id="6601" name="Google Shape;6601;p39"/>
            <p:cNvCxnSpPr/>
            <p:nvPr/>
          </p:nvCxnSpPr>
          <p:spPr>
            <a:xfrm rot="10800000" flipH="1">
              <a:off x="1661409" y="2570969"/>
              <a:ext cx="577293" cy="2802668"/>
            </a:xfrm>
            <a:prstGeom prst="straightConnector1">
              <a:avLst/>
            </a:prstGeom>
            <a:noFill/>
            <a:ln w="9525" cap="flat" cmpd="sng">
              <a:solidFill>
                <a:schemeClr val="dk1"/>
              </a:solidFill>
              <a:prstDash val="solid"/>
              <a:round/>
              <a:headEnd type="none" w="med" len="med"/>
              <a:tailEnd type="none" w="med" len="med"/>
            </a:ln>
          </p:spPr>
        </p:cxnSp>
        <p:cxnSp>
          <p:nvCxnSpPr>
            <p:cNvPr id="6602" name="Google Shape;6602;p39"/>
            <p:cNvCxnSpPr/>
            <p:nvPr/>
          </p:nvCxnSpPr>
          <p:spPr>
            <a:xfrm rot="10800000">
              <a:off x="1509155" y="3032403"/>
              <a:ext cx="171469" cy="2327124"/>
            </a:xfrm>
            <a:prstGeom prst="straightConnector1">
              <a:avLst/>
            </a:prstGeom>
            <a:noFill/>
            <a:ln w="9525" cap="flat" cmpd="sng">
              <a:solidFill>
                <a:schemeClr val="dk1"/>
              </a:solidFill>
              <a:prstDash val="solid"/>
              <a:round/>
              <a:headEnd type="none" w="med" len="med"/>
              <a:tailEnd type="none" w="med" len="med"/>
            </a:ln>
          </p:spPr>
        </p:cxnSp>
        <p:cxnSp>
          <p:nvCxnSpPr>
            <p:cNvPr id="6603" name="Google Shape;6603;p39"/>
            <p:cNvCxnSpPr/>
            <p:nvPr/>
          </p:nvCxnSpPr>
          <p:spPr>
            <a:xfrm rot="10800000">
              <a:off x="1185287" y="3451504"/>
              <a:ext cx="495337" cy="1908023"/>
            </a:xfrm>
            <a:prstGeom prst="straightConnector1">
              <a:avLst/>
            </a:prstGeom>
            <a:noFill/>
            <a:ln w="9525" cap="flat" cmpd="sng">
              <a:solidFill>
                <a:schemeClr val="dk1"/>
              </a:solidFill>
              <a:prstDash val="solid"/>
              <a:round/>
              <a:headEnd type="none" w="med" len="med"/>
              <a:tailEnd type="none" w="med" len="med"/>
            </a:ln>
          </p:spPr>
        </p:cxnSp>
        <p:cxnSp>
          <p:nvCxnSpPr>
            <p:cNvPr id="6604" name="Google Shape;6604;p39"/>
            <p:cNvCxnSpPr/>
            <p:nvPr/>
          </p:nvCxnSpPr>
          <p:spPr>
            <a:xfrm rot="10800000">
              <a:off x="1181567" y="4298698"/>
              <a:ext cx="499057" cy="1060829"/>
            </a:xfrm>
            <a:prstGeom prst="straightConnector1">
              <a:avLst/>
            </a:prstGeom>
            <a:noFill/>
            <a:ln w="9525" cap="flat" cmpd="sng">
              <a:solidFill>
                <a:schemeClr val="dk1"/>
              </a:solidFill>
              <a:prstDash val="solid"/>
              <a:round/>
              <a:headEnd type="none" w="med" len="med"/>
              <a:tailEnd type="none" w="med" len="med"/>
            </a:ln>
          </p:spPr>
        </p:cxnSp>
        <p:cxnSp>
          <p:nvCxnSpPr>
            <p:cNvPr id="6605" name="Google Shape;6605;p39"/>
            <p:cNvCxnSpPr/>
            <p:nvPr/>
          </p:nvCxnSpPr>
          <p:spPr>
            <a:xfrm rot="10800000">
              <a:off x="1386886" y="4980292"/>
              <a:ext cx="293738" cy="379235"/>
            </a:xfrm>
            <a:prstGeom prst="straightConnector1">
              <a:avLst/>
            </a:prstGeom>
            <a:noFill/>
            <a:ln w="9525" cap="flat" cmpd="sng">
              <a:solidFill>
                <a:schemeClr val="dk1"/>
              </a:solidFill>
              <a:prstDash val="solid"/>
              <a:round/>
              <a:headEnd type="none" w="med" len="med"/>
              <a:tailEnd type="none" w="med" len="med"/>
            </a:ln>
          </p:spPr>
        </p:cxnSp>
        <p:cxnSp>
          <p:nvCxnSpPr>
            <p:cNvPr id="6606" name="Google Shape;6606;p39"/>
            <p:cNvCxnSpPr/>
            <p:nvPr/>
          </p:nvCxnSpPr>
          <p:spPr>
            <a:xfrm rot="10800000">
              <a:off x="1661409" y="5373637"/>
              <a:ext cx="1526432" cy="593006"/>
            </a:xfrm>
            <a:prstGeom prst="straightConnector1">
              <a:avLst/>
            </a:prstGeom>
            <a:noFill/>
            <a:ln w="9525" cap="flat" cmpd="sng">
              <a:solidFill>
                <a:schemeClr val="dk1"/>
              </a:solidFill>
              <a:prstDash val="solid"/>
              <a:round/>
              <a:headEnd type="none" w="med" len="med"/>
              <a:tailEnd type="none" w="med" len="med"/>
            </a:ln>
          </p:spPr>
        </p:cxnSp>
        <p:cxnSp>
          <p:nvCxnSpPr>
            <p:cNvPr id="6607" name="Google Shape;6607;p39"/>
            <p:cNvCxnSpPr/>
            <p:nvPr/>
          </p:nvCxnSpPr>
          <p:spPr>
            <a:xfrm rot="10800000">
              <a:off x="1680624" y="5359527"/>
              <a:ext cx="2723702" cy="703074"/>
            </a:xfrm>
            <a:prstGeom prst="straightConnector1">
              <a:avLst/>
            </a:prstGeom>
            <a:noFill/>
            <a:ln w="9525" cap="flat" cmpd="sng">
              <a:solidFill>
                <a:schemeClr val="dk1"/>
              </a:solidFill>
              <a:prstDash val="solid"/>
              <a:round/>
              <a:headEnd type="none" w="med" len="med"/>
              <a:tailEnd type="none" w="med" len="med"/>
            </a:ln>
          </p:spPr>
        </p:cxnSp>
        <p:cxnSp>
          <p:nvCxnSpPr>
            <p:cNvPr id="6608" name="Google Shape;6608;p39"/>
            <p:cNvCxnSpPr/>
            <p:nvPr/>
          </p:nvCxnSpPr>
          <p:spPr>
            <a:xfrm rot="10800000">
              <a:off x="1680624" y="5359527"/>
              <a:ext cx="3605885" cy="619006"/>
            </a:xfrm>
            <a:prstGeom prst="straightConnector1">
              <a:avLst/>
            </a:prstGeom>
            <a:noFill/>
            <a:ln w="9525" cap="flat" cmpd="sng">
              <a:solidFill>
                <a:schemeClr val="dk1"/>
              </a:solidFill>
              <a:prstDash val="solid"/>
              <a:round/>
              <a:headEnd type="none" w="med" len="med"/>
              <a:tailEnd type="none" w="med" len="med"/>
            </a:ln>
          </p:spPr>
        </p:cxnSp>
        <p:cxnSp>
          <p:nvCxnSpPr>
            <p:cNvPr id="6609" name="Google Shape;6609;p39"/>
            <p:cNvCxnSpPr/>
            <p:nvPr/>
          </p:nvCxnSpPr>
          <p:spPr>
            <a:xfrm flipH="1">
              <a:off x="1680624" y="5184745"/>
              <a:ext cx="6569272" cy="174782"/>
            </a:xfrm>
            <a:prstGeom prst="straightConnector1">
              <a:avLst/>
            </a:prstGeom>
            <a:noFill/>
            <a:ln w="9525" cap="flat" cmpd="sng">
              <a:solidFill>
                <a:schemeClr val="dk1"/>
              </a:solidFill>
              <a:prstDash val="solid"/>
              <a:round/>
              <a:headEnd type="none" w="med" len="med"/>
              <a:tailEnd type="none" w="med" len="med"/>
            </a:ln>
          </p:spPr>
        </p:cxnSp>
        <p:cxnSp>
          <p:nvCxnSpPr>
            <p:cNvPr id="6610" name="Google Shape;6610;p39"/>
            <p:cNvCxnSpPr/>
            <p:nvPr/>
          </p:nvCxnSpPr>
          <p:spPr>
            <a:xfrm rot="10800000">
              <a:off x="1680624" y="5359527"/>
              <a:ext cx="5742435" cy="486708"/>
            </a:xfrm>
            <a:prstGeom prst="straightConnector1">
              <a:avLst/>
            </a:prstGeom>
            <a:noFill/>
            <a:ln w="9525" cap="flat" cmpd="sng">
              <a:solidFill>
                <a:schemeClr val="dk1"/>
              </a:solidFill>
              <a:prstDash val="solid"/>
              <a:round/>
              <a:headEnd type="none" w="med" len="med"/>
              <a:tailEnd type="none" w="med" len="med"/>
            </a:ln>
          </p:spPr>
        </p:cxnSp>
        <p:cxnSp>
          <p:nvCxnSpPr>
            <p:cNvPr id="6611" name="Google Shape;6611;p39"/>
            <p:cNvCxnSpPr/>
            <p:nvPr/>
          </p:nvCxnSpPr>
          <p:spPr>
            <a:xfrm flipH="1">
              <a:off x="1680624" y="4311835"/>
              <a:ext cx="6338019" cy="1047692"/>
            </a:xfrm>
            <a:prstGeom prst="straightConnector1">
              <a:avLst/>
            </a:prstGeom>
            <a:noFill/>
            <a:ln w="9525" cap="flat" cmpd="sng">
              <a:solidFill>
                <a:schemeClr val="dk1"/>
              </a:solidFill>
              <a:prstDash val="solid"/>
              <a:round/>
              <a:headEnd type="none" w="med" len="med"/>
              <a:tailEnd type="none" w="med" len="med"/>
            </a:ln>
          </p:spPr>
        </p:cxnSp>
        <p:cxnSp>
          <p:nvCxnSpPr>
            <p:cNvPr id="6612" name="Google Shape;6612;p39"/>
            <p:cNvCxnSpPr/>
            <p:nvPr/>
          </p:nvCxnSpPr>
          <p:spPr>
            <a:xfrm flipH="1">
              <a:off x="1680624" y="3273553"/>
              <a:ext cx="5749312" cy="2085974"/>
            </a:xfrm>
            <a:prstGeom prst="straightConnector1">
              <a:avLst/>
            </a:prstGeom>
            <a:noFill/>
            <a:ln w="9525" cap="flat" cmpd="sng">
              <a:solidFill>
                <a:schemeClr val="dk1"/>
              </a:solidFill>
              <a:prstDash val="solid"/>
              <a:round/>
              <a:headEnd type="none" w="med" len="med"/>
              <a:tailEnd type="none" w="med" len="med"/>
            </a:ln>
          </p:spPr>
        </p:cxnSp>
        <p:cxnSp>
          <p:nvCxnSpPr>
            <p:cNvPr id="6613" name="Google Shape;6613;p39"/>
            <p:cNvCxnSpPr/>
            <p:nvPr/>
          </p:nvCxnSpPr>
          <p:spPr>
            <a:xfrm flipH="1">
              <a:off x="1680624" y="2784308"/>
              <a:ext cx="4942318" cy="2575219"/>
            </a:xfrm>
            <a:prstGeom prst="straightConnector1">
              <a:avLst/>
            </a:prstGeom>
            <a:noFill/>
            <a:ln w="9525" cap="flat" cmpd="sng">
              <a:solidFill>
                <a:schemeClr val="dk1"/>
              </a:solidFill>
              <a:prstDash val="solid"/>
              <a:round/>
              <a:headEnd type="none" w="med" len="med"/>
              <a:tailEnd type="none" w="med" len="med"/>
            </a:ln>
          </p:spPr>
        </p:cxnSp>
        <p:cxnSp>
          <p:nvCxnSpPr>
            <p:cNvPr id="6614" name="Google Shape;6614;p39"/>
            <p:cNvCxnSpPr/>
            <p:nvPr/>
          </p:nvCxnSpPr>
          <p:spPr>
            <a:xfrm flipH="1">
              <a:off x="1680624" y="2295063"/>
              <a:ext cx="2971398" cy="3064464"/>
            </a:xfrm>
            <a:prstGeom prst="straightConnector1">
              <a:avLst/>
            </a:prstGeom>
            <a:noFill/>
            <a:ln w="9525" cap="flat" cmpd="sng">
              <a:solidFill>
                <a:schemeClr val="dk1"/>
              </a:solidFill>
              <a:prstDash val="solid"/>
              <a:round/>
              <a:headEnd type="none" w="med" len="med"/>
              <a:tailEnd type="none" w="med" len="med"/>
            </a:ln>
          </p:spPr>
        </p:cxnSp>
        <p:cxnSp>
          <p:nvCxnSpPr>
            <p:cNvPr id="6615" name="Google Shape;6615;p39"/>
            <p:cNvCxnSpPr/>
            <p:nvPr/>
          </p:nvCxnSpPr>
          <p:spPr>
            <a:xfrm flipH="1">
              <a:off x="1680624" y="2295321"/>
              <a:ext cx="2025496" cy="3064206"/>
            </a:xfrm>
            <a:prstGeom prst="straightConnector1">
              <a:avLst/>
            </a:prstGeom>
            <a:noFill/>
            <a:ln w="9525" cap="flat" cmpd="sng">
              <a:solidFill>
                <a:schemeClr val="dk1"/>
              </a:solidFill>
              <a:prstDash val="solid"/>
              <a:round/>
              <a:headEnd type="none" w="med" len="med"/>
              <a:tailEnd type="none" w="med" len="med"/>
            </a:ln>
          </p:spPr>
        </p:cxnSp>
        <p:sp>
          <p:nvSpPr>
            <p:cNvPr id="6616" name="Google Shape;6616;p39"/>
            <p:cNvSpPr txBox="1"/>
            <p:nvPr/>
          </p:nvSpPr>
          <p:spPr>
            <a:xfrm rot="5710989">
              <a:off x="859913" y="4114468"/>
              <a:ext cx="364202"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a:t>
              </a:r>
              <a:endParaRPr/>
            </a:p>
          </p:txBody>
        </p:sp>
        <p:sp>
          <p:nvSpPr>
            <p:cNvPr id="6617" name="Google Shape;6617;p39"/>
            <p:cNvSpPr txBox="1"/>
            <p:nvPr/>
          </p:nvSpPr>
          <p:spPr>
            <a:xfrm rot="7515077">
              <a:off x="4511491" y="5728762"/>
              <a:ext cx="364202"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a:t>
              </a:r>
              <a:endParaRPr/>
            </a:p>
          </p:txBody>
        </p:sp>
        <p:sp>
          <p:nvSpPr>
            <p:cNvPr id="6618" name="Google Shape;6618;p39"/>
            <p:cNvSpPr txBox="1"/>
            <p:nvPr/>
          </p:nvSpPr>
          <p:spPr>
            <a:xfrm rot="3940343">
              <a:off x="6392354" y="3846211"/>
              <a:ext cx="492443"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Arial"/>
                  <a:ea typeface="Arial"/>
                  <a:cs typeface="Arial"/>
                  <a:sym typeface="Arial"/>
                </a:rPr>
                <a:t>…</a:t>
              </a:r>
              <a:endParaRPr/>
            </a:p>
          </p:txBody>
        </p:sp>
        <p:sp>
          <p:nvSpPr>
            <p:cNvPr id="6619" name="Google Shape;6619;p39"/>
            <p:cNvSpPr txBox="1"/>
            <p:nvPr/>
          </p:nvSpPr>
          <p:spPr>
            <a:xfrm rot="2048420">
              <a:off x="4482993" y="2684685"/>
              <a:ext cx="492443"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Arial"/>
                  <a:ea typeface="Arial"/>
                  <a:cs typeface="Arial"/>
                  <a:sym typeface="Arial"/>
                </a:rPr>
                <a:t>…</a:t>
              </a:r>
              <a:endParaRPr/>
            </a:p>
          </p:txBody>
        </p:sp>
        <p:sp>
          <p:nvSpPr>
            <p:cNvPr id="6620" name="Google Shape;6620;p39"/>
            <p:cNvSpPr txBox="1"/>
            <p:nvPr/>
          </p:nvSpPr>
          <p:spPr>
            <a:xfrm rot="-316136">
              <a:off x="2189980" y="2687381"/>
              <a:ext cx="492443"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Arial"/>
                  <a:ea typeface="Arial"/>
                  <a:cs typeface="Arial"/>
                  <a:sym typeface="Arial"/>
                </a:rPr>
                <a:t>…</a:t>
              </a:r>
              <a:endParaRPr/>
            </a:p>
          </p:txBody>
        </p:sp>
      </p:grpSp>
      <p:grpSp>
        <p:nvGrpSpPr>
          <p:cNvPr id="6621" name="Google Shape;6621;p39"/>
          <p:cNvGrpSpPr/>
          <p:nvPr/>
        </p:nvGrpSpPr>
        <p:grpSpPr>
          <a:xfrm>
            <a:off x="2375578" y="2337843"/>
            <a:ext cx="7094538" cy="3695700"/>
            <a:chOff x="862570" y="2361120"/>
            <a:chExt cx="7094553" cy="3695520"/>
          </a:xfrm>
        </p:grpSpPr>
        <p:cxnSp>
          <p:nvCxnSpPr>
            <p:cNvPr id="6622" name="Google Shape;6622;p39"/>
            <p:cNvCxnSpPr/>
            <p:nvPr/>
          </p:nvCxnSpPr>
          <p:spPr>
            <a:xfrm flipH="1">
              <a:off x="1446332" y="2897188"/>
              <a:ext cx="4736982" cy="2535176"/>
            </a:xfrm>
            <a:prstGeom prst="straightConnector1">
              <a:avLst/>
            </a:prstGeom>
            <a:noFill/>
            <a:ln w="9525" cap="flat" cmpd="sng">
              <a:solidFill>
                <a:schemeClr val="dk1"/>
              </a:solidFill>
              <a:prstDash val="solid"/>
              <a:round/>
              <a:headEnd type="none" w="med" len="med"/>
              <a:tailEnd type="none" w="med" len="med"/>
            </a:ln>
          </p:spPr>
        </p:cxnSp>
        <p:cxnSp>
          <p:nvCxnSpPr>
            <p:cNvPr id="6623" name="Google Shape;6623;p39"/>
            <p:cNvCxnSpPr/>
            <p:nvPr/>
          </p:nvCxnSpPr>
          <p:spPr>
            <a:xfrm flipH="1">
              <a:off x="2972043" y="2885760"/>
              <a:ext cx="3213953" cy="3041280"/>
            </a:xfrm>
            <a:prstGeom prst="straightConnector1">
              <a:avLst/>
            </a:prstGeom>
            <a:noFill/>
            <a:ln w="9525" cap="flat" cmpd="sng">
              <a:solidFill>
                <a:schemeClr val="dk1"/>
              </a:solidFill>
              <a:prstDash val="solid"/>
              <a:round/>
              <a:headEnd type="none" w="med" len="med"/>
              <a:tailEnd type="none" w="med" len="med"/>
            </a:ln>
          </p:spPr>
        </p:cxnSp>
        <p:cxnSp>
          <p:nvCxnSpPr>
            <p:cNvPr id="6624" name="Google Shape;6624;p39"/>
            <p:cNvCxnSpPr/>
            <p:nvPr/>
          </p:nvCxnSpPr>
          <p:spPr>
            <a:xfrm flipH="1">
              <a:off x="4328465" y="2877120"/>
              <a:ext cx="1866171" cy="3179520"/>
            </a:xfrm>
            <a:prstGeom prst="straightConnector1">
              <a:avLst/>
            </a:prstGeom>
            <a:noFill/>
            <a:ln w="9525" cap="flat" cmpd="sng">
              <a:solidFill>
                <a:schemeClr val="dk1"/>
              </a:solidFill>
              <a:prstDash val="solid"/>
              <a:round/>
              <a:headEnd type="none" w="med" len="med"/>
              <a:tailEnd type="none" w="med" len="med"/>
            </a:ln>
          </p:spPr>
        </p:cxnSp>
        <p:cxnSp>
          <p:nvCxnSpPr>
            <p:cNvPr id="6625" name="Google Shape;6625;p39"/>
            <p:cNvCxnSpPr/>
            <p:nvPr/>
          </p:nvCxnSpPr>
          <p:spPr>
            <a:xfrm flipH="1">
              <a:off x="5270184" y="2877120"/>
              <a:ext cx="915812" cy="3058560"/>
            </a:xfrm>
            <a:prstGeom prst="straightConnector1">
              <a:avLst/>
            </a:prstGeom>
            <a:noFill/>
            <a:ln w="9525" cap="flat" cmpd="sng">
              <a:solidFill>
                <a:schemeClr val="dk1"/>
              </a:solidFill>
              <a:prstDash val="solid"/>
              <a:round/>
              <a:headEnd type="none" w="med" len="med"/>
              <a:tailEnd type="none" w="med" len="med"/>
            </a:ln>
          </p:spPr>
        </p:cxnSp>
        <p:cxnSp>
          <p:nvCxnSpPr>
            <p:cNvPr id="6626" name="Google Shape;6626;p39"/>
            <p:cNvCxnSpPr/>
            <p:nvPr/>
          </p:nvCxnSpPr>
          <p:spPr>
            <a:xfrm>
              <a:off x="6167438" y="2901156"/>
              <a:ext cx="1141702" cy="2801244"/>
            </a:xfrm>
            <a:prstGeom prst="straightConnector1">
              <a:avLst/>
            </a:prstGeom>
            <a:noFill/>
            <a:ln w="9525" cap="flat" cmpd="sng">
              <a:solidFill>
                <a:schemeClr val="dk1"/>
              </a:solidFill>
              <a:prstDash val="solid"/>
              <a:round/>
              <a:headEnd type="none" w="med" len="med"/>
              <a:tailEnd type="none" w="med" len="med"/>
            </a:ln>
          </p:spPr>
        </p:cxnSp>
        <p:cxnSp>
          <p:nvCxnSpPr>
            <p:cNvPr id="6627" name="Google Shape;6627;p39"/>
            <p:cNvCxnSpPr/>
            <p:nvPr/>
          </p:nvCxnSpPr>
          <p:spPr>
            <a:xfrm>
              <a:off x="6171406" y="2889250"/>
              <a:ext cx="1785717" cy="2355230"/>
            </a:xfrm>
            <a:prstGeom prst="straightConnector1">
              <a:avLst/>
            </a:prstGeom>
            <a:noFill/>
            <a:ln w="9525" cap="flat" cmpd="sng">
              <a:solidFill>
                <a:schemeClr val="dk1"/>
              </a:solidFill>
              <a:prstDash val="solid"/>
              <a:round/>
              <a:headEnd type="none" w="med" len="med"/>
              <a:tailEnd type="none" w="med" len="med"/>
            </a:ln>
          </p:spPr>
        </p:cxnSp>
        <p:cxnSp>
          <p:nvCxnSpPr>
            <p:cNvPr id="6628" name="Google Shape;6628;p39"/>
            <p:cNvCxnSpPr/>
            <p:nvPr/>
          </p:nvCxnSpPr>
          <p:spPr>
            <a:xfrm>
              <a:off x="6179344" y="2881313"/>
              <a:ext cx="1587707" cy="1386847"/>
            </a:xfrm>
            <a:prstGeom prst="straightConnector1">
              <a:avLst/>
            </a:prstGeom>
            <a:noFill/>
            <a:ln w="9525" cap="flat" cmpd="sng">
              <a:solidFill>
                <a:schemeClr val="dk1"/>
              </a:solidFill>
              <a:prstDash val="solid"/>
              <a:round/>
              <a:headEnd type="none" w="med" len="med"/>
              <a:tailEnd type="none" w="med" len="med"/>
            </a:ln>
          </p:spPr>
        </p:cxnSp>
        <p:cxnSp>
          <p:nvCxnSpPr>
            <p:cNvPr id="6629" name="Google Shape;6629;p39"/>
            <p:cNvCxnSpPr/>
            <p:nvPr/>
          </p:nvCxnSpPr>
          <p:spPr>
            <a:xfrm>
              <a:off x="6179344" y="2897188"/>
              <a:ext cx="602786" cy="290972"/>
            </a:xfrm>
            <a:prstGeom prst="straightConnector1">
              <a:avLst/>
            </a:prstGeom>
            <a:noFill/>
            <a:ln w="9525" cap="flat" cmpd="sng">
              <a:solidFill>
                <a:schemeClr val="dk1"/>
              </a:solidFill>
              <a:prstDash val="solid"/>
              <a:round/>
              <a:headEnd type="none" w="med" len="med"/>
              <a:tailEnd type="none" w="med" len="med"/>
            </a:ln>
          </p:spPr>
        </p:cxnSp>
        <p:cxnSp>
          <p:nvCxnSpPr>
            <p:cNvPr id="6630" name="Google Shape;6630;p39"/>
            <p:cNvCxnSpPr/>
            <p:nvPr/>
          </p:nvCxnSpPr>
          <p:spPr>
            <a:xfrm>
              <a:off x="4584546" y="2364240"/>
              <a:ext cx="1558252" cy="512880"/>
            </a:xfrm>
            <a:prstGeom prst="straightConnector1">
              <a:avLst/>
            </a:prstGeom>
            <a:noFill/>
            <a:ln w="9525" cap="flat" cmpd="sng">
              <a:solidFill>
                <a:schemeClr val="dk1"/>
              </a:solidFill>
              <a:prstDash val="solid"/>
              <a:round/>
              <a:headEnd type="none" w="med" len="med"/>
              <a:tailEnd type="none" w="med" len="med"/>
            </a:ln>
          </p:spPr>
        </p:cxnSp>
        <p:cxnSp>
          <p:nvCxnSpPr>
            <p:cNvPr id="6631" name="Google Shape;6631;p39"/>
            <p:cNvCxnSpPr/>
            <p:nvPr/>
          </p:nvCxnSpPr>
          <p:spPr>
            <a:xfrm>
              <a:off x="3691549" y="2361120"/>
              <a:ext cx="2485808" cy="533280"/>
            </a:xfrm>
            <a:prstGeom prst="straightConnector1">
              <a:avLst/>
            </a:prstGeom>
            <a:noFill/>
            <a:ln w="9525" cap="flat" cmpd="sng">
              <a:solidFill>
                <a:schemeClr val="dk1"/>
              </a:solidFill>
              <a:prstDash val="solid"/>
              <a:round/>
              <a:headEnd type="none" w="med" len="med"/>
              <a:tailEnd type="none" w="med" len="med"/>
            </a:ln>
          </p:spPr>
        </p:cxnSp>
        <p:cxnSp>
          <p:nvCxnSpPr>
            <p:cNvPr id="6632" name="Google Shape;6632;p39"/>
            <p:cNvCxnSpPr/>
            <p:nvPr/>
          </p:nvCxnSpPr>
          <p:spPr>
            <a:xfrm>
              <a:off x="2081460" y="2548080"/>
              <a:ext cx="4078617" cy="337680"/>
            </a:xfrm>
            <a:prstGeom prst="straightConnector1">
              <a:avLst/>
            </a:prstGeom>
            <a:noFill/>
            <a:ln w="9525" cap="flat" cmpd="sng">
              <a:solidFill>
                <a:schemeClr val="dk1"/>
              </a:solidFill>
              <a:prstDash val="solid"/>
              <a:round/>
              <a:headEnd type="none" w="med" len="med"/>
              <a:tailEnd type="none" w="med" len="med"/>
            </a:ln>
          </p:spPr>
        </p:cxnSp>
        <p:cxnSp>
          <p:nvCxnSpPr>
            <p:cNvPr id="6633" name="Google Shape;6633;p39"/>
            <p:cNvCxnSpPr/>
            <p:nvPr/>
          </p:nvCxnSpPr>
          <p:spPr>
            <a:xfrm rot="10800000" flipH="1">
              <a:off x="1309418" y="2903040"/>
              <a:ext cx="4842020" cy="30720"/>
            </a:xfrm>
            <a:prstGeom prst="straightConnector1">
              <a:avLst/>
            </a:prstGeom>
            <a:noFill/>
            <a:ln w="9525" cap="flat" cmpd="sng">
              <a:solidFill>
                <a:schemeClr val="dk1"/>
              </a:solidFill>
              <a:prstDash val="solid"/>
              <a:round/>
              <a:headEnd type="none" w="med" len="med"/>
              <a:tailEnd type="none" w="med" len="med"/>
            </a:ln>
          </p:spPr>
        </p:cxnSp>
        <p:cxnSp>
          <p:nvCxnSpPr>
            <p:cNvPr id="6634" name="Google Shape;6634;p39"/>
            <p:cNvCxnSpPr/>
            <p:nvPr/>
          </p:nvCxnSpPr>
          <p:spPr>
            <a:xfrm rot="10800000" flipH="1">
              <a:off x="934801" y="2894400"/>
              <a:ext cx="5242556" cy="377040"/>
            </a:xfrm>
            <a:prstGeom prst="straightConnector1">
              <a:avLst/>
            </a:prstGeom>
            <a:noFill/>
            <a:ln w="9525" cap="flat" cmpd="sng">
              <a:solidFill>
                <a:schemeClr val="dk1"/>
              </a:solidFill>
              <a:prstDash val="solid"/>
              <a:round/>
              <a:headEnd type="none" w="med" len="med"/>
              <a:tailEnd type="none" w="med" len="med"/>
            </a:ln>
          </p:spPr>
        </p:cxnSp>
        <p:cxnSp>
          <p:nvCxnSpPr>
            <p:cNvPr id="6635" name="Google Shape;6635;p39"/>
            <p:cNvCxnSpPr/>
            <p:nvPr/>
          </p:nvCxnSpPr>
          <p:spPr>
            <a:xfrm rot="10800000" flipH="1">
              <a:off x="862570" y="2901156"/>
              <a:ext cx="5296930" cy="1386684"/>
            </a:xfrm>
            <a:prstGeom prst="straightConnector1">
              <a:avLst/>
            </a:prstGeom>
            <a:noFill/>
            <a:ln w="9525" cap="flat" cmpd="sng">
              <a:solidFill>
                <a:schemeClr val="dk1"/>
              </a:solidFill>
              <a:prstDash val="solid"/>
              <a:round/>
              <a:headEnd type="none" w="med" len="med"/>
              <a:tailEnd type="none" w="med" len="med"/>
            </a:ln>
          </p:spPr>
        </p:cxnSp>
        <p:cxnSp>
          <p:nvCxnSpPr>
            <p:cNvPr id="6636" name="Google Shape;6636;p39"/>
            <p:cNvCxnSpPr/>
            <p:nvPr/>
          </p:nvCxnSpPr>
          <p:spPr>
            <a:xfrm rot="10800000" flipH="1">
              <a:off x="1101367" y="2901156"/>
              <a:ext cx="5077977" cy="2026044"/>
            </a:xfrm>
            <a:prstGeom prst="straightConnector1">
              <a:avLst/>
            </a:prstGeom>
            <a:noFill/>
            <a:ln w="9525" cap="flat" cmpd="sng">
              <a:solidFill>
                <a:schemeClr val="dk1"/>
              </a:solidFill>
              <a:prstDash val="solid"/>
              <a:round/>
              <a:headEnd type="none" w="med" len="med"/>
              <a:tailEnd type="none" w="med" len="med"/>
            </a:ln>
          </p:spPr>
        </p:cxnSp>
      </p:grpSp>
      <p:grpSp>
        <p:nvGrpSpPr>
          <p:cNvPr id="6637" name="Google Shape;6637;p39"/>
          <p:cNvGrpSpPr/>
          <p:nvPr/>
        </p:nvGrpSpPr>
        <p:grpSpPr>
          <a:xfrm>
            <a:off x="2308603" y="2230021"/>
            <a:ext cx="7158038" cy="3798887"/>
            <a:chOff x="799176" y="2251902"/>
            <a:chExt cx="7158126" cy="3799069"/>
          </a:xfrm>
        </p:grpSpPr>
        <p:cxnSp>
          <p:nvCxnSpPr>
            <p:cNvPr id="6638" name="Google Shape;6638;p39"/>
            <p:cNvCxnSpPr/>
            <p:nvPr/>
          </p:nvCxnSpPr>
          <p:spPr>
            <a:xfrm>
              <a:off x="2012365" y="2732956"/>
              <a:ext cx="3121627" cy="3204340"/>
            </a:xfrm>
            <a:prstGeom prst="straightConnector1">
              <a:avLst/>
            </a:prstGeom>
            <a:noFill/>
            <a:ln w="9525" cap="flat" cmpd="sng">
              <a:solidFill>
                <a:schemeClr val="dk1"/>
              </a:solidFill>
              <a:prstDash val="solid"/>
              <a:round/>
              <a:headEnd type="none" w="med" len="med"/>
              <a:tailEnd type="none" w="med" len="med"/>
            </a:ln>
          </p:spPr>
        </p:cxnSp>
        <p:cxnSp>
          <p:nvCxnSpPr>
            <p:cNvPr id="6639" name="Google Shape;6639;p39"/>
            <p:cNvCxnSpPr/>
            <p:nvPr/>
          </p:nvCxnSpPr>
          <p:spPr>
            <a:xfrm>
              <a:off x="2009682" y="2721528"/>
              <a:ext cx="2384511" cy="3329443"/>
            </a:xfrm>
            <a:prstGeom prst="straightConnector1">
              <a:avLst/>
            </a:prstGeom>
            <a:noFill/>
            <a:ln w="9525" cap="flat" cmpd="sng">
              <a:solidFill>
                <a:schemeClr val="dk1"/>
              </a:solidFill>
              <a:prstDash val="solid"/>
              <a:round/>
              <a:headEnd type="none" w="med" len="med"/>
              <a:tailEnd type="none" w="med" len="med"/>
            </a:ln>
          </p:spPr>
        </p:cxnSp>
        <p:cxnSp>
          <p:nvCxnSpPr>
            <p:cNvPr id="6640" name="Google Shape;6640;p39"/>
            <p:cNvCxnSpPr/>
            <p:nvPr/>
          </p:nvCxnSpPr>
          <p:spPr>
            <a:xfrm>
              <a:off x="2001042" y="2712888"/>
              <a:ext cx="1091382" cy="3197870"/>
            </a:xfrm>
            <a:prstGeom prst="straightConnector1">
              <a:avLst/>
            </a:prstGeom>
            <a:noFill/>
            <a:ln w="9525" cap="flat" cmpd="sng">
              <a:solidFill>
                <a:schemeClr val="dk1"/>
              </a:solidFill>
              <a:prstDash val="solid"/>
              <a:round/>
              <a:headEnd type="none" w="med" len="med"/>
              <a:tailEnd type="none" w="med" len="med"/>
            </a:ln>
          </p:spPr>
        </p:cxnSp>
        <p:cxnSp>
          <p:nvCxnSpPr>
            <p:cNvPr id="6641" name="Google Shape;6641;p39"/>
            <p:cNvCxnSpPr/>
            <p:nvPr/>
          </p:nvCxnSpPr>
          <p:spPr>
            <a:xfrm flipH="1">
              <a:off x="1471306" y="2712888"/>
              <a:ext cx="538376" cy="2698126"/>
            </a:xfrm>
            <a:prstGeom prst="straightConnector1">
              <a:avLst/>
            </a:prstGeom>
            <a:noFill/>
            <a:ln w="9525" cap="flat" cmpd="sng">
              <a:solidFill>
                <a:schemeClr val="dk1"/>
              </a:solidFill>
              <a:prstDash val="solid"/>
              <a:round/>
              <a:headEnd type="none" w="med" len="med"/>
              <a:tailEnd type="none" w="med" len="med"/>
            </a:ln>
          </p:spPr>
        </p:cxnSp>
        <p:cxnSp>
          <p:nvCxnSpPr>
            <p:cNvPr id="6642" name="Google Shape;6642;p39"/>
            <p:cNvCxnSpPr/>
            <p:nvPr/>
          </p:nvCxnSpPr>
          <p:spPr>
            <a:xfrm flipH="1">
              <a:off x="1007181" y="2736924"/>
              <a:ext cx="1021059" cy="2069561"/>
            </a:xfrm>
            <a:prstGeom prst="straightConnector1">
              <a:avLst/>
            </a:prstGeom>
            <a:noFill/>
            <a:ln w="9525" cap="flat" cmpd="sng">
              <a:solidFill>
                <a:schemeClr val="dk1"/>
              </a:solidFill>
              <a:prstDash val="solid"/>
              <a:round/>
              <a:headEnd type="none" w="med" len="med"/>
              <a:tailEnd type="none" w="med" len="med"/>
            </a:ln>
          </p:spPr>
        </p:cxnSp>
        <p:cxnSp>
          <p:nvCxnSpPr>
            <p:cNvPr id="6643" name="Google Shape;6643;p39"/>
            <p:cNvCxnSpPr/>
            <p:nvPr/>
          </p:nvCxnSpPr>
          <p:spPr>
            <a:xfrm flipH="1">
              <a:off x="799176" y="2725018"/>
              <a:ext cx="1225097" cy="1413595"/>
            </a:xfrm>
            <a:prstGeom prst="straightConnector1">
              <a:avLst/>
            </a:prstGeom>
            <a:noFill/>
            <a:ln w="9525" cap="flat" cmpd="sng">
              <a:solidFill>
                <a:schemeClr val="dk1"/>
              </a:solidFill>
              <a:prstDash val="solid"/>
              <a:round/>
              <a:headEnd type="none" w="med" len="med"/>
              <a:tailEnd type="none" w="med" len="med"/>
            </a:ln>
          </p:spPr>
        </p:cxnSp>
        <p:cxnSp>
          <p:nvCxnSpPr>
            <p:cNvPr id="6644" name="Google Shape;6644;p39"/>
            <p:cNvCxnSpPr/>
            <p:nvPr/>
          </p:nvCxnSpPr>
          <p:spPr>
            <a:xfrm flipH="1">
              <a:off x="932218" y="2704755"/>
              <a:ext cx="1107153" cy="588968"/>
            </a:xfrm>
            <a:prstGeom prst="straightConnector1">
              <a:avLst/>
            </a:prstGeom>
            <a:noFill/>
            <a:ln w="9525" cap="flat" cmpd="sng">
              <a:solidFill>
                <a:schemeClr val="dk1"/>
              </a:solidFill>
              <a:prstDash val="solid"/>
              <a:round/>
              <a:headEnd type="none" w="med" len="med"/>
              <a:tailEnd type="none" w="med" len="med"/>
            </a:ln>
          </p:spPr>
        </p:cxnSp>
        <p:cxnSp>
          <p:nvCxnSpPr>
            <p:cNvPr id="6645" name="Google Shape;6645;p39"/>
            <p:cNvCxnSpPr/>
            <p:nvPr/>
          </p:nvCxnSpPr>
          <p:spPr>
            <a:xfrm flipH="1">
              <a:off x="1293642" y="2704755"/>
              <a:ext cx="745729" cy="216744"/>
            </a:xfrm>
            <a:prstGeom prst="straightConnector1">
              <a:avLst/>
            </a:prstGeom>
            <a:noFill/>
            <a:ln w="9525" cap="flat" cmpd="sng">
              <a:solidFill>
                <a:schemeClr val="dk1"/>
              </a:solidFill>
              <a:prstDash val="solid"/>
              <a:round/>
              <a:headEnd type="none" w="med" len="med"/>
              <a:tailEnd type="none" w="med" len="med"/>
            </a:ln>
          </p:spPr>
        </p:cxnSp>
        <p:cxnSp>
          <p:nvCxnSpPr>
            <p:cNvPr id="6646" name="Google Shape;6646;p39"/>
            <p:cNvCxnSpPr/>
            <p:nvPr/>
          </p:nvCxnSpPr>
          <p:spPr>
            <a:xfrm flipH="1">
              <a:off x="2052880" y="2251902"/>
              <a:ext cx="1141349" cy="460986"/>
            </a:xfrm>
            <a:prstGeom prst="straightConnector1">
              <a:avLst/>
            </a:prstGeom>
            <a:noFill/>
            <a:ln w="9525" cap="flat" cmpd="sng">
              <a:solidFill>
                <a:schemeClr val="dk1"/>
              </a:solidFill>
              <a:prstDash val="solid"/>
              <a:round/>
              <a:headEnd type="none" w="med" len="med"/>
              <a:tailEnd type="none" w="med" len="med"/>
            </a:ln>
          </p:spPr>
        </p:cxnSp>
        <p:cxnSp>
          <p:nvCxnSpPr>
            <p:cNvPr id="6647" name="Google Shape;6647;p39"/>
            <p:cNvCxnSpPr/>
            <p:nvPr/>
          </p:nvCxnSpPr>
          <p:spPr>
            <a:xfrm flipH="1">
              <a:off x="2018321" y="2332076"/>
              <a:ext cx="2284094" cy="398092"/>
            </a:xfrm>
            <a:prstGeom prst="straightConnector1">
              <a:avLst/>
            </a:prstGeom>
            <a:noFill/>
            <a:ln w="9525" cap="flat" cmpd="sng">
              <a:solidFill>
                <a:schemeClr val="dk1"/>
              </a:solidFill>
              <a:prstDash val="solid"/>
              <a:round/>
              <a:headEnd type="none" w="med" len="med"/>
              <a:tailEnd type="none" w="med" len="med"/>
            </a:ln>
          </p:spPr>
        </p:cxnSp>
        <p:cxnSp>
          <p:nvCxnSpPr>
            <p:cNvPr id="6648" name="Google Shape;6648;p39"/>
            <p:cNvCxnSpPr/>
            <p:nvPr/>
          </p:nvCxnSpPr>
          <p:spPr>
            <a:xfrm rot="10800000">
              <a:off x="2035602" y="2721528"/>
              <a:ext cx="4016700" cy="14158"/>
            </a:xfrm>
            <a:prstGeom prst="straightConnector1">
              <a:avLst/>
            </a:prstGeom>
            <a:noFill/>
            <a:ln w="9525" cap="flat" cmpd="sng">
              <a:solidFill>
                <a:schemeClr val="dk1"/>
              </a:solidFill>
              <a:prstDash val="solid"/>
              <a:round/>
              <a:headEnd type="none" w="med" len="med"/>
              <a:tailEnd type="none" w="med" len="med"/>
            </a:ln>
          </p:spPr>
        </p:cxnSp>
        <p:cxnSp>
          <p:nvCxnSpPr>
            <p:cNvPr id="6649" name="Google Shape;6649;p39"/>
            <p:cNvCxnSpPr/>
            <p:nvPr/>
          </p:nvCxnSpPr>
          <p:spPr>
            <a:xfrm rot="10800000">
              <a:off x="2044240" y="2738808"/>
              <a:ext cx="4755057" cy="529059"/>
            </a:xfrm>
            <a:prstGeom prst="straightConnector1">
              <a:avLst/>
            </a:prstGeom>
            <a:noFill/>
            <a:ln w="9525" cap="flat" cmpd="sng">
              <a:solidFill>
                <a:schemeClr val="dk1"/>
              </a:solidFill>
              <a:prstDash val="solid"/>
              <a:round/>
              <a:headEnd type="none" w="med" len="med"/>
              <a:tailEnd type="none" w="med" len="med"/>
            </a:ln>
          </p:spPr>
        </p:cxnSp>
        <p:cxnSp>
          <p:nvCxnSpPr>
            <p:cNvPr id="6650" name="Google Shape;6650;p39"/>
            <p:cNvCxnSpPr/>
            <p:nvPr/>
          </p:nvCxnSpPr>
          <p:spPr>
            <a:xfrm rot="10800000">
              <a:off x="2018321" y="2730168"/>
              <a:ext cx="5710381" cy="1554918"/>
            </a:xfrm>
            <a:prstGeom prst="straightConnector1">
              <a:avLst/>
            </a:prstGeom>
            <a:noFill/>
            <a:ln w="9525" cap="flat" cmpd="sng">
              <a:solidFill>
                <a:schemeClr val="dk1"/>
              </a:solidFill>
              <a:prstDash val="solid"/>
              <a:round/>
              <a:headEnd type="none" w="med" len="med"/>
              <a:tailEnd type="none" w="med" len="med"/>
            </a:ln>
          </p:spPr>
        </p:cxnSp>
        <p:cxnSp>
          <p:nvCxnSpPr>
            <p:cNvPr id="6651" name="Google Shape;6651;p39"/>
            <p:cNvCxnSpPr/>
            <p:nvPr/>
          </p:nvCxnSpPr>
          <p:spPr>
            <a:xfrm rot="10800000">
              <a:off x="2036178" y="2736924"/>
              <a:ext cx="5921124" cy="2462562"/>
            </a:xfrm>
            <a:prstGeom prst="straightConnector1">
              <a:avLst/>
            </a:prstGeom>
            <a:noFill/>
            <a:ln w="9525" cap="flat" cmpd="sng">
              <a:solidFill>
                <a:schemeClr val="dk1"/>
              </a:solidFill>
              <a:prstDash val="solid"/>
              <a:round/>
              <a:headEnd type="none" w="med" len="med"/>
              <a:tailEnd type="none" w="med" len="med"/>
            </a:ln>
          </p:spPr>
        </p:cxnSp>
        <p:cxnSp>
          <p:nvCxnSpPr>
            <p:cNvPr id="6652" name="Google Shape;6652;p39"/>
            <p:cNvCxnSpPr/>
            <p:nvPr/>
          </p:nvCxnSpPr>
          <p:spPr>
            <a:xfrm rot="10800000">
              <a:off x="2016335" y="2736924"/>
              <a:ext cx="5165304" cy="3000202"/>
            </a:xfrm>
            <a:prstGeom prst="straightConnector1">
              <a:avLst/>
            </a:prstGeom>
            <a:noFill/>
            <a:ln w="9525" cap="flat" cmpd="sng">
              <a:solidFill>
                <a:schemeClr val="dk1"/>
              </a:solidFill>
              <a:prstDash val="solid"/>
              <a:round/>
              <a:headEnd type="none" w="med" len="med"/>
              <a:tailEnd type="none" w="med" len="med"/>
            </a:ln>
          </p:spPr>
        </p:cxnSp>
      </p:grpSp>
      <p:sp>
        <p:nvSpPr>
          <p:cNvPr id="6653" name="Google Shape;6653;p39"/>
          <p:cNvSpPr txBox="1">
            <a:spLocks noGrp="1"/>
          </p:cNvSpPr>
          <p:nvPr>
            <p:ph type="title"/>
          </p:nvPr>
        </p:nvSpPr>
        <p:spPr>
          <a:xfrm>
            <a:off x="825267" y="336191"/>
            <a:ext cx="10515600"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4400"/>
              <a:buFont typeface="Calibri"/>
              <a:buNone/>
            </a:pPr>
            <a:r>
              <a:rPr lang="en-US"/>
              <a:t>Internet structure: a “network of networks”</a:t>
            </a:r>
            <a:endParaRPr/>
          </a:p>
        </p:txBody>
      </p:sp>
      <p:sp>
        <p:nvSpPr>
          <p:cNvPr id="6654" name="Google Shape;6654;p39"/>
          <p:cNvSpPr txBox="1"/>
          <p:nvPr/>
        </p:nvSpPr>
        <p:spPr>
          <a:xfrm>
            <a:off x="968218" y="1257581"/>
            <a:ext cx="10326105" cy="514434"/>
          </a:xfrm>
          <a:prstGeom prst="rect">
            <a:avLst/>
          </a:prstGeom>
          <a:noFill/>
          <a:ln>
            <a:noFill/>
          </a:ln>
        </p:spPr>
        <p:txBody>
          <a:bodyPr spcFirstLastPara="1" wrap="square" lIns="91425" tIns="45700" rIns="91425" bIns="45700" anchor="t" anchorCtr="0">
            <a:normAutofit fontScale="92500"/>
          </a:bodyPr>
          <a:lstStyle/>
          <a:p>
            <a:pPr marL="0" marR="0" lvl="0" indent="0" algn="l" rtl="0">
              <a:lnSpc>
                <a:spcPct val="90000"/>
              </a:lnSpc>
              <a:spcBef>
                <a:spcPts val="0"/>
              </a:spcBef>
              <a:spcAft>
                <a:spcPts val="0"/>
              </a:spcAft>
              <a:buClr>
                <a:srgbClr val="0000A3"/>
              </a:buClr>
              <a:buSzPct val="75000"/>
              <a:buFont typeface="Noto Sans Symbols"/>
              <a:buNone/>
            </a:pPr>
            <a:r>
              <a:rPr lang="en-US" sz="2800" b="0" i="1" u="none" strike="noStrike" cap="none">
                <a:solidFill>
                  <a:srgbClr val="CC0000"/>
                </a:solidFill>
                <a:latin typeface="Calibri"/>
                <a:ea typeface="Calibri"/>
                <a:cs typeface="Calibri"/>
                <a:sym typeface="Calibri"/>
              </a:rPr>
              <a:t>Question: </a:t>
            </a:r>
            <a:r>
              <a:rPr lang="en-US" sz="2800" b="0" i="0" u="none" strike="noStrike" cap="none">
                <a:solidFill>
                  <a:srgbClr val="000000"/>
                </a:solidFill>
                <a:latin typeface="Calibri"/>
                <a:ea typeface="Calibri"/>
                <a:cs typeface="Calibri"/>
                <a:sym typeface="Calibri"/>
              </a:rPr>
              <a:t>given </a:t>
            </a:r>
            <a:r>
              <a:rPr lang="en-US" sz="2800" b="0" i="1" u="none" strike="noStrike" cap="none">
                <a:solidFill>
                  <a:srgbClr val="000000"/>
                </a:solidFill>
                <a:latin typeface="Calibri"/>
                <a:ea typeface="Calibri"/>
                <a:cs typeface="Calibri"/>
                <a:sym typeface="Calibri"/>
              </a:rPr>
              <a:t>millions</a:t>
            </a:r>
            <a:r>
              <a:rPr lang="en-US" sz="2800" b="0" i="0" u="none" strike="noStrike" cap="none">
                <a:solidFill>
                  <a:srgbClr val="000000"/>
                </a:solidFill>
                <a:latin typeface="Calibri"/>
                <a:ea typeface="Calibri"/>
                <a:cs typeface="Calibri"/>
                <a:sym typeface="Calibri"/>
              </a:rPr>
              <a:t> of access ISPs, how to connect them together?</a:t>
            </a:r>
            <a:endParaRPr/>
          </a:p>
        </p:txBody>
      </p:sp>
      <p:grpSp>
        <p:nvGrpSpPr>
          <p:cNvPr id="6655" name="Google Shape;6655;p39"/>
          <p:cNvGrpSpPr/>
          <p:nvPr/>
        </p:nvGrpSpPr>
        <p:grpSpPr>
          <a:xfrm>
            <a:off x="1589588" y="1850610"/>
            <a:ext cx="8467869" cy="4691676"/>
            <a:chOff x="124589" y="1837771"/>
            <a:chExt cx="8466729" cy="4692037"/>
          </a:xfrm>
        </p:grpSpPr>
        <p:grpSp>
          <p:nvGrpSpPr>
            <p:cNvPr id="6656" name="Google Shape;6656;p39"/>
            <p:cNvGrpSpPr/>
            <p:nvPr/>
          </p:nvGrpSpPr>
          <p:grpSpPr>
            <a:xfrm>
              <a:off x="1529396" y="2297655"/>
              <a:ext cx="648422" cy="418253"/>
              <a:chOff x="3053396" y="4304255"/>
              <a:chExt cx="648422" cy="418253"/>
            </a:xfrm>
          </p:grpSpPr>
          <p:sp>
            <p:nvSpPr>
              <p:cNvPr id="6657" name="Google Shape;6657;p39"/>
              <p:cNvSpPr/>
              <p:nvPr/>
            </p:nvSpPr>
            <p:spPr>
              <a:xfrm>
                <a:off x="3053396" y="4304255"/>
                <a:ext cx="596988" cy="418253"/>
              </a:xfrm>
              <a:custGeom>
                <a:avLst/>
                <a:gdLst/>
                <a:ahLst/>
                <a:cxnLst/>
                <a:rect l="l" t="t" r="r" b="b"/>
                <a:pathLst>
                  <a:path w="1036" h="675" extrusionOk="0">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6658" name="Google Shape;6658;p39"/>
              <p:cNvSpPr txBox="1"/>
              <p:nvPr/>
            </p:nvSpPr>
            <p:spPr>
              <a:xfrm>
                <a:off x="3118029" y="4323258"/>
                <a:ext cx="583789" cy="35308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access</a:t>
                </a:r>
                <a:endParaRPr/>
              </a:p>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net</a:t>
                </a:r>
                <a:endParaRPr/>
              </a:p>
            </p:txBody>
          </p:sp>
        </p:grpSp>
        <p:grpSp>
          <p:nvGrpSpPr>
            <p:cNvPr id="6659" name="Google Shape;6659;p39"/>
            <p:cNvGrpSpPr/>
            <p:nvPr/>
          </p:nvGrpSpPr>
          <p:grpSpPr>
            <a:xfrm>
              <a:off x="373696" y="3097755"/>
              <a:ext cx="648422" cy="418253"/>
              <a:chOff x="3053396" y="4304255"/>
              <a:chExt cx="648422" cy="418253"/>
            </a:xfrm>
          </p:grpSpPr>
          <p:sp>
            <p:nvSpPr>
              <p:cNvPr id="6660" name="Google Shape;6660;p39"/>
              <p:cNvSpPr/>
              <p:nvPr/>
            </p:nvSpPr>
            <p:spPr>
              <a:xfrm>
                <a:off x="3053396" y="4304255"/>
                <a:ext cx="596988" cy="418253"/>
              </a:xfrm>
              <a:custGeom>
                <a:avLst/>
                <a:gdLst/>
                <a:ahLst/>
                <a:cxnLst/>
                <a:rect l="l" t="t" r="r" b="b"/>
                <a:pathLst>
                  <a:path w="1036" h="675" extrusionOk="0">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6661" name="Google Shape;6661;p39"/>
              <p:cNvSpPr txBox="1"/>
              <p:nvPr/>
            </p:nvSpPr>
            <p:spPr>
              <a:xfrm>
                <a:off x="3118029" y="4323258"/>
                <a:ext cx="583789" cy="35308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access</a:t>
                </a:r>
                <a:endParaRPr/>
              </a:p>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net</a:t>
                </a:r>
                <a:endParaRPr/>
              </a:p>
            </p:txBody>
          </p:sp>
        </p:grpSp>
        <p:grpSp>
          <p:nvGrpSpPr>
            <p:cNvPr id="6662" name="Google Shape;6662;p39"/>
            <p:cNvGrpSpPr/>
            <p:nvPr/>
          </p:nvGrpSpPr>
          <p:grpSpPr>
            <a:xfrm>
              <a:off x="6037896" y="2551655"/>
              <a:ext cx="648422" cy="418253"/>
              <a:chOff x="3053396" y="4304255"/>
              <a:chExt cx="648422" cy="418253"/>
            </a:xfrm>
          </p:grpSpPr>
          <p:sp>
            <p:nvSpPr>
              <p:cNvPr id="6663" name="Google Shape;6663;p39"/>
              <p:cNvSpPr/>
              <p:nvPr/>
            </p:nvSpPr>
            <p:spPr>
              <a:xfrm>
                <a:off x="3053396" y="4304255"/>
                <a:ext cx="596988" cy="418253"/>
              </a:xfrm>
              <a:custGeom>
                <a:avLst/>
                <a:gdLst/>
                <a:ahLst/>
                <a:cxnLst/>
                <a:rect l="l" t="t" r="r" b="b"/>
                <a:pathLst>
                  <a:path w="1036" h="675" extrusionOk="0">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6664" name="Google Shape;6664;p39"/>
              <p:cNvSpPr txBox="1"/>
              <p:nvPr/>
            </p:nvSpPr>
            <p:spPr>
              <a:xfrm>
                <a:off x="3118029" y="4323258"/>
                <a:ext cx="583789" cy="35308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access</a:t>
                </a:r>
                <a:endParaRPr/>
              </a:p>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net</a:t>
                </a:r>
                <a:endParaRPr/>
              </a:p>
            </p:txBody>
          </p:sp>
        </p:grpSp>
        <p:grpSp>
          <p:nvGrpSpPr>
            <p:cNvPr id="6665" name="Google Shape;6665;p39"/>
            <p:cNvGrpSpPr/>
            <p:nvPr/>
          </p:nvGrpSpPr>
          <p:grpSpPr>
            <a:xfrm>
              <a:off x="945196" y="5409155"/>
              <a:ext cx="648422" cy="418253"/>
              <a:chOff x="3053396" y="4304255"/>
              <a:chExt cx="648422" cy="418253"/>
            </a:xfrm>
          </p:grpSpPr>
          <p:sp>
            <p:nvSpPr>
              <p:cNvPr id="6666" name="Google Shape;6666;p39"/>
              <p:cNvSpPr/>
              <p:nvPr/>
            </p:nvSpPr>
            <p:spPr>
              <a:xfrm>
                <a:off x="3053396" y="4304255"/>
                <a:ext cx="596988" cy="418253"/>
              </a:xfrm>
              <a:custGeom>
                <a:avLst/>
                <a:gdLst/>
                <a:ahLst/>
                <a:cxnLst/>
                <a:rect l="l" t="t" r="r" b="b"/>
                <a:pathLst>
                  <a:path w="1036" h="675" extrusionOk="0">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6667" name="Google Shape;6667;p39"/>
              <p:cNvSpPr txBox="1"/>
              <p:nvPr/>
            </p:nvSpPr>
            <p:spPr>
              <a:xfrm>
                <a:off x="3118029" y="4323258"/>
                <a:ext cx="583789" cy="35308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access</a:t>
                </a:r>
                <a:endParaRPr/>
              </a:p>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net</a:t>
                </a:r>
                <a:endParaRPr/>
              </a:p>
            </p:txBody>
          </p:sp>
        </p:grpSp>
        <p:grpSp>
          <p:nvGrpSpPr>
            <p:cNvPr id="6668" name="Google Shape;6668;p39"/>
            <p:cNvGrpSpPr/>
            <p:nvPr/>
          </p:nvGrpSpPr>
          <p:grpSpPr>
            <a:xfrm>
              <a:off x="526096" y="4786855"/>
              <a:ext cx="648422" cy="418253"/>
              <a:chOff x="3053396" y="4304255"/>
              <a:chExt cx="648422" cy="418253"/>
            </a:xfrm>
          </p:grpSpPr>
          <p:sp>
            <p:nvSpPr>
              <p:cNvPr id="6669" name="Google Shape;6669;p39"/>
              <p:cNvSpPr/>
              <p:nvPr/>
            </p:nvSpPr>
            <p:spPr>
              <a:xfrm>
                <a:off x="3053396" y="4304255"/>
                <a:ext cx="596988" cy="418253"/>
              </a:xfrm>
              <a:custGeom>
                <a:avLst/>
                <a:gdLst/>
                <a:ahLst/>
                <a:cxnLst/>
                <a:rect l="l" t="t" r="r" b="b"/>
                <a:pathLst>
                  <a:path w="1036" h="675" extrusionOk="0">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6670" name="Google Shape;6670;p39"/>
              <p:cNvSpPr txBox="1"/>
              <p:nvPr/>
            </p:nvSpPr>
            <p:spPr>
              <a:xfrm>
                <a:off x="3118029" y="4323258"/>
                <a:ext cx="583789" cy="35308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access</a:t>
                </a:r>
                <a:endParaRPr/>
              </a:p>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net</a:t>
                </a:r>
                <a:endParaRPr/>
              </a:p>
            </p:txBody>
          </p:sp>
        </p:grpSp>
        <p:grpSp>
          <p:nvGrpSpPr>
            <p:cNvPr id="6671" name="Google Shape;6671;p39"/>
            <p:cNvGrpSpPr/>
            <p:nvPr/>
          </p:nvGrpSpPr>
          <p:grpSpPr>
            <a:xfrm>
              <a:off x="297496" y="4126455"/>
              <a:ext cx="648422" cy="418253"/>
              <a:chOff x="3053396" y="4304255"/>
              <a:chExt cx="648422" cy="418253"/>
            </a:xfrm>
          </p:grpSpPr>
          <p:sp>
            <p:nvSpPr>
              <p:cNvPr id="6672" name="Google Shape;6672;p39"/>
              <p:cNvSpPr/>
              <p:nvPr/>
            </p:nvSpPr>
            <p:spPr>
              <a:xfrm>
                <a:off x="3053396" y="4304255"/>
                <a:ext cx="596988" cy="418253"/>
              </a:xfrm>
              <a:custGeom>
                <a:avLst/>
                <a:gdLst/>
                <a:ahLst/>
                <a:cxnLst/>
                <a:rect l="l" t="t" r="r" b="b"/>
                <a:pathLst>
                  <a:path w="1036" h="675" extrusionOk="0">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6673" name="Google Shape;6673;p39"/>
              <p:cNvSpPr txBox="1"/>
              <p:nvPr/>
            </p:nvSpPr>
            <p:spPr>
              <a:xfrm>
                <a:off x="3118029" y="4323258"/>
                <a:ext cx="583789" cy="35308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access</a:t>
                </a:r>
                <a:endParaRPr/>
              </a:p>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net</a:t>
                </a:r>
                <a:endParaRPr/>
              </a:p>
            </p:txBody>
          </p:sp>
        </p:grpSp>
        <p:grpSp>
          <p:nvGrpSpPr>
            <p:cNvPr id="6674" name="Google Shape;6674;p39"/>
            <p:cNvGrpSpPr/>
            <p:nvPr/>
          </p:nvGrpSpPr>
          <p:grpSpPr>
            <a:xfrm>
              <a:off x="6787196" y="2983455"/>
              <a:ext cx="648422" cy="418253"/>
              <a:chOff x="3053396" y="4304255"/>
              <a:chExt cx="648422" cy="418253"/>
            </a:xfrm>
          </p:grpSpPr>
          <p:sp>
            <p:nvSpPr>
              <p:cNvPr id="6675" name="Google Shape;6675;p39"/>
              <p:cNvSpPr/>
              <p:nvPr/>
            </p:nvSpPr>
            <p:spPr>
              <a:xfrm>
                <a:off x="3053396" y="4304255"/>
                <a:ext cx="596988" cy="418253"/>
              </a:xfrm>
              <a:custGeom>
                <a:avLst/>
                <a:gdLst/>
                <a:ahLst/>
                <a:cxnLst/>
                <a:rect l="l" t="t" r="r" b="b"/>
                <a:pathLst>
                  <a:path w="1036" h="675" extrusionOk="0">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6676" name="Google Shape;6676;p39"/>
              <p:cNvSpPr txBox="1"/>
              <p:nvPr/>
            </p:nvSpPr>
            <p:spPr>
              <a:xfrm>
                <a:off x="3118029" y="4323258"/>
                <a:ext cx="583789" cy="35308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access</a:t>
                </a:r>
                <a:endParaRPr/>
              </a:p>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net</a:t>
                </a:r>
                <a:endParaRPr/>
              </a:p>
            </p:txBody>
          </p:sp>
        </p:grpSp>
        <p:grpSp>
          <p:nvGrpSpPr>
            <p:cNvPr id="6677" name="Google Shape;6677;p39"/>
            <p:cNvGrpSpPr/>
            <p:nvPr/>
          </p:nvGrpSpPr>
          <p:grpSpPr>
            <a:xfrm>
              <a:off x="3129596" y="2056355"/>
              <a:ext cx="648422" cy="418253"/>
              <a:chOff x="3053396" y="4304255"/>
              <a:chExt cx="648422" cy="418253"/>
            </a:xfrm>
          </p:grpSpPr>
          <p:sp>
            <p:nvSpPr>
              <p:cNvPr id="6678" name="Google Shape;6678;p39"/>
              <p:cNvSpPr/>
              <p:nvPr/>
            </p:nvSpPr>
            <p:spPr>
              <a:xfrm>
                <a:off x="3053396" y="4304255"/>
                <a:ext cx="596988" cy="418253"/>
              </a:xfrm>
              <a:custGeom>
                <a:avLst/>
                <a:gdLst/>
                <a:ahLst/>
                <a:cxnLst/>
                <a:rect l="l" t="t" r="r" b="b"/>
                <a:pathLst>
                  <a:path w="1036" h="675" extrusionOk="0">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6679" name="Google Shape;6679;p39"/>
              <p:cNvSpPr txBox="1"/>
              <p:nvPr/>
            </p:nvSpPr>
            <p:spPr>
              <a:xfrm>
                <a:off x="3118029" y="4323258"/>
                <a:ext cx="583789" cy="35308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access</a:t>
                </a:r>
                <a:endParaRPr/>
              </a:p>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net</a:t>
                </a:r>
                <a:endParaRPr/>
              </a:p>
            </p:txBody>
          </p:sp>
        </p:grpSp>
        <p:grpSp>
          <p:nvGrpSpPr>
            <p:cNvPr id="6680" name="Google Shape;6680;p39"/>
            <p:cNvGrpSpPr/>
            <p:nvPr/>
          </p:nvGrpSpPr>
          <p:grpSpPr>
            <a:xfrm>
              <a:off x="754696" y="2704055"/>
              <a:ext cx="648422" cy="418253"/>
              <a:chOff x="3053396" y="4304255"/>
              <a:chExt cx="648422" cy="418253"/>
            </a:xfrm>
          </p:grpSpPr>
          <p:sp>
            <p:nvSpPr>
              <p:cNvPr id="6681" name="Google Shape;6681;p39"/>
              <p:cNvSpPr/>
              <p:nvPr/>
            </p:nvSpPr>
            <p:spPr>
              <a:xfrm>
                <a:off x="3053396" y="4304255"/>
                <a:ext cx="596988" cy="418253"/>
              </a:xfrm>
              <a:custGeom>
                <a:avLst/>
                <a:gdLst/>
                <a:ahLst/>
                <a:cxnLst/>
                <a:rect l="l" t="t" r="r" b="b"/>
                <a:pathLst>
                  <a:path w="1036" h="675" extrusionOk="0">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6682" name="Google Shape;6682;p39"/>
              <p:cNvSpPr txBox="1"/>
              <p:nvPr/>
            </p:nvSpPr>
            <p:spPr>
              <a:xfrm>
                <a:off x="3118029" y="4323258"/>
                <a:ext cx="583789" cy="35308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access</a:t>
                </a:r>
                <a:endParaRPr/>
              </a:p>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net</a:t>
                </a:r>
                <a:endParaRPr/>
              </a:p>
            </p:txBody>
          </p:sp>
        </p:grpSp>
        <p:grpSp>
          <p:nvGrpSpPr>
            <p:cNvPr id="6683" name="Google Shape;6683;p39"/>
            <p:cNvGrpSpPr/>
            <p:nvPr/>
          </p:nvGrpSpPr>
          <p:grpSpPr>
            <a:xfrm>
              <a:off x="4043996" y="2030955"/>
              <a:ext cx="648422" cy="418253"/>
              <a:chOff x="3053396" y="4304255"/>
              <a:chExt cx="648422" cy="418253"/>
            </a:xfrm>
          </p:grpSpPr>
          <p:sp>
            <p:nvSpPr>
              <p:cNvPr id="6684" name="Google Shape;6684;p39"/>
              <p:cNvSpPr/>
              <p:nvPr/>
            </p:nvSpPr>
            <p:spPr>
              <a:xfrm>
                <a:off x="3053396" y="4304255"/>
                <a:ext cx="596988" cy="418253"/>
              </a:xfrm>
              <a:custGeom>
                <a:avLst/>
                <a:gdLst/>
                <a:ahLst/>
                <a:cxnLst/>
                <a:rect l="l" t="t" r="r" b="b"/>
                <a:pathLst>
                  <a:path w="1036" h="675" extrusionOk="0">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6685" name="Google Shape;6685;p39"/>
              <p:cNvSpPr txBox="1"/>
              <p:nvPr/>
            </p:nvSpPr>
            <p:spPr>
              <a:xfrm>
                <a:off x="3118029" y="4323258"/>
                <a:ext cx="583789" cy="35308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access</a:t>
                </a:r>
                <a:endParaRPr/>
              </a:p>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net</a:t>
                </a:r>
                <a:endParaRPr/>
              </a:p>
            </p:txBody>
          </p:sp>
        </p:grpSp>
        <p:grpSp>
          <p:nvGrpSpPr>
            <p:cNvPr id="6686" name="Google Shape;6686;p39"/>
            <p:cNvGrpSpPr/>
            <p:nvPr/>
          </p:nvGrpSpPr>
          <p:grpSpPr>
            <a:xfrm>
              <a:off x="7104696" y="5663155"/>
              <a:ext cx="648422" cy="418253"/>
              <a:chOff x="3053396" y="4304255"/>
              <a:chExt cx="648422" cy="418253"/>
            </a:xfrm>
          </p:grpSpPr>
          <p:sp>
            <p:nvSpPr>
              <p:cNvPr id="6687" name="Google Shape;6687;p39"/>
              <p:cNvSpPr/>
              <p:nvPr/>
            </p:nvSpPr>
            <p:spPr>
              <a:xfrm>
                <a:off x="3053396" y="4304255"/>
                <a:ext cx="596988" cy="418253"/>
              </a:xfrm>
              <a:custGeom>
                <a:avLst/>
                <a:gdLst/>
                <a:ahLst/>
                <a:cxnLst/>
                <a:rect l="l" t="t" r="r" b="b"/>
                <a:pathLst>
                  <a:path w="1036" h="675" extrusionOk="0">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6688" name="Google Shape;6688;p39"/>
              <p:cNvSpPr txBox="1"/>
              <p:nvPr/>
            </p:nvSpPr>
            <p:spPr>
              <a:xfrm>
                <a:off x="3118029" y="4323258"/>
                <a:ext cx="583789" cy="35308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access</a:t>
                </a:r>
                <a:endParaRPr/>
              </a:p>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net</a:t>
                </a:r>
                <a:endParaRPr/>
              </a:p>
            </p:txBody>
          </p:sp>
        </p:grpSp>
        <p:grpSp>
          <p:nvGrpSpPr>
            <p:cNvPr id="6689" name="Google Shape;6689;p39"/>
            <p:cNvGrpSpPr/>
            <p:nvPr/>
          </p:nvGrpSpPr>
          <p:grpSpPr>
            <a:xfrm>
              <a:off x="7942896" y="5015455"/>
              <a:ext cx="648422" cy="418253"/>
              <a:chOff x="3053396" y="4304255"/>
              <a:chExt cx="648422" cy="418253"/>
            </a:xfrm>
          </p:grpSpPr>
          <p:sp>
            <p:nvSpPr>
              <p:cNvPr id="6690" name="Google Shape;6690;p39"/>
              <p:cNvSpPr/>
              <p:nvPr/>
            </p:nvSpPr>
            <p:spPr>
              <a:xfrm>
                <a:off x="3053396" y="4304255"/>
                <a:ext cx="596988" cy="418253"/>
              </a:xfrm>
              <a:custGeom>
                <a:avLst/>
                <a:gdLst/>
                <a:ahLst/>
                <a:cxnLst/>
                <a:rect l="l" t="t" r="r" b="b"/>
                <a:pathLst>
                  <a:path w="1036" h="675" extrusionOk="0">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6691" name="Google Shape;6691;p39"/>
              <p:cNvSpPr txBox="1"/>
              <p:nvPr/>
            </p:nvSpPr>
            <p:spPr>
              <a:xfrm>
                <a:off x="3118029" y="4323258"/>
                <a:ext cx="583789" cy="35308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access</a:t>
                </a:r>
                <a:endParaRPr/>
              </a:p>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net</a:t>
                </a:r>
                <a:endParaRPr/>
              </a:p>
            </p:txBody>
          </p:sp>
        </p:grpSp>
        <p:grpSp>
          <p:nvGrpSpPr>
            <p:cNvPr id="6692" name="Google Shape;6692;p39"/>
            <p:cNvGrpSpPr/>
            <p:nvPr/>
          </p:nvGrpSpPr>
          <p:grpSpPr>
            <a:xfrm>
              <a:off x="7714296" y="4101055"/>
              <a:ext cx="648422" cy="418253"/>
              <a:chOff x="3053396" y="4304255"/>
              <a:chExt cx="648422" cy="418253"/>
            </a:xfrm>
          </p:grpSpPr>
          <p:sp>
            <p:nvSpPr>
              <p:cNvPr id="6693" name="Google Shape;6693;p39"/>
              <p:cNvSpPr/>
              <p:nvPr/>
            </p:nvSpPr>
            <p:spPr>
              <a:xfrm>
                <a:off x="3053396" y="4304255"/>
                <a:ext cx="596988" cy="418253"/>
              </a:xfrm>
              <a:custGeom>
                <a:avLst/>
                <a:gdLst/>
                <a:ahLst/>
                <a:cxnLst/>
                <a:rect l="l" t="t" r="r" b="b"/>
                <a:pathLst>
                  <a:path w="1036" h="675" extrusionOk="0">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6694" name="Google Shape;6694;p39"/>
              <p:cNvSpPr txBox="1"/>
              <p:nvPr/>
            </p:nvSpPr>
            <p:spPr>
              <a:xfrm>
                <a:off x="3118029" y="4323258"/>
                <a:ext cx="583789" cy="35308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access</a:t>
                </a:r>
                <a:endParaRPr/>
              </a:p>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net</a:t>
                </a:r>
                <a:endParaRPr/>
              </a:p>
            </p:txBody>
          </p:sp>
        </p:grpSp>
        <p:grpSp>
          <p:nvGrpSpPr>
            <p:cNvPr id="6695" name="Google Shape;6695;p39"/>
            <p:cNvGrpSpPr/>
            <p:nvPr/>
          </p:nvGrpSpPr>
          <p:grpSpPr>
            <a:xfrm>
              <a:off x="4869496" y="5904455"/>
              <a:ext cx="648422" cy="418253"/>
              <a:chOff x="3053396" y="4304255"/>
              <a:chExt cx="648422" cy="418253"/>
            </a:xfrm>
          </p:grpSpPr>
          <p:sp>
            <p:nvSpPr>
              <p:cNvPr id="6696" name="Google Shape;6696;p39"/>
              <p:cNvSpPr/>
              <p:nvPr/>
            </p:nvSpPr>
            <p:spPr>
              <a:xfrm>
                <a:off x="3053396" y="4304255"/>
                <a:ext cx="596988" cy="418253"/>
              </a:xfrm>
              <a:custGeom>
                <a:avLst/>
                <a:gdLst/>
                <a:ahLst/>
                <a:cxnLst/>
                <a:rect l="l" t="t" r="r" b="b"/>
                <a:pathLst>
                  <a:path w="1036" h="675" extrusionOk="0">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6697" name="Google Shape;6697;p39"/>
              <p:cNvSpPr txBox="1"/>
              <p:nvPr/>
            </p:nvSpPr>
            <p:spPr>
              <a:xfrm>
                <a:off x="3118029" y="4323258"/>
                <a:ext cx="583789" cy="35308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access</a:t>
                </a:r>
                <a:endParaRPr/>
              </a:p>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net</a:t>
                </a:r>
                <a:endParaRPr/>
              </a:p>
            </p:txBody>
          </p:sp>
        </p:grpSp>
        <p:grpSp>
          <p:nvGrpSpPr>
            <p:cNvPr id="6698" name="Google Shape;6698;p39"/>
            <p:cNvGrpSpPr/>
            <p:nvPr/>
          </p:nvGrpSpPr>
          <p:grpSpPr>
            <a:xfrm>
              <a:off x="3955096" y="6044155"/>
              <a:ext cx="648422" cy="418253"/>
              <a:chOff x="3053396" y="4304255"/>
              <a:chExt cx="648422" cy="418253"/>
            </a:xfrm>
          </p:grpSpPr>
          <p:sp>
            <p:nvSpPr>
              <p:cNvPr id="6699" name="Google Shape;6699;p39"/>
              <p:cNvSpPr/>
              <p:nvPr/>
            </p:nvSpPr>
            <p:spPr>
              <a:xfrm>
                <a:off x="3053396" y="4304255"/>
                <a:ext cx="596988" cy="418253"/>
              </a:xfrm>
              <a:custGeom>
                <a:avLst/>
                <a:gdLst/>
                <a:ahLst/>
                <a:cxnLst/>
                <a:rect l="l" t="t" r="r" b="b"/>
                <a:pathLst>
                  <a:path w="1036" h="675" extrusionOk="0">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6700" name="Google Shape;6700;p39"/>
              <p:cNvSpPr txBox="1"/>
              <p:nvPr/>
            </p:nvSpPr>
            <p:spPr>
              <a:xfrm>
                <a:off x="3118029" y="4323258"/>
                <a:ext cx="583789" cy="35308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access</a:t>
                </a:r>
                <a:endParaRPr/>
              </a:p>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net</a:t>
                </a:r>
                <a:endParaRPr/>
              </a:p>
            </p:txBody>
          </p:sp>
        </p:grpSp>
        <p:grpSp>
          <p:nvGrpSpPr>
            <p:cNvPr id="6701" name="Google Shape;6701;p39"/>
            <p:cNvGrpSpPr/>
            <p:nvPr/>
          </p:nvGrpSpPr>
          <p:grpSpPr>
            <a:xfrm>
              <a:off x="2735896" y="5891755"/>
              <a:ext cx="648422" cy="418253"/>
              <a:chOff x="3053396" y="4304255"/>
              <a:chExt cx="648422" cy="418253"/>
            </a:xfrm>
          </p:grpSpPr>
          <p:sp>
            <p:nvSpPr>
              <p:cNvPr id="6702" name="Google Shape;6702;p39"/>
              <p:cNvSpPr/>
              <p:nvPr/>
            </p:nvSpPr>
            <p:spPr>
              <a:xfrm>
                <a:off x="3053396" y="4304255"/>
                <a:ext cx="596988" cy="418253"/>
              </a:xfrm>
              <a:custGeom>
                <a:avLst/>
                <a:gdLst/>
                <a:ahLst/>
                <a:cxnLst/>
                <a:rect l="l" t="t" r="r" b="b"/>
                <a:pathLst>
                  <a:path w="1036" h="675" extrusionOk="0">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6703" name="Google Shape;6703;p39"/>
              <p:cNvSpPr txBox="1"/>
              <p:nvPr/>
            </p:nvSpPr>
            <p:spPr>
              <a:xfrm>
                <a:off x="3118029" y="4323258"/>
                <a:ext cx="583789" cy="35308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access</a:t>
                </a:r>
                <a:endParaRPr/>
              </a:p>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net</a:t>
                </a:r>
                <a:endParaRPr/>
              </a:p>
            </p:txBody>
          </p:sp>
        </p:grpSp>
        <p:sp>
          <p:nvSpPr>
            <p:cNvPr id="6704" name="Google Shape;6704;p39"/>
            <p:cNvSpPr txBox="1"/>
            <p:nvPr/>
          </p:nvSpPr>
          <p:spPr>
            <a:xfrm rot="1053502">
              <a:off x="5143500" y="1955800"/>
              <a:ext cx="543739"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FF"/>
                </a:buClr>
                <a:buSzPts val="2800"/>
                <a:buFont typeface="Arial"/>
                <a:buNone/>
              </a:pPr>
              <a:r>
                <a:rPr lang="en-US" sz="2800" b="0" i="0" u="none" strike="noStrike" cap="none">
                  <a:solidFill>
                    <a:srgbClr val="0000FF"/>
                  </a:solidFill>
                  <a:latin typeface="Arial"/>
                  <a:ea typeface="Arial"/>
                  <a:cs typeface="Arial"/>
                  <a:sym typeface="Arial"/>
                </a:rPr>
                <a:t>…</a:t>
              </a:r>
              <a:endParaRPr/>
            </a:p>
          </p:txBody>
        </p:sp>
        <p:sp>
          <p:nvSpPr>
            <p:cNvPr id="6705" name="Google Shape;6705;p39"/>
            <p:cNvSpPr txBox="1"/>
            <p:nvPr/>
          </p:nvSpPr>
          <p:spPr>
            <a:xfrm rot="2829263">
              <a:off x="7429500" y="3429000"/>
              <a:ext cx="543739"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FF"/>
                </a:buClr>
                <a:buSzPts val="2800"/>
                <a:buFont typeface="Arial"/>
                <a:buNone/>
              </a:pPr>
              <a:r>
                <a:rPr lang="en-US" sz="2800" b="0" i="0" u="none" strike="noStrike" cap="none">
                  <a:solidFill>
                    <a:srgbClr val="0000FF"/>
                  </a:solidFill>
                  <a:latin typeface="Arial"/>
                  <a:ea typeface="Arial"/>
                  <a:cs typeface="Arial"/>
                  <a:sym typeface="Arial"/>
                </a:rPr>
                <a:t>…</a:t>
              </a:r>
              <a:endParaRPr/>
            </a:p>
          </p:txBody>
        </p:sp>
        <p:sp>
          <p:nvSpPr>
            <p:cNvPr id="6706" name="Google Shape;6706;p39"/>
            <p:cNvSpPr txBox="1"/>
            <p:nvPr/>
          </p:nvSpPr>
          <p:spPr>
            <a:xfrm rot="9845918">
              <a:off x="6098241" y="5942112"/>
              <a:ext cx="543739"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FF"/>
                </a:buClr>
                <a:buSzPts val="2800"/>
                <a:buFont typeface="Arial"/>
                <a:buNone/>
              </a:pPr>
              <a:r>
                <a:rPr lang="en-US" sz="2800" b="0" i="0" u="none" strike="noStrike" cap="none">
                  <a:solidFill>
                    <a:srgbClr val="0000FF"/>
                  </a:solidFill>
                  <a:latin typeface="Arial"/>
                  <a:ea typeface="Arial"/>
                  <a:cs typeface="Arial"/>
                  <a:sym typeface="Arial"/>
                </a:rPr>
                <a:t>…</a:t>
              </a:r>
              <a:endParaRPr/>
            </a:p>
          </p:txBody>
        </p:sp>
        <p:sp>
          <p:nvSpPr>
            <p:cNvPr id="6707" name="Google Shape;6707;p39"/>
            <p:cNvSpPr txBox="1"/>
            <p:nvPr/>
          </p:nvSpPr>
          <p:spPr>
            <a:xfrm rot="-9948738">
              <a:off x="1730786" y="5845469"/>
              <a:ext cx="543739"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FF"/>
                </a:buClr>
                <a:buSzPts val="2800"/>
                <a:buFont typeface="Arial"/>
                <a:buNone/>
              </a:pPr>
              <a:r>
                <a:rPr lang="en-US" sz="2800" b="0" i="0" u="none" strike="noStrike" cap="none">
                  <a:solidFill>
                    <a:srgbClr val="0000FF"/>
                  </a:solidFill>
                  <a:latin typeface="Arial"/>
                  <a:ea typeface="Arial"/>
                  <a:cs typeface="Arial"/>
                  <a:sym typeface="Arial"/>
                </a:rPr>
                <a:t>…</a:t>
              </a:r>
              <a:endParaRPr/>
            </a:p>
          </p:txBody>
        </p:sp>
        <p:sp>
          <p:nvSpPr>
            <p:cNvPr id="6708" name="Google Shape;6708;p39"/>
            <p:cNvSpPr txBox="1"/>
            <p:nvPr/>
          </p:nvSpPr>
          <p:spPr>
            <a:xfrm rot="-4992697">
              <a:off x="144631" y="3539025"/>
              <a:ext cx="543739"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FF"/>
                </a:buClr>
                <a:buSzPts val="2800"/>
                <a:buFont typeface="Arial"/>
                <a:buNone/>
              </a:pPr>
              <a:r>
                <a:rPr lang="en-US" sz="2800" b="0" i="0" u="none" strike="noStrike" cap="none">
                  <a:solidFill>
                    <a:srgbClr val="0000FF"/>
                  </a:solidFill>
                  <a:latin typeface="Arial"/>
                  <a:ea typeface="Arial"/>
                  <a:cs typeface="Arial"/>
                  <a:sym typeface="Arial"/>
                </a:rPr>
                <a:t>…</a:t>
              </a:r>
              <a:endParaRPr/>
            </a:p>
          </p:txBody>
        </p:sp>
        <p:sp>
          <p:nvSpPr>
            <p:cNvPr id="6709" name="Google Shape;6709;p39"/>
            <p:cNvSpPr txBox="1"/>
            <p:nvPr/>
          </p:nvSpPr>
          <p:spPr>
            <a:xfrm rot="-1017263">
              <a:off x="2330376" y="1905681"/>
              <a:ext cx="543739"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FF"/>
                </a:buClr>
                <a:buSzPts val="2800"/>
                <a:buFont typeface="Arial"/>
                <a:buNone/>
              </a:pPr>
              <a:r>
                <a:rPr lang="en-US" sz="2800" b="0" i="0" u="none" strike="noStrike" cap="none">
                  <a:solidFill>
                    <a:srgbClr val="0000FF"/>
                  </a:solidFill>
                  <a:latin typeface="Arial"/>
                  <a:ea typeface="Arial"/>
                  <a:cs typeface="Arial"/>
                  <a:sym typeface="Arial"/>
                </a:rPr>
                <a:t>…</a:t>
              </a:r>
              <a:endParaRPr/>
            </a:p>
          </p:txBody>
        </p:sp>
      </p:grpSp>
      <p:sp>
        <p:nvSpPr>
          <p:cNvPr id="6710" name="Google Shape;6710;p39"/>
          <p:cNvSpPr txBox="1"/>
          <p:nvPr/>
        </p:nvSpPr>
        <p:spPr>
          <a:xfrm>
            <a:off x="3524875" y="3367370"/>
            <a:ext cx="4268787" cy="1200150"/>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Calibri"/>
              <a:buNone/>
            </a:pPr>
            <a:r>
              <a:rPr lang="en-US" sz="2400" b="0" i="0" u="none" strike="noStrike" cap="none">
                <a:solidFill>
                  <a:srgbClr val="000000"/>
                </a:solidFill>
                <a:latin typeface="Calibri"/>
                <a:ea typeface="Calibri"/>
                <a:cs typeface="Calibri"/>
                <a:sym typeface="Calibri"/>
              </a:rPr>
              <a:t>connecting each access ISP to each other directly </a:t>
            </a:r>
            <a:r>
              <a:rPr lang="en-US" sz="2400" b="0" i="1" u="none" strike="noStrike" cap="none">
                <a:solidFill>
                  <a:srgbClr val="CC0000"/>
                </a:solidFill>
                <a:latin typeface="Calibri"/>
                <a:ea typeface="Calibri"/>
                <a:cs typeface="Calibri"/>
                <a:sym typeface="Calibri"/>
              </a:rPr>
              <a:t>doesn’t scale: </a:t>
            </a:r>
            <a:r>
              <a:rPr lang="en-US" sz="2400" b="0" i="0" u="none" strike="noStrike" cap="none">
                <a:solidFill>
                  <a:srgbClr val="000000"/>
                </a:solidFill>
                <a:latin typeface="Calibri"/>
                <a:ea typeface="Calibri"/>
                <a:cs typeface="Calibri"/>
                <a:sym typeface="Calibri"/>
              </a:rPr>
              <a:t>O(</a:t>
            </a:r>
            <a:r>
              <a:rPr lang="en-US" sz="2400" b="0" i="1" u="none" strike="noStrike" cap="none">
                <a:solidFill>
                  <a:srgbClr val="000000"/>
                </a:solidFill>
                <a:latin typeface="Calibri"/>
                <a:ea typeface="Calibri"/>
                <a:cs typeface="Calibri"/>
                <a:sym typeface="Calibri"/>
              </a:rPr>
              <a:t>N</a:t>
            </a:r>
            <a:r>
              <a:rPr lang="en-US" sz="2400" b="0" i="0" u="none" strike="noStrike" cap="none" baseline="30000">
                <a:solidFill>
                  <a:srgbClr val="000000"/>
                </a:solidFill>
                <a:latin typeface="Calibri"/>
                <a:ea typeface="Calibri"/>
                <a:cs typeface="Calibri"/>
                <a:sym typeface="Calibri"/>
              </a:rPr>
              <a:t>2</a:t>
            </a:r>
            <a:r>
              <a:rPr lang="en-US" sz="2400" b="0" i="0" u="none" strike="noStrike" cap="none">
                <a:solidFill>
                  <a:srgbClr val="000000"/>
                </a:solidFill>
                <a:latin typeface="Calibri"/>
                <a:ea typeface="Calibri"/>
                <a:cs typeface="Calibri"/>
                <a:sym typeface="Calibri"/>
              </a:rPr>
              <a:t>) connections.</a:t>
            </a:r>
            <a:endParaRPr/>
          </a:p>
        </p:txBody>
      </p:sp>
      <p:sp>
        <p:nvSpPr>
          <p:cNvPr id="6711" name="Google Shape;6711;p39"/>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Introduction: 1-</a:t>
            </a:r>
            <a:fld id="{00000000-1234-1234-1234-123412341234}" type="slidenum">
              <a:rPr lang="en-US"/>
              <a:t>40</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621"/>
                                        </p:tgtEl>
                                        <p:attrNameLst>
                                          <p:attrName>style.visibility</p:attrName>
                                        </p:attrNameLst>
                                      </p:cBhvr>
                                      <p:to>
                                        <p:strVal val="visible"/>
                                      </p:to>
                                    </p:set>
                                    <p:animEffect transition="in" filter="fade">
                                      <p:cBhvr>
                                        <p:cTn id="7" dur="1000"/>
                                        <p:tgtEl>
                                          <p:spTgt spid="6621"/>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6600"/>
                                        </p:tgtEl>
                                        <p:attrNameLst>
                                          <p:attrName>style.visibility</p:attrName>
                                        </p:attrNameLst>
                                      </p:cBhvr>
                                      <p:to>
                                        <p:strVal val="visible"/>
                                      </p:to>
                                    </p:set>
                                    <p:animEffect transition="in" filter="fade">
                                      <p:cBhvr>
                                        <p:cTn id="11" dur="500"/>
                                        <p:tgtEl>
                                          <p:spTgt spid="6600"/>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6710"/>
                                        </p:tgtEl>
                                        <p:attrNameLst>
                                          <p:attrName>style.visibility</p:attrName>
                                        </p:attrNameLst>
                                      </p:cBhvr>
                                      <p:to>
                                        <p:strVal val="visible"/>
                                      </p:to>
                                    </p:set>
                                    <p:animEffect transition="in" filter="fade">
                                      <p:cBhvr>
                                        <p:cTn id="16" dur="1600"/>
                                        <p:tgtEl>
                                          <p:spTgt spid="67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6716"/>
        <p:cNvGrpSpPr/>
        <p:nvPr/>
      </p:nvGrpSpPr>
      <p:grpSpPr>
        <a:xfrm>
          <a:off x="0" y="0"/>
          <a:ext cx="0" cy="0"/>
          <a:chOff x="0" y="0"/>
          <a:chExt cx="0" cy="0"/>
        </a:xfrm>
      </p:grpSpPr>
      <p:sp>
        <p:nvSpPr>
          <p:cNvPr id="6717" name="Google Shape;6717;p40"/>
          <p:cNvSpPr txBox="1">
            <a:spLocks noGrp="1"/>
          </p:cNvSpPr>
          <p:nvPr>
            <p:ph type="title"/>
          </p:nvPr>
        </p:nvSpPr>
        <p:spPr>
          <a:xfrm>
            <a:off x="825267" y="336191"/>
            <a:ext cx="10515600"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4400"/>
              <a:buFont typeface="Calibri"/>
              <a:buNone/>
            </a:pPr>
            <a:r>
              <a:rPr lang="en-US"/>
              <a:t>Internet structure: a “network of networks”</a:t>
            </a:r>
            <a:endParaRPr/>
          </a:p>
        </p:txBody>
      </p:sp>
      <p:sp>
        <p:nvSpPr>
          <p:cNvPr id="6718" name="Google Shape;6718;p40"/>
          <p:cNvSpPr txBox="1"/>
          <p:nvPr/>
        </p:nvSpPr>
        <p:spPr>
          <a:xfrm>
            <a:off x="2256991" y="1131358"/>
            <a:ext cx="8204200" cy="673100"/>
          </a:xfrm>
          <a:prstGeom prst="rect">
            <a:avLst/>
          </a:prstGeom>
          <a:noFill/>
          <a:ln>
            <a:noFill/>
          </a:ln>
        </p:spPr>
        <p:txBody>
          <a:bodyPr spcFirstLastPara="1" wrap="square" lIns="91425" tIns="45700" rIns="91425" bIns="45700" anchor="t" anchorCtr="0">
            <a:noAutofit/>
          </a:bodyPr>
          <a:lstStyle/>
          <a:p>
            <a:pPr marL="0" marR="0" lvl="0" indent="0" algn="l" rtl="0">
              <a:lnSpc>
                <a:spcPct val="85000"/>
              </a:lnSpc>
              <a:spcBef>
                <a:spcPts val="0"/>
              </a:spcBef>
              <a:spcAft>
                <a:spcPts val="0"/>
              </a:spcAft>
              <a:buClr>
                <a:srgbClr val="000099"/>
              </a:buClr>
              <a:buSzPts val="1800"/>
              <a:buFont typeface="Noto Sans Symbols"/>
              <a:buNone/>
            </a:pPr>
            <a:r>
              <a:rPr lang="en-US" sz="2400" b="0" i="1" u="none" strike="noStrike" cap="none">
                <a:solidFill>
                  <a:srgbClr val="CC0000"/>
                </a:solidFill>
                <a:latin typeface="Calibri"/>
                <a:ea typeface="Calibri"/>
                <a:cs typeface="Calibri"/>
                <a:sym typeface="Calibri"/>
              </a:rPr>
              <a:t>Option: </a:t>
            </a:r>
            <a:r>
              <a:rPr lang="en-US" sz="2400" b="0" i="1" u="none" strike="noStrike" cap="none">
                <a:solidFill>
                  <a:srgbClr val="000000"/>
                </a:solidFill>
                <a:latin typeface="Calibri"/>
                <a:ea typeface="Calibri"/>
                <a:cs typeface="Calibri"/>
                <a:sym typeface="Calibri"/>
              </a:rPr>
              <a:t>connect each access ISP to one global transit ISP? </a:t>
            </a:r>
            <a:endParaRPr/>
          </a:p>
          <a:p>
            <a:pPr marL="0" marR="0" lvl="0" indent="0" algn="l" rtl="0">
              <a:lnSpc>
                <a:spcPct val="85000"/>
              </a:lnSpc>
              <a:spcBef>
                <a:spcPts val="480"/>
              </a:spcBef>
              <a:spcAft>
                <a:spcPts val="0"/>
              </a:spcAft>
              <a:buClr>
                <a:srgbClr val="000099"/>
              </a:buClr>
              <a:buSzPts val="1800"/>
              <a:buFont typeface="Noto Sans Symbols"/>
              <a:buNone/>
            </a:pPr>
            <a:r>
              <a:rPr lang="en-US" sz="2400" b="0" i="1" u="none" strike="noStrike" cap="none">
                <a:solidFill>
                  <a:srgbClr val="C00000"/>
                </a:solidFill>
                <a:latin typeface="Calibri"/>
                <a:ea typeface="Calibri"/>
                <a:cs typeface="Calibri"/>
                <a:sym typeface="Calibri"/>
              </a:rPr>
              <a:t>Customer</a:t>
            </a:r>
            <a:r>
              <a:rPr lang="en-US" sz="2400" b="0" i="1" u="none" strike="noStrike" cap="none">
                <a:solidFill>
                  <a:srgbClr val="000000"/>
                </a:solidFill>
                <a:latin typeface="Calibri"/>
                <a:ea typeface="Calibri"/>
                <a:cs typeface="Calibri"/>
                <a:sym typeface="Calibri"/>
              </a:rPr>
              <a:t> and </a:t>
            </a:r>
            <a:r>
              <a:rPr lang="en-US" sz="2400" b="0" i="1" u="none" strike="noStrike" cap="none">
                <a:solidFill>
                  <a:srgbClr val="C00000"/>
                </a:solidFill>
                <a:latin typeface="Calibri"/>
                <a:ea typeface="Calibri"/>
                <a:cs typeface="Calibri"/>
                <a:sym typeface="Calibri"/>
              </a:rPr>
              <a:t>provider </a:t>
            </a:r>
            <a:r>
              <a:rPr lang="en-US" sz="2400" b="0" i="1" u="none" strike="noStrike" cap="none">
                <a:solidFill>
                  <a:srgbClr val="000000"/>
                </a:solidFill>
                <a:latin typeface="Calibri"/>
                <a:ea typeface="Calibri"/>
                <a:cs typeface="Calibri"/>
                <a:sym typeface="Calibri"/>
              </a:rPr>
              <a:t>ISPs have economic agreement.</a:t>
            </a:r>
            <a:endParaRPr sz="2400" b="0" i="0" u="none" strike="noStrike" cap="none">
              <a:solidFill>
                <a:srgbClr val="000000"/>
              </a:solidFill>
              <a:latin typeface="Calibri"/>
              <a:ea typeface="Calibri"/>
              <a:cs typeface="Calibri"/>
              <a:sym typeface="Calibri"/>
            </a:endParaRPr>
          </a:p>
        </p:txBody>
      </p:sp>
      <p:grpSp>
        <p:nvGrpSpPr>
          <p:cNvPr id="6719" name="Google Shape;6719;p40"/>
          <p:cNvGrpSpPr/>
          <p:nvPr/>
        </p:nvGrpSpPr>
        <p:grpSpPr>
          <a:xfrm>
            <a:off x="2298266" y="2316723"/>
            <a:ext cx="7177087" cy="3750366"/>
            <a:chOff x="2298266" y="2316723"/>
            <a:chExt cx="7177087" cy="3750366"/>
          </a:xfrm>
        </p:grpSpPr>
        <p:sp>
          <p:nvSpPr>
            <p:cNvPr id="6720" name="Google Shape;6720;p40"/>
            <p:cNvSpPr/>
            <p:nvPr/>
          </p:nvSpPr>
          <p:spPr>
            <a:xfrm>
              <a:off x="3774557" y="3143854"/>
              <a:ext cx="3864121" cy="1970736"/>
            </a:xfrm>
            <a:prstGeom prst="ellipse">
              <a:avLst/>
            </a:prstGeom>
            <a:solidFill>
              <a:srgbClr val="3C6CD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Arial"/>
                <a:ea typeface="Arial"/>
                <a:cs typeface="Arial"/>
                <a:sym typeface="Arial"/>
              </a:endParaRPr>
            </a:p>
          </p:txBody>
        </p:sp>
        <p:cxnSp>
          <p:nvCxnSpPr>
            <p:cNvPr id="6721" name="Google Shape;6721;p40"/>
            <p:cNvCxnSpPr/>
            <p:nvPr/>
          </p:nvCxnSpPr>
          <p:spPr>
            <a:xfrm>
              <a:off x="5154178" y="3581064"/>
              <a:ext cx="1224000" cy="96900"/>
            </a:xfrm>
            <a:prstGeom prst="straightConnector1">
              <a:avLst/>
            </a:prstGeom>
            <a:noFill/>
            <a:ln w="15875" cap="flat" cmpd="sng">
              <a:solidFill>
                <a:schemeClr val="dk1"/>
              </a:solidFill>
              <a:prstDash val="solid"/>
              <a:round/>
              <a:headEnd type="none" w="med" len="med"/>
              <a:tailEnd type="none" w="med" len="med"/>
            </a:ln>
          </p:spPr>
        </p:cxnSp>
        <p:cxnSp>
          <p:nvCxnSpPr>
            <p:cNvPr id="6722" name="Google Shape;6722;p40"/>
            <p:cNvCxnSpPr/>
            <p:nvPr/>
          </p:nvCxnSpPr>
          <p:spPr>
            <a:xfrm>
              <a:off x="5787591" y="3984289"/>
              <a:ext cx="139700" cy="112713"/>
            </a:xfrm>
            <a:prstGeom prst="straightConnector1">
              <a:avLst/>
            </a:prstGeom>
            <a:noFill/>
            <a:ln w="15875" cap="flat" cmpd="sng">
              <a:solidFill>
                <a:schemeClr val="dk1"/>
              </a:solidFill>
              <a:prstDash val="solid"/>
              <a:round/>
              <a:headEnd type="none" w="med" len="med"/>
              <a:tailEnd type="none" w="med" len="med"/>
            </a:ln>
          </p:spPr>
        </p:cxnSp>
        <p:cxnSp>
          <p:nvCxnSpPr>
            <p:cNvPr id="6723" name="Google Shape;6723;p40"/>
            <p:cNvCxnSpPr/>
            <p:nvPr/>
          </p:nvCxnSpPr>
          <p:spPr>
            <a:xfrm rot="10800000" flipH="1">
              <a:off x="5557403" y="4260514"/>
              <a:ext cx="280988" cy="61913"/>
            </a:xfrm>
            <a:prstGeom prst="straightConnector1">
              <a:avLst/>
            </a:prstGeom>
            <a:noFill/>
            <a:ln w="15875" cap="flat" cmpd="sng">
              <a:solidFill>
                <a:schemeClr val="dk1"/>
              </a:solidFill>
              <a:prstDash val="solid"/>
              <a:round/>
              <a:headEnd type="none" w="med" len="med"/>
              <a:tailEnd type="none" w="med" len="med"/>
            </a:ln>
          </p:spPr>
        </p:cxnSp>
        <p:cxnSp>
          <p:nvCxnSpPr>
            <p:cNvPr id="6724" name="Google Shape;6724;p40"/>
            <p:cNvCxnSpPr/>
            <p:nvPr/>
          </p:nvCxnSpPr>
          <p:spPr>
            <a:xfrm rot="10800000" flipH="1">
              <a:off x="5214503" y="4022389"/>
              <a:ext cx="223838" cy="149225"/>
            </a:xfrm>
            <a:prstGeom prst="straightConnector1">
              <a:avLst/>
            </a:prstGeom>
            <a:noFill/>
            <a:ln w="15875" cap="flat" cmpd="sng">
              <a:solidFill>
                <a:schemeClr val="dk1"/>
              </a:solidFill>
              <a:prstDash val="solid"/>
              <a:round/>
              <a:headEnd type="none" w="med" len="med"/>
              <a:tailEnd type="none" w="med" len="med"/>
            </a:ln>
          </p:spPr>
        </p:cxnSp>
        <p:cxnSp>
          <p:nvCxnSpPr>
            <p:cNvPr id="6725" name="Google Shape;6725;p40"/>
            <p:cNvCxnSpPr/>
            <p:nvPr/>
          </p:nvCxnSpPr>
          <p:spPr>
            <a:xfrm rot="10800000" flipH="1">
              <a:off x="4854141" y="4427052"/>
              <a:ext cx="238200" cy="133500"/>
            </a:xfrm>
            <a:prstGeom prst="straightConnector1">
              <a:avLst/>
            </a:prstGeom>
            <a:noFill/>
            <a:ln w="15875" cap="flat" cmpd="sng">
              <a:solidFill>
                <a:schemeClr val="dk1"/>
              </a:solidFill>
              <a:prstDash val="solid"/>
              <a:round/>
              <a:headEnd type="none" w="med" len="med"/>
              <a:tailEnd type="none" w="med" len="med"/>
            </a:ln>
          </p:spPr>
        </p:cxnSp>
        <p:cxnSp>
          <p:nvCxnSpPr>
            <p:cNvPr id="6726" name="Google Shape;6726;p40"/>
            <p:cNvCxnSpPr/>
            <p:nvPr/>
          </p:nvCxnSpPr>
          <p:spPr>
            <a:xfrm rot="10800000" flipH="1">
              <a:off x="5806641" y="4327189"/>
              <a:ext cx="292100" cy="342900"/>
            </a:xfrm>
            <a:prstGeom prst="straightConnector1">
              <a:avLst/>
            </a:prstGeom>
            <a:noFill/>
            <a:ln w="15875" cap="flat" cmpd="sng">
              <a:solidFill>
                <a:schemeClr val="dk1"/>
              </a:solidFill>
              <a:prstDash val="solid"/>
              <a:round/>
              <a:headEnd type="none" w="med" len="med"/>
              <a:tailEnd type="none" w="med" len="med"/>
            </a:ln>
          </p:spPr>
        </p:cxnSp>
        <p:cxnSp>
          <p:nvCxnSpPr>
            <p:cNvPr id="6727" name="Google Shape;6727;p40"/>
            <p:cNvCxnSpPr/>
            <p:nvPr/>
          </p:nvCxnSpPr>
          <p:spPr>
            <a:xfrm rot="10800000">
              <a:off x="6374966" y="4308139"/>
              <a:ext cx="412750" cy="168275"/>
            </a:xfrm>
            <a:prstGeom prst="straightConnector1">
              <a:avLst/>
            </a:prstGeom>
            <a:noFill/>
            <a:ln w="15875" cap="flat" cmpd="sng">
              <a:solidFill>
                <a:schemeClr val="dk1"/>
              </a:solidFill>
              <a:prstDash val="solid"/>
              <a:round/>
              <a:headEnd type="none" w="med" len="med"/>
              <a:tailEnd type="none" w="med" len="med"/>
            </a:ln>
          </p:spPr>
        </p:cxnSp>
        <p:cxnSp>
          <p:nvCxnSpPr>
            <p:cNvPr id="6728" name="Google Shape;6728;p40"/>
            <p:cNvCxnSpPr/>
            <p:nvPr/>
          </p:nvCxnSpPr>
          <p:spPr>
            <a:xfrm rot="10800000" flipH="1">
              <a:off x="6359091" y="3836652"/>
              <a:ext cx="328612" cy="266700"/>
            </a:xfrm>
            <a:prstGeom prst="straightConnector1">
              <a:avLst/>
            </a:prstGeom>
            <a:noFill/>
            <a:ln w="15875" cap="flat" cmpd="sng">
              <a:solidFill>
                <a:schemeClr val="dk1"/>
              </a:solidFill>
              <a:prstDash val="solid"/>
              <a:round/>
              <a:headEnd type="none" w="med" len="med"/>
              <a:tailEnd type="none" w="med" len="med"/>
            </a:ln>
          </p:spPr>
        </p:cxnSp>
        <p:cxnSp>
          <p:nvCxnSpPr>
            <p:cNvPr id="6729" name="Google Shape;6729;p40"/>
            <p:cNvCxnSpPr/>
            <p:nvPr/>
          </p:nvCxnSpPr>
          <p:spPr>
            <a:xfrm rot="10800000">
              <a:off x="5155803" y="3660402"/>
              <a:ext cx="261900" cy="119100"/>
            </a:xfrm>
            <a:prstGeom prst="straightConnector1">
              <a:avLst/>
            </a:prstGeom>
            <a:noFill/>
            <a:ln w="15875" cap="flat" cmpd="sng">
              <a:solidFill>
                <a:schemeClr val="dk1"/>
              </a:solidFill>
              <a:prstDash val="solid"/>
              <a:round/>
              <a:headEnd type="none" w="med" len="med"/>
              <a:tailEnd type="none" w="med" len="med"/>
            </a:ln>
          </p:spPr>
        </p:cxnSp>
        <p:sp>
          <p:nvSpPr>
            <p:cNvPr id="6730" name="Google Shape;6730;p40"/>
            <p:cNvSpPr txBox="1"/>
            <p:nvPr/>
          </p:nvSpPr>
          <p:spPr>
            <a:xfrm>
              <a:off x="4019116" y="3644564"/>
              <a:ext cx="960519" cy="83099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FFFF"/>
                </a:buClr>
                <a:buSzPts val="2400"/>
                <a:buFont typeface="Calibri"/>
                <a:buNone/>
              </a:pPr>
              <a:r>
                <a:rPr lang="en-US" sz="2400" b="0" i="1" u="none" strike="noStrike" cap="none">
                  <a:solidFill>
                    <a:srgbClr val="FFFFFF"/>
                  </a:solidFill>
                  <a:latin typeface="Calibri"/>
                  <a:ea typeface="Calibri"/>
                  <a:cs typeface="Calibri"/>
                  <a:sym typeface="Calibri"/>
                </a:rPr>
                <a:t>global</a:t>
              </a:r>
              <a:br>
                <a:rPr lang="en-US" sz="2400" b="0" i="1" u="none" strike="noStrike" cap="none">
                  <a:solidFill>
                    <a:srgbClr val="FFFFFF"/>
                  </a:solidFill>
                  <a:latin typeface="Calibri"/>
                  <a:ea typeface="Calibri"/>
                  <a:cs typeface="Calibri"/>
                  <a:sym typeface="Calibri"/>
                </a:rPr>
              </a:br>
              <a:r>
                <a:rPr lang="en-US" sz="2400" b="0" i="1" u="none" strike="noStrike" cap="none">
                  <a:solidFill>
                    <a:srgbClr val="FFFFFF"/>
                  </a:solidFill>
                  <a:latin typeface="Calibri"/>
                  <a:ea typeface="Calibri"/>
                  <a:cs typeface="Calibri"/>
                  <a:sym typeface="Calibri"/>
                </a:rPr>
                <a:t>ISP</a:t>
              </a:r>
              <a:endParaRPr/>
            </a:p>
          </p:txBody>
        </p:sp>
        <p:cxnSp>
          <p:nvCxnSpPr>
            <p:cNvPr id="6731" name="Google Shape;6731;p40"/>
            <p:cNvCxnSpPr/>
            <p:nvPr/>
          </p:nvCxnSpPr>
          <p:spPr>
            <a:xfrm>
              <a:off x="2298266" y="4320839"/>
              <a:ext cx="1971675" cy="211138"/>
            </a:xfrm>
            <a:prstGeom prst="straightConnector1">
              <a:avLst/>
            </a:prstGeom>
            <a:noFill/>
            <a:ln w="9525" cap="flat" cmpd="sng">
              <a:solidFill>
                <a:schemeClr val="dk1"/>
              </a:solidFill>
              <a:prstDash val="solid"/>
              <a:round/>
              <a:headEnd type="none" w="med" len="med"/>
              <a:tailEnd type="none" w="med" len="med"/>
            </a:ln>
          </p:spPr>
        </p:cxnSp>
        <p:cxnSp>
          <p:nvCxnSpPr>
            <p:cNvPr id="6732" name="Google Shape;6732;p40"/>
            <p:cNvCxnSpPr/>
            <p:nvPr/>
          </p:nvCxnSpPr>
          <p:spPr>
            <a:xfrm rot="10800000" flipH="1">
              <a:off x="2525278" y="4633577"/>
              <a:ext cx="1744663" cy="411162"/>
            </a:xfrm>
            <a:prstGeom prst="straightConnector1">
              <a:avLst/>
            </a:prstGeom>
            <a:noFill/>
            <a:ln w="9525" cap="flat" cmpd="sng">
              <a:solidFill>
                <a:schemeClr val="dk1"/>
              </a:solidFill>
              <a:prstDash val="solid"/>
              <a:round/>
              <a:headEnd type="none" w="med" len="med"/>
              <a:tailEnd type="none" w="med" len="med"/>
            </a:ln>
          </p:spPr>
        </p:cxnSp>
        <p:cxnSp>
          <p:nvCxnSpPr>
            <p:cNvPr id="6733" name="Google Shape;6733;p40"/>
            <p:cNvCxnSpPr/>
            <p:nvPr/>
          </p:nvCxnSpPr>
          <p:spPr>
            <a:xfrm rot="10800000" flipH="1">
              <a:off x="2928503" y="4682789"/>
              <a:ext cx="1431925" cy="755650"/>
            </a:xfrm>
            <a:prstGeom prst="straightConnector1">
              <a:avLst/>
            </a:prstGeom>
            <a:noFill/>
            <a:ln w="9525" cap="flat" cmpd="sng">
              <a:solidFill>
                <a:schemeClr val="dk1"/>
              </a:solidFill>
              <a:prstDash val="solid"/>
              <a:round/>
              <a:headEnd type="none" w="med" len="med"/>
              <a:tailEnd type="none" w="med" len="med"/>
            </a:ln>
          </p:spPr>
        </p:cxnSp>
        <p:cxnSp>
          <p:nvCxnSpPr>
            <p:cNvPr id="6734" name="Google Shape;6734;p40"/>
            <p:cNvCxnSpPr/>
            <p:nvPr/>
          </p:nvCxnSpPr>
          <p:spPr>
            <a:xfrm rot="10800000" flipH="1">
              <a:off x="4520766" y="4703427"/>
              <a:ext cx="57150" cy="1211262"/>
            </a:xfrm>
            <a:prstGeom prst="straightConnector1">
              <a:avLst/>
            </a:prstGeom>
            <a:noFill/>
            <a:ln w="9525" cap="flat" cmpd="sng">
              <a:solidFill>
                <a:schemeClr val="dk1"/>
              </a:solidFill>
              <a:prstDash val="solid"/>
              <a:round/>
              <a:headEnd type="none" w="med" len="med"/>
              <a:tailEnd type="none" w="med" len="med"/>
            </a:ln>
          </p:spPr>
        </p:cxnSp>
        <p:cxnSp>
          <p:nvCxnSpPr>
            <p:cNvPr id="6735" name="Google Shape;6735;p40"/>
            <p:cNvCxnSpPr/>
            <p:nvPr/>
          </p:nvCxnSpPr>
          <p:spPr>
            <a:xfrm rot="10800000" flipH="1">
              <a:off x="5747903" y="4932027"/>
              <a:ext cx="6350" cy="1135062"/>
            </a:xfrm>
            <a:prstGeom prst="straightConnector1">
              <a:avLst/>
            </a:prstGeom>
            <a:noFill/>
            <a:ln w="9525" cap="flat" cmpd="sng">
              <a:solidFill>
                <a:schemeClr val="dk1"/>
              </a:solidFill>
              <a:prstDash val="solid"/>
              <a:round/>
              <a:headEnd type="none" w="med" len="med"/>
              <a:tailEnd type="none" w="med" len="med"/>
            </a:ln>
          </p:spPr>
        </p:cxnSp>
        <p:cxnSp>
          <p:nvCxnSpPr>
            <p:cNvPr id="6736" name="Google Shape;6736;p40"/>
            <p:cNvCxnSpPr/>
            <p:nvPr/>
          </p:nvCxnSpPr>
          <p:spPr>
            <a:xfrm rot="10800000">
              <a:off x="6055878" y="4881227"/>
              <a:ext cx="506413" cy="1058862"/>
            </a:xfrm>
            <a:prstGeom prst="straightConnector1">
              <a:avLst/>
            </a:prstGeom>
            <a:noFill/>
            <a:ln w="9525" cap="flat" cmpd="sng">
              <a:solidFill>
                <a:schemeClr val="dk1"/>
              </a:solidFill>
              <a:prstDash val="solid"/>
              <a:round/>
              <a:headEnd type="none" w="med" len="med"/>
              <a:tailEnd type="none" w="med" len="med"/>
            </a:ln>
          </p:spPr>
        </p:cxnSp>
        <p:cxnSp>
          <p:nvCxnSpPr>
            <p:cNvPr id="6737" name="Google Shape;6737;p40"/>
            <p:cNvCxnSpPr/>
            <p:nvPr/>
          </p:nvCxnSpPr>
          <p:spPr>
            <a:xfrm rot="10800000">
              <a:off x="7173466" y="4646252"/>
              <a:ext cx="1512900" cy="1082700"/>
            </a:xfrm>
            <a:prstGeom prst="straightConnector1">
              <a:avLst/>
            </a:prstGeom>
            <a:noFill/>
            <a:ln w="9525" cap="flat" cmpd="sng">
              <a:solidFill>
                <a:schemeClr val="dk1"/>
              </a:solidFill>
              <a:prstDash val="solid"/>
              <a:round/>
              <a:headEnd type="none" w="med" len="med"/>
              <a:tailEnd type="none" w="med" len="med"/>
            </a:ln>
          </p:spPr>
        </p:cxnSp>
        <p:cxnSp>
          <p:nvCxnSpPr>
            <p:cNvPr id="6738" name="Google Shape;6738;p40"/>
            <p:cNvCxnSpPr/>
            <p:nvPr/>
          </p:nvCxnSpPr>
          <p:spPr>
            <a:xfrm rot="10800000">
              <a:off x="7230628" y="4524039"/>
              <a:ext cx="2244725" cy="609600"/>
            </a:xfrm>
            <a:prstGeom prst="straightConnector1">
              <a:avLst/>
            </a:prstGeom>
            <a:noFill/>
            <a:ln w="9525" cap="flat" cmpd="sng">
              <a:solidFill>
                <a:schemeClr val="dk1"/>
              </a:solidFill>
              <a:prstDash val="solid"/>
              <a:round/>
              <a:headEnd type="none" w="med" len="med"/>
              <a:tailEnd type="none" w="med" len="med"/>
            </a:ln>
          </p:spPr>
        </p:cxnSp>
        <p:cxnSp>
          <p:nvCxnSpPr>
            <p:cNvPr id="6739" name="Google Shape;6739;p40"/>
            <p:cNvCxnSpPr/>
            <p:nvPr/>
          </p:nvCxnSpPr>
          <p:spPr>
            <a:xfrm flipH="1">
              <a:off x="7172041" y="4219239"/>
              <a:ext cx="2076300" cy="193800"/>
            </a:xfrm>
            <a:prstGeom prst="straightConnector1">
              <a:avLst/>
            </a:prstGeom>
            <a:noFill/>
            <a:ln w="9525" cap="flat" cmpd="sng">
              <a:solidFill>
                <a:schemeClr val="dk1"/>
              </a:solidFill>
              <a:prstDash val="solid"/>
              <a:round/>
              <a:headEnd type="none" w="med" len="med"/>
              <a:tailEnd type="none" w="med" len="med"/>
            </a:ln>
          </p:spPr>
        </p:cxnSp>
        <p:cxnSp>
          <p:nvCxnSpPr>
            <p:cNvPr id="6740" name="Google Shape;6740;p40"/>
            <p:cNvCxnSpPr/>
            <p:nvPr/>
          </p:nvCxnSpPr>
          <p:spPr>
            <a:xfrm flipH="1">
              <a:off x="6992503" y="3287377"/>
              <a:ext cx="1422400" cy="454025"/>
            </a:xfrm>
            <a:prstGeom prst="straightConnector1">
              <a:avLst/>
            </a:prstGeom>
            <a:noFill/>
            <a:ln w="9525" cap="flat" cmpd="sng">
              <a:solidFill>
                <a:schemeClr val="dk1"/>
              </a:solidFill>
              <a:prstDash val="solid"/>
              <a:round/>
              <a:headEnd type="none" w="med" len="med"/>
              <a:tailEnd type="none" w="med" len="med"/>
            </a:ln>
          </p:spPr>
        </p:cxnSp>
        <p:cxnSp>
          <p:nvCxnSpPr>
            <p:cNvPr id="6741" name="Google Shape;6741;p40"/>
            <p:cNvCxnSpPr/>
            <p:nvPr/>
          </p:nvCxnSpPr>
          <p:spPr>
            <a:xfrm flipH="1">
              <a:off x="6816291" y="2863514"/>
              <a:ext cx="898525" cy="728663"/>
            </a:xfrm>
            <a:prstGeom prst="straightConnector1">
              <a:avLst/>
            </a:prstGeom>
            <a:noFill/>
            <a:ln w="9525" cap="flat" cmpd="sng">
              <a:solidFill>
                <a:schemeClr val="dk1"/>
              </a:solidFill>
              <a:prstDash val="solid"/>
              <a:round/>
              <a:headEnd type="none" w="med" len="med"/>
              <a:tailEnd type="none" w="med" len="med"/>
            </a:ln>
          </p:spPr>
        </p:cxnSp>
        <p:cxnSp>
          <p:nvCxnSpPr>
            <p:cNvPr id="6742" name="Google Shape;6742;p40"/>
            <p:cNvCxnSpPr/>
            <p:nvPr/>
          </p:nvCxnSpPr>
          <p:spPr>
            <a:xfrm>
              <a:off x="5981266" y="2441239"/>
              <a:ext cx="555625" cy="1125538"/>
            </a:xfrm>
            <a:prstGeom prst="straightConnector1">
              <a:avLst/>
            </a:prstGeom>
            <a:noFill/>
            <a:ln w="9525" cap="flat" cmpd="sng">
              <a:solidFill>
                <a:schemeClr val="dk1"/>
              </a:solidFill>
              <a:prstDash val="solid"/>
              <a:round/>
              <a:headEnd type="none" w="med" len="med"/>
              <a:tailEnd type="none" w="med" len="med"/>
            </a:ln>
          </p:spPr>
        </p:cxnSp>
        <p:cxnSp>
          <p:nvCxnSpPr>
            <p:cNvPr id="6743" name="Google Shape;6743;p40"/>
            <p:cNvCxnSpPr/>
            <p:nvPr/>
          </p:nvCxnSpPr>
          <p:spPr>
            <a:xfrm>
              <a:off x="3493653" y="2638089"/>
              <a:ext cx="1230313" cy="796925"/>
            </a:xfrm>
            <a:prstGeom prst="straightConnector1">
              <a:avLst/>
            </a:prstGeom>
            <a:noFill/>
            <a:ln w="9525" cap="flat" cmpd="sng">
              <a:solidFill>
                <a:schemeClr val="dk1"/>
              </a:solidFill>
              <a:prstDash val="solid"/>
              <a:round/>
              <a:headEnd type="none" w="med" len="med"/>
              <a:tailEnd type="none" w="med" len="med"/>
            </a:ln>
          </p:spPr>
        </p:cxnSp>
        <p:cxnSp>
          <p:nvCxnSpPr>
            <p:cNvPr id="6744" name="Google Shape;6744;p40"/>
            <p:cNvCxnSpPr/>
            <p:nvPr/>
          </p:nvCxnSpPr>
          <p:spPr>
            <a:xfrm>
              <a:off x="2749116" y="2969877"/>
              <a:ext cx="1885950" cy="519112"/>
            </a:xfrm>
            <a:prstGeom prst="straightConnector1">
              <a:avLst/>
            </a:prstGeom>
            <a:noFill/>
            <a:ln w="9525" cap="flat" cmpd="sng">
              <a:solidFill>
                <a:schemeClr val="dk1"/>
              </a:solidFill>
              <a:prstDash val="solid"/>
              <a:round/>
              <a:headEnd type="none" w="med" len="med"/>
              <a:tailEnd type="none" w="med" len="med"/>
            </a:ln>
          </p:spPr>
        </p:cxnSp>
        <p:cxnSp>
          <p:nvCxnSpPr>
            <p:cNvPr id="6745" name="Google Shape;6745;p40"/>
            <p:cNvCxnSpPr/>
            <p:nvPr/>
          </p:nvCxnSpPr>
          <p:spPr>
            <a:xfrm>
              <a:off x="2361766" y="3338177"/>
              <a:ext cx="2273300" cy="260350"/>
            </a:xfrm>
            <a:prstGeom prst="straightConnector1">
              <a:avLst/>
            </a:prstGeom>
            <a:noFill/>
            <a:ln w="9525" cap="flat" cmpd="sng">
              <a:solidFill>
                <a:schemeClr val="dk1"/>
              </a:solidFill>
              <a:prstDash val="solid"/>
              <a:round/>
              <a:headEnd type="none" w="med" len="med"/>
              <a:tailEnd type="none" w="med" len="med"/>
            </a:ln>
          </p:spPr>
        </p:cxnSp>
        <p:grpSp>
          <p:nvGrpSpPr>
            <p:cNvPr id="6746" name="Google Shape;6746;p40"/>
            <p:cNvGrpSpPr/>
            <p:nvPr/>
          </p:nvGrpSpPr>
          <p:grpSpPr>
            <a:xfrm>
              <a:off x="4279891" y="4448623"/>
              <a:ext cx="626338" cy="344849"/>
              <a:chOff x="7493876" y="2774731"/>
              <a:chExt cx="1481958" cy="894622"/>
            </a:xfrm>
          </p:grpSpPr>
          <p:sp>
            <p:nvSpPr>
              <p:cNvPr id="6747" name="Google Shape;6747;p40"/>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6748" name="Google Shape;6748;p40"/>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6749" name="Google Shape;6749;p40"/>
              <p:cNvGrpSpPr/>
              <p:nvPr/>
            </p:nvGrpSpPr>
            <p:grpSpPr>
              <a:xfrm>
                <a:off x="7713663" y="2848339"/>
                <a:ext cx="1042107" cy="425543"/>
                <a:chOff x="7786941" y="2884917"/>
                <a:chExt cx="897649" cy="353919"/>
              </a:xfrm>
            </p:grpSpPr>
            <p:sp>
              <p:nvSpPr>
                <p:cNvPr id="6750" name="Google Shape;6750;p40"/>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6751" name="Google Shape;6751;p40"/>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6752" name="Google Shape;6752;p40"/>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6753" name="Google Shape;6753;p40"/>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nvGrpSpPr>
            <p:cNvPr id="6754" name="Google Shape;6754;p40"/>
            <p:cNvGrpSpPr/>
            <p:nvPr/>
          </p:nvGrpSpPr>
          <p:grpSpPr>
            <a:xfrm>
              <a:off x="6344372" y="3546134"/>
              <a:ext cx="626338" cy="344849"/>
              <a:chOff x="7493876" y="2774731"/>
              <a:chExt cx="1481958" cy="894622"/>
            </a:xfrm>
          </p:grpSpPr>
          <p:sp>
            <p:nvSpPr>
              <p:cNvPr id="6755" name="Google Shape;6755;p40"/>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6756" name="Google Shape;6756;p40"/>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6757" name="Google Shape;6757;p40"/>
              <p:cNvGrpSpPr/>
              <p:nvPr/>
            </p:nvGrpSpPr>
            <p:grpSpPr>
              <a:xfrm>
                <a:off x="7713663" y="2848339"/>
                <a:ext cx="1042107" cy="425543"/>
                <a:chOff x="7786941" y="2884917"/>
                <a:chExt cx="897649" cy="353919"/>
              </a:xfrm>
            </p:grpSpPr>
            <p:sp>
              <p:nvSpPr>
                <p:cNvPr id="6758" name="Google Shape;6758;p40"/>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6759" name="Google Shape;6759;p40"/>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6760" name="Google Shape;6760;p40"/>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6761" name="Google Shape;6761;p40"/>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nvGrpSpPr>
            <p:cNvPr id="6762" name="Google Shape;6762;p40"/>
            <p:cNvGrpSpPr/>
            <p:nvPr/>
          </p:nvGrpSpPr>
          <p:grpSpPr>
            <a:xfrm>
              <a:off x="6727154" y="4298718"/>
              <a:ext cx="626338" cy="344849"/>
              <a:chOff x="7493876" y="2774731"/>
              <a:chExt cx="1481958" cy="894622"/>
            </a:xfrm>
          </p:grpSpPr>
          <p:sp>
            <p:nvSpPr>
              <p:cNvPr id="6763" name="Google Shape;6763;p40"/>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6764" name="Google Shape;6764;p40"/>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6765" name="Google Shape;6765;p40"/>
              <p:cNvGrpSpPr/>
              <p:nvPr/>
            </p:nvGrpSpPr>
            <p:grpSpPr>
              <a:xfrm>
                <a:off x="7713663" y="2848339"/>
                <a:ext cx="1042107" cy="425543"/>
                <a:chOff x="7786941" y="2884917"/>
                <a:chExt cx="897649" cy="353919"/>
              </a:xfrm>
            </p:grpSpPr>
            <p:sp>
              <p:nvSpPr>
                <p:cNvPr id="6766" name="Google Shape;6766;p40"/>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6767" name="Google Shape;6767;p40"/>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6768" name="Google Shape;6768;p40"/>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6769" name="Google Shape;6769;p40"/>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nvGrpSpPr>
            <p:cNvPr id="6770" name="Google Shape;6770;p40"/>
            <p:cNvGrpSpPr/>
            <p:nvPr/>
          </p:nvGrpSpPr>
          <p:grpSpPr>
            <a:xfrm>
              <a:off x="5837682" y="4055837"/>
              <a:ext cx="626338" cy="344849"/>
              <a:chOff x="7493876" y="2774731"/>
              <a:chExt cx="1481958" cy="894622"/>
            </a:xfrm>
          </p:grpSpPr>
          <p:sp>
            <p:nvSpPr>
              <p:cNvPr id="6771" name="Google Shape;6771;p40"/>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6772" name="Google Shape;6772;p40"/>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6773" name="Google Shape;6773;p40"/>
              <p:cNvGrpSpPr/>
              <p:nvPr/>
            </p:nvGrpSpPr>
            <p:grpSpPr>
              <a:xfrm>
                <a:off x="7713663" y="2848339"/>
                <a:ext cx="1042107" cy="425543"/>
                <a:chOff x="7786941" y="2884917"/>
                <a:chExt cx="897649" cy="353919"/>
              </a:xfrm>
            </p:grpSpPr>
            <p:sp>
              <p:nvSpPr>
                <p:cNvPr id="6774" name="Google Shape;6774;p40"/>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6775" name="Google Shape;6775;p40"/>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6776" name="Google Shape;6776;p40"/>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6777" name="Google Shape;6777;p40"/>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nvGrpSpPr>
            <p:cNvPr id="6778" name="Google Shape;6778;p40"/>
            <p:cNvGrpSpPr/>
            <p:nvPr/>
          </p:nvGrpSpPr>
          <p:grpSpPr>
            <a:xfrm>
              <a:off x="5550814" y="4588885"/>
              <a:ext cx="626338" cy="344849"/>
              <a:chOff x="7493876" y="2774731"/>
              <a:chExt cx="1481958" cy="894622"/>
            </a:xfrm>
          </p:grpSpPr>
          <p:sp>
            <p:nvSpPr>
              <p:cNvPr id="6779" name="Google Shape;6779;p40"/>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6780" name="Google Shape;6780;p40"/>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6781" name="Google Shape;6781;p40"/>
              <p:cNvGrpSpPr/>
              <p:nvPr/>
            </p:nvGrpSpPr>
            <p:grpSpPr>
              <a:xfrm>
                <a:off x="7713663" y="2848339"/>
                <a:ext cx="1042107" cy="425543"/>
                <a:chOff x="7786941" y="2884917"/>
                <a:chExt cx="897649" cy="353919"/>
              </a:xfrm>
            </p:grpSpPr>
            <p:sp>
              <p:nvSpPr>
                <p:cNvPr id="6782" name="Google Shape;6782;p40"/>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6783" name="Google Shape;6783;p40"/>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6784" name="Google Shape;6784;p40"/>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6785" name="Google Shape;6785;p40"/>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nvGrpSpPr>
            <p:cNvPr id="6786" name="Google Shape;6786;p40"/>
            <p:cNvGrpSpPr/>
            <p:nvPr/>
          </p:nvGrpSpPr>
          <p:grpSpPr>
            <a:xfrm>
              <a:off x="4962853" y="4139117"/>
              <a:ext cx="626338" cy="344849"/>
              <a:chOff x="7493876" y="2774731"/>
              <a:chExt cx="1481958" cy="894622"/>
            </a:xfrm>
          </p:grpSpPr>
          <p:sp>
            <p:nvSpPr>
              <p:cNvPr id="6787" name="Google Shape;6787;p40"/>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6788" name="Google Shape;6788;p40"/>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6789" name="Google Shape;6789;p40"/>
              <p:cNvGrpSpPr/>
              <p:nvPr/>
            </p:nvGrpSpPr>
            <p:grpSpPr>
              <a:xfrm>
                <a:off x="7713663" y="2848339"/>
                <a:ext cx="1042107" cy="425543"/>
                <a:chOff x="7786941" y="2884917"/>
                <a:chExt cx="897649" cy="353919"/>
              </a:xfrm>
            </p:grpSpPr>
            <p:sp>
              <p:nvSpPr>
                <p:cNvPr id="6790" name="Google Shape;6790;p40"/>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6791" name="Google Shape;6791;p40"/>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6792" name="Google Shape;6792;p40"/>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6793" name="Google Shape;6793;p40"/>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nvGrpSpPr>
            <p:cNvPr id="6794" name="Google Shape;6794;p40"/>
            <p:cNvGrpSpPr/>
            <p:nvPr/>
          </p:nvGrpSpPr>
          <p:grpSpPr>
            <a:xfrm>
              <a:off x="5243803" y="3734721"/>
              <a:ext cx="626338" cy="344849"/>
              <a:chOff x="7493876" y="2774731"/>
              <a:chExt cx="1481958" cy="894622"/>
            </a:xfrm>
          </p:grpSpPr>
          <p:sp>
            <p:nvSpPr>
              <p:cNvPr id="6795" name="Google Shape;6795;p40"/>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6796" name="Google Shape;6796;p40"/>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6797" name="Google Shape;6797;p40"/>
              <p:cNvGrpSpPr/>
              <p:nvPr/>
            </p:nvGrpSpPr>
            <p:grpSpPr>
              <a:xfrm>
                <a:off x="7713663" y="2848339"/>
                <a:ext cx="1042107" cy="425543"/>
                <a:chOff x="7786941" y="2884917"/>
                <a:chExt cx="897649" cy="353919"/>
              </a:xfrm>
            </p:grpSpPr>
            <p:sp>
              <p:nvSpPr>
                <p:cNvPr id="6798" name="Google Shape;6798;p40"/>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6799" name="Google Shape;6799;p40"/>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6800" name="Google Shape;6800;p40"/>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6801" name="Google Shape;6801;p40"/>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cxnSp>
          <p:nvCxnSpPr>
            <p:cNvPr id="6802" name="Google Shape;6802;p40"/>
            <p:cNvCxnSpPr>
              <a:endCxn id="6803" idx="9"/>
            </p:cNvCxnSpPr>
            <p:nvPr/>
          </p:nvCxnSpPr>
          <p:spPr>
            <a:xfrm flipH="1">
              <a:off x="4883202" y="2316723"/>
              <a:ext cx="105900" cy="1126500"/>
            </a:xfrm>
            <a:prstGeom prst="straightConnector1">
              <a:avLst/>
            </a:prstGeom>
            <a:noFill/>
            <a:ln w="9525" cap="flat" cmpd="sng">
              <a:solidFill>
                <a:schemeClr val="dk1"/>
              </a:solidFill>
              <a:prstDash val="solid"/>
              <a:round/>
              <a:headEnd type="none" w="med" len="med"/>
              <a:tailEnd type="none" w="med" len="med"/>
            </a:ln>
          </p:spPr>
        </p:cxnSp>
        <p:grpSp>
          <p:nvGrpSpPr>
            <p:cNvPr id="6804" name="Google Shape;6804;p40"/>
            <p:cNvGrpSpPr/>
            <p:nvPr/>
          </p:nvGrpSpPr>
          <p:grpSpPr>
            <a:xfrm>
              <a:off x="4570926" y="3361080"/>
              <a:ext cx="626338" cy="344849"/>
              <a:chOff x="7493876" y="2774731"/>
              <a:chExt cx="1481958" cy="894622"/>
            </a:xfrm>
          </p:grpSpPr>
          <p:sp>
            <p:nvSpPr>
              <p:cNvPr id="6805" name="Google Shape;6805;p40"/>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6806" name="Google Shape;6806;p40"/>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6807" name="Google Shape;6807;p40"/>
              <p:cNvGrpSpPr/>
              <p:nvPr/>
            </p:nvGrpSpPr>
            <p:grpSpPr>
              <a:xfrm>
                <a:off x="7713663" y="2848339"/>
                <a:ext cx="1042107" cy="425543"/>
                <a:chOff x="7786941" y="2884917"/>
                <a:chExt cx="897649" cy="353919"/>
              </a:xfrm>
            </p:grpSpPr>
            <p:sp>
              <p:nvSpPr>
                <p:cNvPr id="6803" name="Google Shape;6803;p40"/>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6808" name="Google Shape;6808;p40"/>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6809" name="Google Shape;6809;p40"/>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6810" name="Google Shape;6810;p40"/>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grpSp>
        <p:nvGrpSpPr>
          <p:cNvPr id="6811" name="Google Shape;6811;p40"/>
          <p:cNvGrpSpPr/>
          <p:nvPr/>
        </p:nvGrpSpPr>
        <p:grpSpPr>
          <a:xfrm>
            <a:off x="1589588" y="1850610"/>
            <a:ext cx="8467869" cy="4691676"/>
            <a:chOff x="124589" y="1837771"/>
            <a:chExt cx="8466729" cy="4692037"/>
          </a:xfrm>
        </p:grpSpPr>
        <p:grpSp>
          <p:nvGrpSpPr>
            <p:cNvPr id="6812" name="Google Shape;6812;p40"/>
            <p:cNvGrpSpPr/>
            <p:nvPr/>
          </p:nvGrpSpPr>
          <p:grpSpPr>
            <a:xfrm>
              <a:off x="1529396" y="2297655"/>
              <a:ext cx="648422" cy="418253"/>
              <a:chOff x="3053396" y="4304255"/>
              <a:chExt cx="648422" cy="418253"/>
            </a:xfrm>
          </p:grpSpPr>
          <p:sp>
            <p:nvSpPr>
              <p:cNvPr id="6813" name="Google Shape;6813;p40"/>
              <p:cNvSpPr/>
              <p:nvPr/>
            </p:nvSpPr>
            <p:spPr>
              <a:xfrm>
                <a:off x="3053396" y="4304255"/>
                <a:ext cx="596988" cy="418253"/>
              </a:xfrm>
              <a:custGeom>
                <a:avLst/>
                <a:gdLst/>
                <a:ahLst/>
                <a:cxnLst/>
                <a:rect l="l" t="t" r="r" b="b"/>
                <a:pathLst>
                  <a:path w="1036" h="675" extrusionOk="0">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6814" name="Google Shape;6814;p40"/>
              <p:cNvSpPr txBox="1"/>
              <p:nvPr/>
            </p:nvSpPr>
            <p:spPr>
              <a:xfrm>
                <a:off x="3118029" y="4323258"/>
                <a:ext cx="583789" cy="35308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access</a:t>
                </a:r>
                <a:endParaRPr/>
              </a:p>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net</a:t>
                </a:r>
                <a:endParaRPr/>
              </a:p>
            </p:txBody>
          </p:sp>
        </p:grpSp>
        <p:grpSp>
          <p:nvGrpSpPr>
            <p:cNvPr id="6815" name="Google Shape;6815;p40"/>
            <p:cNvGrpSpPr/>
            <p:nvPr/>
          </p:nvGrpSpPr>
          <p:grpSpPr>
            <a:xfrm>
              <a:off x="373696" y="3097755"/>
              <a:ext cx="648422" cy="418253"/>
              <a:chOff x="3053396" y="4304255"/>
              <a:chExt cx="648422" cy="418253"/>
            </a:xfrm>
          </p:grpSpPr>
          <p:sp>
            <p:nvSpPr>
              <p:cNvPr id="6816" name="Google Shape;6816;p40"/>
              <p:cNvSpPr/>
              <p:nvPr/>
            </p:nvSpPr>
            <p:spPr>
              <a:xfrm>
                <a:off x="3053396" y="4304255"/>
                <a:ext cx="596988" cy="418253"/>
              </a:xfrm>
              <a:custGeom>
                <a:avLst/>
                <a:gdLst/>
                <a:ahLst/>
                <a:cxnLst/>
                <a:rect l="l" t="t" r="r" b="b"/>
                <a:pathLst>
                  <a:path w="1036" h="675" extrusionOk="0">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6817" name="Google Shape;6817;p40"/>
              <p:cNvSpPr txBox="1"/>
              <p:nvPr/>
            </p:nvSpPr>
            <p:spPr>
              <a:xfrm>
                <a:off x="3118029" y="4323258"/>
                <a:ext cx="583789" cy="35308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access</a:t>
                </a:r>
                <a:endParaRPr/>
              </a:p>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net</a:t>
                </a:r>
                <a:endParaRPr/>
              </a:p>
            </p:txBody>
          </p:sp>
        </p:grpSp>
        <p:grpSp>
          <p:nvGrpSpPr>
            <p:cNvPr id="6818" name="Google Shape;6818;p40"/>
            <p:cNvGrpSpPr/>
            <p:nvPr/>
          </p:nvGrpSpPr>
          <p:grpSpPr>
            <a:xfrm>
              <a:off x="6037896" y="2551655"/>
              <a:ext cx="648422" cy="418253"/>
              <a:chOff x="3053396" y="4304255"/>
              <a:chExt cx="648422" cy="418253"/>
            </a:xfrm>
          </p:grpSpPr>
          <p:sp>
            <p:nvSpPr>
              <p:cNvPr id="6819" name="Google Shape;6819;p40"/>
              <p:cNvSpPr/>
              <p:nvPr/>
            </p:nvSpPr>
            <p:spPr>
              <a:xfrm>
                <a:off x="3053396" y="4304255"/>
                <a:ext cx="596988" cy="418253"/>
              </a:xfrm>
              <a:custGeom>
                <a:avLst/>
                <a:gdLst/>
                <a:ahLst/>
                <a:cxnLst/>
                <a:rect l="l" t="t" r="r" b="b"/>
                <a:pathLst>
                  <a:path w="1036" h="675" extrusionOk="0">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6820" name="Google Shape;6820;p40"/>
              <p:cNvSpPr txBox="1"/>
              <p:nvPr/>
            </p:nvSpPr>
            <p:spPr>
              <a:xfrm>
                <a:off x="3118029" y="4323258"/>
                <a:ext cx="583789" cy="35308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access</a:t>
                </a:r>
                <a:endParaRPr/>
              </a:p>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net</a:t>
                </a:r>
                <a:endParaRPr/>
              </a:p>
            </p:txBody>
          </p:sp>
        </p:grpSp>
        <p:grpSp>
          <p:nvGrpSpPr>
            <p:cNvPr id="6821" name="Google Shape;6821;p40"/>
            <p:cNvGrpSpPr/>
            <p:nvPr/>
          </p:nvGrpSpPr>
          <p:grpSpPr>
            <a:xfrm>
              <a:off x="945196" y="5409155"/>
              <a:ext cx="648422" cy="418253"/>
              <a:chOff x="3053396" y="4304255"/>
              <a:chExt cx="648422" cy="418253"/>
            </a:xfrm>
          </p:grpSpPr>
          <p:sp>
            <p:nvSpPr>
              <p:cNvPr id="6822" name="Google Shape;6822;p40"/>
              <p:cNvSpPr/>
              <p:nvPr/>
            </p:nvSpPr>
            <p:spPr>
              <a:xfrm>
                <a:off x="3053396" y="4304255"/>
                <a:ext cx="596988" cy="418253"/>
              </a:xfrm>
              <a:custGeom>
                <a:avLst/>
                <a:gdLst/>
                <a:ahLst/>
                <a:cxnLst/>
                <a:rect l="l" t="t" r="r" b="b"/>
                <a:pathLst>
                  <a:path w="1036" h="675" extrusionOk="0">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6823" name="Google Shape;6823;p40"/>
              <p:cNvSpPr txBox="1"/>
              <p:nvPr/>
            </p:nvSpPr>
            <p:spPr>
              <a:xfrm>
                <a:off x="3118029" y="4323258"/>
                <a:ext cx="583789" cy="35308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access</a:t>
                </a:r>
                <a:endParaRPr/>
              </a:p>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net</a:t>
                </a:r>
                <a:endParaRPr/>
              </a:p>
            </p:txBody>
          </p:sp>
        </p:grpSp>
        <p:grpSp>
          <p:nvGrpSpPr>
            <p:cNvPr id="6824" name="Google Shape;6824;p40"/>
            <p:cNvGrpSpPr/>
            <p:nvPr/>
          </p:nvGrpSpPr>
          <p:grpSpPr>
            <a:xfrm>
              <a:off x="526096" y="4786855"/>
              <a:ext cx="648422" cy="418253"/>
              <a:chOff x="3053396" y="4304255"/>
              <a:chExt cx="648422" cy="418253"/>
            </a:xfrm>
          </p:grpSpPr>
          <p:sp>
            <p:nvSpPr>
              <p:cNvPr id="6825" name="Google Shape;6825;p40"/>
              <p:cNvSpPr/>
              <p:nvPr/>
            </p:nvSpPr>
            <p:spPr>
              <a:xfrm>
                <a:off x="3053396" y="4304255"/>
                <a:ext cx="596988" cy="418253"/>
              </a:xfrm>
              <a:custGeom>
                <a:avLst/>
                <a:gdLst/>
                <a:ahLst/>
                <a:cxnLst/>
                <a:rect l="l" t="t" r="r" b="b"/>
                <a:pathLst>
                  <a:path w="1036" h="675" extrusionOk="0">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6826" name="Google Shape;6826;p40"/>
              <p:cNvSpPr txBox="1"/>
              <p:nvPr/>
            </p:nvSpPr>
            <p:spPr>
              <a:xfrm>
                <a:off x="3118029" y="4323258"/>
                <a:ext cx="583789" cy="35308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access</a:t>
                </a:r>
                <a:endParaRPr/>
              </a:p>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net</a:t>
                </a:r>
                <a:endParaRPr/>
              </a:p>
            </p:txBody>
          </p:sp>
        </p:grpSp>
        <p:grpSp>
          <p:nvGrpSpPr>
            <p:cNvPr id="6827" name="Google Shape;6827;p40"/>
            <p:cNvGrpSpPr/>
            <p:nvPr/>
          </p:nvGrpSpPr>
          <p:grpSpPr>
            <a:xfrm>
              <a:off x="297496" y="4126455"/>
              <a:ext cx="648422" cy="418253"/>
              <a:chOff x="3053396" y="4304255"/>
              <a:chExt cx="648422" cy="418253"/>
            </a:xfrm>
          </p:grpSpPr>
          <p:sp>
            <p:nvSpPr>
              <p:cNvPr id="6828" name="Google Shape;6828;p40"/>
              <p:cNvSpPr/>
              <p:nvPr/>
            </p:nvSpPr>
            <p:spPr>
              <a:xfrm>
                <a:off x="3053396" y="4304255"/>
                <a:ext cx="596988" cy="418253"/>
              </a:xfrm>
              <a:custGeom>
                <a:avLst/>
                <a:gdLst/>
                <a:ahLst/>
                <a:cxnLst/>
                <a:rect l="l" t="t" r="r" b="b"/>
                <a:pathLst>
                  <a:path w="1036" h="675" extrusionOk="0">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6829" name="Google Shape;6829;p40"/>
              <p:cNvSpPr txBox="1"/>
              <p:nvPr/>
            </p:nvSpPr>
            <p:spPr>
              <a:xfrm>
                <a:off x="3118029" y="4323258"/>
                <a:ext cx="583789" cy="35308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access</a:t>
                </a:r>
                <a:endParaRPr/>
              </a:p>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net</a:t>
                </a:r>
                <a:endParaRPr/>
              </a:p>
            </p:txBody>
          </p:sp>
        </p:grpSp>
        <p:grpSp>
          <p:nvGrpSpPr>
            <p:cNvPr id="6830" name="Google Shape;6830;p40"/>
            <p:cNvGrpSpPr/>
            <p:nvPr/>
          </p:nvGrpSpPr>
          <p:grpSpPr>
            <a:xfrm>
              <a:off x="6787196" y="2983455"/>
              <a:ext cx="648422" cy="418253"/>
              <a:chOff x="3053396" y="4304255"/>
              <a:chExt cx="648422" cy="418253"/>
            </a:xfrm>
          </p:grpSpPr>
          <p:sp>
            <p:nvSpPr>
              <p:cNvPr id="6831" name="Google Shape;6831;p40"/>
              <p:cNvSpPr/>
              <p:nvPr/>
            </p:nvSpPr>
            <p:spPr>
              <a:xfrm>
                <a:off x="3053396" y="4304255"/>
                <a:ext cx="596988" cy="418253"/>
              </a:xfrm>
              <a:custGeom>
                <a:avLst/>
                <a:gdLst/>
                <a:ahLst/>
                <a:cxnLst/>
                <a:rect l="l" t="t" r="r" b="b"/>
                <a:pathLst>
                  <a:path w="1036" h="675" extrusionOk="0">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6832" name="Google Shape;6832;p40"/>
              <p:cNvSpPr txBox="1"/>
              <p:nvPr/>
            </p:nvSpPr>
            <p:spPr>
              <a:xfrm>
                <a:off x="3118029" y="4323258"/>
                <a:ext cx="583789" cy="35308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access</a:t>
                </a:r>
                <a:endParaRPr/>
              </a:p>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net</a:t>
                </a:r>
                <a:endParaRPr/>
              </a:p>
            </p:txBody>
          </p:sp>
        </p:grpSp>
        <p:grpSp>
          <p:nvGrpSpPr>
            <p:cNvPr id="6833" name="Google Shape;6833;p40"/>
            <p:cNvGrpSpPr/>
            <p:nvPr/>
          </p:nvGrpSpPr>
          <p:grpSpPr>
            <a:xfrm>
              <a:off x="3129596" y="2056355"/>
              <a:ext cx="648422" cy="418253"/>
              <a:chOff x="3053396" y="4304255"/>
              <a:chExt cx="648422" cy="418253"/>
            </a:xfrm>
          </p:grpSpPr>
          <p:sp>
            <p:nvSpPr>
              <p:cNvPr id="6834" name="Google Shape;6834;p40"/>
              <p:cNvSpPr/>
              <p:nvPr/>
            </p:nvSpPr>
            <p:spPr>
              <a:xfrm>
                <a:off x="3053396" y="4304255"/>
                <a:ext cx="596988" cy="418253"/>
              </a:xfrm>
              <a:custGeom>
                <a:avLst/>
                <a:gdLst/>
                <a:ahLst/>
                <a:cxnLst/>
                <a:rect l="l" t="t" r="r" b="b"/>
                <a:pathLst>
                  <a:path w="1036" h="675" extrusionOk="0">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6835" name="Google Shape;6835;p40"/>
              <p:cNvSpPr txBox="1"/>
              <p:nvPr/>
            </p:nvSpPr>
            <p:spPr>
              <a:xfrm>
                <a:off x="3118029" y="4323258"/>
                <a:ext cx="583789" cy="35308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access</a:t>
                </a:r>
                <a:endParaRPr/>
              </a:p>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net</a:t>
                </a:r>
                <a:endParaRPr/>
              </a:p>
            </p:txBody>
          </p:sp>
        </p:grpSp>
        <p:grpSp>
          <p:nvGrpSpPr>
            <p:cNvPr id="6836" name="Google Shape;6836;p40"/>
            <p:cNvGrpSpPr/>
            <p:nvPr/>
          </p:nvGrpSpPr>
          <p:grpSpPr>
            <a:xfrm>
              <a:off x="754696" y="2704055"/>
              <a:ext cx="648422" cy="418253"/>
              <a:chOff x="3053396" y="4304255"/>
              <a:chExt cx="648422" cy="418253"/>
            </a:xfrm>
          </p:grpSpPr>
          <p:sp>
            <p:nvSpPr>
              <p:cNvPr id="6837" name="Google Shape;6837;p40"/>
              <p:cNvSpPr/>
              <p:nvPr/>
            </p:nvSpPr>
            <p:spPr>
              <a:xfrm>
                <a:off x="3053396" y="4304255"/>
                <a:ext cx="596988" cy="418253"/>
              </a:xfrm>
              <a:custGeom>
                <a:avLst/>
                <a:gdLst/>
                <a:ahLst/>
                <a:cxnLst/>
                <a:rect l="l" t="t" r="r" b="b"/>
                <a:pathLst>
                  <a:path w="1036" h="675" extrusionOk="0">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6838" name="Google Shape;6838;p40"/>
              <p:cNvSpPr txBox="1"/>
              <p:nvPr/>
            </p:nvSpPr>
            <p:spPr>
              <a:xfrm>
                <a:off x="3118029" y="4323258"/>
                <a:ext cx="583789" cy="35308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access</a:t>
                </a:r>
                <a:endParaRPr/>
              </a:p>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net</a:t>
                </a:r>
                <a:endParaRPr/>
              </a:p>
            </p:txBody>
          </p:sp>
        </p:grpSp>
        <p:grpSp>
          <p:nvGrpSpPr>
            <p:cNvPr id="6839" name="Google Shape;6839;p40"/>
            <p:cNvGrpSpPr/>
            <p:nvPr/>
          </p:nvGrpSpPr>
          <p:grpSpPr>
            <a:xfrm>
              <a:off x="4043996" y="2030955"/>
              <a:ext cx="648422" cy="418253"/>
              <a:chOff x="3053396" y="4304255"/>
              <a:chExt cx="648422" cy="418253"/>
            </a:xfrm>
          </p:grpSpPr>
          <p:sp>
            <p:nvSpPr>
              <p:cNvPr id="6840" name="Google Shape;6840;p40"/>
              <p:cNvSpPr/>
              <p:nvPr/>
            </p:nvSpPr>
            <p:spPr>
              <a:xfrm>
                <a:off x="3053396" y="4304255"/>
                <a:ext cx="596988" cy="418253"/>
              </a:xfrm>
              <a:custGeom>
                <a:avLst/>
                <a:gdLst/>
                <a:ahLst/>
                <a:cxnLst/>
                <a:rect l="l" t="t" r="r" b="b"/>
                <a:pathLst>
                  <a:path w="1036" h="675" extrusionOk="0">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6841" name="Google Shape;6841;p40"/>
              <p:cNvSpPr txBox="1"/>
              <p:nvPr/>
            </p:nvSpPr>
            <p:spPr>
              <a:xfrm>
                <a:off x="3118029" y="4323258"/>
                <a:ext cx="583789" cy="35308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access</a:t>
                </a:r>
                <a:endParaRPr/>
              </a:p>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net</a:t>
                </a:r>
                <a:endParaRPr/>
              </a:p>
            </p:txBody>
          </p:sp>
        </p:grpSp>
        <p:grpSp>
          <p:nvGrpSpPr>
            <p:cNvPr id="6842" name="Google Shape;6842;p40"/>
            <p:cNvGrpSpPr/>
            <p:nvPr/>
          </p:nvGrpSpPr>
          <p:grpSpPr>
            <a:xfrm>
              <a:off x="7104696" y="5663155"/>
              <a:ext cx="648422" cy="418253"/>
              <a:chOff x="3053396" y="4304255"/>
              <a:chExt cx="648422" cy="418253"/>
            </a:xfrm>
          </p:grpSpPr>
          <p:sp>
            <p:nvSpPr>
              <p:cNvPr id="6843" name="Google Shape;6843;p40"/>
              <p:cNvSpPr/>
              <p:nvPr/>
            </p:nvSpPr>
            <p:spPr>
              <a:xfrm>
                <a:off x="3053396" y="4304255"/>
                <a:ext cx="596988" cy="418253"/>
              </a:xfrm>
              <a:custGeom>
                <a:avLst/>
                <a:gdLst/>
                <a:ahLst/>
                <a:cxnLst/>
                <a:rect l="l" t="t" r="r" b="b"/>
                <a:pathLst>
                  <a:path w="1036" h="675" extrusionOk="0">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6844" name="Google Shape;6844;p40"/>
              <p:cNvSpPr txBox="1"/>
              <p:nvPr/>
            </p:nvSpPr>
            <p:spPr>
              <a:xfrm>
                <a:off x="3118029" y="4323258"/>
                <a:ext cx="583789" cy="35308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access</a:t>
                </a:r>
                <a:endParaRPr/>
              </a:p>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net</a:t>
                </a:r>
                <a:endParaRPr/>
              </a:p>
            </p:txBody>
          </p:sp>
        </p:grpSp>
        <p:grpSp>
          <p:nvGrpSpPr>
            <p:cNvPr id="6845" name="Google Shape;6845;p40"/>
            <p:cNvGrpSpPr/>
            <p:nvPr/>
          </p:nvGrpSpPr>
          <p:grpSpPr>
            <a:xfrm>
              <a:off x="7942896" y="5015455"/>
              <a:ext cx="648422" cy="418253"/>
              <a:chOff x="3053396" y="4304255"/>
              <a:chExt cx="648422" cy="418253"/>
            </a:xfrm>
          </p:grpSpPr>
          <p:sp>
            <p:nvSpPr>
              <p:cNvPr id="6846" name="Google Shape;6846;p40"/>
              <p:cNvSpPr/>
              <p:nvPr/>
            </p:nvSpPr>
            <p:spPr>
              <a:xfrm>
                <a:off x="3053396" y="4304255"/>
                <a:ext cx="596988" cy="418253"/>
              </a:xfrm>
              <a:custGeom>
                <a:avLst/>
                <a:gdLst/>
                <a:ahLst/>
                <a:cxnLst/>
                <a:rect l="l" t="t" r="r" b="b"/>
                <a:pathLst>
                  <a:path w="1036" h="675" extrusionOk="0">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6847" name="Google Shape;6847;p40"/>
              <p:cNvSpPr txBox="1"/>
              <p:nvPr/>
            </p:nvSpPr>
            <p:spPr>
              <a:xfrm>
                <a:off x="3118029" y="4323258"/>
                <a:ext cx="583789" cy="35308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access</a:t>
                </a:r>
                <a:endParaRPr/>
              </a:p>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net</a:t>
                </a:r>
                <a:endParaRPr/>
              </a:p>
            </p:txBody>
          </p:sp>
        </p:grpSp>
        <p:grpSp>
          <p:nvGrpSpPr>
            <p:cNvPr id="6848" name="Google Shape;6848;p40"/>
            <p:cNvGrpSpPr/>
            <p:nvPr/>
          </p:nvGrpSpPr>
          <p:grpSpPr>
            <a:xfrm>
              <a:off x="7714296" y="4101055"/>
              <a:ext cx="648422" cy="418253"/>
              <a:chOff x="3053396" y="4304255"/>
              <a:chExt cx="648422" cy="418253"/>
            </a:xfrm>
          </p:grpSpPr>
          <p:sp>
            <p:nvSpPr>
              <p:cNvPr id="6849" name="Google Shape;6849;p40"/>
              <p:cNvSpPr/>
              <p:nvPr/>
            </p:nvSpPr>
            <p:spPr>
              <a:xfrm>
                <a:off x="3053396" y="4304255"/>
                <a:ext cx="596988" cy="418253"/>
              </a:xfrm>
              <a:custGeom>
                <a:avLst/>
                <a:gdLst/>
                <a:ahLst/>
                <a:cxnLst/>
                <a:rect l="l" t="t" r="r" b="b"/>
                <a:pathLst>
                  <a:path w="1036" h="675" extrusionOk="0">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6850" name="Google Shape;6850;p40"/>
              <p:cNvSpPr txBox="1"/>
              <p:nvPr/>
            </p:nvSpPr>
            <p:spPr>
              <a:xfrm>
                <a:off x="3118029" y="4323258"/>
                <a:ext cx="583789" cy="35308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access</a:t>
                </a:r>
                <a:endParaRPr/>
              </a:p>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net</a:t>
                </a:r>
                <a:endParaRPr/>
              </a:p>
            </p:txBody>
          </p:sp>
        </p:grpSp>
        <p:grpSp>
          <p:nvGrpSpPr>
            <p:cNvPr id="6851" name="Google Shape;6851;p40"/>
            <p:cNvGrpSpPr/>
            <p:nvPr/>
          </p:nvGrpSpPr>
          <p:grpSpPr>
            <a:xfrm>
              <a:off x="4869496" y="5904455"/>
              <a:ext cx="648422" cy="418253"/>
              <a:chOff x="3053396" y="4304255"/>
              <a:chExt cx="648422" cy="418253"/>
            </a:xfrm>
          </p:grpSpPr>
          <p:sp>
            <p:nvSpPr>
              <p:cNvPr id="6852" name="Google Shape;6852;p40"/>
              <p:cNvSpPr/>
              <p:nvPr/>
            </p:nvSpPr>
            <p:spPr>
              <a:xfrm>
                <a:off x="3053396" y="4304255"/>
                <a:ext cx="596988" cy="418253"/>
              </a:xfrm>
              <a:custGeom>
                <a:avLst/>
                <a:gdLst/>
                <a:ahLst/>
                <a:cxnLst/>
                <a:rect l="l" t="t" r="r" b="b"/>
                <a:pathLst>
                  <a:path w="1036" h="675" extrusionOk="0">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6853" name="Google Shape;6853;p40"/>
              <p:cNvSpPr txBox="1"/>
              <p:nvPr/>
            </p:nvSpPr>
            <p:spPr>
              <a:xfrm>
                <a:off x="3118029" y="4323258"/>
                <a:ext cx="583789" cy="35308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access</a:t>
                </a:r>
                <a:endParaRPr/>
              </a:p>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net</a:t>
                </a:r>
                <a:endParaRPr/>
              </a:p>
            </p:txBody>
          </p:sp>
        </p:grpSp>
        <p:grpSp>
          <p:nvGrpSpPr>
            <p:cNvPr id="6854" name="Google Shape;6854;p40"/>
            <p:cNvGrpSpPr/>
            <p:nvPr/>
          </p:nvGrpSpPr>
          <p:grpSpPr>
            <a:xfrm>
              <a:off x="3955096" y="6044155"/>
              <a:ext cx="648422" cy="418253"/>
              <a:chOff x="3053396" y="4304255"/>
              <a:chExt cx="648422" cy="418253"/>
            </a:xfrm>
          </p:grpSpPr>
          <p:sp>
            <p:nvSpPr>
              <p:cNvPr id="6855" name="Google Shape;6855;p40"/>
              <p:cNvSpPr/>
              <p:nvPr/>
            </p:nvSpPr>
            <p:spPr>
              <a:xfrm>
                <a:off x="3053396" y="4304255"/>
                <a:ext cx="596988" cy="418253"/>
              </a:xfrm>
              <a:custGeom>
                <a:avLst/>
                <a:gdLst/>
                <a:ahLst/>
                <a:cxnLst/>
                <a:rect l="l" t="t" r="r" b="b"/>
                <a:pathLst>
                  <a:path w="1036" h="675" extrusionOk="0">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6856" name="Google Shape;6856;p40"/>
              <p:cNvSpPr txBox="1"/>
              <p:nvPr/>
            </p:nvSpPr>
            <p:spPr>
              <a:xfrm>
                <a:off x="3118029" y="4323258"/>
                <a:ext cx="583789" cy="35308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access</a:t>
                </a:r>
                <a:endParaRPr/>
              </a:p>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net</a:t>
                </a:r>
                <a:endParaRPr/>
              </a:p>
            </p:txBody>
          </p:sp>
        </p:grpSp>
        <p:grpSp>
          <p:nvGrpSpPr>
            <p:cNvPr id="6857" name="Google Shape;6857;p40"/>
            <p:cNvGrpSpPr/>
            <p:nvPr/>
          </p:nvGrpSpPr>
          <p:grpSpPr>
            <a:xfrm>
              <a:off x="2735896" y="5891755"/>
              <a:ext cx="648422" cy="418253"/>
              <a:chOff x="3053396" y="4304255"/>
              <a:chExt cx="648422" cy="418253"/>
            </a:xfrm>
          </p:grpSpPr>
          <p:sp>
            <p:nvSpPr>
              <p:cNvPr id="6858" name="Google Shape;6858;p40"/>
              <p:cNvSpPr/>
              <p:nvPr/>
            </p:nvSpPr>
            <p:spPr>
              <a:xfrm>
                <a:off x="3053396" y="4304255"/>
                <a:ext cx="596988" cy="418253"/>
              </a:xfrm>
              <a:custGeom>
                <a:avLst/>
                <a:gdLst/>
                <a:ahLst/>
                <a:cxnLst/>
                <a:rect l="l" t="t" r="r" b="b"/>
                <a:pathLst>
                  <a:path w="1036" h="675" extrusionOk="0">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6859" name="Google Shape;6859;p40"/>
              <p:cNvSpPr txBox="1"/>
              <p:nvPr/>
            </p:nvSpPr>
            <p:spPr>
              <a:xfrm>
                <a:off x="3118029" y="4323258"/>
                <a:ext cx="583789" cy="35308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access</a:t>
                </a:r>
                <a:endParaRPr/>
              </a:p>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net</a:t>
                </a:r>
                <a:endParaRPr/>
              </a:p>
            </p:txBody>
          </p:sp>
        </p:grpSp>
        <p:sp>
          <p:nvSpPr>
            <p:cNvPr id="6860" name="Google Shape;6860;p40"/>
            <p:cNvSpPr txBox="1"/>
            <p:nvPr/>
          </p:nvSpPr>
          <p:spPr>
            <a:xfrm rot="1053502">
              <a:off x="5143500" y="1955800"/>
              <a:ext cx="543739"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FF"/>
                </a:buClr>
                <a:buSzPts val="2800"/>
                <a:buFont typeface="Arial"/>
                <a:buNone/>
              </a:pPr>
              <a:r>
                <a:rPr lang="en-US" sz="2800" b="0" i="0" u="none" strike="noStrike" cap="none">
                  <a:solidFill>
                    <a:srgbClr val="0000FF"/>
                  </a:solidFill>
                  <a:latin typeface="Arial"/>
                  <a:ea typeface="Arial"/>
                  <a:cs typeface="Arial"/>
                  <a:sym typeface="Arial"/>
                </a:rPr>
                <a:t>…</a:t>
              </a:r>
              <a:endParaRPr/>
            </a:p>
          </p:txBody>
        </p:sp>
        <p:sp>
          <p:nvSpPr>
            <p:cNvPr id="6861" name="Google Shape;6861;p40"/>
            <p:cNvSpPr txBox="1"/>
            <p:nvPr/>
          </p:nvSpPr>
          <p:spPr>
            <a:xfrm rot="2829263">
              <a:off x="7429500" y="3429000"/>
              <a:ext cx="543739"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FF"/>
                </a:buClr>
                <a:buSzPts val="2800"/>
                <a:buFont typeface="Arial"/>
                <a:buNone/>
              </a:pPr>
              <a:r>
                <a:rPr lang="en-US" sz="2800" b="0" i="0" u="none" strike="noStrike" cap="none">
                  <a:solidFill>
                    <a:srgbClr val="0000FF"/>
                  </a:solidFill>
                  <a:latin typeface="Arial"/>
                  <a:ea typeface="Arial"/>
                  <a:cs typeface="Arial"/>
                  <a:sym typeface="Arial"/>
                </a:rPr>
                <a:t>…</a:t>
              </a:r>
              <a:endParaRPr/>
            </a:p>
          </p:txBody>
        </p:sp>
        <p:sp>
          <p:nvSpPr>
            <p:cNvPr id="6862" name="Google Shape;6862;p40"/>
            <p:cNvSpPr txBox="1"/>
            <p:nvPr/>
          </p:nvSpPr>
          <p:spPr>
            <a:xfrm rot="9845918">
              <a:off x="6098241" y="5942112"/>
              <a:ext cx="543739"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FF"/>
                </a:buClr>
                <a:buSzPts val="2800"/>
                <a:buFont typeface="Arial"/>
                <a:buNone/>
              </a:pPr>
              <a:r>
                <a:rPr lang="en-US" sz="2800" b="0" i="0" u="none" strike="noStrike" cap="none">
                  <a:solidFill>
                    <a:srgbClr val="0000FF"/>
                  </a:solidFill>
                  <a:latin typeface="Arial"/>
                  <a:ea typeface="Arial"/>
                  <a:cs typeface="Arial"/>
                  <a:sym typeface="Arial"/>
                </a:rPr>
                <a:t>…</a:t>
              </a:r>
              <a:endParaRPr/>
            </a:p>
          </p:txBody>
        </p:sp>
        <p:sp>
          <p:nvSpPr>
            <p:cNvPr id="6863" name="Google Shape;6863;p40"/>
            <p:cNvSpPr txBox="1"/>
            <p:nvPr/>
          </p:nvSpPr>
          <p:spPr>
            <a:xfrm rot="-9948738">
              <a:off x="1730786" y="5845469"/>
              <a:ext cx="543739"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FF"/>
                </a:buClr>
                <a:buSzPts val="2800"/>
                <a:buFont typeface="Arial"/>
                <a:buNone/>
              </a:pPr>
              <a:r>
                <a:rPr lang="en-US" sz="2800" b="0" i="0" u="none" strike="noStrike" cap="none">
                  <a:solidFill>
                    <a:srgbClr val="0000FF"/>
                  </a:solidFill>
                  <a:latin typeface="Arial"/>
                  <a:ea typeface="Arial"/>
                  <a:cs typeface="Arial"/>
                  <a:sym typeface="Arial"/>
                </a:rPr>
                <a:t>…</a:t>
              </a:r>
              <a:endParaRPr/>
            </a:p>
          </p:txBody>
        </p:sp>
        <p:sp>
          <p:nvSpPr>
            <p:cNvPr id="6864" name="Google Shape;6864;p40"/>
            <p:cNvSpPr txBox="1"/>
            <p:nvPr/>
          </p:nvSpPr>
          <p:spPr>
            <a:xfrm rot="-4992697">
              <a:off x="144631" y="3539025"/>
              <a:ext cx="543739"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FF"/>
                </a:buClr>
                <a:buSzPts val="2800"/>
                <a:buFont typeface="Arial"/>
                <a:buNone/>
              </a:pPr>
              <a:r>
                <a:rPr lang="en-US" sz="2800" b="0" i="0" u="none" strike="noStrike" cap="none">
                  <a:solidFill>
                    <a:srgbClr val="0000FF"/>
                  </a:solidFill>
                  <a:latin typeface="Arial"/>
                  <a:ea typeface="Arial"/>
                  <a:cs typeface="Arial"/>
                  <a:sym typeface="Arial"/>
                </a:rPr>
                <a:t>…</a:t>
              </a:r>
              <a:endParaRPr/>
            </a:p>
          </p:txBody>
        </p:sp>
        <p:sp>
          <p:nvSpPr>
            <p:cNvPr id="6865" name="Google Shape;6865;p40"/>
            <p:cNvSpPr txBox="1"/>
            <p:nvPr/>
          </p:nvSpPr>
          <p:spPr>
            <a:xfrm rot="-1017263">
              <a:off x="2330376" y="1905681"/>
              <a:ext cx="543739"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FF"/>
                </a:buClr>
                <a:buSzPts val="2800"/>
                <a:buFont typeface="Arial"/>
                <a:buNone/>
              </a:pPr>
              <a:r>
                <a:rPr lang="en-US" sz="2800" b="0" i="0" u="none" strike="noStrike" cap="none">
                  <a:solidFill>
                    <a:srgbClr val="0000FF"/>
                  </a:solidFill>
                  <a:latin typeface="Arial"/>
                  <a:ea typeface="Arial"/>
                  <a:cs typeface="Arial"/>
                  <a:sym typeface="Arial"/>
                </a:rPr>
                <a:t>…</a:t>
              </a:r>
              <a:endParaRPr/>
            </a:p>
          </p:txBody>
        </p:sp>
      </p:grpSp>
      <p:sp>
        <p:nvSpPr>
          <p:cNvPr id="6866" name="Google Shape;6866;p40"/>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Introduction: 1-</a:t>
            </a:r>
            <a:fld id="{00000000-1234-1234-1234-123412341234}" type="slidenum">
              <a:rPr lang="en-US"/>
              <a:t>41</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719"/>
                                        </p:tgtEl>
                                        <p:attrNameLst>
                                          <p:attrName>style.visibility</p:attrName>
                                        </p:attrNameLst>
                                      </p:cBhvr>
                                      <p:to>
                                        <p:strVal val="visible"/>
                                      </p:to>
                                    </p:set>
                                    <p:animEffect transition="in" filter="fade">
                                      <p:cBhvr>
                                        <p:cTn id="7" dur="500"/>
                                        <p:tgtEl>
                                          <p:spTgt spid="67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6871"/>
        <p:cNvGrpSpPr/>
        <p:nvPr/>
      </p:nvGrpSpPr>
      <p:grpSpPr>
        <a:xfrm>
          <a:off x="0" y="0"/>
          <a:ext cx="0" cy="0"/>
          <a:chOff x="0" y="0"/>
          <a:chExt cx="0" cy="0"/>
        </a:xfrm>
      </p:grpSpPr>
      <p:sp>
        <p:nvSpPr>
          <p:cNvPr id="6872" name="Google Shape;6872;p41"/>
          <p:cNvSpPr/>
          <p:nvPr/>
        </p:nvSpPr>
        <p:spPr>
          <a:xfrm>
            <a:off x="2884400" y="2782791"/>
            <a:ext cx="3475038" cy="1381125"/>
          </a:xfrm>
          <a:prstGeom prst="ellipse">
            <a:avLst/>
          </a:prstGeom>
          <a:solidFill>
            <a:srgbClr val="3C6CD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Arial"/>
              <a:ea typeface="Arial"/>
              <a:cs typeface="Arial"/>
              <a:sym typeface="Arial"/>
            </a:endParaRPr>
          </a:p>
        </p:txBody>
      </p:sp>
      <p:cxnSp>
        <p:nvCxnSpPr>
          <p:cNvPr id="6873" name="Google Shape;6873;p41"/>
          <p:cNvCxnSpPr/>
          <p:nvPr/>
        </p:nvCxnSpPr>
        <p:spPr>
          <a:xfrm>
            <a:off x="4108363" y="3025678"/>
            <a:ext cx="1146175" cy="73025"/>
          </a:xfrm>
          <a:prstGeom prst="straightConnector1">
            <a:avLst/>
          </a:prstGeom>
          <a:noFill/>
          <a:ln w="15875" cap="flat" cmpd="sng">
            <a:solidFill>
              <a:srgbClr val="000000"/>
            </a:solidFill>
            <a:prstDash val="solid"/>
            <a:round/>
            <a:headEnd type="none" w="med" len="med"/>
            <a:tailEnd type="none" w="med" len="med"/>
          </a:ln>
        </p:spPr>
      </p:cxnSp>
      <p:cxnSp>
        <p:nvCxnSpPr>
          <p:cNvPr id="6874" name="Google Shape;6874;p41"/>
          <p:cNvCxnSpPr/>
          <p:nvPr/>
        </p:nvCxnSpPr>
        <p:spPr>
          <a:xfrm>
            <a:off x="4702088" y="3325716"/>
            <a:ext cx="130175" cy="84137"/>
          </a:xfrm>
          <a:prstGeom prst="straightConnector1">
            <a:avLst/>
          </a:prstGeom>
          <a:noFill/>
          <a:ln w="15875" cap="flat" cmpd="sng">
            <a:solidFill>
              <a:srgbClr val="000000"/>
            </a:solidFill>
            <a:prstDash val="solid"/>
            <a:round/>
            <a:headEnd type="none" w="med" len="med"/>
            <a:tailEnd type="none" w="med" len="med"/>
          </a:ln>
        </p:spPr>
      </p:cxnSp>
      <p:cxnSp>
        <p:nvCxnSpPr>
          <p:cNvPr id="6875" name="Google Shape;6875;p41"/>
          <p:cNvCxnSpPr/>
          <p:nvPr/>
        </p:nvCxnSpPr>
        <p:spPr>
          <a:xfrm rot="10800000" flipH="1">
            <a:off x="4486188" y="3530503"/>
            <a:ext cx="263525" cy="46038"/>
          </a:xfrm>
          <a:prstGeom prst="straightConnector1">
            <a:avLst/>
          </a:prstGeom>
          <a:noFill/>
          <a:ln w="15875" cap="flat" cmpd="sng">
            <a:solidFill>
              <a:srgbClr val="000000"/>
            </a:solidFill>
            <a:prstDash val="solid"/>
            <a:round/>
            <a:headEnd type="none" w="med" len="med"/>
            <a:tailEnd type="none" w="med" len="med"/>
          </a:ln>
        </p:spPr>
      </p:cxnSp>
      <p:cxnSp>
        <p:nvCxnSpPr>
          <p:cNvPr id="6876" name="Google Shape;6876;p41"/>
          <p:cNvCxnSpPr/>
          <p:nvPr/>
        </p:nvCxnSpPr>
        <p:spPr>
          <a:xfrm rot="10800000" flipH="1">
            <a:off x="4165513" y="3354291"/>
            <a:ext cx="209550" cy="109537"/>
          </a:xfrm>
          <a:prstGeom prst="straightConnector1">
            <a:avLst/>
          </a:prstGeom>
          <a:noFill/>
          <a:ln w="15875" cap="flat" cmpd="sng">
            <a:solidFill>
              <a:srgbClr val="000000"/>
            </a:solidFill>
            <a:prstDash val="solid"/>
            <a:round/>
            <a:headEnd type="none" w="med" len="med"/>
            <a:tailEnd type="none" w="med" len="med"/>
          </a:ln>
        </p:spPr>
      </p:cxnSp>
      <p:cxnSp>
        <p:nvCxnSpPr>
          <p:cNvPr id="6877" name="Google Shape;6877;p41"/>
          <p:cNvCxnSpPr/>
          <p:nvPr/>
        </p:nvCxnSpPr>
        <p:spPr>
          <a:xfrm rot="10800000" flipH="1">
            <a:off x="3827375" y="3654328"/>
            <a:ext cx="222250" cy="98425"/>
          </a:xfrm>
          <a:prstGeom prst="straightConnector1">
            <a:avLst/>
          </a:prstGeom>
          <a:noFill/>
          <a:ln w="15875" cap="flat" cmpd="sng">
            <a:solidFill>
              <a:srgbClr val="000000"/>
            </a:solidFill>
            <a:prstDash val="solid"/>
            <a:round/>
            <a:headEnd type="none" w="med" len="med"/>
            <a:tailEnd type="none" w="med" len="med"/>
          </a:ln>
        </p:spPr>
      </p:cxnSp>
      <p:cxnSp>
        <p:nvCxnSpPr>
          <p:cNvPr id="6878" name="Google Shape;6878;p41"/>
          <p:cNvCxnSpPr/>
          <p:nvPr/>
        </p:nvCxnSpPr>
        <p:spPr>
          <a:xfrm rot="10800000" flipH="1">
            <a:off x="4719550" y="3579716"/>
            <a:ext cx="273050" cy="254000"/>
          </a:xfrm>
          <a:prstGeom prst="straightConnector1">
            <a:avLst/>
          </a:prstGeom>
          <a:noFill/>
          <a:ln w="15875" cap="flat" cmpd="sng">
            <a:solidFill>
              <a:srgbClr val="000000"/>
            </a:solidFill>
            <a:prstDash val="solid"/>
            <a:round/>
            <a:headEnd type="none" w="med" len="med"/>
            <a:tailEnd type="none" w="med" len="med"/>
          </a:ln>
        </p:spPr>
      </p:cxnSp>
      <p:cxnSp>
        <p:nvCxnSpPr>
          <p:cNvPr id="6879" name="Google Shape;6879;p41"/>
          <p:cNvCxnSpPr/>
          <p:nvPr/>
        </p:nvCxnSpPr>
        <p:spPr>
          <a:xfrm rot="10800000">
            <a:off x="5251363" y="3565428"/>
            <a:ext cx="387350" cy="125413"/>
          </a:xfrm>
          <a:prstGeom prst="straightConnector1">
            <a:avLst/>
          </a:prstGeom>
          <a:noFill/>
          <a:ln w="15875" cap="flat" cmpd="sng">
            <a:solidFill>
              <a:srgbClr val="000000"/>
            </a:solidFill>
            <a:prstDash val="solid"/>
            <a:round/>
            <a:headEnd type="none" w="med" len="med"/>
            <a:tailEnd type="none" w="med" len="med"/>
          </a:ln>
        </p:spPr>
      </p:cxnSp>
      <p:cxnSp>
        <p:nvCxnSpPr>
          <p:cNvPr id="6880" name="Google Shape;6880;p41"/>
          <p:cNvCxnSpPr/>
          <p:nvPr/>
        </p:nvCxnSpPr>
        <p:spPr>
          <a:xfrm rot="10800000" flipH="1">
            <a:off x="5237075" y="3216178"/>
            <a:ext cx="307975" cy="198438"/>
          </a:xfrm>
          <a:prstGeom prst="straightConnector1">
            <a:avLst/>
          </a:prstGeom>
          <a:noFill/>
          <a:ln w="15875" cap="flat" cmpd="sng">
            <a:solidFill>
              <a:srgbClr val="000000"/>
            </a:solidFill>
            <a:prstDash val="solid"/>
            <a:round/>
            <a:headEnd type="none" w="med" len="med"/>
            <a:tailEnd type="none" w="med" len="med"/>
          </a:ln>
        </p:spPr>
      </p:cxnSp>
      <p:cxnSp>
        <p:nvCxnSpPr>
          <p:cNvPr id="6881" name="Google Shape;6881;p41"/>
          <p:cNvCxnSpPr/>
          <p:nvPr/>
        </p:nvCxnSpPr>
        <p:spPr>
          <a:xfrm rot="10800000">
            <a:off x="4109950" y="3086003"/>
            <a:ext cx="246063" cy="87313"/>
          </a:xfrm>
          <a:prstGeom prst="straightConnector1">
            <a:avLst/>
          </a:prstGeom>
          <a:noFill/>
          <a:ln w="15875" cap="flat" cmpd="sng">
            <a:solidFill>
              <a:srgbClr val="000000"/>
            </a:solidFill>
            <a:prstDash val="solid"/>
            <a:round/>
            <a:headEnd type="none" w="med" len="med"/>
            <a:tailEnd type="none" w="med" len="med"/>
          </a:ln>
        </p:spPr>
      </p:cxnSp>
      <p:sp>
        <p:nvSpPr>
          <p:cNvPr id="6882" name="Google Shape;6882;p41"/>
          <p:cNvSpPr txBox="1"/>
          <p:nvPr/>
        </p:nvSpPr>
        <p:spPr>
          <a:xfrm>
            <a:off x="3044738" y="3127278"/>
            <a:ext cx="806631"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2400"/>
              <a:buFont typeface="Calibri"/>
              <a:buNone/>
            </a:pPr>
            <a:r>
              <a:rPr lang="en-US" sz="2400" b="0" i="1" u="none" strike="noStrike" cap="none">
                <a:solidFill>
                  <a:srgbClr val="FFFFFF"/>
                </a:solidFill>
                <a:latin typeface="Calibri"/>
                <a:ea typeface="Calibri"/>
                <a:cs typeface="Calibri"/>
                <a:sym typeface="Calibri"/>
              </a:rPr>
              <a:t>ISP A</a:t>
            </a:r>
            <a:endParaRPr/>
          </a:p>
        </p:txBody>
      </p:sp>
      <p:grpSp>
        <p:nvGrpSpPr>
          <p:cNvPr id="6883" name="Google Shape;6883;p41"/>
          <p:cNvGrpSpPr/>
          <p:nvPr/>
        </p:nvGrpSpPr>
        <p:grpSpPr>
          <a:xfrm>
            <a:off x="4779875" y="3395180"/>
            <a:ext cx="541338" cy="223023"/>
            <a:chOff x="7493876" y="2774731"/>
            <a:chExt cx="1481958" cy="894622"/>
          </a:xfrm>
        </p:grpSpPr>
        <p:sp>
          <p:nvSpPr>
            <p:cNvPr id="6884" name="Google Shape;6884;p41"/>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6885" name="Google Shape;6885;p41"/>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6886" name="Google Shape;6886;p41"/>
            <p:cNvGrpSpPr/>
            <p:nvPr/>
          </p:nvGrpSpPr>
          <p:grpSpPr>
            <a:xfrm>
              <a:off x="7713663" y="2848339"/>
              <a:ext cx="1042107" cy="425543"/>
              <a:chOff x="7786941" y="2884917"/>
              <a:chExt cx="897649" cy="353919"/>
            </a:xfrm>
          </p:grpSpPr>
          <p:sp>
            <p:nvSpPr>
              <p:cNvPr id="6887" name="Google Shape;6887;p41"/>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6888" name="Google Shape;6888;p41"/>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6889" name="Google Shape;6889;p41"/>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6890" name="Google Shape;6890;p41"/>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nvGrpSpPr>
          <p:cNvPr id="6891" name="Google Shape;6891;p41"/>
          <p:cNvGrpSpPr/>
          <p:nvPr/>
        </p:nvGrpSpPr>
        <p:grpSpPr>
          <a:xfrm>
            <a:off x="5457737" y="3639654"/>
            <a:ext cx="541338" cy="223023"/>
            <a:chOff x="7493876" y="2774731"/>
            <a:chExt cx="1481958" cy="894622"/>
          </a:xfrm>
        </p:grpSpPr>
        <p:sp>
          <p:nvSpPr>
            <p:cNvPr id="6892" name="Google Shape;6892;p41"/>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6893" name="Google Shape;6893;p41"/>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6894" name="Google Shape;6894;p41"/>
            <p:cNvGrpSpPr/>
            <p:nvPr/>
          </p:nvGrpSpPr>
          <p:grpSpPr>
            <a:xfrm>
              <a:off x="7713663" y="2848339"/>
              <a:ext cx="1042107" cy="425543"/>
              <a:chOff x="7786941" y="2884917"/>
              <a:chExt cx="897649" cy="353919"/>
            </a:xfrm>
          </p:grpSpPr>
          <p:sp>
            <p:nvSpPr>
              <p:cNvPr id="6895" name="Google Shape;6895;p41"/>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6896" name="Google Shape;6896;p41"/>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6897" name="Google Shape;6897;p41"/>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6898" name="Google Shape;6898;p41"/>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nvGrpSpPr>
          <p:cNvPr id="6899" name="Google Shape;6899;p41"/>
          <p:cNvGrpSpPr/>
          <p:nvPr/>
        </p:nvGrpSpPr>
        <p:grpSpPr>
          <a:xfrm>
            <a:off x="4228292" y="3150704"/>
            <a:ext cx="541338" cy="223023"/>
            <a:chOff x="7493876" y="2774731"/>
            <a:chExt cx="1481958" cy="894622"/>
          </a:xfrm>
        </p:grpSpPr>
        <p:sp>
          <p:nvSpPr>
            <p:cNvPr id="6900" name="Google Shape;6900;p41"/>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6901" name="Google Shape;6901;p41"/>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6902" name="Google Shape;6902;p41"/>
            <p:cNvGrpSpPr/>
            <p:nvPr/>
          </p:nvGrpSpPr>
          <p:grpSpPr>
            <a:xfrm>
              <a:off x="7713663" y="2848339"/>
              <a:ext cx="1042107" cy="425543"/>
              <a:chOff x="7786941" y="2884917"/>
              <a:chExt cx="897649" cy="353919"/>
            </a:xfrm>
          </p:grpSpPr>
          <p:sp>
            <p:nvSpPr>
              <p:cNvPr id="6903" name="Google Shape;6903;p41"/>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6904" name="Google Shape;6904;p41"/>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6905" name="Google Shape;6905;p41"/>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6906" name="Google Shape;6906;p41"/>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nvGrpSpPr>
          <p:cNvPr id="6907" name="Google Shape;6907;p41"/>
          <p:cNvGrpSpPr/>
          <p:nvPr/>
        </p:nvGrpSpPr>
        <p:grpSpPr>
          <a:xfrm>
            <a:off x="3972632" y="3451642"/>
            <a:ext cx="541338" cy="223023"/>
            <a:chOff x="7493876" y="2774731"/>
            <a:chExt cx="1481958" cy="894622"/>
          </a:xfrm>
        </p:grpSpPr>
        <p:sp>
          <p:nvSpPr>
            <p:cNvPr id="6908" name="Google Shape;6908;p41"/>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6909" name="Google Shape;6909;p41"/>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6910" name="Google Shape;6910;p41"/>
            <p:cNvGrpSpPr/>
            <p:nvPr/>
          </p:nvGrpSpPr>
          <p:grpSpPr>
            <a:xfrm>
              <a:off x="7713663" y="2848339"/>
              <a:ext cx="1042107" cy="425543"/>
              <a:chOff x="7786941" y="2884917"/>
              <a:chExt cx="897649" cy="353919"/>
            </a:xfrm>
          </p:grpSpPr>
          <p:sp>
            <p:nvSpPr>
              <p:cNvPr id="6911" name="Google Shape;6911;p41"/>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6912" name="Google Shape;6912;p41"/>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6913" name="Google Shape;6913;p41"/>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6914" name="Google Shape;6914;p41"/>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nvGrpSpPr>
          <p:cNvPr id="6915" name="Google Shape;6915;p41"/>
          <p:cNvGrpSpPr/>
          <p:nvPr/>
        </p:nvGrpSpPr>
        <p:grpSpPr>
          <a:xfrm>
            <a:off x="3355534" y="3674009"/>
            <a:ext cx="541338" cy="223023"/>
            <a:chOff x="7493876" y="2774731"/>
            <a:chExt cx="1481958" cy="894622"/>
          </a:xfrm>
        </p:grpSpPr>
        <p:sp>
          <p:nvSpPr>
            <p:cNvPr id="6916" name="Google Shape;6916;p41"/>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6917" name="Google Shape;6917;p41"/>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6918" name="Google Shape;6918;p41"/>
            <p:cNvGrpSpPr/>
            <p:nvPr/>
          </p:nvGrpSpPr>
          <p:grpSpPr>
            <a:xfrm>
              <a:off x="7713663" y="2848339"/>
              <a:ext cx="1042107" cy="425543"/>
              <a:chOff x="7786941" y="2884917"/>
              <a:chExt cx="897649" cy="353919"/>
            </a:xfrm>
          </p:grpSpPr>
          <p:sp>
            <p:nvSpPr>
              <p:cNvPr id="6919" name="Google Shape;6919;p41"/>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6920" name="Google Shape;6920;p41"/>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6921" name="Google Shape;6921;p41"/>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6922" name="Google Shape;6922;p41"/>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nvGrpSpPr>
          <p:cNvPr id="6923" name="Google Shape;6923;p41"/>
          <p:cNvGrpSpPr/>
          <p:nvPr/>
        </p:nvGrpSpPr>
        <p:grpSpPr>
          <a:xfrm>
            <a:off x="4400287" y="3826770"/>
            <a:ext cx="541338" cy="223023"/>
            <a:chOff x="7493876" y="2774731"/>
            <a:chExt cx="1481958" cy="894622"/>
          </a:xfrm>
        </p:grpSpPr>
        <p:sp>
          <p:nvSpPr>
            <p:cNvPr id="6924" name="Google Shape;6924;p41"/>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6925" name="Google Shape;6925;p41"/>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6926" name="Google Shape;6926;p41"/>
            <p:cNvGrpSpPr/>
            <p:nvPr/>
          </p:nvGrpSpPr>
          <p:grpSpPr>
            <a:xfrm>
              <a:off x="7713663" y="2848339"/>
              <a:ext cx="1042107" cy="425543"/>
              <a:chOff x="7786941" y="2884917"/>
              <a:chExt cx="897649" cy="353919"/>
            </a:xfrm>
          </p:grpSpPr>
          <p:sp>
            <p:nvSpPr>
              <p:cNvPr id="6927" name="Google Shape;6927;p41"/>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6928" name="Google Shape;6928;p41"/>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6929" name="Google Shape;6929;p41"/>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6930" name="Google Shape;6930;p41"/>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sp>
        <p:nvSpPr>
          <p:cNvPr id="6931" name="Google Shape;6931;p41"/>
          <p:cNvSpPr/>
          <p:nvPr/>
        </p:nvSpPr>
        <p:spPr>
          <a:xfrm>
            <a:off x="2671675" y="4260753"/>
            <a:ext cx="2941638" cy="1323975"/>
          </a:xfrm>
          <a:prstGeom prst="ellipse">
            <a:avLst/>
          </a:prstGeom>
          <a:solidFill>
            <a:srgbClr val="3C6CD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Arial"/>
              <a:ea typeface="Arial"/>
              <a:cs typeface="Arial"/>
              <a:sym typeface="Arial"/>
            </a:endParaRPr>
          </a:p>
        </p:txBody>
      </p:sp>
      <p:cxnSp>
        <p:nvCxnSpPr>
          <p:cNvPr id="6932" name="Google Shape;6932;p41"/>
          <p:cNvCxnSpPr/>
          <p:nvPr/>
        </p:nvCxnSpPr>
        <p:spPr>
          <a:xfrm>
            <a:off x="3706725" y="4494116"/>
            <a:ext cx="969963" cy="68262"/>
          </a:xfrm>
          <a:prstGeom prst="straightConnector1">
            <a:avLst/>
          </a:prstGeom>
          <a:noFill/>
          <a:ln w="15875" cap="flat" cmpd="sng">
            <a:solidFill>
              <a:srgbClr val="000000"/>
            </a:solidFill>
            <a:prstDash val="solid"/>
            <a:round/>
            <a:headEnd type="none" w="med" len="med"/>
            <a:tailEnd type="none" w="med" len="med"/>
          </a:ln>
        </p:spPr>
      </p:cxnSp>
      <p:cxnSp>
        <p:nvCxnSpPr>
          <p:cNvPr id="6933" name="Google Shape;6933;p41"/>
          <p:cNvCxnSpPr/>
          <p:nvPr/>
        </p:nvCxnSpPr>
        <p:spPr>
          <a:xfrm>
            <a:off x="4209963" y="4781453"/>
            <a:ext cx="109537" cy="79375"/>
          </a:xfrm>
          <a:prstGeom prst="straightConnector1">
            <a:avLst/>
          </a:prstGeom>
          <a:noFill/>
          <a:ln w="15875" cap="flat" cmpd="sng">
            <a:solidFill>
              <a:srgbClr val="000000"/>
            </a:solidFill>
            <a:prstDash val="solid"/>
            <a:round/>
            <a:headEnd type="none" w="med" len="med"/>
            <a:tailEnd type="none" w="med" len="med"/>
          </a:ln>
        </p:spPr>
      </p:cxnSp>
      <p:cxnSp>
        <p:nvCxnSpPr>
          <p:cNvPr id="6934" name="Google Shape;6934;p41"/>
          <p:cNvCxnSpPr/>
          <p:nvPr/>
        </p:nvCxnSpPr>
        <p:spPr>
          <a:xfrm rot="10800000" flipH="1">
            <a:off x="4027400" y="4976716"/>
            <a:ext cx="222250" cy="44450"/>
          </a:xfrm>
          <a:prstGeom prst="straightConnector1">
            <a:avLst/>
          </a:prstGeom>
          <a:noFill/>
          <a:ln w="15875" cap="flat" cmpd="sng">
            <a:solidFill>
              <a:srgbClr val="000000"/>
            </a:solidFill>
            <a:prstDash val="solid"/>
            <a:round/>
            <a:headEnd type="none" w="med" len="med"/>
            <a:tailEnd type="none" w="med" len="med"/>
          </a:ln>
        </p:spPr>
      </p:cxnSp>
      <p:cxnSp>
        <p:nvCxnSpPr>
          <p:cNvPr id="6935" name="Google Shape;6935;p41"/>
          <p:cNvCxnSpPr/>
          <p:nvPr/>
        </p:nvCxnSpPr>
        <p:spPr>
          <a:xfrm rot="10800000" flipH="1">
            <a:off x="3754350" y="4808441"/>
            <a:ext cx="177800" cy="106362"/>
          </a:xfrm>
          <a:prstGeom prst="straightConnector1">
            <a:avLst/>
          </a:prstGeom>
          <a:noFill/>
          <a:ln w="15875" cap="flat" cmpd="sng">
            <a:solidFill>
              <a:srgbClr val="000000"/>
            </a:solidFill>
            <a:prstDash val="solid"/>
            <a:round/>
            <a:headEnd type="none" w="med" len="med"/>
            <a:tailEnd type="none" w="med" len="med"/>
          </a:ln>
        </p:spPr>
      </p:cxnSp>
      <p:cxnSp>
        <p:nvCxnSpPr>
          <p:cNvPr id="6936" name="Google Shape;6936;p41"/>
          <p:cNvCxnSpPr/>
          <p:nvPr/>
        </p:nvCxnSpPr>
        <p:spPr>
          <a:xfrm rot="10800000" flipH="1">
            <a:off x="3468600" y="5095778"/>
            <a:ext cx="188913" cy="95250"/>
          </a:xfrm>
          <a:prstGeom prst="straightConnector1">
            <a:avLst/>
          </a:prstGeom>
          <a:noFill/>
          <a:ln w="15875" cap="flat" cmpd="sng">
            <a:solidFill>
              <a:srgbClr val="000000"/>
            </a:solidFill>
            <a:prstDash val="solid"/>
            <a:round/>
            <a:headEnd type="none" w="med" len="med"/>
            <a:tailEnd type="none" w="med" len="med"/>
          </a:ln>
        </p:spPr>
      </p:cxnSp>
      <p:cxnSp>
        <p:nvCxnSpPr>
          <p:cNvPr id="6937" name="Google Shape;6937;p41"/>
          <p:cNvCxnSpPr/>
          <p:nvPr/>
        </p:nvCxnSpPr>
        <p:spPr>
          <a:xfrm rot="10800000" flipH="1">
            <a:off x="4224250" y="5024341"/>
            <a:ext cx="231775" cy="244475"/>
          </a:xfrm>
          <a:prstGeom prst="straightConnector1">
            <a:avLst/>
          </a:prstGeom>
          <a:noFill/>
          <a:ln w="15875" cap="flat" cmpd="sng">
            <a:solidFill>
              <a:srgbClr val="000000"/>
            </a:solidFill>
            <a:prstDash val="solid"/>
            <a:round/>
            <a:headEnd type="none" w="med" len="med"/>
            <a:tailEnd type="none" w="med" len="med"/>
          </a:ln>
        </p:spPr>
      </p:cxnSp>
      <p:cxnSp>
        <p:nvCxnSpPr>
          <p:cNvPr id="6938" name="Google Shape;6938;p41"/>
          <p:cNvCxnSpPr/>
          <p:nvPr/>
        </p:nvCxnSpPr>
        <p:spPr>
          <a:xfrm rot="10800000">
            <a:off x="4675100" y="5011641"/>
            <a:ext cx="327025" cy="119062"/>
          </a:xfrm>
          <a:prstGeom prst="straightConnector1">
            <a:avLst/>
          </a:prstGeom>
          <a:noFill/>
          <a:ln w="15875" cap="flat" cmpd="sng">
            <a:solidFill>
              <a:srgbClr val="000000"/>
            </a:solidFill>
            <a:prstDash val="solid"/>
            <a:round/>
            <a:headEnd type="none" w="med" len="med"/>
            <a:tailEnd type="none" w="med" len="med"/>
          </a:ln>
        </p:spPr>
      </p:cxnSp>
      <p:cxnSp>
        <p:nvCxnSpPr>
          <p:cNvPr id="6939" name="Google Shape;6939;p41"/>
          <p:cNvCxnSpPr/>
          <p:nvPr/>
        </p:nvCxnSpPr>
        <p:spPr>
          <a:xfrm rot="10800000" flipH="1">
            <a:off x="4662400" y="4676678"/>
            <a:ext cx="260350" cy="188913"/>
          </a:xfrm>
          <a:prstGeom prst="straightConnector1">
            <a:avLst/>
          </a:prstGeom>
          <a:noFill/>
          <a:ln w="15875" cap="flat" cmpd="sng">
            <a:solidFill>
              <a:srgbClr val="000000"/>
            </a:solidFill>
            <a:prstDash val="solid"/>
            <a:round/>
            <a:headEnd type="none" w="med" len="med"/>
            <a:tailEnd type="none" w="med" len="med"/>
          </a:ln>
        </p:spPr>
      </p:cxnSp>
      <p:cxnSp>
        <p:nvCxnSpPr>
          <p:cNvPr id="6940" name="Google Shape;6940;p41"/>
          <p:cNvCxnSpPr/>
          <p:nvPr/>
        </p:nvCxnSpPr>
        <p:spPr>
          <a:xfrm rot="10800000">
            <a:off x="3708313" y="4551266"/>
            <a:ext cx="207962" cy="84137"/>
          </a:xfrm>
          <a:prstGeom prst="straightConnector1">
            <a:avLst/>
          </a:prstGeom>
          <a:noFill/>
          <a:ln w="15875" cap="flat" cmpd="sng">
            <a:solidFill>
              <a:srgbClr val="000000"/>
            </a:solidFill>
            <a:prstDash val="solid"/>
            <a:round/>
            <a:headEnd type="none" w="med" len="med"/>
            <a:tailEnd type="none" w="med" len="med"/>
          </a:ln>
        </p:spPr>
      </p:cxnSp>
      <p:sp>
        <p:nvSpPr>
          <p:cNvPr id="6941" name="Google Shape;6941;p41"/>
          <p:cNvSpPr txBox="1"/>
          <p:nvPr/>
        </p:nvSpPr>
        <p:spPr>
          <a:xfrm>
            <a:off x="2806613" y="4590953"/>
            <a:ext cx="788999"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2400"/>
              <a:buFont typeface="Calibri"/>
              <a:buNone/>
            </a:pPr>
            <a:r>
              <a:rPr lang="en-US" sz="2400" b="0" i="1" u="none" strike="noStrike" cap="none">
                <a:solidFill>
                  <a:srgbClr val="FFFFFF"/>
                </a:solidFill>
                <a:latin typeface="Calibri"/>
                <a:ea typeface="Calibri"/>
                <a:cs typeface="Calibri"/>
                <a:sym typeface="Calibri"/>
              </a:rPr>
              <a:t>ISP C</a:t>
            </a:r>
            <a:endParaRPr/>
          </a:p>
        </p:txBody>
      </p:sp>
      <p:sp>
        <p:nvSpPr>
          <p:cNvPr id="6942" name="Google Shape;6942;p41"/>
          <p:cNvSpPr/>
          <p:nvPr/>
        </p:nvSpPr>
        <p:spPr>
          <a:xfrm>
            <a:off x="5765713" y="3706716"/>
            <a:ext cx="3219450" cy="1343025"/>
          </a:xfrm>
          <a:prstGeom prst="ellipse">
            <a:avLst/>
          </a:prstGeom>
          <a:solidFill>
            <a:srgbClr val="3C6CD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Arial"/>
              <a:ea typeface="Arial"/>
              <a:cs typeface="Arial"/>
              <a:sym typeface="Arial"/>
            </a:endParaRPr>
          </a:p>
        </p:txBody>
      </p:sp>
      <p:cxnSp>
        <p:nvCxnSpPr>
          <p:cNvPr id="6943" name="Google Shape;6943;p41"/>
          <p:cNvCxnSpPr/>
          <p:nvPr/>
        </p:nvCxnSpPr>
        <p:spPr>
          <a:xfrm>
            <a:off x="6899188" y="3943253"/>
            <a:ext cx="1062037" cy="69850"/>
          </a:xfrm>
          <a:prstGeom prst="straightConnector1">
            <a:avLst/>
          </a:prstGeom>
          <a:noFill/>
          <a:ln w="15875" cap="flat" cmpd="sng">
            <a:solidFill>
              <a:srgbClr val="000000"/>
            </a:solidFill>
            <a:prstDash val="solid"/>
            <a:round/>
            <a:headEnd type="none" w="med" len="med"/>
            <a:tailEnd type="none" w="med" len="med"/>
          </a:ln>
        </p:spPr>
      </p:cxnSp>
      <p:cxnSp>
        <p:nvCxnSpPr>
          <p:cNvPr id="6944" name="Google Shape;6944;p41"/>
          <p:cNvCxnSpPr/>
          <p:nvPr/>
        </p:nvCxnSpPr>
        <p:spPr>
          <a:xfrm>
            <a:off x="7450050" y="4233766"/>
            <a:ext cx="120650" cy="82550"/>
          </a:xfrm>
          <a:prstGeom prst="straightConnector1">
            <a:avLst/>
          </a:prstGeom>
          <a:noFill/>
          <a:ln w="15875" cap="flat" cmpd="sng">
            <a:solidFill>
              <a:srgbClr val="000000"/>
            </a:solidFill>
            <a:prstDash val="solid"/>
            <a:round/>
            <a:headEnd type="none" w="med" len="med"/>
            <a:tailEnd type="none" w="med" len="med"/>
          </a:ln>
        </p:spPr>
      </p:cxnSp>
      <p:cxnSp>
        <p:nvCxnSpPr>
          <p:cNvPr id="6945" name="Google Shape;6945;p41"/>
          <p:cNvCxnSpPr/>
          <p:nvPr/>
        </p:nvCxnSpPr>
        <p:spPr>
          <a:xfrm rot="10800000" flipH="1">
            <a:off x="7250025" y="4433791"/>
            <a:ext cx="242888" cy="44450"/>
          </a:xfrm>
          <a:prstGeom prst="straightConnector1">
            <a:avLst/>
          </a:prstGeom>
          <a:noFill/>
          <a:ln w="15875" cap="flat" cmpd="sng">
            <a:solidFill>
              <a:srgbClr val="000000"/>
            </a:solidFill>
            <a:prstDash val="solid"/>
            <a:round/>
            <a:headEnd type="none" w="med" len="med"/>
            <a:tailEnd type="none" w="med" len="med"/>
          </a:ln>
        </p:spPr>
      </p:cxnSp>
      <p:cxnSp>
        <p:nvCxnSpPr>
          <p:cNvPr id="6946" name="Google Shape;6946;p41"/>
          <p:cNvCxnSpPr/>
          <p:nvPr/>
        </p:nvCxnSpPr>
        <p:spPr>
          <a:xfrm rot="10800000" flipH="1">
            <a:off x="6951575" y="4262341"/>
            <a:ext cx="195263" cy="106362"/>
          </a:xfrm>
          <a:prstGeom prst="straightConnector1">
            <a:avLst/>
          </a:prstGeom>
          <a:noFill/>
          <a:ln w="15875" cap="flat" cmpd="sng">
            <a:solidFill>
              <a:srgbClr val="000000"/>
            </a:solidFill>
            <a:prstDash val="solid"/>
            <a:round/>
            <a:headEnd type="none" w="med" len="med"/>
            <a:tailEnd type="none" w="med" len="med"/>
          </a:ln>
        </p:spPr>
      </p:cxnSp>
      <p:cxnSp>
        <p:nvCxnSpPr>
          <p:cNvPr id="6947" name="Google Shape;6947;p41"/>
          <p:cNvCxnSpPr/>
          <p:nvPr/>
        </p:nvCxnSpPr>
        <p:spPr>
          <a:xfrm rot="10800000" flipH="1">
            <a:off x="6638838" y="4554441"/>
            <a:ext cx="206375" cy="95250"/>
          </a:xfrm>
          <a:prstGeom prst="straightConnector1">
            <a:avLst/>
          </a:prstGeom>
          <a:noFill/>
          <a:ln w="15875" cap="flat" cmpd="sng">
            <a:solidFill>
              <a:srgbClr val="000000"/>
            </a:solidFill>
            <a:prstDash val="solid"/>
            <a:round/>
            <a:headEnd type="none" w="med" len="med"/>
            <a:tailEnd type="none" w="med" len="med"/>
          </a:ln>
        </p:spPr>
      </p:cxnSp>
      <p:cxnSp>
        <p:nvCxnSpPr>
          <p:cNvPr id="6948" name="Google Shape;6948;p41"/>
          <p:cNvCxnSpPr/>
          <p:nvPr/>
        </p:nvCxnSpPr>
        <p:spPr>
          <a:xfrm rot="10800000" flipH="1">
            <a:off x="7465925" y="4481416"/>
            <a:ext cx="254000" cy="247650"/>
          </a:xfrm>
          <a:prstGeom prst="straightConnector1">
            <a:avLst/>
          </a:prstGeom>
          <a:noFill/>
          <a:ln w="15875" cap="flat" cmpd="sng">
            <a:solidFill>
              <a:srgbClr val="000000"/>
            </a:solidFill>
            <a:prstDash val="solid"/>
            <a:round/>
            <a:headEnd type="none" w="med" len="med"/>
            <a:tailEnd type="none" w="med" len="med"/>
          </a:ln>
        </p:spPr>
      </p:cxnSp>
      <p:cxnSp>
        <p:nvCxnSpPr>
          <p:cNvPr id="6949" name="Google Shape;6949;p41"/>
          <p:cNvCxnSpPr/>
          <p:nvPr/>
        </p:nvCxnSpPr>
        <p:spPr>
          <a:xfrm rot="10800000">
            <a:off x="7929475" y="4460778"/>
            <a:ext cx="358775" cy="120650"/>
          </a:xfrm>
          <a:prstGeom prst="straightConnector1">
            <a:avLst/>
          </a:prstGeom>
          <a:noFill/>
          <a:ln w="15875" cap="flat" cmpd="sng">
            <a:solidFill>
              <a:srgbClr val="000000"/>
            </a:solidFill>
            <a:prstDash val="solid"/>
            <a:round/>
            <a:headEnd type="none" w="med" len="med"/>
            <a:tailEnd type="none" w="med" len="med"/>
          </a:ln>
        </p:spPr>
      </p:cxnSp>
      <p:cxnSp>
        <p:nvCxnSpPr>
          <p:cNvPr id="6950" name="Google Shape;6950;p41"/>
          <p:cNvCxnSpPr/>
          <p:nvPr/>
        </p:nvCxnSpPr>
        <p:spPr>
          <a:xfrm rot="10800000" flipH="1">
            <a:off x="7945350" y="4127403"/>
            <a:ext cx="285750" cy="192088"/>
          </a:xfrm>
          <a:prstGeom prst="straightConnector1">
            <a:avLst/>
          </a:prstGeom>
          <a:noFill/>
          <a:ln w="15875" cap="flat" cmpd="sng">
            <a:solidFill>
              <a:srgbClr val="000000"/>
            </a:solidFill>
            <a:prstDash val="solid"/>
            <a:round/>
            <a:headEnd type="none" w="med" len="med"/>
            <a:tailEnd type="none" w="med" len="med"/>
          </a:ln>
        </p:spPr>
      </p:cxnSp>
      <p:cxnSp>
        <p:nvCxnSpPr>
          <p:cNvPr id="6951" name="Google Shape;6951;p41"/>
          <p:cNvCxnSpPr/>
          <p:nvPr/>
        </p:nvCxnSpPr>
        <p:spPr>
          <a:xfrm rot="10800000">
            <a:off x="6900775" y="4000403"/>
            <a:ext cx="227013" cy="85725"/>
          </a:xfrm>
          <a:prstGeom prst="straightConnector1">
            <a:avLst/>
          </a:prstGeom>
          <a:noFill/>
          <a:ln w="15875" cap="flat" cmpd="sng">
            <a:solidFill>
              <a:srgbClr val="000000"/>
            </a:solidFill>
            <a:prstDash val="solid"/>
            <a:round/>
            <a:headEnd type="none" w="med" len="med"/>
            <a:tailEnd type="none" w="med" len="med"/>
          </a:ln>
        </p:spPr>
      </p:cxnSp>
      <p:sp>
        <p:nvSpPr>
          <p:cNvPr id="6952" name="Google Shape;6952;p41"/>
          <p:cNvSpPr txBox="1"/>
          <p:nvPr/>
        </p:nvSpPr>
        <p:spPr>
          <a:xfrm>
            <a:off x="5914938" y="4040091"/>
            <a:ext cx="795411"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2400"/>
              <a:buFont typeface="Calibri"/>
              <a:buNone/>
            </a:pPr>
            <a:r>
              <a:rPr lang="en-US" sz="2400" b="0" i="1" u="none" strike="noStrike" cap="none">
                <a:solidFill>
                  <a:srgbClr val="FFFFFF"/>
                </a:solidFill>
                <a:latin typeface="Calibri"/>
                <a:ea typeface="Calibri"/>
                <a:cs typeface="Calibri"/>
                <a:sym typeface="Calibri"/>
              </a:rPr>
              <a:t>ISP B</a:t>
            </a:r>
            <a:endParaRPr/>
          </a:p>
        </p:txBody>
      </p:sp>
      <p:cxnSp>
        <p:nvCxnSpPr>
          <p:cNvPr id="6953" name="Google Shape;6953;p41"/>
          <p:cNvCxnSpPr/>
          <p:nvPr/>
        </p:nvCxnSpPr>
        <p:spPr>
          <a:xfrm>
            <a:off x="3533688" y="2666903"/>
            <a:ext cx="238125" cy="261938"/>
          </a:xfrm>
          <a:prstGeom prst="straightConnector1">
            <a:avLst/>
          </a:prstGeom>
          <a:noFill/>
          <a:ln w="9525" cap="flat" cmpd="sng">
            <a:solidFill>
              <a:srgbClr val="000000"/>
            </a:solidFill>
            <a:prstDash val="solid"/>
            <a:round/>
            <a:headEnd type="none" w="med" len="med"/>
            <a:tailEnd type="none" w="med" len="med"/>
          </a:ln>
        </p:spPr>
      </p:cxnSp>
      <p:cxnSp>
        <p:nvCxnSpPr>
          <p:cNvPr id="6954" name="Google Shape;6954;p41"/>
          <p:cNvCxnSpPr/>
          <p:nvPr/>
        </p:nvCxnSpPr>
        <p:spPr>
          <a:xfrm>
            <a:off x="2789150" y="2906616"/>
            <a:ext cx="831850" cy="61912"/>
          </a:xfrm>
          <a:prstGeom prst="straightConnector1">
            <a:avLst/>
          </a:prstGeom>
          <a:noFill/>
          <a:ln w="9525" cap="flat" cmpd="sng">
            <a:solidFill>
              <a:srgbClr val="000000"/>
            </a:solidFill>
            <a:prstDash val="solid"/>
            <a:round/>
            <a:headEnd type="none" w="med" len="med"/>
            <a:tailEnd type="none" w="med" len="med"/>
          </a:ln>
        </p:spPr>
      </p:cxnSp>
      <p:cxnSp>
        <p:nvCxnSpPr>
          <p:cNvPr id="6955" name="Google Shape;6955;p41"/>
          <p:cNvCxnSpPr/>
          <p:nvPr/>
        </p:nvCxnSpPr>
        <p:spPr>
          <a:xfrm rot="10800000" flipH="1">
            <a:off x="2385925" y="3030441"/>
            <a:ext cx="1303338" cy="277812"/>
          </a:xfrm>
          <a:prstGeom prst="straightConnector1">
            <a:avLst/>
          </a:prstGeom>
          <a:noFill/>
          <a:ln w="9525" cap="flat" cmpd="sng">
            <a:solidFill>
              <a:srgbClr val="000000"/>
            </a:solidFill>
            <a:prstDash val="solid"/>
            <a:round/>
            <a:headEnd type="none" w="med" len="med"/>
            <a:tailEnd type="none" w="med" len="med"/>
          </a:ln>
        </p:spPr>
      </p:cxnSp>
      <p:cxnSp>
        <p:nvCxnSpPr>
          <p:cNvPr id="6956" name="Google Shape;6956;p41"/>
          <p:cNvCxnSpPr/>
          <p:nvPr/>
        </p:nvCxnSpPr>
        <p:spPr>
          <a:xfrm>
            <a:off x="5067213" y="2468466"/>
            <a:ext cx="307975" cy="573087"/>
          </a:xfrm>
          <a:prstGeom prst="straightConnector1">
            <a:avLst/>
          </a:prstGeom>
          <a:noFill/>
          <a:ln w="9525" cap="flat" cmpd="sng">
            <a:solidFill>
              <a:srgbClr val="000000"/>
            </a:solidFill>
            <a:prstDash val="solid"/>
            <a:round/>
            <a:headEnd type="none" w="med" len="med"/>
            <a:tailEnd type="none" w="med" len="med"/>
          </a:ln>
        </p:spPr>
      </p:cxnSp>
      <p:cxnSp>
        <p:nvCxnSpPr>
          <p:cNvPr id="6957" name="Google Shape;6957;p41"/>
          <p:cNvCxnSpPr/>
          <p:nvPr/>
        </p:nvCxnSpPr>
        <p:spPr>
          <a:xfrm flipH="1">
            <a:off x="5576800" y="2446241"/>
            <a:ext cx="384175" cy="579437"/>
          </a:xfrm>
          <a:prstGeom prst="straightConnector1">
            <a:avLst/>
          </a:prstGeom>
          <a:noFill/>
          <a:ln w="9525" cap="flat" cmpd="sng">
            <a:solidFill>
              <a:srgbClr val="000000"/>
            </a:solidFill>
            <a:prstDash val="solid"/>
            <a:round/>
            <a:headEnd type="none" w="med" len="med"/>
            <a:tailEnd type="none" w="med" len="med"/>
          </a:ln>
        </p:spPr>
      </p:cxnSp>
      <p:cxnSp>
        <p:nvCxnSpPr>
          <p:cNvPr id="6958" name="Google Shape;6958;p41"/>
          <p:cNvCxnSpPr/>
          <p:nvPr/>
        </p:nvCxnSpPr>
        <p:spPr>
          <a:xfrm>
            <a:off x="7921538" y="2957416"/>
            <a:ext cx="215900" cy="1046162"/>
          </a:xfrm>
          <a:prstGeom prst="straightConnector1">
            <a:avLst/>
          </a:prstGeom>
          <a:noFill/>
          <a:ln w="9525" cap="flat" cmpd="sng">
            <a:solidFill>
              <a:srgbClr val="000000"/>
            </a:solidFill>
            <a:prstDash val="solid"/>
            <a:round/>
            <a:headEnd type="none" w="med" len="med"/>
            <a:tailEnd type="none" w="med" len="med"/>
          </a:ln>
        </p:spPr>
      </p:cxnSp>
      <p:cxnSp>
        <p:nvCxnSpPr>
          <p:cNvPr id="6959" name="Google Shape;6959;p41"/>
          <p:cNvCxnSpPr/>
          <p:nvPr/>
        </p:nvCxnSpPr>
        <p:spPr>
          <a:xfrm flipH="1">
            <a:off x="8288250" y="3308253"/>
            <a:ext cx="241300" cy="692150"/>
          </a:xfrm>
          <a:prstGeom prst="straightConnector1">
            <a:avLst/>
          </a:prstGeom>
          <a:noFill/>
          <a:ln w="9525" cap="flat" cmpd="sng">
            <a:solidFill>
              <a:srgbClr val="000000"/>
            </a:solidFill>
            <a:prstDash val="solid"/>
            <a:round/>
            <a:headEnd type="none" w="med" len="med"/>
            <a:tailEnd type="none" w="med" len="med"/>
          </a:ln>
        </p:spPr>
      </p:cxnSp>
      <p:cxnSp>
        <p:nvCxnSpPr>
          <p:cNvPr id="6960" name="Google Shape;6960;p41"/>
          <p:cNvCxnSpPr/>
          <p:nvPr/>
        </p:nvCxnSpPr>
        <p:spPr>
          <a:xfrm rot="10800000">
            <a:off x="8605750" y="4630641"/>
            <a:ext cx="796925" cy="614362"/>
          </a:xfrm>
          <a:prstGeom prst="straightConnector1">
            <a:avLst/>
          </a:prstGeom>
          <a:noFill/>
          <a:ln w="9525" cap="flat" cmpd="sng">
            <a:solidFill>
              <a:srgbClr val="000000"/>
            </a:solidFill>
            <a:prstDash val="solid"/>
            <a:round/>
            <a:headEnd type="none" w="med" len="med"/>
            <a:tailEnd type="none" w="med" len="med"/>
          </a:ln>
        </p:spPr>
      </p:cxnSp>
      <p:cxnSp>
        <p:nvCxnSpPr>
          <p:cNvPr id="6961" name="Google Shape;6961;p41"/>
          <p:cNvCxnSpPr/>
          <p:nvPr/>
        </p:nvCxnSpPr>
        <p:spPr>
          <a:xfrm rot="10800000">
            <a:off x="6470563" y="4751291"/>
            <a:ext cx="285750" cy="1160462"/>
          </a:xfrm>
          <a:prstGeom prst="straightConnector1">
            <a:avLst/>
          </a:prstGeom>
          <a:noFill/>
          <a:ln w="9525" cap="flat" cmpd="sng">
            <a:solidFill>
              <a:srgbClr val="000000"/>
            </a:solidFill>
            <a:prstDash val="solid"/>
            <a:round/>
            <a:headEnd type="none" w="med" len="med"/>
            <a:tailEnd type="none" w="med" len="med"/>
          </a:ln>
        </p:spPr>
      </p:cxnSp>
      <p:cxnSp>
        <p:nvCxnSpPr>
          <p:cNvPr id="6962" name="Google Shape;6962;p41"/>
          <p:cNvCxnSpPr/>
          <p:nvPr/>
        </p:nvCxnSpPr>
        <p:spPr>
          <a:xfrm rot="10800000">
            <a:off x="5219613" y="5102128"/>
            <a:ext cx="371475" cy="973138"/>
          </a:xfrm>
          <a:prstGeom prst="straightConnector1">
            <a:avLst/>
          </a:prstGeom>
          <a:noFill/>
          <a:ln w="9525" cap="flat" cmpd="sng">
            <a:solidFill>
              <a:srgbClr val="000000"/>
            </a:solidFill>
            <a:prstDash val="solid"/>
            <a:round/>
            <a:headEnd type="none" w="med" len="med"/>
            <a:tailEnd type="none" w="med" len="med"/>
          </a:ln>
        </p:spPr>
      </p:cxnSp>
      <p:cxnSp>
        <p:nvCxnSpPr>
          <p:cNvPr id="6963" name="Google Shape;6963;p41"/>
          <p:cNvCxnSpPr/>
          <p:nvPr/>
        </p:nvCxnSpPr>
        <p:spPr>
          <a:xfrm rot="10800000">
            <a:off x="4295688" y="5249766"/>
            <a:ext cx="244475" cy="661987"/>
          </a:xfrm>
          <a:prstGeom prst="straightConnector1">
            <a:avLst/>
          </a:prstGeom>
          <a:noFill/>
          <a:ln w="9525" cap="flat" cmpd="sng">
            <a:solidFill>
              <a:srgbClr val="000000"/>
            </a:solidFill>
            <a:prstDash val="solid"/>
            <a:round/>
            <a:headEnd type="none" w="med" len="med"/>
            <a:tailEnd type="none" w="med" len="med"/>
          </a:ln>
        </p:spPr>
      </p:cxnSp>
      <p:cxnSp>
        <p:nvCxnSpPr>
          <p:cNvPr id="6964" name="Google Shape;6964;p41"/>
          <p:cNvCxnSpPr/>
          <p:nvPr/>
        </p:nvCxnSpPr>
        <p:spPr>
          <a:xfrm rot="10800000" flipH="1">
            <a:off x="2941550" y="5218016"/>
            <a:ext cx="401638" cy="209550"/>
          </a:xfrm>
          <a:prstGeom prst="straightConnector1">
            <a:avLst/>
          </a:prstGeom>
          <a:noFill/>
          <a:ln w="9525" cap="flat" cmpd="sng">
            <a:solidFill>
              <a:srgbClr val="000000"/>
            </a:solidFill>
            <a:prstDash val="solid"/>
            <a:round/>
            <a:headEnd type="none" w="med" len="med"/>
            <a:tailEnd type="none" w="med" len="med"/>
          </a:ln>
        </p:spPr>
      </p:cxnSp>
      <p:cxnSp>
        <p:nvCxnSpPr>
          <p:cNvPr id="6965" name="Google Shape;6965;p41"/>
          <p:cNvCxnSpPr/>
          <p:nvPr/>
        </p:nvCxnSpPr>
        <p:spPr>
          <a:xfrm>
            <a:off x="2535150" y="5075141"/>
            <a:ext cx="450850" cy="115887"/>
          </a:xfrm>
          <a:prstGeom prst="straightConnector1">
            <a:avLst/>
          </a:prstGeom>
          <a:noFill/>
          <a:ln w="9525" cap="flat" cmpd="sng">
            <a:solidFill>
              <a:srgbClr val="000000"/>
            </a:solidFill>
            <a:prstDash val="solid"/>
            <a:round/>
            <a:headEnd type="none" w="med" len="med"/>
            <a:tailEnd type="none" w="med" len="med"/>
          </a:ln>
        </p:spPr>
      </p:cxnSp>
      <p:cxnSp>
        <p:nvCxnSpPr>
          <p:cNvPr id="6966" name="Google Shape;6966;p41"/>
          <p:cNvCxnSpPr/>
          <p:nvPr/>
        </p:nvCxnSpPr>
        <p:spPr>
          <a:xfrm>
            <a:off x="2306550" y="4433791"/>
            <a:ext cx="996950" cy="4762"/>
          </a:xfrm>
          <a:prstGeom prst="straightConnector1">
            <a:avLst/>
          </a:prstGeom>
          <a:noFill/>
          <a:ln w="9525" cap="flat" cmpd="sng">
            <a:solidFill>
              <a:srgbClr val="000000"/>
            </a:solidFill>
            <a:prstDash val="solid"/>
            <a:round/>
            <a:headEnd type="none" w="med" len="med"/>
            <a:tailEnd type="none" w="med" len="med"/>
          </a:ln>
        </p:spPr>
      </p:cxnSp>
      <p:cxnSp>
        <p:nvCxnSpPr>
          <p:cNvPr id="6967" name="Google Shape;6967;p41"/>
          <p:cNvCxnSpPr/>
          <p:nvPr/>
        </p:nvCxnSpPr>
        <p:spPr>
          <a:xfrm rot="10800000">
            <a:off x="7646900" y="4779866"/>
            <a:ext cx="1047750" cy="966787"/>
          </a:xfrm>
          <a:prstGeom prst="straightConnector1">
            <a:avLst/>
          </a:prstGeom>
          <a:noFill/>
          <a:ln w="9525" cap="flat" cmpd="sng">
            <a:solidFill>
              <a:srgbClr val="000000"/>
            </a:solidFill>
            <a:prstDash val="solid"/>
            <a:round/>
            <a:headEnd type="none" w="med" len="med"/>
            <a:tailEnd type="none" w="med" len="med"/>
          </a:ln>
        </p:spPr>
      </p:cxnSp>
      <p:cxnSp>
        <p:nvCxnSpPr>
          <p:cNvPr id="6968" name="Google Shape;6968;p41"/>
          <p:cNvCxnSpPr/>
          <p:nvPr/>
        </p:nvCxnSpPr>
        <p:spPr>
          <a:xfrm flipH="1">
            <a:off x="8716875" y="4368703"/>
            <a:ext cx="541338" cy="249238"/>
          </a:xfrm>
          <a:prstGeom prst="straightConnector1">
            <a:avLst/>
          </a:prstGeom>
          <a:noFill/>
          <a:ln w="9525" cap="flat" cmpd="sng">
            <a:solidFill>
              <a:srgbClr val="000000"/>
            </a:solidFill>
            <a:prstDash val="solid"/>
            <a:round/>
            <a:headEnd type="none" w="med" len="med"/>
            <a:tailEnd type="none" w="med" len="med"/>
          </a:ln>
        </p:spPr>
      </p:cxnSp>
      <p:grpSp>
        <p:nvGrpSpPr>
          <p:cNvPr id="6969" name="Google Shape;6969;p41"/>
          <p:cNvGrpSpPr/>
          <p:nvPr/>
        </p:nvGrpSpPr>
        <p:grpSpPr>
          <a:xfrm>
            <a:off x="5192625" y="3007829"/>
            <a:ext cx="541338" cy="223023"/>
            <a:chOff x="7493876" y="2774731"/>
            <a:chExt cx="1481958" cy="894622"/>
          </a:xfrm>
        </p:grpSpPr>
        <p:sp>
          <p:nvSpPr>
            <p:cNvPr id="6970" name="Google Shape;6970;p41"/>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6971" name="Google Shape;6971;p41"/>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6972" name="Google Shape;6972;p41"/>
            <p:cNvGrpSpPr/>
            <p:nvPr/>
          </p:nvGrpSpPr>
          <p:grpSpPr>
            <a:xfrm>
              <a:off x="7713663" y="2848339"/>
              <a:ext cx="1042107" cy="425543"/>
              <a:chOff x="7786941" y="2884917"/>
              <a:chExt cx="897649" cy="353919"/>
            </a:xfrm>
          </p:grpSpPr>
          <p:sp>
            <p:nvSpPr>
              <p:cNvPr id="6973" name="Google Shape;6973;p41"/>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6974" name="Google Shape;6974;p41"/>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6975" name="Google Shape;6975;p41"/>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6976" name="Google Shape;6976;p41"/>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nvGrpSpPr>
          <p:cNvPr id="6977" name="Google Shape;6977;p41"/>
          <p:cNvGrpSpPr/>
          <p:nvPr/>
        </p:nvGrpSpPr>
        <p:grpSpPr>
          <a:xfrm>
            <a:off x="3621872" y="2908203"/>
            <a:ext cx="541338" cy="223023"/>
            <a:chOff x="7493876" y="2774731"/>
            <a:chExt cx="1481958" cy="894622"/>
          </a:xfrm>
        </p:grpSpPr>
        <p:sp>
          <p:nvSpPr>
            <p:cNvPr id="6978" name="Google Shape;6978;p41"/>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6979" name="Google Shape;6979;p41"/>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6980" name="Google Shape;6980;p41"/>
            <p:cNvGrpSpPr/>
            <p:nvPr/>
          </p:nvGrpSpPr>
          <p:grpSpPr>
            <a:xfrm>
              <a:off x="7713663" y="2848339"/>
              <a:ext cx="1042107" cy="425543"/>
              <a:chOff x="7786941" y="2884917"/>
              <a:chExt cx="897649" cy="353919"/>
            </a:xfrm>
          </p:grpSpPr>
          <p:sp>
            <p:nvSpPr>
              <p:cNvPr id="6981" name="Google Shape;6981;p41"/>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6982" name="Google Shape;6982;p41"/>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6983" name="Google Shape;6983;p41"/>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6984" name="Google Shape;6984;p41"/>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nvGrpSpPr>
          <p:cNvPr id="6985" name="Google Shape;6985;p41"/>
          <p:cNvGrpSpPr/>
          <p:nvPr/>
        </p:nvGrpSpPr>
        <p:grpSpPr>
          <a:xfrm>
            <a:off x="7929475" y="3939691"/>
            <a:ext cx="541338" cy="223023"/>
            <a:chOff x="7493876" y="2774731"/>
            <a:chExt cx="1481958" cy="894622"/>
          </a:xfrm>
        </p:grpSpPr>
        <p:sp>
          <p:nvSpPr>
            <p:cNvPr id="6986" name="Google Shape;6986;p41"/>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6987" name="Google Shape;6987;p41"/>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6988" name="Google Shape;6988;p41"/>
            <p:cNvGrpSpPr/>
            <p:nvPr/>
          </p:nvGrpSpPr>
          <p:grpSpPr>
            <a:xfrm>
              <a:off x="7713663" y="2848339"/>
              <a:ext cx="1042107" cy="425543"/>
              <a:chOff x="7786941" y="2884917"/>
              <a:chExt cx="897649" cy="353919"/>
            </a:xfrm>
          </p:grpSpPr>
          <p:sp>
            <p:nvSpPr>
              <p:cNvPr id="6989" name="Google Shape;6989;p41"/>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6990" name="Google Shape;6990;p41"/>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6991" name="Google Shape;6991;p41"/>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6992" name="Google Shape;6992;p41"/>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nvGrpSpPr>
          <p:cNvPr id="6993" name="Google Shape;6993;p41"/>
          <p:cNvGrpSpPr/>
          <p:nvPr/>
        </p:nvGrpSpPr>
        <p:grpSpPr>
          <a:xfrm>
            <a:off x="8182681" y="4501444"/>
            <a:ext cx="541338" cy="223023"/>
            <a:chOff x="7493876" y="2774731"/>
            <a:chExt cx="1481958" cy="894622"/>
          </a:xfrm>
        </p:grpSpPr>
        <p:sp>
          <p:nvSpPr>
            <p:cNvPr id="6994" name="Google Shape;6994;p41"/>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6995" name="Google Shape;6995;p41"/>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6996" name="Google Shape;6996;p41"/>
            <p:cNvGrpSpPr/>
            <p:nvPr/>
          </p:nvGrpSpPr>
          <p:grpSpPr>
            <a:xfrm>
              <a:off x="7713663" y="2848339"/>
              <a:ext cx="1042107" cy="425543"/>
              <a:chOff x="7786941" y="2884917"/>
              <a:chExt cx="897649" cy="353919"/>
            </a:xfrm>
          </p:grpSpPr>
          <p:sp>
            <p:nvSpPr>
              <p:cNvPr id="6997" name="Google Shape;6997;p41"/>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6998" name="Google Shape;6998;p41"/>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6999" name="Google Shape;6999;p41"/>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000" name="Google Shape;7000;p41"/>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nvGrpSpPr>
          <p:cNvPr id="7001" name="Google Shape;7001;p41"/>
          <p:cNvGrpSpPr/>
          <p:nvPr/>
        </p:nvGrpSpPr>
        <p:grpSpPr>
          <a:xfrm>
            <a:off x="7469673" y="4278623"/>
            <a:ext cx="541338" cy="223023"/>
            <a:chOff x="7493876" y="2774731"/>
            <a:chExt cx="1481958" cy="894622"/>
          </a:xfrm>
        </p:grpSpPr>
        <p:sp>
          <p:nvSpPr>
            <p:cNvPr id="7002" name="Google Shape;7002;p41"/>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7003" name="Google Shape;7003;p41"/>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7004" name="Google Shape;7004;p41"/>
            <p:cNvGrpSpPr/>
            <p:nvPr/>
          </p:nvGrpSpPr>
          <p:grpSpPr>
            <a:xfrm>
              <a:off x="7713663" y="2848339"/>
              <a:ext cx="1042107" cy="425543"/>
              <a:chOff x="7786941" y="2884917"/>
              <a:chExt cx="897649" cy="353919"/>
            </a:xfrm>
          </p:grpSpPr>
          <p:sp>
            <p:nvSpPr>
              <p:cNvPr id="7005" name="Google Shape;7005;p41"/>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006" name="Google Shape;7006;p41"/>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007" name="Google Shape;7007;p41"/>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008" name="Google Shape;7008;p41"/>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nvGrpSpPr>
          <p:cNvPr id="7009" name="Google Shape;7009;p41"/>
          <p:cNvGrpSpPr/>
          <p:nvPr/>
        </p:nvGrpSpPr>
        <p:grpSpPr>
          <a:xfrm>
            <a:off x="6979356" y="4059569"/>
            <a:ext cx="541338" cy="223023"/>
            <a:chOff x="7493876" y="2774731"/>
            <a:chExt cx="1481958" cy="894622"/>
          </a:xfrm>
        </p:grpSpPr>
        <p:sp>
          <p:nvSpPr>
            <p:cNvPr id="7010" name="Google Shape;7010;p41"/>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7011" name="Google Shape;7011;p41"/>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7012" name="Google Shape;7012;p41"/>
            <p:cNvGrpSpPr/>
            <p:nvPr/>
          </p:nvGrpSpPr>
          <p:grpSpPr>
            <a:xfrm>
              <a:off x="7713663" y="2848339"/>
              <a:ext cx="1042107" cy="425543"/>
              <a:chOff x="7786941" y="2884917"/>
              <a:chExt cx="897649" cy="353919"/>
            </a:xfrm>
          </p:grpSpPr>
          <p:sp>
            <p:nvSpPr>
              <p:cNvPr id="7013" name="Google Shape;7013;p41"/>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014" name="Google Shape;7014;p41"/>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015" name="Google Shape;7015;p41"/>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016" name="Google Shape;7016;p41"/>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nvGrpSpPr>
          <p:cNvPr id="7017" name="Google Shape;7017;p41"/>
          <p:cNvGrpSpPr/>
          <p:nvPr/>
        </p:nvGrpSpPr>
        <p:grpSpPr>
          <a:xfrm>
            <a:off x="6723616" y="4366729"/>
            <a:ext cx="541338" cy="223023"/>
            <a:chOff x="7493876" y="2774731"/>
            <a:chExt cx="1481958" cy="894622"/>
          </a:xfrm>
        </p:grpSpPr>
        <p:sp>
          <p:nvSpPr>
            <p:cNvPr id="7018" name="Google Shape;7018;p41"/>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7019" name="Google Shape;7019;p41"/>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7020" name="Google Shape;7020;p41"/>
            <p:cNvGrpSpPr/>
            <p:nvPr/>
          </p:nvGrpSpPr>
          <p:grpSpPr>
            <a:xfrm>
              <a:off x="7713663" y="2848339"/>
              <a:ext cx="1042107" cy="425543"/>
              <a:chOff x="7786941" y="2884917"/>
              <a:chExt cx="897649" cy="353919"/>
            </a:xfrm>
          </p:grpSpPr>
          <p:sp>
            <p:nvSpPr>
              <p:cNvPr id="7021" name="Google Shape;7021;p41"/>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022" name="Google Shape;7022;p41"/>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023" name="Google Shape;7023;p41"/>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024" name="Google Shape;7024;p41"/>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nvGrpSpPr>
          <p:cNvPr id="7025" name="Google Shape;7025;p41"/>
          <p:cNvGrpSpPr/>
          <p:nvPr/>
        </p:nvGrpSpPr>
        <p:grpSpPr>
          <a:xfrm>
            <a:off x="6244846" y="4607015"/>
            <a:ext cx="541338" cy="223023"/>
            <a:chOff x="7493876" y="2774731"/>
            <a:chExt cx="1481958" cy="894622"/>
          </a:xfrm>
        </p:grpSpPr>
        <p:sp>
          <p:nvSpPr>
            <p:cNvPr id="7026" name="Google Shape;7026;p41"/>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7027" name="Google Shape;7027;p41"/>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7028" name="Google Shape;7028;p41"/>
            <p:cNvGrpSpPr/>
            <p:nvPr/>
          </p:nvGrpSpPr>
          <p:grpSpPr>
            <a:xfrm>
              <a:off x="7713663" y="2848339"/>
              <a:ext cx="1042107" cy="425543"/>
              <a:chOff x="7786941" y="2884917"/>
              <a:chExt cx="897649" cy="353919"/>
            </a:xfrm>
          </p:grpSpPr>
          <p:sp>
            <p:nvSpPr>
              <p:cNvPr id="7029" name="Google Shape;7029;p41"/>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030" name="Google Shape;7030;p41"/>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031" name="Google Shape;7031;p41"/>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032" name="Google Shape;7032;p41"/>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nvGrpSpPr>
          <p:cNvPr id="7033" name="Google Shape;7033;p41"/>
          <p:cNvGrpSpPr/>
          <p:nvPr/>
        </p:nvGrpSpPr>
        <p:grpSpPr>
          <a:xfrm>
            <a:off x="7291037" y="4658009"/>
            <a:ext cx="541338" cy="223023"/>
            <a:chOff x="7493876" y="2774731"/>
            <a:chExt cx="1481958" cy="894622"/>
          </a:xfrm>
        </p:grpSpPr>
        <p:sp>
          <p:nvSpPr>
            <p:cNvPr id="7034" name="Google Shape;7034;p41"/>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7035" name="Google Shape;7035;p41"/>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7036" name="Google Shape;7036;p41"/>
            <p:cNvGrpSpPr/>
            <p:nvPr/>
          </p:nvGrpSpPr>
          <p:grpSpPr>
            <a:xfrm>
              <a:off x="7713663" y="2848339"/>
              <a:ext cx="1042107" cy="425543"/>
              <a:chOff x="7786941" y="2884917"/>
              <a:chExt cx="897649" cy="353919"/>
            </a:xfrm>
          </p:grpSpPr>
          <p:sp>
            <p:nvSpPr>
              <p:cNvPr id="7037" name="Google Shape;7037;p41"/>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038" name="Google Shape;7038;p41"/>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039" name="Google Shape;7039;p41"/>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040" name="Google Shape;7040;p41"/>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nvGrpSpPr>
          <p:cNvPr id="7041" name="Google Shape;7041;p41"/>
          <p:cNvGrpSpPr/>
          <p:nvPr/>
        </p:nvGrpSpPr>
        <p:grpSpPr>
          <a:xfrm>
            <a:off x="4568094" y="4497411"/>
            <a:ext cx="541338" cy="223023"/>
            <a:chOff x="7493876" y="2774731"/>
            <a:chExt cx="1481958" cy="894622"/>
          </a:xfrm>
        </p:grpSpPr>
        <p:sp>
          <p:nvSpPr>
            <p:cNvPr id="7042" name="Google Shape;7042;p41"/>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7043" name="Google Shape;7043;p41"/>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7044" name="Google Shape;7044;p41"/>
            <p:cNvGrpSpPr/>
            <p:nvPr/>
          </p:nvGrpSpPr>
          <p:grpSpPr>
            <a:xfrm>
              <a:off x="7713663" y="2848339"/>
              <a:ext cx="1042107" cy="425543"/>
              <a:chOff x="7786941" y="2884917"/>
              <a:chExt cx="897649" cy="353919"/>
            </a:xfrm>
          </p:grpSpPr>
          <p:sp>
            <p:nvSpPr>
              <p:cNvPr id="7045" name="Google Shape;7045;p41"/>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046" name="Google Shape;7046;p41"/>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047" name="Google Shape;7047;p41"/>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048" name="Google Shape;7048;p41"/>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nvGrpSpPr>
          <p:cNvPr id="7049" name="Google Shape;7049;p41"/>
          <p:cNvGrpSpPr/>
          <p:nvPr/>
        </p:nvGrpSpPr>
        <p:grpSpPr>
          <a:xfrm>
            <a:off x="4812419" y="5011641"/>
            <a:ext cx="541338" cy="223023"/>
            <a:chOff x="7493876" y="2774731"/>
            <a:chExt cx="1481958" cy="894622"/>
          </a:xfrm>
        </p:grpSpPr>
        <p:sp>
          <p:nvSpPr>
            <p:cNvPr id="7050" name="Google Shape;7050;p41"/>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7051" name="Google Shape;7051;p41"/>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7052" name="Google Shape;7052;p41"/>
            <p:cNvGrpSpPr/>
            <p:nvPr/>
          </p:nvGrpSpPr>
          <p:grpSpPr>
            <a:xfrm>
              <a:off x="7713663" y="2848339"/>
              <a:ext cx="1042107" cy="425543"/>
              <a:chOff x="7786941" y="2884917"/>
              <a:chExt cx="897649" cy="353919"/>
            </a:xfrm>
          </p:grpSpPr>
          <p:sp>
            <p:nvSpPr>
              <p:cNvPr id="7053" name="Google Shape;7053;p41"/>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054" name="Google Shape;7054;p41"/>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055" name="Google Shape;7055;p41"/>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056" name="Google Shape;7056;p41"/>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nvGrpSpPr>
          <p:cNvPr id="7057" name="Google Shape;7057;p41"/>
          <p:cNvGrpSpPr/>
          <p:nvPr/>
        </p:nvGrpSpPr>
        <p:grpSpPr>
          <a:xfrm>
            <a:off x="4220281" y="4826836"/>
            <a:ext cx="541338" cy="223023"/>
            <a:chOff x="7493876" y="2774731"/>
            <a:chExt cx="1481958" cy="894622"/>
          </a:xfrm>
        </p:grpSpPr>
        <p:sp>
          <p:nvSpPr>
            <p:cNvPr id="7058" name="Google Shape;7058;p41"/>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7059" name="Google Shape;7059;p41"/>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7060" name="Google Shape;7060;p41"/>
            <p:cNvGrpSpPr/>
            <p:nvPr/>
          </p:nvGrpSpPr>
          <p:grpSpPr>
            <a:xfrm>
              <a:off x="7713663" y="2848339"/>
              <a:ext cx="1042107" cy="425543"/>
              <a:chOff x="7786941" y="2884917"/>
              <a:chExt cx="897649" cy="353919"/>
            </a:xfrm>
          </p:grpSpPr>
          <p:sp>
            <p:nvSpPr>
              <p:cNvPr id="7061" name="Google Shape;7061;p41"/>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062" name="Google Shape;7062;p41"/>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063" name="Google Shape;7063;p41"/>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064" name="Google Shape;7064;p41"/>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nvGrpSpPr>
          <p:cNvPr id="7065" name="Google Shape;7065;p41"/>
          <p:cNvGrpSpPr/>
          <p:nvPr/>
        </p:nvGrpSpPr>
        <p:grpSpPr>
          <a:xfrm>
            <a:off x="3292387" y="4376707"/>
            <a:ext cx="541338" cy="223023"/>
            <a:chOff x="7493876" y="2774731"/>
            <a:chExt cx="1481958" cy="894622"/>
          </a:xfrm>
        </p:grpSpPr>
        <p:sp>
          <p:nvSpPr>
            <p:cNvPr id="7066" name="Google Shape;7066;p41"/>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7067" name="Google Shape;7067;p41"/>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7068" name="Google Shape;7068;p41"/>
            <p:cNvGrpSpPr/>
            <p:nvPr/>
          </p:nvGrpSpPr>
          <p:grpSpPr>
            <a:xfrm>
              <a:off x="7713663" y="2848339"/>
              <a:ext cx="1042107" cy="425543"/>
              <a:chOff x="7786941" y="2884917"/>
              <a:chExt cx="897649" cy="353919"/>
            </a:xfrm>
          </p:grpSpPr>
          <p:sp>
            <p:nvSpPr>
              <p:cNvPr id="7069" name="Google Shape;7069;p41"/>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070" name="Google Shape;7070;p41"/>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071" name="Google Shape;7071;p41"/>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072" name="Google Shape;7072;p41"/>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nvGrpSpPr>
          <p:cNvPr id="7073" name="Google Shape;7073;p41"/>
          <p:cNvGrpSpPr/>
          <p:nvPr/>
        </p:nvGrpSpPr>
        <p:grpSpPr>
          <a:xfrm>
            <a:off x="3740086" y="4631455"/>
            <a:ext cx="541338" cy="223023"/>
            <a:chOff x="7493876" y="2774731"/>
            <a:chExt cx="1481958" cy="894622"/>
          </a:xfrm>
        </p:grpSpPr>
        <p:sp>
          <p:nvSpPr>
            <p:cNvPr id="7074" name="Google Shape;7074;p41"/>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7075" name="Google Shape;7075;p41"/>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7076" name="Google Shape;7076;p41"/>
            <p:cNvGrpSpPr/>
            <p:nvPr/>
          </p:nvGrpSpPr>
          <p:grpSpPr>
            <a:xfrm>
              <a:off x="7713663" y="2848339"/>
              <a:ext cx="1042107" cy="425543"/>
              <a:chOff x="7786941" y="2884917"/>
              <a:chExt cx="897649" cy="353919"/>
            </a:xfrm>
          </p:grpSpPr>
          <p:sp>
            <p:nvSpPr>
              <p:cNvPr id="7077" name="Google Shape;7077;p41"/>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078" name="Google Shape;7078;p41"/>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079" name="Google Shape;7079;p41"/>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080" name="Google Shape;7080;p41"/>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nvGrpSpPr>
          <p:cNvPr id="7081" name="Google Shape;7081;p41"/>
          <p:cNvGrpSpPr/>
          <p:nvPr/>
        </p:nvGrpSpPr>
        <p:grpSpPr>
          <a:xfrm>
            <a:off x="3500746" y="4902845"/>
            <a:ext cx="541338" cy="223023"/>
            <a:chOff x="7493876" y="2774731"/>
            <a:chExt cx="1481958" cy="894622"/>
          </a:xfrm>
        </p:grpSpPr>
        <p:sp>
          <p:nvSpPr>
            <p:cNvPr id="7082" name="Google Shape;7082;p41"/>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7083" name="Google Shape;7083;p41"/>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7084" name="Google Shape;7084;p41"/>
            <p:cNvGrpSpPr/>
            <p:nvPr/>
          </p:nvGrpSpPr>
          <p:grpSpPr>
            <a:xfrm>
              <a:off x="7713663" y="2848339"/>
              <a:ext cx="1042107" cy="425543"/>
              <a:chOff x="7786941" y="2884917"/>
              <a:chExt cx="897649" cy="353919"/>
            </a:xfrm>
          </p:grpSpPr>
          <p:sp>
            <p:nvSpPr>
              <p:cNvPr id="7085" name="Google Shape;7085;p41"/>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086" name="Google Shape;7086;p41"/>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087" name="Google Shape;7087;p41"/>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088" name="Google Shape;7088;p41"/>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nvGrpSpPr>
          <p:cNvPr id="7089" name="Google Shape;7089;p41"/>
          <p:cNvGrpSpPr/>
          <p:nvPr/>
        </p:nvGrpSpPr>
        <p:grpSpPr>
          <a:xfrm>
            <a:off x="2989969" y="5089246"/>
            <a:ext cx="541338" cy="223023"/>
            <a:chOff x="7493876" y="2774731"/>
            <a:chExt cx="1481958" cy="894622"/>
          </a:xfrm>
        </p:grpSpPr>
        <p:sp>
          <p:nvSpPr>
            <p:cNvPr id="7090" name="Google Shape;7090;p41"/>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7091" name="Google Shape;7091;p41"/>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7092" name="Google Shape;7092;p41"/>
            <p:cNvGrpSpPr/>
            <p:nvPr/>
          </p:nvGrpSpPr>
          <p:grpSpPr>
            <a:xfrm>
              <a:off x="7713663" y="2848339"/>
              <a:ext cx="1042107" cy="425543"/>
              <a:chOff x="7786941" y="2884917"/>
              <a:chExt cx="897649" cy="353919"/>
            </a:xfrm>
          </p:grpSpPr>
          <p:sp>
            <p:nvSpPr>
              <p:cNvPr id="7093" name="Google Shape;7093;p41"/>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094" name="Google Shape;7094;p41"/>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095" name="Google Shape;7095;p41"/>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096" name="Google Shape;7096;p41"/>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nvGrpSpPr>
          <p:cNvPr id="7097" name="Google Shape;7097;p41"/>
          <p:cNvGrpSpPr/>
          <p:nvPr/>
        </p:nvGrpSpPr>
        <p:grpSpPr>
          <a:xfrm>
            <a:off x="4023882" y="5178456"/>
            <a:ext cx="541338" cy="223023"/>
            <a:chOff x="7493876" y="2774731"/>
            <a:chExt cx="1481958" cy="894622"/>
          </a:xfrm>
        </p:grpSpPr>
        <p:sp>
          <p:nvSpPr>
            <p:cNvPr id="7098" name="Google Shape;7098;p41"/>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7099" name="Google Shape;7099;p41"/>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7100" name="Google Shape;7100;p41"/>
            <p:cNvGrpSpPr/>
            <p:nvPr/>
          </p:nvGrpSpPr>
          <p:grpSpPr>
            <a:xfrm>
              <a:off x="7713663" y="2848339"/>
              <a:ext cx="1042107" cy="425543"/>
              <a:chOff x="7786941" y="2884917"/>
              <a:chExt cx="897649" cy="353919"/>
            </a:xfrm>
          </p:grpSpPr>
          <p:sp>
            <p:nvSpPr>
              <p:cNvPr id="7101" name="Google Shape;7101;p41"/>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102" name="Google Shape;7102;p41"/>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103" name="Google Shape;7103;p41"/>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104" name="Google Shape;7104;p41"/>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sp>
        <p:nvSpPr>
          <p:cNvPr id="7105" name="Google Shape;7105;p41"/>
          <p:cNvSpPr txBox="1">
            <a:spLocks noGrp="1"/>
          </p:cNvSpPr>
          <p:nvPr>
            <p:ph type="title"/>
          </p:nvPr>
        </p:nvSpPr>
        <p:spPr>
          <a:xfrm>
            <a:off x="825267" y="336191"/>
            <a:ext cx="10515600"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4400"/>
              <a:buFont typeface="Calibri"/>
              <a:buNone/>
            </a:pPr>
            <a:r>
              <a:rPr lang="en-US"/>
              <a:t>Internet structure: a “network of networks”</a:t>
            </a:r>
            <a:endParaRPr/>
          </a:p>
        </p:txBody>
      </p:sp>
      <p:grpSp>
        <p:nvGrpSpPr>
          <p:cNvPr id="7106" name="Google Shape;7106;p41"/>
          <p:cNvGrpSpPr/>
          <p:nvPr/>
        </p:nvGrpSpPr>
        <p:grpSpPr>
          <a:xfrm>
            <a:off x="1589588" y="1850610"/>
            <a:ext cx="8467869" cy="4691676"/>
            <a:chOff x="124589" y="1837771"/>
            <a:chExt cx="8466729" cy="4692037"/>
          </a:xfrm>
        </p:grpSpPr>
        <p:grpSp>
          <p:nvGrpSpPr>
            <p:cNvPr id="7107" name="Google Shape;7107;p41"/>
            <p:cNvGrpSpPr/>
            <p:nvPr/>
          </p:nvGrpSpPr>
          <p:grpSpPr>
            <a:xfrm>
              <a:off x="1529396" y="2297655"/>
              <a:ext cx="648422" cy="418253"/>
              <a:chOff x="3053396" y="4304255"/>
              <a:chExt cx="648422" cy="418253"/>
            </a:xfrm>
          </p:grpSpPr>
          <p:sp>
            <p:nvSpPr>
              <p:cNvPr id="7108" name="Google Shape;7108;p41"/>
              <p:cNvSpPr/>
              <p:nvPr/>
            </p:nvSpPr>
            <p:spPr>
              <a:xfrm>
                <a:off x="3053396" y="4304255"/>
                <a:ext cx="596988" cy="418253"/>
              </a:xfrm>
              <a:custGeom>
                <a:avLst/>
                <a:gdLst/>
                <a:ahLst/>
                <a:cxnLst/>
                <a:rect l="l" t="t" r="r" b="b"/>
                <a:pathLst>
                  <a:path w="1036" h="675" extrusionOk="0">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7109" name="Google Shape;7109;p41"/>
              <p:cNvSpPr txBox="1"/>
              <p:nvPr/>
            </p:nvSpPr>
            <p:spPr>
              <a:xfrm>
                <a:off x="3118029" y="4323258"/>
                <a:ext cx="583789" cy="35308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access</a:t>
                </a:r>
                <a:endParaRPr/>
              </a:p>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net</a:t>
                </a:r>
                <a:endParaRPr/>
              </a:p>
            </p:txBody>
          </p:sp>
        </p:grpSp>
        <p:grpSp>
          <p:nvGrpSpPr>
            <p:cNvPr id="7110" name="Google Shape;7110;p41"/>
            <p:cNvGrpSpPr/>
            <p:nvPr/>
          </p:nvGrpSpPr>
          <p:grpSpPr>
            <a:xfrm>
              <a:off x="373696" y="3097755"/>
              <a:ext cx="648422" cy="418253"/>
              <a:chOff x="3053396" y="4304255"/>
              <a:chExt cx="648422" cy="418253"/>
            </a:xfrm>
          </p:grpSpPr>
          <p:sp>
            <p:nvSpPr>
              <p:cNvPr id="7111" name="Google Shape;7111;p41"/>
              <p:cNvSpPr/>
              <p:nvPr/>
            </p:nvSpPr>
            <p:spPr>
              <a:xfrm>
                <a:off x="3053396" y="4304255"/>
                <a:ext cx="596988" cy="418253"/>
              </a:xfrm>
              <a:custGeom>
                <a:avLst/>
                <a:gdLst/>
                <a:ahLst/>
                <a:cxnLst/>
                <a:rect l="l" t="t" r="r" b="b"/>
                <a:pathLst>
                  <a:path w="1036" h="675" extrusionOk="0">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7112" name="Google Shape;7112;p41"/>
              <p:cNvSpPr txBox="1"/>
              <p:nvPr/>
            </p:nvSpPr>
            <p:spPr>
              <a:xfrm>
                <a:off x="3118029" y="4323258"/>
                <a:ext cx="583789" cy="35308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access</a:t>
                </a:r>
                <a:endParaRPr/>
              </a:p>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net</a:t>
                </a:r>
                <a:endParaRPr/>
              </a:p>
            </p:txBody>
          </p:sp>
        </p:grpSp>
        <p:grpSp>
          <p:nvGrpSpPr>
            <p:cNvPr id="7113" name="Google Shape;7113;p41"/>
            <p:cNvGrpSpPr/>
            <p:nvPr/>
          </p:nvGrpSpPr>
          <p:grpSpPr>
            <a:xfrm>
              <a:off x="6037896" y="2551655"/>
              <a:ext cx="648422" cy="418253"/>
              <a:chOff x="3053396" y="4304255"/>
              <a:chExt cx="648422" cy="418253"/>
            </a:xfrm>
          </p:grpSpPr>
          <p:sp>
            <p:nvSpPr>
              <p:cNvPr id="7114" name="Google Shape;7114;p41"/>
              <p:cNvSpPr/>
              <p:nvPr/>
            </p:nvSpPr>
            <p:spPr>
              <a:xfrm>
                <a:off x="3053396" y="4304255"/>
                <a:ext cx="596988" cy="418253"/>
              </a:xfrm>
              <a:custGeom>
                <a:avLst/>
                <a:gdLst/>
                <a:ahLst/>
                <a:cxnLst/>
                <a:rect l="l" t="t" r="r" b="b"/>
                <a:pathLst>
                  <a:path w="1036" h="675" extrusionOk="0">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7115" name="Google Shape;7115;p41"/>
              <p:cNvSpPr txBox="1"/>
              <p:nvPr/>
            </p:nvSpPr>
            <p:spPr>
              <a:xfrm>
                <a:off x="3118029" y="4323258"/>
                <a:ext cx="583789" cy="35308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access</a:t>
                </a:r>
                <a:endParaRPr/>
              </a:p>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net</a:t>
                </a:r>
                <a:endParaRPr/>
              </a:p>
            </p:txBody>
          </p:sp>
        </p:grpSp>
        <p:grpSp>
          <p:nvGrpSpPr>
            <p:cNvPr id="7116" name="Google Shape;7116;p41"/>
            <p:cNvGrpSpPr/>
            <p:nvPr/>
          </p:nvGrpSpPr>
          <p:grpSpPr>
            <a:xfrm>
              <a:off x="945196" y="5409155"/>
              <a:ext cx="648422" cy="418253"/>
              <a:chOff x="3053396" y="4304255"/>
              <a:chExt cx="648422" cy="418253"/>
            </a:xfrm>
          </p:grpSpPr>
          <p:sp>
            <p:nvSpPr>
              <p:cNvPr id="7117" name="Google Shape;7117;p41"/>
              <p:cNvSpPr/>
              <p:nvPr/>
            </p:nvSpPr>
            <p:spPr>
              <a:xfrm>
                <a:off x="3053396" y="4304255"/>
                <a:ext cx="596988" cy="418253"/>
              </a:xfrm>
              <a:custGeom>
                <a:avLst/>
                <a:gdLst/>
                <a:ahLst/>
                <a:cxnLst/>
                <a:rect l="l" t="t" r="r" b="b"/>
                <a:pathLst>
                  <a:path w="1036" h="675" extrusionOk="0">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7118" name="Google Shape;7118;p41"/>
              <p:cNvSpPr txBox="1"/>
              <p:nvPr/>
            </p:nvSpPr>
            <p:spPr>
              <a:xfrm>
                <a:off x="3118029" y="4323258"/>
                <a:ext cx="583789" cy="35308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access</a:t>
                </a:r>
                <a:endParaRPr/>
              </a:p>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net</a:t>
                </a:r>
                <a:endParaRPr/>
              </a:p>
            </p:txBody>
          </p:sp>
        </p:grpSp>
        <p:grpSp>
          <p:nvGrpSpPr>
            <p:cNvPr id="7119" name="Google Shape;7119;p41"/>
            <p:cNvGrpSpPr/>
            <p:nvPr/>
          </p:nvGrpSpPr>
          <p:grpSpPr>
            <a:xfrm>
              <a:off x="526096" y="4786855"/>
              <a:ext cx="648422" cy="418253"/>
              <a:chOff x="3053396" y="4304255"/>
              <a:chExt cx="648422" cy="418253"/>
            </a:xfrm>
          </p:grpSpPr>
          <p:sp>
            <p:nvSpPr>
              <p:cNvPr id="7120" name="Google Shape;7120;p41"/>
              <p:cNvSpPr/>
              <p:nvPr/>
            </p:nvSpPr>
            <p:spPr>
              <a:xfrm>
                <a:off x="3053396" y="4304255"/>
                <a:ext cx="596988" cy="418253"/>
              </a:xfrm>
              <a:custGeom>
                <a:avLst/>
                <a:gdLst/>
                <a:ahLst/>
                <a:cxnLst/>
                <a:rect l="l" t="t" r="r" b="b"/>
                <a:pathLst>
                  <a:path w="1036" h="675" extrusionOk="0">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7121" name="Google Shape;7121;p41"/>
              <p:cNvSpPr txBox="1"/>
              <p:nvPr/>
            </p:nvSpPr>
            <p:spPr>
              <a:xfrm>
                <a:off x="3118029" y="4323258"/>
                <a:ext cx="583789" cy="35308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access</a:t>
                </a:r>
                <a:endParaRPr/>
              </a:p>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net</a:t>
                </a:r>
                <a:endParaRPr/>
              </a:p>
            </p:txBody>
          </p:sp>
        </p:grpSp>
        <p:grpSp>
          <p:nvGrpSpPr>
            <p:cNvPr id="7122" name="Google Shape;7122;p41"/>
            <p:cNvGrpSpPr/>
            <p:nvPr/>
          </p:nvGrpSpPr>
          <p:grpSpPr>
            <a:xfrm>
              <a:off x="297496" y="4126455"/>
              <a:ext cx="648422" cy="418253"/>
              <a:chOff x="3053396" y="4304255"/>
              <a:chExt cx="648422" cy="418253"/>
            </a:xfrm>
          </p:grpSpPr>
          <p:sp>
            <p:nvSpPr>
              <p:cNvPr id="7123" name="Google Shape;7123;p41"/>
              <p:cNvSpPr/>
              <p:nvPr/>
            </p:nvSpPr>
            <p:spPr>
              <a:xfrm>
                <a:off x="3053396" y="4304255"/>
                <a:ext cx="596988" cy="418253"/>
              </a:xfrm>
              <a:custGeom>
                <a:avLst/>
                <a:gdLst/>
                <a:ahLst/>
                <a:cxnLst/>
                <a:rect l="l" t="t" r="r" b="b"/>
                <a:pathLst>
                  <a:path w="1036" h="675" extrusionOk="0">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7124" name="Google Shape;7124;p41"/>
              <p:cNvSpPr txBox="1"/>
              <p:nvPr/>
            </p:nvSpPr>
            <p:spPr>
              <a:xfrm>
                <a:off x="3118029" y="4323258"/>
                <a:ext cx="583789" cy="35308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access</a:t>
                </a:r>
                <a:endParaRPr/>
              </a:p>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net</a:t>
                </a:r>
                <a:endParaRPr/>
              </a:p>
            </p:txBody>
          </p:sp>
        </p:grpSp>
        <p:grpSp>
          <p:nvGrpSpPr>
            <p:cNvPr id="7125" name="Google Shape;7125;p41"/>
            <p:cNvGrpSpPr/>
            <p:nvPr/>
          </p:nvGrpSpPr>
          <p:grpSpPr>
            <a:xfrm>
              <a:off x="6787196" y="2983455"/>
              <a:ext cx="648422" cy="418253"/>
              <a:chOff x="3053396" y="4304255"/>
              <a:chExt cx="648422" cy="418253"/>
            </a:xfrm>
          </p:grpSpPr>
          <p:sp>
            <p:nvSpPr>
              <p:cNvPr id="7126" name="Google Shape;7126;p41"/>
              <p:cNvSpPr/>
              <p:nvPr/>
            </p:nvSpPr>
            <p:spPr>
              <a:xfrm>
                <a:off x="3053396" y="4304255"/>
                <a:ext cx="596988" cy="418253"/>
              </a:xfrm>
              <a:custGeom>
                <a:avLst/>
                <a:gdLst/>
                <a:ahLst/>
                <a:cxnLst/>
                <a:rect l="l" t="t" r="r" b="b"/>
                <a:pathLst>
                  <a:path w="1036" h="675" extrusionOk="0">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7127" name="Google Shape;7127;p41"/>
              <p:cNvSpPr txBox="1"/>
              <p:nvPr/>
            </p:nvSpPr>
            <p:spPr>
              <a:xfrm>
                <a:off x="3118029" y="4323258"/>
                <a:ext cx="583789" cy="35308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access</a:t>
                </a:r>
                <a:endParaRPr/>
              </a:p>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net</a:t>
                </a:r>
                <a:endParaRPr/>
              </a:p>
            </p:txBody>
          </p:sp>
        </p:grpSp>
        <p:grpSp>
          <p:nvGrpSpPr>
            <p:cNvPr id="7128" name="Google Shape;7128;p41"/>
            <p:cNvGrpSpPr/>
            <p:nvPr/>
          </p:nvGrpSpPr>
          <p:grpSpPr>
            <a:xfrm>
              <a:off x="3129596" y="2056355"/>
              <a:ext cx="648422" cy="418253"/>
              <a:chOff x="3053396" y="4304255"/>
              <a:chExt cx="648422" cy="418253"/>
            </a:xfrm>
          </p:grpSpPr>
          <p:sp>
            <p:nvSpPr>
              <p:cNvPr id="7129" name="Google Shape;7129;p41"/>
              <p:cNvSpPr/>
              <p:nvPr/>
            </p:nvSpPr>
            <p:spPr>
              <a:xfrm>
                <a:off x="3053396" y="4304255"/>
                <a:ext cx="596988" cy="418253"/>
              </a:xfrm>
              <a:custGeom>
                <a:avLst/>
                <a:gdLst/>
                <a:ahLst/>
                <a:cxnLst/>
                <a:rect l="l" t="t" r="r" b="b"/>
                <a:pathLst>
                  <a:path w="1036" h="675" extrusionOk="0">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7130" name="Google Shape;7130;p41"/>
              <p:cNvSpPr txBox="1"/>
              <p:nvPr/>
            </p:nvSpPr>
            <p:spPr>
              <a:xfrm>
                <a:off x="3118029" y="4323258"/>
                <a:ext cx="583789" cy="35308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access</a:t>
                </a:r>
                <a:endParaRPr/>
              </a:p>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net</a:t>
                </a:r>
                <a:endParaRPr/>
              </a:p>
            </p:txBody>
          </p:sp>
        </p:grpSp>
        <p:grpSp>
          <p:nvGrpSpPr>
            <p:cNvPr id="7131" name="Google Shape;7131;p41"/>
            <p:cNvGrpSpPr/>
            <p:nvPr/>
          </p:nvGrpSpPr>
          <p:grpSpPr>
            <a:xfrm>
              <a:off x="754696" y="2704055"/>
              <a:ext cx="648422" cy="418253"/>
              <a:chOff x="3053396" y="4304255"/>
              <a:chExt cx="648422" cy="418253"/>
            </a:xfrm>
          </p:grpSpPr>
          <p:sp>
            <p:nvSpPr>
              <p:cNvPr id="7132" name="Google Shape;7132;p41"/>
              <p:cNvSpPr/>
              <p:nvPr/>
            </p:nvSpPr>
            <p:spPr>
              <a:xfrm>
                <a:off x="3053396" y="4304255"/>
                <a:ext cx="596988" cy="418253"/>
              </a:xfrm>
              <a:custGeom>
                <a:avLst/>
                <a:gdLst/>
                <a:ahLst/>
                <a:cxnLst/>
                <a:rect l="l" t="t" r="r" b="b"/>
                <a:pathLst>
                  <a:path w="1036" h="675" extrusionOk="0">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7133" name="Google Shape;7133;p41"/>
              <p:cNvSpPr txBox="1"/>
              <p:nvPr/>
            </p:nvSpPr>
            <p:spPr>
              <a:xfrm>
                <a:off x="3118029" y="4323258"/>
                <a:ext cx="583789" cy="35308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access</a:t>
                </a:r>
                <a:endParaRPr/>
              </a:p>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net</a:t>
                </a:r>
                <a:endParaRPr/>
              </a:p>
            </p:txBody>
          </p:sp>
        </p:grpSp>
        <p:grpSp>
          <p:nvGrpSpPr>
            <p:cNvPr id="7134" name="Google Shape;7134;p41"/>
            <p:cNvGrpSpPr/>
            <p:nvPr/>
          </p:nvGrpSpPr>
          <p:grpSpPr>
            <a:xfrm>
              <a:off x="4043996" y="2030955"/>
              <a:ext cx="648422" cy="418253"/>
              <a:chOff x="3053396" y="4304255"/>
              <a:chExt cx="648422" cy="418253"/>
            </a:xfrm>
          </p:grpSpPr>
          <p:sp>
            <p:nvSpPr>
              <p:cNvPr id="7135" name="Google Shape;7135;p41"/>
              <p:cNvSpPr/>
              <p:nvPr/>
            </p:nvSpPr>
            <p:spPr>
              <a:xfrm>
                <a:off x="3053396" y="4304255"/>
                <a:ext cx="596988" cy="418253"/>
              </a:xfrm>
              <a:custGeom>
                <a:avLst/>
                <a:gdLst/>
                <a:ahLst/>
                <a:cxnLst/>
                <a:rect l="l" t="t" r="r" b="b"/>
                <a:pathLst>
                  <a:path w="1036" h="675" extrusionOk="0">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7136" name="Google Shape;7136;p41"/>
              <p:cNvSpPr txBox="1"/>
              <p:nvPr/>
            </p:nvSpPr>
            <p:spPr>
              <a:xfrm>
                <a:off x="3118029" y="4323258"/>
                <a:ext cx="583789" cy="35308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access</a:t>
                </a:r>
                <a:endParaRPr/>
              </a:p>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net</a:t>
                </a:r>
                <a:endParaRPr/>
              </a:p>
            </p:txBody>
          </p:sp>
        </p:grpSp>
        <p:grpSp>
          <p:nvGrpSpPr>
            <p:cNvPr id="7137" name="Google Shape;7137;p41"/>
            <p:cNvGrpSpPr/>
            <p:nvPr/>
          </p:nvGrpSpPr>
          <p:grpSpPr>
            <a:xfrm>
              <a:off x="7104696" y="5663155"/>
              <a:ext cx="648422" cy="418253"/>
              <a:chOff x="3053396" y="4304255"/>
              <a:chExt cx="648422" cy="418253"/>
            </a:xfrm>
          </p:grpSpPr>
          <p:sp>
            <p:nvSpPr>
              <p:cNvPr id="7138" name="Google Shape;7138;p41"/>
              <p:cNvSpPr/>
              <p:nvPr/>
            </p:nvSpPr>
            <p:spPr>
              <a:xfrm>
                <a:off x="3053396" y="4304255"/>
                <a:ext cx="596988" cy="418253"/>
              </a:xfrm>
              <a:custGeom>
                <a:avLst/>
                <a:gdLst/>
                <a:ahLst/>
                <a:cxnLst/>
                <a:rect l="l" t="t" r="r" b="b"/>
                <a:pathLst>
                  <a:path w="1036" h="675" extrusionOk="0">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7139" name="Google Shape;7139;p41"/>
              <p:cNvSpPr txBox="1"/>
              <p:nvPr/>
            </p:nvSpPr>
            <p:spPr>
              <a:xfrm>
                <a:off x="3118029" y="4323258"/>
                <a:ext cx="583789" cy="35308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access</a:t>
                </a:r>
                <a:endParaRPr/>
              </a:p>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net</a:t>
                </a:r>
                <a:endParaRPr/>
              </a:p>
            </p:txBody>
          </p:sp>
        </p:grpSp>
        <p:grpSp>
          <p:nvGrpSpPr>
            <p:cNvPr id="7140" name="Google Shape;7140;p41"/>
            <p:cNvGrpSpPr/>
            <p:nvPr/>
          </p:nvGrpSpPr>
          <p:grpSpPr>
            <a:xfrm>
              <a:off x="7942896" y="5015455"/>
              <a:ext cx="648422" cy="418253"/>
              <a:chOff x="3053396" y="4304255"/>
              <a:chExt cx="648422" cy="418253"/>
            </a:xfrm>
          </p:grpSpPr>
          <p:sp>
            <p:nvSpPr>
              <p:cNvPr id="7141" name="Google Shape;7141;p41"/>
              <p:cNvSpPr/>
              <p:nvPr/>
            </p:nvSpPr>
            <p:spPr>
              <a:xfrm>
                <a:off x="3053396" y="4304255"/>
                <a:ext cx="596988" cy="418253"/>
              </a:xfrm>
              <a:custGeom>
                <a:avLst/>
                <a:gdLst/>
                <a:ahLst/>
                <a:cxnLst/>
                <a:rect l="l" t="t" r="r" b="b"/>
                <a:pathLst>
                  <a:path w="1036" h="675" extrusionOk="0">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7142" name="Google Shape;7142;p41"/>
              <p:cNvSpPr txBox="1"/>
              <p:nvPr/>
            </p:nvSpPr>
            <p:spPr>
              <a:xfrm>
                <a:off x="3118029" y="4323258"/>
                <a:ext cx="583789" cy="35308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access</a:t>
                </a:r>
                <a:endParaRPr/>
              </a:p>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net</a:t>
                </a:r>
                <a:endParaRPr/>
              </a:p>
            </p:txBody>
          </p:sp>
        </p:grpSp>
        <p:grpSp>
          <p:nvGrpSpPr>
            <p:cNvPr id="7143" name="Google Shape;7143;p41"/>
            <p:cNvGrpSpPr/>
            <p:nvPr/>
          </p:nvGrpSpPr>
          <p:grpSpPr>
            <a:xfrm>
              <a:off x="7714296" y="4101055"/>
              <a:ext cx="648422" cy="418253"/>
              <a:chOff x="3053396" y="4304255"/>
              <a:chExt cx="648422" cy="418253"/>
            </a:xfrm>
          </p:grpSpPr>
          <p:sp>
            <p:nvSpPr>
              <p:cNvPr id="7144" name="Google Shape;7144;p41"/>
              <p:cNvSpPr/>
              <p:nvPr/>
            </p:nvSpPr>
            <p:spPr>
              <a:xfrm>
                <a:off x="3053396" y="4304255"/>
                <a:ext cx="596988" cy="418253"/>
              </a:xfrm>
              <a:custGeom>
                <a:avLst/>
                <a:gdLst/>
                <a:ahLst/>
                <a:cxnLst/>
                <a:rect l="l" t="t" r="r" b="b"/>
                <a:pathLst>
                  <a:path w="1036" h="675" extrusionOk="0">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7145" name="Google Shape;7145;p41"/>
              <p:cNvSpPr txBox="1"/>
              <p:nvPr/>
            </p:nvSpPr>
            <p:spPr>
              <a:xfrm>
                <a:off x="3118029" y="4323258"/>
                <a:ext cx="583789" cy="35308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access</a:t>
                </a:r>
                <a:endParaRPr/>
              </a:p>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net</a:t>
                </a:r>
                <a:endParaRPr/>
              </a:p>
            </p:txBody>
          </p:sp>
        </p:grpSp>
        <p:grpSp>
          <p:nvGrpSpPr>
            <p:cNvPr id="7146" name="Google Shape;7146;p41"/>
            <p:cNvGrpSpPr/>
            <p:nvPr/>
          </p:nvGrpSpPr>
          <p:grpSpPr>
            <a:xfrm>
              <a:off x="4869496" y="5904455"/>
              <a:ext cx="648422" cy="418253"/>
              <a:chOff x="3053396" y="4304255"/>
              <a:chExt cx="648422" cy="418253"/>
            </a:xfrm>
          </p:grpSpPr>
          <p:sp>
            <p:nvSpPr>
              <p:cNvPr id="7147" name="Google Shape;7147;p41"/>
              <p:cNvSpPr/>
              <p:nvPr/>
            </p:nvSpPr>
            <p:spPr>
              <a:xfrm>
                <a:off x="3053396" y="4304255"/>
                <a:ext cx="596988" cy="418253"/>
              </a:xfrm>
              <a:custGeom>
                <a:avLst/>
                <a:gdLst/>
                <a:ahLst/>
                <a:cxnLst/>
                <a:rect l="l" t="t" r="r" b="b"/>
                <a:pathLst>
                  <a:path w="1036" h="675" extrusionOk="0">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7148" name="Google Shape;7148;p41"/>
              <p:cNvSpPr txBox="1"/>
              <p:nvPr/>
            </p:nvSpPr>
            <p:spPr>
              <a:xfrm>
                <a:off x="3118029" y="4323258"/>
                <a:ext cx="583789" cy="35308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access</a:t>
                </a:r>
                <a:endParaRPr/>
              </a:p>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net</a:t>
                </a:r>
                <a:endParaRPr/>
              </a:p>
            </p:txBody>
          </p:sp>
        </p:grpSp>
        <p:grpSp>
          <p:nvGrpSpPr>
            <p:cNvPr id="7149" name="Google Shape;7149;p41"/>
            <p:cNvGrpSpPr/>
            <p:nvPr/>
          </p:nvGrpSpPr>
          <p:grpSpPr>
            <a:xfrm>
              <a:off x="3955096" y="6044155"/>
              <a:ext cx="648422" cy="418253"/>
              <a:chOff x="3053396" y="4304255"/>
              <a:chExt cx="648422" cy="418253"/>
            </a:xfrm>
          </p:grpSpPr>
          <p:sp>
            <p:nvSpPr>
              <p:cNvPr id="7150" name="Google Shape;7150;p41"/>
              <p:cNvSpPr/>
              <p:nvPr/>
            </p:nvSpPr>
            <p:spPr>
              <a:xfrm>
                <a:off x="3053396" y="4304255"/>
                <a:ext cx="596988" cy="418253"/>
              </a:xfrm>
              <a:custGeom>
                <a:avLst/>
                <a:gdLst/>
                <a:ahLst/>
                <a:cxnLst/>
                <a:rect l="l" t="t" r="r" b="b"/>
                <a:pathLst>
                  <a:path w="1036" h="675" extrusionOk="0">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7151" name="Google Shape;7151;p41"/>
              <p:cNvSpPr txBox="1"/>
              <p:nvPr/>
            </p:nvSpPr>
            <p:spPr>
              <a:xfrm>
                <a:off x="3118029" y="4323258"/>
                <a:ext cx="583789" cy="35308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access</a:t>
                </a:r>
                <a:endParaRPr/>
              </a:p>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net</a:t>
                </a:r>
                <a:endParaRPr/>
              </a:p>
            </p:txBody>
          </p:sp>
        </p:grpSp>
        <p:grpSp>
          <p:nvGrpSpPr>
            <p:cNvPr id="7152" name="Google Shape;7152;p41"/>
            <p:cNvGrpSpPr/>
            <p:nvPr/>
          </p:nvGrpSpPr>
          <p:grpSpPr>
            <a:xfrm>
              <a:off x="2735896" y="5891755"/>
              <a:ext cx="648422" cy="418253"/>
              <a:chOff x="3053396" y="4304255"/>
              <a:chExt cx="648422" cy="418253"/>
            </a:xfrm>
          </p:grpSpPr>
          <p:sp>
            <p:nvSpPr>
              <p:cNvPr id="7153" name="Google Shape;7153;p41"/>
              <p:cNvSpPr/>
              <p:nvPr/>
            </p:nvSpPr>
            <p:spPr>
              <a:xfrm>
                <a:off x="3053396" y="4304255"/>
                <a:ext cx="596988" cy="418253"/>
              </a:xfrm>
              <a:custGeom>
                <a:avLst/>
                <a:gdLst/>
                <a:ahLst/>
                <a:cxnLst/>
                <a:rect l="l" t="t" r="r" b="b"/>
                <a:pathLst>
                  <a:path w="1036" h="675" extrusionOk="0">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7154" name="Google Shape;7154;p41"/>
              <p:cNvSpPr txBox="1"/>
              <p:nvPr/>
            </p:nvSpPr>
            <p:spPr>
              <a:xfrm>
                <a:off x="3118029" y="4323258"/>
                <a:ext cx="583789" cy="35308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access</a:t>
                </a:r>
                <a:endParaRPr/>
              </a:p>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net</a:t>
                </a:r>
                <a:endParaRPr/>
              </a:p>
            </p:txBody>
          </p:sp>
        </p:grpSp>
        <p:sp>
          <p:nvSpPr>
            <p:cNvPr id="7155" name="Google Shape;7155;p41"/>
            <p:cNvSpPr txBox="1"/>
            <p:nvPr/>
          </p:nvSpPr>
          <p:spPr>
            <a:xfrm rot="1053502">
              <a:off x="5143500" y="1955800"/>
              <a:ext cx="543739"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FF"/>
                </a:buClr>
                <a:buSzPts val="2800"/>
                <a:buFont typeface="Arial"/>
                <a:buNone/>
              </a:pPr>
              <a:r>
                <a:rPr lang="en-US" sz="2800" b="0" i="0" u="none" strike="noStrike" cap="none">
                  <a:solidFill>
                    <a:srgbClr val="0000FF"/>
                  </a:solidFill>
                  <a:latin typeface="Arial"/>
                  <a:ea typeface="Arial"/>
                  <a:cs typeface="Arial"/>
                  <a:sym typeface="Arial"/>
                </a:rPr>
                <a:t>…</a:t>
              </a:r>
              <a:endParaRPr/>
            </a:p>
          </p:txBody>
        </p:sp>
        <p:sp>
          <p:nvSpPr>
            <p:cNvPr id="7156" name="Google Shape;7156;p41"/>
            <p:cNvSpPr txBox="1"/>
            <p:nvPr/>
          </p:nvSpPr>
          <p:spPr>
            <a:xfrm rot="2829263">
              <a:off x="7429500" y="3429000"/>
              <a:ext cx="543739"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FF"/>
                </a:buClr>
                <a:buSzPts val="2800"/>
                <a:buFont typeface="Arial"/>
                <a:buNone/>
              </a:pPr>
              <a:r>
                <a:rPr lang="en-US" sz="2800" b="0" i="0" u="none" strike="noStrike" cap="none">
                  <a:solidFill>
                    <a:srgbClr val="0000FF"/>
                  </a:solidFill>
                  <a:latin typeface="Arial"/>
                  <a:ea typeface="Arial"/>
                  <a:cs typeface="Arial"/>
                  <a:sym typeface="Arial"/>
                </a:rPr>
                <a:t>…</a:t>
              </a:r>
              <a:endParaRPr/>
            </a:p>
          </p:txBody>
        </p:sp>
        <p:sp>
          <p:nvSpPr>
            <p:cNvPr id="7157" name="Google Shape;7157;p41"/>
            <p:cNvSpPr txBox="1"/>
            <p:nvPr/>
          </p:nvSpPr>
          <p:spPr>
            <a:xfrm rot="9845918">
              <a:off x="6098241" y="5942112"/>
              <a:ext cx="543739"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FF"/>
                </a:buClr>
                <a:buSzPts val="2800"/>
                <a:buFont typeface="Arial"/>
                <a:buNone/>
              </a:pPr>
              <a:r>
                <a:rPr lang="en-US" sz="2800" b="0" i="0" u="none" strike="noStrike" cap="none">
                  <a:solidFill>
                    <a:srgbClr val="0000FF"/>
                  </a:solidFill>
                  <a:latin typeface="Arial"/>
                  <a:ea typeface="Arial"/>
                  <a:cs typeface="Arial"/>
                  <a:sym typeface="Arial"/>
                </a:rPr>
                <a:t>…</a:t>
              </a:r>
              <a:endParaRPr/>
            </a:p>
          </p:txBody>
        </p:sp>
        <p:sp>
          <p:nvSpPr>
            <p:cNvPr id="7158" name="Google Shape;7158;p41"/>
            <p:cNvSpPr txBox="1"/>
            <p:nvPr/>
          </p:nvSpPr>
          <p:spPr>
            <a:xfrm rot="-9948738">
              <a:off x="1730786" y="5845469"/>
              <a:ext cx="543739"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FF"/>
                </a:buClr>
                <a:buSzPts val="2800"/>
                <a:buFont typeface="Arial"/>
                <a:buNone/>
              </a:pPr>
              <a:r>
                <a:rPr lang="en-US" sz="2800" b="0" i="0" u="none" strike="noStrike" cap="none">
                  <a:solidFill>
                    <a:srgbClr val="0000FF"/>
                  </a:solidFill>
                  <a:latin typeface="Arial"/>
                  <a:ea typeface="Arial"/>
                  <a:cs typeface="Arial"/>
                  <a:sym typeface="Arial"/>
                </a:rPr>
                <a:t>…</a:t>
              </a:r>
              <a:endParaRPr/>
            </a:p>
          </p:txBody>
        </p:sp>
        <p:sp>
          <p:nvSpPr>
            <p:cNvPr id="7159" name="Google Shape;7159;p41"/>
            <p:cNvSpPr txBox="1"/>
            <p:nvPr/>
          </p:nvSpPr>
          <p:spPr>
            <a:xfrm rot="-4992697">
              <a:off x="144631" y="3539025"/>
              <a:ext cx="543739"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FF"/>
                </a:buClr>
                <a:buSzPts val="2800"/>
                <a:buFont typeface="Arial"/>
                <a:buNone/>
              </a:pPr>
              <a:r>
                <a:rPr lang="en-US" sz="2800" b="0" i="0" u="none" strike="noStrike" cap="none">
                  <a:solidFill>
                    <a:srgbClr val="0000FF"/>
                  </a:solidFill>
                  <a:latin typeface="Arial"/>
                  <a:ea typeface="Arial"/>
                  <a:cs typeface="Arial"/>
                  <a:sym typeface="Arial"/>
                </a:rPr>
                <a:t>…</a:t>
              </a:r>
              <a:endParaRPr/>
            </a:p>
          </p:txBody>
        </p:sp>
        <p:sp>
          <p:nvSpPr>
            <p:cNvPr id="7160" name="Google Shape;7160;p41"/>
            <p:cNvSpPr txBox="1"/>
            <p:nvPr/>
          </p:nvSpPr>
          <p:spPr>
            <a:xfrm rot="-1017263">
              <a:off x="2330376" y="1905681"/>
              <a:ext cx="543739"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FF"/>
                </a:buClr>
                <a:buSzPts val="2800"/>
                <a:buFont typeface="Arial"/>
                <a:buNone/>
              </a:pPr>
              <a:r>
                <a:rPr lang="en-US" sz="2800" b="0" i="0" u="none" strike="noStrike" cap="none">
                  <a:solidFill>
                    <a:srgbClr val="0000FF"/>
                  </a:solidFill>
                  <a:latin typeface="Arial"/>
                  <a:ea typeface="Arial"/>
                  <a:cs typeface="Arial"/>
                  <a:sym typeface="Arial"/>
                </a:rPr>
                <a:t>…</a:t>
              </a:r>
              <a:endParaRPr/>
            </a:p>
          </p:txBody>
        </p:sp>
      </p:grpSp>
      <p:sp>
        <p:nvSpPr>
          <p:cNvPr id="7161" name="Google Shape;7161;p41"/>
          <p:cNvSpPr txBox="1"/>
          <p:nvPr/>
        </p:nvSpPr>
        <p:spPr>
          <a:xfrm>
            <a:off x="1499042" y="1163204"/>
            <a:ext cx="9720792" cy="673100"/>
          </a:xfrm>
          <a:prstGeom prst="rect">
            <a:avLst/>
          </a:prstGeom>
          <a:noFill/>
          <a:ln>
            <a:noFill/>
          </a:ln>
        </p:spPr>
        <p:txBody>
          <a:bodyPr spcFirstLastPara="1" wrap="square" lIns="91425" tIns="45700" rIns="91425" bIns="45700" anchor="t" anchorCtr="0">
            <a:noAutofit/>
          </a:bodyPr>
          <a:lstStyle/>
          <a:p>
            <a:pPr marL="0" marR="0" lvl="0" indent="0" algn="l" rtl="0">
              <a:lnSpc>
                <a:spcPct val="85000"/>
              </a:lnSpc>
              <a:spcBef>
                <a:spcPts val="0"/>
              </a:spcBef>
              <a:spcAft>
                <a:spcPts val="0"/>
              </a:spcAft>
              <a:buClr>
                <a:srgbClr val="000099"/>
              </a:buClr>
              <a:buSzPts val="1800"/>
              <a:buFont typeface="Noto Sans Symbols"/>
              <a:buNone/>
            </a:pPr>
            <a:r>
              <a:rPr lang="en-US" sz="2400" b="0" i="0" u="none" strike="noStrike" cap="none">
                <a:solidFill>
                  <a:srgbClr val="000000"/>
                </a:solidFill>
                <a:latin typeface="Calibri"/>
                <a:ea typeface="Calibri"/>
                <a:cs typeface="Calibri"/>
                <a:sym typeface="Calibri"/>
              </a:rPr>
              <a:t>But if one global ISP is viable business, there will be competitors ….</a:t>
            </a:r>
            <a:endParaRPr/>
          </a:p>
        </p:txBody>
      </p:sp>
      <p:grpSp>
        <p:nvGrpSpPr>
          <p:cNvPr id="7162" name="Google Shape;7162;p41"/>
          <p:cNvGrpSpPr/>
          <p:nvPr/>
        </p:nvGrpSpPr>
        <p:grpSpPr>
          <a:xfrm>
            <a:off x="6429198" y="3852093"/>
            <a:ext cx="541338" cy="223023"/>
            <a:chOff x="7493876" y="2774731"/>
            <a:chExt cx="1481958" cy="894622"/>
          </a:xfrm>
        </p:grpSpPr>
        <p:sp>
          <p:nvSpPr>
            <p:cNvPr id="7163" name="Google Shape;7163;p41"/>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7164" name="Google Shape;7164;p41"/>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7165" name="Google Shape;7165;p41"/>
            <p:cNvGrpSpPr/>
            <p:nvPr/>
          </p:nvGrpSpPr>
          <p:grpSpPr>
            <a:xfrm>
              <a:off x="7713663" y="2848339"/>
              <a:ext cx="1042107" cy="425543"/>
              <a:chOff x="7786941" y="2884917"/>
              <a:chExt cx="897649" cy="353919"/>
            </a:xfrm>
          </p:grpSpPr>
          <p:sp>
            <p:nvSpPr>
              <p:cNvPr id="7166" name="Google Shape;7166;p41"/>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167" name="Google Shape;7167;p41"/>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168" name="Google Shape;7168;p41"/>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169" name="Google Shape;7169;p41"/>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sp>
        <p:nvSpPr>
          <p:cNvPr id="7170" name="Google Shape;7170;p41"/>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Introduction: 1-</a:t>
            </a:r>
            <a:fld id="{00000000-1234-1234-1234-123412341234}" type="slidenum">
              <a:rPr lang="en-US"/>
              <a:t>42</a:t>
            </a:fld>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7175"/>
        <p:cNvGrpSpPr/>
        <p:nvPr/>
      </p:nvGrpSpPr>
      <p:grpSpPr>
        <a:xfrm>
          <a:off x="0" y="0"/>
          <a:ext cx="0" cy="0"/>
          <a:chOff x="0" y="0"/>
          <a:chExt cx="0" cy="0"/>
        </a:xfrm>
      </p:grpSpPr>
      <p:sp>
        <p:nvSpPr>
          <p:cNvPr id="7176" name="Google Shape;7176;p42"/>
          <p:cNvSpPr/>
          <p:nvPr/>
        </p:nvSpPr>
        <p:spPr>
          <a:xfrm>
            <a:off x="2884400" y="2782791"/>
            <a:ext cx="3475038" cy="1381125"/>
          </a:xfrm>
          <a:prstGeom prst="ellipse">
            <a:avLst/>
          </a:prstGeom>
          <a:solidFill>
            <a:srgbClr val="3C6CD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Arial"/>
              <a:ea typeface="Arial"/>
              <a:cs typeface="Arial"/>
              <a:sym typeface="Arial"/>
            </a:endParaRPr>
          </a:p>
        </p:txBody>
      </p:sp>
      <p:cxnSp>
        <p:nvCxnSpPr>
          <p:cNvPr id="7177" name="Google Shape;7177;p42"/>
          <p:cNvCxnSpPr/>
          <p:nvPr/>
        </p:nvCxnSpPr>
        <p:spPr>
          <a:xfrm>
            <a:off x="4108363" y="3025678"/>
            <a:ext cx="1146175" cy="73025"/>
          </a:xfrm>
          <a:prstGeom prst="straightConnector1">
            <a:avLst/>
          </a:prstGeom>
          <a:noFill/>
          <a:ln w="15875" cap="flat" cmpd="sng">
            <a:solidFill>
              <a:srgbClr val="000000"/>
            </a:solidFill>
            <a:prstDash val="solid"/>
            <a:round/>
            <a:headEnd type="none" w="med" len="med"/>
            <a:tailEnd type="none" w="med" len="med"/>
          </a:ln>
        </p:spPr>
      </p:cxnSp>
      <p:cxnSp>
        <p:nvCxnSpPr>
          <p:cNvPr id="7178" name="Google Shape;7178;p42"/>
          <p:cNvCxnSpPr/>
          <p:nvPr/>
        </p:nvCxnSpPr>
        <p:spPr>
          <a:xfrm>
            <a:off x="4702088" y="3325716"/>
            <a:ext cx="130175" cy="84137"/>
          </a:xfrm>
          <a:prstGeom prst="straightConnector1">
            <a:avLst/>
          </a:prstGeom>
          <a:noFill/>
          <a:ln w="15875" cap="flat" cmpd="sng">
            <a:solidFill>
              <a:srgbClr val="000000"/>
            </a:solidFill>
            <a:prstDash val="solid"/>
            <a:round/>
            <a:headEnd type="none" w="med" len="med"/>
            <a:tailEnd type="none" w="med" len="med"/>
          </a:ln>
        </p:spPr>
      </p:cxnSp>
      <p:cxnSp>
        <p:nvCxnSpPr>
          <p:cNvPr id="7179" name="Google Shape;7179;p42"/>
          <p:cNvCxnSpPr/>
          <p:nvPr/>
        </p:nvCxnSpPr>
        <p:spPr>
          <a:xfrm rot="10800000" flipH="1">
            <a:off x="4486188" y="3530503"/>
            <a:ext cx="263525" cy="46038"/>
          </a:xfrm>
          <a:prstGeom prst="straightConnector1">
            <a:avLst/>
          </a:prstGeom>
          <a:noFill/>
          <a:ln w="15875" cap="flat" cmpd="sng">
            <a:solidFill>
              <a:srgbClr val="000000"/>
            </a:solidFill>
            <a:prstDash val="solid"/>
            <a:round/>
            <a:headEnd type="none" w="med" len="med"/>
            <a:tailEnd type="none" w="med" len="med"/>
          </a:ln>
        </p:spPr>
      </p:cxnSp>
      <p:cxnSp>
        <p:nvCxnSpPr>
          <p:cNvPr id="7180" name="Google Shape;7180;p42"/>
          <p:cNvCxnSpPr/>
          <p:nvPr/>
        </p:nvCxnSpPr>
        <p:spPr>
          <a:xfrm rot="10800000" flipH="1">
            <a:off x="4165513" y="3354291"/>
            <a:ext cx="209550" cy="109537"/>
          </a:xfrm>
          <a:prstGeom prst="straightConnector1">
            <a:avLst/>
          </a:prstGeom>
          <a:noFill/>
          <a:ln w="15875" cap="flat" cmpd="sng">
            <a:solidFill>
              <a:srgbClr val="000000"/>
            </a:solidFill>
            <a:prstDash val="solid"/>
            <a:round/>
            <a:headEnd type="none" w="med" len="med"/>
            <a:tailEnd type="none" w="med" len="med"/>
          </a:ln>
        </p:spPr>
      </p:cxnSp>
      <p:cxnSp>
        <p:nvCxnSpPr>
          <p:cNvPr id="7181" name="Google Shape;7181;p42"/>
          <p:cNvCxnSpPr/>
          <p:nvPr/>
        </p:nvCxnSpPr>
        <p:spPr>
          <a:xfrm rot="10800000" flipH="1">
            <a:off x="3827375" y="3654328"/>
            <a:ext cx="222250" cy="98425"/>
          </a:xfrm>
          <a:prstGeom prst="straightConnector1">
            <a:avLst/>
          </a:prstGeom>
          <a:noFill/>
          <a:ln w="15875" cap="flat" cmpd="sng">
            <a:solidFill>
              <a:srgbClr val="000000"/>
            </a:solidFill>
            <a:prstDash val="solid"/>
            <a:round/>
            <a:headEnd type="none" w="med" len="med"/>
            <a:tailEnd type="none" w="med" len="med"/>
          </a:ln>
        </p:spPr>
      </p:cxnSp>
      <p:cxnSp>
        <p:nvCxnSpPr>
          <p:cNvPr id="7182" name="Google Shape;7182;p42"/>
          <p:cNvCxnSpPr/>
          <p:nvPr/>
        </p:nvCxnSpPr>
        <p:spPr>
          <a:xfrm rot="10800000" flipH="1">
            <a:off x="4719550" y="3579716"/>
            <a:ext cx="273050" cy="254000"/>
          </a:xfrm>
          <a:prstGeom prst="straightConnector1">
            <a:avLst/>
          </a:prstGeom>
          <a:noFill/>
          <a:ln w="15875" cap="flat" cmpd="sng">
            <a:solidFill>
              <a:srgbClr val="000000"/>
            </a:solidFill>
            <a:prstDash val="solid"/>
            <a:round/>
            <a:headEnd type="none" w="med" len="med"/>
            <a:tailEnd type="none" w="med" len="med"/>
          </a:ln>
        </p:spPr>
      </p:cxnSp>
      <p:cxnSp>
        <p:nvCxnSpPr>
          <p:cNvPr id="7183" name="Google Shape;7183;p42"/>
          <p:cNvCxnSpPr/>
          <p:nvPr/>
        </p:nvCxnSpPr>
        <p:spPr>
          <a:xfrm rot="10800000">
            <a:off x="5251363" y="3565428"/>
            <a:ext cx="387350" cy="125413"/>
          </a:xfrm>
          <a:prstGeom prst="straightConnector1">
            <a:avLst/>
          </a:prstGeom>
          <a:noFill/>
          <a:ln w="15875" cap="flat" cmpd="sng">
            <a:solidFill>
              <a:srgbClr val="000000"/>
            </a:solidFill>
            <a:prstDash val="solid"/>
            <a:round/>
            <a:headEnd type="none" w="med" len="med"/>
            <a:tailEnd type="none" w="med" len="med"/>
          </a:ln>
        </p:spPr>
      </p:cxnSp>
      <p:cxnSp>
        <p:nvCxnSpPr>
          <p:cNvPr id="7184" name="Google Shape;7184;p42"/>
          <p:cNvCxnSpPr/>
          <p:nvPr/>
        </p:nvCxnSpPr>
        <p:spPr>
          <a:xfrm rot="10800000" flipH="1">
            <a:off x="5237075" y="3216178"/>
            <a:ext cx="307975" cy="198438"/>
          </a:xfrm>
          <a:prstGeom prst="straightConnector1">
            <a:avLst/>
          </a:prstGeom>
          <a:noFill/>
          <a:ln w="15875" cap="flat" cmpd="sng">
            <a:solidFill>
              <a:srgbClr val="000000"/>
            </a:solidFill>
            <a:prstDash val="solid"/>
            <a:round/>
            <a:headEnd type="none" w="med" len="med"/>
            <a:tailEnd type="none" w="med" len="med"/>
          </a:ln>
        </p:spPr>
      </p:cxnSp>
      <p:cxnSp>
        <p:nvCxnSpPr>
          <p:cNvPr id="7185" name="Google Shape;7185;p42"/>
          <p:cNvCxnSpPr/>
          <p:nvPr/>
        </p:nvCxnSpPr>
        <p:spPr>
          <a:xfrm rot="10800000">
            <a:off x="4109950" y="3086003"/>
            <a:ext cx="246063" cy="87313"/>
          </a:xfrm>
          <a:prstGeom prst="straightConnector1">
            <a:avLst/>
          </a:prstGeom>
          <a:noFill/>
          <a:ln w="15875" cap="flat" cmpd="sng">
            <a:solidFill>
              <a:srgbClr val="000000"/>
            </a:solidFill>
            <a:prstDash val="solid"/>
            <a:round/>
            <a:headEnd type="none" w="med" len="med"/>
            <a:tailEnd type="none" w="med" len="med"/>
          </a:ln>
        </p:spPr>
      </p:cxnSp>
      <p:sp>
        <p:nvSpPr>
          <p:cNvPr id="7186" name="Google Shape;7186;p42"/>
          <p:cNvSpPr txBox="1"/>
          <p:nvPr/>
        </p:nvSpPr>
        <p:spPr>
          <a:xfrm>
            <a:off x="3044738" y="3127278"/>
            <a:ext cx="806631"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2400"/>
              <a:buFont typeface="Calibri"/>
              <a:buNone/>
            </a:pPr>
            <a:r>
              <a:rPr lang="en-US" sz="2400" b="0" i="1" u="none" strike="noStrike" cap="none">
                <a:solidFill>
                  <a:srgbClr val="FFFFFF"/>
                </a:solidFill>
                <a:latin typeface="Calibri"/>
                <a:ea typeface="Calibri"/>
                <a:cs typeface="Calibri"/>
                <a:sym typeface="Calibri"/>
              </a:rPr>
              <a:t>ISP A</a:t>
            </a:r>
            <a:endParaRPr/>
          </a:p>
        </p:txBody>
      </p:sp>
      <p:grpSp>
        <p:nvGrpSpPr>
          <p:cNvPr id="7187" name="Google Shape;7187;p42"/>
          <p:cNvGrpSpPr/>
          <p:nvPr/>
        </p:nvGrpSpPr>
        <p:grpSpPr>
          <a:xfrm>
            <a:off x="4779875" y="3395180"/>
            <a:ext cx="541338" cy="223023"/>
            <a:chOff x="7493876" y="2774731"/>
            <a:chExt cx="1481958" cy="894622"/>
          </a:xfrm>
        </p:grpSpPr>
        <p:sp>
          <p:nvSpPr>
            <p:cNvPr id="7188" name="Google Shape;7188;p42"/>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7189" name="Google Shape;7189;p42"/>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7190" name="Google Shape;7190;p42"/>
            <p:cNvGrpSpPr/>
            <p:nvPr/>
          </p:nvGrpSpPr>
          <p:grpSpPr>
            <a:xfrm>
              <a:off x="7713663" y="2848339"/>
              <a:ext cx="1042107" cy="425543"/>
              <a:chOff x="7786941" y="2884917"/>
              <a:chExt cx="897649" cy="353919"/>
            </a:xfrm>
          </p:grpSpPr>
          <p:sp>
            <p:nvSpPr>
              <p:cNvPr id="7191" name="Google Shape;7191;p42"/>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192" name="Google Shape;7192;p42"/>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193" name="Google Shape;7193;p42"/>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194" name="Google Shape;7194;p42"/>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nvGrpSpPr>
          <p:cNvPr id="7195" name="Google Shape;7195;p42"/>
          <p:cNvGrpSpPr/>
          <p:nvPr/>
        </p:nvGrpSpPr>
        <p:grpSpPr>
          <a:xfrm>
            <a:off x="4228292" y="3150704"/>
            <a:ext cx="541338" cy="223023"/>
            <a:chOff x="7493876" y="2774731"/>
            <a:chExt cx="1481958" cy="894622"/>
          </a:xfrm>
        </p:grpSpPr>
        <p:sp>
          <p:nvSpPr>
            <p:cNvPr id="7196" name="Google Shape;7196;p42"/>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7197" name="Google Shape;7197;p42"/>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7198" name="Google Shape;7198;p42"/>
            <p:cNvGrpSpPr/>
            <p:nvPr/>
          </p:nvGrpSpPr>
          <p:grpSpPr>
            <a:xfrm>
              <a:off x="7713663" y="2848339"/>
              <a:ext cx="1042107" cy="425543"/>
              <a:chOff x="7786941" y="2884917"/>
              <a:chExt cx="897649" cy="353919"/>
            </a:xfrm>
          </p:grpSpPr>
          <p:sp>
            <p:nvSpPr>
              <p:cNvPr id="7199" name="Google Shape;7199;p42"/>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200" name="Google Shape;7200;p42"/>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201" name="Google Shape;7201;p42"/>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202" name="Google Shape;7202;p42"/>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nvGrpSpPr>
          <p:cNvPr id="7203" name="Google Shape;7203;p42"/>
          <p:cNvGrpSpPr/>
          <p:nvPr/>
        </p:nvGrpSpPr>
        <p:grpSpPr>
          <a:xfrm>
            <a:off x="3972632" y="3451642"/>
            <a:ext cx="541338" cy="223023"/>
            <a:chOff x="7493876" y="2774731"/>
            <a:chExt cx="1481958" cy="894622"/>
          </a:xfrm>
        </p:grpSpPr>
        <p:sp>
          <p:nvSpPr>
            <p:cNvPr id="7204" name="Google Shape;7204;p42"/>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7205" name="Google Shape;7205;p42"/>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7206" name="Google Shape;7206;p42"/>
            <p:cNvGrpSpPr/>
            <p:nvPr/>
          </p:nvGrpSpPr>
          <p:grpSpPr>
            <a:xfrm>
              <a:off x="7713663" y="2848339"/>
              <a:ext cx="1042107" cy="425543"/>
              <a:chOff x="7786941" y="2884917"/>
              <a:chExt cx="897649" cy="353919"/>
            </a:xfrm>
          </p:grpSpPr>
          <p:sp>
            <p:nvSpPr>
              <p:cNvPr id="7207" name="Google Shape;7207;p42"/>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208" name="Google Shape;7208;p42"/>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209" name="Google Shape;7209;p42"/>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210" name="Google Shape;7210;p42"/>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sp>
        <p:nvSpPr>
          <p:cNvPr id="7211" name="Google Shape;7211;p42"/>
          <p:cNvSpPr/>
          <p:nvPr/>
        </p:nvSpPr>
        <p:spPr>
          <a:xfrm>
            <a:off x="2671675" y="4260753"/>
            <a:ext cx="2941638" cy="1323975"/>
          </a:xfrm>
          <a:prstGeom prst="ellipse">
            <a:avLst/>
          </a:prstGeom>
          <a:solidFill>
            <a:srgbClr val="3C6CD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Arial"/>
              <a:ea typeface="Arial"/>
              <a:cs typeface="Arial"/>
              <a:sym typeface="Arial"/>
            </a:endParaRPr>
          </a:p>
        </p:txBody>
      </p:sp>
      <p:cxnSp>
        <p:nvCxnSpPr>
          <p:cNvPr id="7212" name="Google Shape;7212;p42"/>
          <p:cNvCxnSpPr/>
          <p:nvPr/>
        </p:nvCxnSpPr>
        <p:spPr>
          <a:xfrm>
            <a:off x="3706725" y="4494116"/>
            <a:ext cx="969963" cy="68262"/>
          </a:xfrm>
          <a:prstGeom prst="straightConnector1">
            <a:avLst/>
          </a:prstGeom>
          <a:noFill/>
          <a:ln w="15875" cap="flat" cmpd="sng">
            <a:solidFill>
              <a:srgbClr val="000000"/>
            </a:solidFill>
            <a:prstDash val="solid"/>
            <a:round/>
            <a:headEnd type="none" w="med" len="med"/>
            <a:tailEnd type="none" w="med" len="med"/>
          </a:ln>
        </p:spPr>
      </p:cxnSp>
      <p:cxnSp>
        <p:nvCxnSpPr>
          <p:cNvPr id="7213" name="Google Shape;7213;p42"/>
          <p:cNvCxnSpPr/>
          <p:nvPr/>
        </p:nvCxnSpPr>
        <p:spPr>
          <a:xfrm>
            <a:off x="4209963" y="4781453"/>
            <a:ext cx="109537" cy="79375"/>
          </a:xfrm>
          <a:prstGeom prst="straightConnector1">
            <a:avLst/>
          </a:prstGeom>
          <a:noFill/>
          <a:ln w="15875" cap="flat" cmpd="sng">
            <a:solidFill>
              <a:srgbClr val="000000"/>
            </a:solidFill>
            <a:prstDash val="solid"/>
            <a:round/>
            <a:headEnd type="none" w="med" len="med"/>
            <a:tailEnd type="none" w="med" len="med"/>
          </a:ln>
        </p:spPr>
      </p:cxnSp>
      <p:cxnSp>
        <p:nvCxnSpPr>
          <p:cNvPr id="7214" name="Google Shape;7214;p42"/>
          <p:cNvCxnSpPr/>
          <p:nvPr/>
        </p:nvCxnSpPr>
        <p:spPr>
          <a:xfrm rot="10800000" flipH="1">
            <a:off x="4027400" y="4976716"/>
            <a:ext cx="222250" cy="44450"/>
          </a:xfrm>
          <a:prstGeom prst="straightConnector1">
            <a:avLst/>
          </a:prstGeom>
          <a:noFill/>
          <a:ln w="15875" cap="flat" cmpd="sng">
            <a:solidFill>
              <a:srgbClr val="000000"/>
            </a:solidFill>
            <a:prstDash val="solid"/>
            <a:round/>
            <a:headEnd type="none" w="med" len="med"/>
            <a:tailEnd type="none" w="med" len="med"/>
          </a:ln>
        </p:spPr>
      </p:cxnSp>
      <p:cxnSp>
        <p:nvCxnSpPr>
          <p:cNvPr id="7215" name="Google Shape;7215;p42"/>
          <p:cNvCxnSpPr/>
          <p:nvPr/>
        </p:nvCxnSpPr>
        <p:spPr>
          <a:xfrm rot="10800000" flipH="1">
            <a:off x="3754350" y="4808441"/>
            <a:ext cx="177800" cy="106362"/>
          </a:xfrm>
          <a:prstGeom prst="straightConnector1">
            <a:avLst/>
          </a:prstGeom>
          <a:noFill/>
          <a:ln w="15875" cap="flat" cmpd="sng">
            <a:solidFill>
              <a:srgbClr val="000000"/>
            </a:solidFill>
            <a:prstDash val="solid"/>
            <a:round/>
            <a:headEnd type="none" w="med" len="med"/>
            <a:tailEnd type="none" w="med" len="med"/>
          </a:ln>
        </p:spPr>
      </p:cxnSp>
      <p:cxnSp>
        <p:nvCxnSpPr>
          <p:cNvPr id="7216" name="Google Shape;7216;p42"/>
          <p:cNvCxnSpPr/>
          <p:nvPr/>
        </p:nvCxnSpPr>
        <p:spPr>
          <a:xfrm rot="10800000" flipH="1">
            <a:off x="3468600" y="5095778"/>
            <a:ext cx="188913" cy="95250"/>
          </a:xfrm>
          <a:prstGeom prst="straightConnector1">
            <a:avLst/>
          </a:prstGeom>
          <a:noFill/>
          <a:ln w="15875" cap="flat" cmpd="sng">
            <a:solidFill>
              <a:srgbClr val="000000"/>
            </a:solidFill>
            <a:prstDash val="solid"/>
            <a:round/>
            <a:headEnd type="none" w="med" len="med"/>
            <a:tailEnd type="none" w="med" len="med"/>
          </a:ln>
        </p:spPr>
      </p:cxnSp>
      <p:cxnSp>
        <p:nvCxnSpPr>
          <p:cNvPr id="7217" name="Google Shape;7217;p42"/>
          <p:cNvCxnSpPr/>
          <p:nvPr/>
        </p:nvCxnSpPr>
        <p:spPr>
          <a:xfrm rot="10800000" flipH="1">
            <a:off x="4224250" y="5024341"/>
            <a:ext cx="231775" cy="244475"/>
          </a:xfrm>
          <a:prstGeom prst="straightConnector1">
            <a:avLst/>
          </a:prstGeom>
          <a:noFill/>
          <a:ln w="15875" cap="flat" cmpd="sng">
            <a:solidFill>
              <a:srgbClr val="000000"/>
            </a:solidFill>
            <a:prstDash val="solid"/>
            <a:round/>
            <a:headEnd type="none" w="med" len="med"/>
            <a:tailEnd type="none" w="med" len="med"/>
          </a:ln>
        </p:spPr>
      </p:cxnSp>
      <p:cxnSp>
        <p:nvCxnSpPr>
          <p:cNvPr id="7218" name="Google Shape;7218;p42"/>
          <p:cNvCxnSpPr/>
          <p:nvPr/>
        </p:nvCxnSpPr>
        <p:spPr>
          <a:xfrm rot="10800000">
            <a:off x="4675100" y="5011641"/>
            <a:ext cx="327025" cy="119062"/>
          </a:xfrm>
          <a:prstGeom prst="straightConnector1">
            <a:avLst/>
          </a:prstGeom>
          <a:noFill/>
          <a:ln w="15875" cap="flat" cmpd="sng">
            <a:solidFill>
              <a:srgbClr val="000000"/>
            </a:solidFill>
            <a:prstDash val="solid"/>
            <a:round/>
            <a:headEnd type="none" w="med" len="med"/>
            <a:tailEnd type="none" w="med" len="med"/>
          </a:ln>
        </p:spPr>
      </p:cxnSp>
      <p:cxnSp>
        <p:nvCxnSpPr>
          <p:cNvPr id="7219" name="Google Shape;7219;p42"/>
          <p:cNvCxnSpPr/>
          <p:nvPr/>
        </p:nvCxnSpPr>
        <p:spPr>
          <a:xfrm rot="10800000" flipH="1">
            <a:off x="4662400" y="4676678"/>
            <a:ext cx="260350" cy="188913"/>
          </a:xfrm>
          <a:prstGeom prst="straightConnector1">
            <a:avLst/>
          </a:prstGeom>
          <a:noFill/>
          <a:ln w="15875" cap="flat" cmpd="sng">
            <a:solidFill>
              <a:srgbClr val="000000"/>
            </a:solidFill>
            <a:prstDash val="solid"/>
            <a:round/>
            <a:headEnd type="none" w="med" len="med"/>
            <a:tailEnd type="none" w="med" len="med"/>
          </a:ln>
        </p:spPr>
      </p:cxnSp>
      <p:cxnSp>
        <p:nvCxnSpPr>
          <p:cNvPr id="7220" name="Google Shape;7220;p42"/>
          <p:cNvCxnSpPr/>
          <p:nvPr/>
        </p:nvCxnSpPr>
        <p:spPr>
          <a:xfrm rot="10800000">
            <a:off x="3708313" y="4551266"/>
            <a:ext cx="207962" cy="84137"/>
          </a:xfrm>
          <a:prstGeom prst="straightConnector1">
            <a:avLst/>
          </a:prstGeom>
          <a:noFill/>
          <a:ln w="15875" cap="flat" cmpd="sng">
            <a:solidFill>
              <a:srgbClr val="000000"/>
            </a:solidFill>
            <a:prstDash val="solid"/>
            <a:round/>
            <a:headEnd type="none" w="med" len="med"/>
            <a:tailEnd type="none" w="med" len="med"/>
          </a:ln>
        </p:spPr>
      </p:cxnSp>
      <p:sp>
        <p:nvSpPr>
          <p:cNvPr id="7221" name="Google Shape;7221;p42"/>
          <p:cNvSpPr txBox="1"/>
          <p:nvPr/>
        </p:nvSpPr>
        <p:spPr>
          <a:xfrm>
            <a:off x="2806613" y="4590953"/>
            <a:ext cx="788999"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2400"/>
              <a:buFont typeface="Calibri"/>
              <a:buNone/>
            </a:pPr>
            <a:r>
              <a:rPr lang="en-US" sz="2400" b="0" i="1" u="none" strike="noStrike" cap="none">
                <a:solidFill>
                  <a:srgbClr val="FFFFFF"/>
                </a:solidFill>
                <a:latin typeface="Calibri"/>
                <a:ea typeface="Calibri"/>
                <a:cs typeface="Calibri"/>
                <a:sym typeface="Calibri"/>
              </a:rPr>
              <a:t>ISP C</a:t>
            </a:r>
            <a:endParaRPr/>
          </a:p>
        </p:txBody>
      </p:sp>
      <p:sp>
        <p:nvSpPr>
          <p:cNvPr id="7222" name="Google Shape;7222;p42"/>
          <p:cNvSpPr/>
          <p:nvPr/>
        </p:nvSpPr>
        <p:spPr>
          <a:xfrm>
            <a:off x="5765713" y="3706716"/>
            <a:ext cx="3219450" cy="1343025"/>
          </a:xfrm>
          <a:prstGeom prst="ellipse">
            <a:avLst/>
          </a:prstGeom>
          <a:solidFill>
            <a:srgbClr val="3C6CD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Arial"/>
              <a:ea typeface="Arial"/>
              <a:cs typeface="Arial"/>
              <a:sym typeface="Arial"/>
            </a:endParaRPr>
          </a:p>
        </p:txBody>
      </p:sp>
      <p:cxnSp>
        <p:nvCxnSpPr>
          <p:cNvPr id="7223" name="Google Shape;7223;p42"/>
          <p:cNvCxnSpPr/>
          <p:nvPr/>
        </p:nvCxnSpPr>
        <p:spPr>
          <a:xfrm>
            <a:off x="6899188" y="3943253"/>
            <a:ext cx="1062037" cy="69850"/>
          </a:xfrm>
          <a:prstGeom prst="straightConnector1">
            <a:avLst/>
          </a:prstGeom>
          <a:noFill/>
          <a:ln w="15875" cap="flat" cmpd="sng">
            <a:solidFill>
              <a:srgbClr val="000000"/>
            </a:solidFill>
            <a:prstDash val="solid"/>
            <a:round/>
            <a:headEnd type="none" w="med" len="med"/>
            <a:tailEnd type="none" w="med" len="med"/>
          </a:ln>
        </p:spPr>
      </p:cxnSp>
      <p:cxnSp>
        <p:nvCxnSpPr>
          <p:cNvPr id="7224" name="Google Shape;7224;p42"/>
          <p:cNvCxnSpPr/>
          <p:nvPr/>
        </p:nvCxnSpPr>
        <p:spPr>
          <a:xfrm>
            <a:off x="7450050" y="4233766"/>
            <a:ext cx="120650" cy="82550"/>
          </a:xfrm>
          <a:prstGeom prst="straightConnector1">
            <a:avLst/>
          </a:prstGeom>
          <a:noFill/>
          <a:ln w="15875" cap="flat" cmpd="sng">
            <a:solidFill>
              <a:srgbClr val="000000"/>
            </a:solidFill>
            <a:prstDash val="solid"/>
            <a:round/>
            <a:headEnd type="none" w="med" len="med"/>
            <a:tailEnd type="none" w="med" len="med"/>
          </a:ln>
        </p:spPr>
      </p:cxnSp>
      <p:cxnSp>
        <p:nvCxnSpPr>
          <p:cNvPr id="7225" name="Google Shape;7225;p42"/>
          <p:cNvCxnSpPr/>
          <p:nvPr/>
        </p:nvCxnSpPr>
        <p:spPr>
          <a:xfrm rot="10800000" flipH="1">
            <a:off x="7250025" y="4433791"/>
            <a:ext cx="242888" cy="44450"/>
          </a:xfrm>
          <a:prstGeom prst="straightConnector1">
            <a:avLst/>
          </a:prstGeom>
          <a:noFill/>
          <a:ln w="15875" cap="flat" cmpd="sng">
            <a:solidFill>
              <a:srgbClr val="000000"/>
            </a:solidFill>
            <a:prstDash val="solid"/>
            <a:round/>
            <a:headEnd type="none" w="med" len="med"/>
            <a:tailEnd type="none" w="med" len="med"/>
          </a:ln>
        </p:spPr>
      </p:cxnSp>
      <p:cxnSp>
        <p:nvCxnSpPr>
          <p:cNvPr id="7226" name="Google Shape;7226;p42"/>
          <p:cNvCxnSpPr/>
          <p:nvPr/>
        </p:nvCxnSpPr>
        <p:spPr>
          <a:xfrm rot="10800000" flipH="1">
            <a:off x="6951575" y="4262341"/>
            <a:ext cx="195263" cy="106362"/>
          </a:xfrm>
          <a:prstGeom prst="straightConnector1">
            <a:avLst/>
          </a:prstGeom>
          <a:noFill/>
          <a:ln w="15875" cap="flat" cmpd="sng">
            <a:solidFill>
              <a:srgbClr val="000000"/>
            </a:solidFill>
            <a:prstDash val="solid"/>
            <a:round/>
            <a:headEnd type="none" w="med" len="med"/>
            <a:tailEnd type="none" w="med" len="med"/>
          </a:ln>
        </p:spPr>
      </p:cxnSp>
      <p:cxnSp>
        <p:nvCxnSpPr>
          <p:cNvPr id="7227" name="Google Shape;7227;p42"/>
          <p:cNvCxnSpPr/>
          <p:nvPr/>
        </p:nvCxnSpPr>
        <p:spPr>
          <a:xfrm rot="10800000" flipH="1">
            <a:off x="6638838" y="4554441"/>
            <a:ext cx="206375" cy="95250"/>
          </a:xfrm>
          <a:prstGeom prst="straightConnector1">
            <a:avLst/>
          </a:prstGeom>
          <a:noFill/>
          <a:ln w="15875" cap="flat" cmpd="sng">
            <a:solidFill>
              <a:srgbClr val="000000"/>
            </a:solidFill>
            <a:prstDash val="solid"/>
            <a:round/>
            <a:headEnd type="none" w="med" len="med"/>
            <a:tailEnd type="none" w="med" len="med"/>
          </a:ln>
        </p:spPr>
      </p:cxnSp>
      <p:cxnSp>
        <p:nvCxnSpPr>
          <p:cNvPr id="7228" name="Google Shape;7228;p42"/>
          <p:cNvCxnSpPr/>
          <p:nvPr/>
        </p:nvCxnSpPr>
        <p:spPr>
          <a:xfrm rot="10800000" flipH="1">
            <a:off x="7465925" y="4481416"/>
            <a:ext cx="254000" cy="247650"/>
          </a:xfrm>
          <a:prstGeom prst="straightConnector1">
            <a:avLst/>
          </a:prstGeom>
          <a:noFill/>
          <a:ln w="15875" cap="flat" cmpd="sng">
            <a:solidFill>
              <a:srgbClr val="000000"/>
            </a:solidFill>
            <a:prstDash val="solid"/>
            <a:round/>
            <a:headEnd type="none" w="med" len="med"/>
            <a:tailEnd type="none" w="med" len="med"/>
          </a:ln>
        </p:spPr>
      </p:cxnSp>
      <p:cxnSp>
        <p:nvCxnSpPr>
          <p:cNvPr id="7229" name="Google Shape;7229;p42"/>
          <p:cNvCxnSpPr/>
          <p:nvPr/>
        </p:nvCxnSpPr>
        <p:spPr>
          <a:xfrm rot="10800000">
            <a:off x="7929475" y="4460778"/>
            <a:ext cx="358775" cy="120650"/>
          </a:xfrm>
          <a:prstGeom prst="straightConnector1">
            <a:avLst/>
          </a:prstGeom>
          <a:noFill/>
          <a:ln w="15875" cap="flat" cmpd="sng">
            <a:solidFill>
              <a:srgbClr val="000000"/>
            </a:solidFill>
            <a:prstDash val="solid"/>
            <a:round/>
            <a:headEnd type="none" w="med" len="med"/>
            <a:tailEnd type="none" w="med" len="med"/>
          </a:ln>
        </p:spPr>
      </p:cxnSp>
      <p:cxnSp>
        <p:nvCxnSpPr>
          <p:cNvPr id="7230" name="Google Shape;7230;p42"/>
          <p:cNvCxnSpPr/>
          <p:nvPr/>
        </p:nvCxnSpPr>
        <p:spPr>
          <a:xfrm rot="10800000" flipH="1">
            <a:off x="7945350" y="4127403"/>
            <a:ext cx="285750" cy="192088"/>
          </a:xfrm>
          <a:prstGeom prst="straightConnector1">
            <a:avLst/>
          </a:prstGeom>
          <a:noFill/>
          <a:ln w="15875" cap="flat" cmpd="sng">
            <a:solidFill>
              <a:srgbClr val="000000"/>
            </a:solidFill>
            <a:prstDash val="solid"/>
            <a:round/>
            <a:headEnd type="none" w="med" len="med"/>
            <a:tailEnd type="none" w="med" len="med"/>
          </a:ln>
        </p:spPr>
      </p:cxnSp>
      <p:cxnSp>
        <p:nvCxnSpPr>
          <p:cNvPr id="7231" name="Google Shape;7231;p42"/>
          <p:cNvCxnSpPr/>
          <p:nvPr/>
        </p:nvCxnSpPr>
        <p:spPr>
          <a:xfrm rot="10800000">
            <a:off x="6900775" y="4000403"/>
            <a:ext cx="227013" cy="85725"/>
          </a:xfrm>
          <a:prstGeom prst="straightConnector1">
            <a:avLst/>
          </a:prstGeom>
          <a:noFill/>
          <a:ln w="15875" cap="flat" cmpd="sng">
            <a:solidFill>
              <a:srgbClr val="000000"/>
            </a:solidFill>
            <a:prstDash val="solid"/>
            <a:round/>
            <a:headEnd type="none" w="med" len="med"/>
            <a:tailEnd type="none" w="med" len="med"/>
          </a:ln>
        </p:spPr>
      </p:cxnSp>
      <p:sp>
        <p:nvSpPr>
          <p:cNvPr id="7232" name="Google Shape;7232;p42"/>
          <p:cNvSpPr txBox="1"/>
          <p:nvPr/>
        </p:nvSpPr>
        <p:spPr>
          <a:xfrm>
            <a:off x="5914938" y="4040091"/>
            <a:ext cx="795411"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2400"/>
              <a:buFont typeface="Calibri"/>
              <a:buNone/>
            </a:pPr>
            <a:r>
              <a:rPr lang="en-US" sz="2400" b="0" i="1" u="none" strike="noStrike" cap="none">
                <a:solidFill>
                  <a:srgbClr val="FFFFFF"/>
                </a:solidFill>
                <a:latin typeface="Calibri"/>
                <a:ea typeface="Calibri"/>
                <a:cs typeface="Calibri"/>
                <a:sym typeface="Calibri"/>
              </a:rPr>
              <a:t>ISP B</a:t>
            </a:r>
            <a:endParaRPr/>
          </a:p>
        </p:txBody>
      </p:sp>
      <p:cxnSp>
        <p:nvCxnSpPr>
          <p:cNvPr id="7233" name="Google Shape;7233;p42"/>
          <p:cNvCxnSpPr/>
          <p:nvPr/>
        </p:nvCxnSpPr>
        <p:spPr>
          <a:xfrm>
            <a:off x="3533688" y="2666903"/>
            <a:ext cx="238125" cy="261938"/>
          </a:xfrm>
          <a:prstGeom prst="straightConnector1">
            <a:avLst/>
          </a:prstGeom>
          <a:noFill/>
          <a:ln w="9525" cap="flat" cmpd="sng">
            <a:solidFill>
              <a:srgbClr val="000000"/>
            </a:solidFill>
            <a:prstDash val="solid"/>
            <a:round/>
            <a:headEnd type="none" w="med" len="med"/>
            <a:tailEnd type="none" w="med" len="med"/>
          </a:ln>
        </p:spPr>
      </p:cxnSp>
      <p:cxnSp>
        <p:nvCxnSpPr>
          <p:cNvPr id="7234" name="Google Shape;7234;p42"/>
          <p:cNvCxnSpPr/>
          <p:nvPr/>
        </p:nvCxnSpPr>
        <p:spPr>
          <a:xfrm>
            <a:off x="2789150" y="2906616"/>
            <a:ext cx="831850" cy="61912"/>
          </a:xfrm>
          <a:prstGeom prst="straightConnector1">
            <a:avLst/>
          </a:prstGeom>
          <a:noFill/>
          <a:ln w="9525" cap="flat" cmpd="sng">
            <a:solidFill>
              <a:srgbClr val="000000"/>
            </a:solidFill>
            <a:prstDash val="solid"/>
            <a:round/>
            <a:headEnd type="none" w="med" len="med"/>
            <a:tailEnd type="none" w="med" len="med"/>
          </a:ln>
        </p:spPr>
      </p:cxnSp>
      <p:cxnSp>
        <p:nvCxnSpPr>
          <p:cNvPr id="7235" name="Google Shape;7235;p42"/>
          <p:cNvCxnSpPr/>
          <p:nvPr/>
        </p:nvCxnSpPr>
        <p:spPr>
          <a:xfrm rot="10800000" flipH="1">
            <a:off x="2385925" y="3030441"/>
            <a:ext cx="1303338" cy="277812"/>
          </a:xfrm>
          <a:prstGeom prst="straightConnector1">
            <a:avLst/>
          </a:prstGeom>
          <a:noFill/>
          <a:ln w="9525" cap="flat" cmpd="sng">
            <a:solidFill>
              <a:srgbClr val="000000"/>
            </a:solidFill>
            <a:prstDash val="solid"/>
            <a:round/>
            <a:headEnd type="none" w="med" len="med"/>
            <a:tailEnd type="none" w="med" len="med"/>
          </a:ln>
        </p:spPr>
      </p:cxnSp>
      <p:cxnSp>
        <p:nvCxnSpPr>
          <p:cNvPr id="7236" name="Google Shape;7236;p42"/>
          <p:cNvCxnSpPr/>
          <p:nvPr/>
        </p:nvCxnSpPr>
        <p:spPr>
          <a:xfrm>
            <a:off x="5067213" y="2468466"/>
            <a:ext cx="307975" cy="573087"/>
          </a:xfrm>
          <a:prstGeom prst="straightConnector1">
            <a:avLst/>
          </a:prstGeom>
          <a:noFill/>
          <a:ln w="9525" cap="flat" cmpd="sng">
            <a:solidFill>
              <a:srgbClr val="000000"/>
            </a:solidFill>
            <a:prstDash val="solid"/>
            <a:round/>
            <a:headEnd type="none" w="med" len="med"/>
            <a:tailEnd type="none" w="med" len="med"/>
          </a:ln>
        </p:spPr>
      </p:cxnSp>
      <p:cxnSp>
        <p:nvCxnSpPr>
          <p:cNvPr id="7237" name="Google Shape;7237;p42"/>
          <p:cNvCxnSpPr/>
          <p:nvPr/>
        </p:nvCxnSpPr>
        <p:spPr>
          <a:xfrm flipH="1">
            <a:off x="5576800" y="2446241"/>
            <a:ext cx="384175" cy="579437"/>
          </a:xfrm>
          <a:prstGeom prst="straightConnector1">
            <a:avLst/>
          </a:prstGeom>
          <a:noFill/>
          <a:ln w="9525" cap="flat" cmpd="sng">
            <a:solidFill>
              <a:srgbClr val="000000"/>
            </a:solidFill>
            <a:prstDash val="solid"/>
            <a:round/>
            <a:headEnd type="none" w="med" len="med"/>
            <a:tailEnd type="none" w="med" len="med"/>
          </a:ln>
        </p:spPr>
      </p:cxnSp>
      <p:cxnSp>
        <p:nvCxnSpPr>
          <p:cNvPr id="7238" name="Google Shape;7238;p42"/>
          <p:cNvCxnSpPr/>
          <p:nvPr/>
        </p:nvCxnSpPr>
        <p:spPr>
          <a:xfrm>
            <a:off x="7921538" y="2957416"/>
            <a:ext cx="215900" cy="1046162"/>
          </a:xfrm>
          <a:prstGeom prst="straightConnector1">
            <a:avLst/>
          </a:prstGeom>
          <a:noFill/>
          <a:ln w="9525" cap="flat" cmpd="sng">
            <a:solidFill>
              <a:srgbClr val="000000"/>
            </a:solidFill>
            <a:prstDash val="solid"/>
            <a:round/>
            <a:headEnd type="none" w="med" len="med"/>
            <a:tailEnd type="none" w="med" len="med"/>
          </a:ln>
        </p:spPr>
      </p:cxnSp>
      <p:cxnSp>
        <p:nvCxnSpPr>
          <p:cNvPr id="7239" name="Google Shape;7239;p42"/>
          <p:cNvCxnSpPr/>
          <p:nvPr/>
        </p:nvCxnSpPr>
        <p:spPr>
          <a:xfrm flipH="1">
            <a:off x="8288250" y="3308253"/>
            <a:ext cx="241300" cy="692150"/>
          </a:xfrm>
          <a:prstGeom prst="straightConnector1">
            <a:avLst/>
          </a:prstGeom>
          <a:noFill/>
          <a:ln w="9525" cap="flat" cmpd="sng">
            <a:solidFill>
              <a:srgbClr val="000000"/>
            </a:solidFill>
            <a:prstDash val="solid"/>
            <a:round/>
            <a:headEnd type="none" w="med" len="med"/>
            <a:tailEnd type="none" w="med" len="med"/>
          </a:ln>
        </p:spPr>
      </p:cxnSp>
      <p:cxnSp>
        <p:nvCxnSpPr>
          <p:cNvPr id="7240" name="Google Shape;7240;p42"/>
          <p:cNvCxnSpPr/>
          <p:nvPr/>
        </p:nvCxnSpPr>
        <p:spPr>
          <a:xfrm rot="10800000">
            <a:off x="8605750" y="4630641"/>
            <a:ext cx="796925" cy="614362"/>
          </a:xfrm>
          <a:prstGeom prst="straightConnector1">
            <a:avLst/>
          </a:prstGeom>
          <a:noFill/>
          <a:ln w="9525" cap="flat" cmpd="sng">
            <a:solidFill>
              <a:srgbClr val="000000"/>
            </a:solidFill>
            <a:prstDash val="solid"/>
            <a:round/>
            <a:headEnd type="none" w="med" len="med"/>
            <a:tailEnd type="none" w="med" len="med"/>
          </a:ln>
        </p:spPr>
      </p:cxnSp>
      <p:cxnSp>
        <p:nvCxnSpPr>
          <p:cNvPr id="7241" name="Google Shape;7241;p42"/>
          <p:cNvCxnSpPr/>
          <p:nvPr/>
        </p:nvCxnSpPr>
        <p:spPr>
          <a:xfrm rot="10800000">
            <a:off x="6470563" y="4751291"/>
            <a:ext cx="285750" cy="1160462"/>
          </a:xfrm>
          <a:prstGeom prst="straightConnector1">
            <a:avLst/>
          </a:prstGeom>
          <a:noFill/>
          <a:ln w="9525" cap="flat" cmpd="sng">
            <a:solidFill>
              <a:srgbClr val="000000"/>
            </a:solidFill>
            <a:prstDash val="solid"/>
            <a:round/>
            <a:headEnd type="none" w="med" len="med"/>
            <a:tailEnd type="none" w="med" len="med"/>
          </a:ln>
        </p:spPr>
      </p:cxnSp>
      <p:cxnSp>
        <p:nvCxnSpPr>
          <p:cNvPr id="7242" name="Google Shape;7242;p42"/>
          <p:cNvCxnSpPr/>
          <p:nvPr/>
        </p:nvCxnSpPr>
        <p:spPr>
          <a:xfrm rot="10800000">
            <a:off x="5219613" y="5102128"/>
            <a:ext cx="371475" cy="973138"/>
          </a:xfrm>
          <a:prstGeom prst="straightConnector1">
            <a:avLst/>
          </a:prstGeom>
          <a:noFill/>
          <a:ln w="9525" cap="flat" cmpd="sng">
            <a:solidFill>
              <a:srgbClr val="000000"/>
            </a:solidFill>
            <a:prstDash val="solid"/>
            <a:round/>
            <a:headEnd type="none" w="med" len="med"/>
            <a:tailEnd type="none" w="med" len="med"/>
          </a:ln>
        </p:spPr>
      </p:cxnSp>
      <p:cxnSp>
        <p:nvCxnSpPr>
          <p:cNvPr id="7243" name="Google Shape;7243;p42"/>
          <p:cNvCxnSpPr/>
          <p:nvPr/>
        </p:nvCxnSpPr>
        <p:spPr>
          <a:xfrm rot="10800000">
            <a:off x="4295688" y="5249766"/>
            <a:ext cx="244475" cy="661987"/>
          </a:xfrm>
          <a:prstGeom prst="straightConnector1">
            <a:avLst/>
          </a:prstGeom>
          <a:noFill/>
          <a:ln w="9525" cap="flat" cmpd="sng">
            <a:solidFill>
              <a:srgbClr val="000000"/>
            </a:solidFill>
            <a:prstDash val="solid"/>
            <a:round/>
            <a:headEnd type="none" w="med" len="med"/>
            <a:tailEnd type="none" w="med" len="med"/>
          </a:ln>
        </p:spPr>
      </p:cxnSp>
      <p:cxnSp>
        <p:nvCxnSpPr>
          <p:cNvPr id="7244" name="Google Shape;7244;p42"/>
          <p:cNvCxnSpPr/>
          <p:nvPr/>
        </p:nvCxnSpPr>
        <p:spPr>
          <a:xfrm rot="10800000" flipH="1">
            <a:off x="2941550" y="5218016"/>
            <a:ext cx="401638" cy="209550"/>
          </a:xfrm>
          <a:prstGeom prst="straightConnector1">
            <a:avLst/>
          </a:prstGeom>
          <a:noFill/>
          <a:ln w="9525" cap="flat" cmpd="sng">
            <a:solidFill>
              <a:srgbClr val="000000"/>
            </a:solidFill>
            <a:prstDash val="solid"/>
            <a:round/>
            <a:headEnd type="none" w="med" len="med"/>
            <a:tailEnd type="none" w="med" len="med"/>
          </a:ln>
        </p:spPr>
      </p:cxnSp>
      <p:cxnSp>
        <p:nvCxnSpPr>
          <p:cNvPr id="7245" name="Google Shape;7245;p42"/>
          <p:cNvCxnSpPr/>
          <p:nvPr/>
        </p:nvCxnSpPr>
        <p:spPr>
          <a:xfrm>
            <a:off x="2535150" y="5075141"/>
            <a:ext cx="450850" cy="115887"/>
          </a:xfrm>
          <a:prstGeom prst="straightConnector1">
            <a:avLst/>
          </a:prstGeom>
          <a:noFill/>
          <a:ln w="9525" cap="flat" cmpd="sng">
            <a:solidFill>
              <a:srgbClr val="000000"/>
            </a:solidFill>
            <a:prstDash val="solid"/>
            <a:round/>
            <a:headEnd type="none" w="med" len="med"/>
            <a:tailEnd type="none" w="med" len="med"/>
          </a:ln>
        </p:spPr>
      </p:cxnSp>
      <p:cxnSp>
        <p:nvCxnSpPr>
          <p:cNvPr id="7246" name="Google Shape;7246;p42"/>
          <p:cNvCxnSpPr/>
          <p:nvPr/>
        </p:nvCxnSpPr>
        <p:spPr>
          <a:xfrm>
            <a:off x="2306550" y="4433791"/>
            <a:ext cx="996950" cy="4762"/>
          </a:xfrm>
          <a:prstGeom prst="straightConnector1">
            <a:avLst/>
          </a:prstGeom>
          <a:noFill/>
          <a:ln w="9525" cap="flat" cmpd="sng">
            <a:solidFill>
              <a:srgbClr val="000000"/>
            </a:solidFill>
            <a:prstDash val="solid"/>
            <a:round/>
            <a:headEnd type="none" w="med" len="med"/>
            <a:tailEnd type="none" w="med" len="med"/>
          </a:ln>
        </p:spPr>
      </p:cxnSp>
      <p:cxnSp>
        <p:nvCxnSpPr>
          <p:cNvPr id="7247" name="Google Shape;7247;p42"/>
          <p:cNvCxnSpPr/>
          <p:nvPr/>
        </p:nvCxnSpPr>
        <p:spPr>
          <a:xfrm rot="10800000">
            <a:off x="7646900" y="4779866"/>
            <a:ext cx="1047750" cy="966787"/>
          </a:xfrm>
          <a:prstGeom prst="straightConnector1">
            <a:avLst/>
          </a:prstGeom>
          <a:noFill/>
          <a:ln w="9525" cap="flat" cmpd="sng">
            <a:solidFill>
              <a:srgbClr val="000000"/>
            </a:solidFill>
            <a:prstDash val="solid"/>
            <a:round/>
            <a:headEnd type="none" w="med" len="med"/>
            <a:tailEnd type="none" w="med" len="med"/>
          </a:ln>
        </p:spPr>
      </p:cxnSp>
      <p:cxnSp>
        <p:nvCxnSpPr>
          <p:cNvPr id="7248" name="Google Shape;7248;p42"/>
          <p:cNvCxnSpPr/>
          <p:nvPr/>
        </p:nvCxnSpPr>
        <p:spPr>
          <a:xfrm flipH="1">
            <a:off x="8716875" y="4368703"/>
            <a:ext cx="541338" cy="249238"/>
          </a:xfrm>
          <a:prstGeom prst="straightConnector1">
            <a:avLst/>
          </a:prstGeom>
          <a:noFill/>
          <a:ln w="9525" cap="flat" cmpd="sng">
            <a:solidFill>
              <a:srgbClr val="000000"/>
            </a:solidFill>
            <a:prstDash val="solid"/>
            <a:round/>
            <a:headEnd type="none" w="med" len="med"/>
            <a:tailEnd type="none" w="med" len="med"/>
          </a:ln>
        </p:spPr>
      </p:cxnSp>
      <p:grpSp>
        <p:nvGrpSpPr>
          <p:cNvPr id="7249" name="Google Shape;7249;p42"/>
          <p:cNvGrpSpPr/>
          <p:nvPr/>
        </p:nvGrpSpPr>
        <p:grpSpPr>
          <a:xfrm>
            <a:off x="5192625" y="3007829"/>
            <a:ext cx="541338" cy="223023"/>
            <a:chOff x="7493876" y="2774731"/>
            <a:chExt cx="1481958" cy="894622"/>
          </a:xfrm>
        </p:grpSpPr>
        <p:sp>
          <p:nvSpPr>
            <p:cNvPr id="7250" name="Google Shape;7250;p42"/>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7251" name="Google Shape;7251;p42"/>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7252" name="Google Shape;7252;p42"/>
            <p:cNvGrpSpPr/>
            <p:nvPr/>
          </p:nvGrpSpPr>
          <p:grpSpPr>
            <a:xfrm>
              <a:off x="7713663" y="2848339"/>
              <a:ext cx="1042107" cy="425543"/>
              <a:chOff x="7786941" y="2884917"/>
              <a:chExt cx="897649" cy="353919"/>
            </a:xfrm>
          </p:grpSpPr>
          <p:sp>
            <p:nvSpPr>
              <p:cNvPr id="7253" name="Google Shape;7253;p42"/>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254" name="Google Shape;7254;p42"/>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255" name="Google Shape;7255;p42"/>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256" name="Google Shape;7256;p42"/>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nvGrpSpPr>
          <p:cNvPr id="7257" name="Google Shape;7257;p42"/>
          <p:cNvGrpSpPr/>
          <p:nvPr/>
        </p:nvGrpSpPr>
        <p:grpSpPr>
          <a:xfrm>
            <a:off x="3621872" y="2908203"/>
            <a:ext cx="541338" cy="223023"/>
            <a:chOff x="7493876" y="2774731"/>
            <a:chExt cx="1481958" cy="894622"/>
          </a:xfrm>
        </p:grpSpPr>
        <p:sp>
          <p:nvSpPr>
            <p:cNvPr id="7258" name="Google Shape;7258;p42"/>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7259" name="Google Shape;7259;p42"/>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7260" name="Google Shape;7260;p42"/>
            <p:cNvGrpSpPr/>
            <p:nvPr/>
          </p:nvGrpSpPr>
          <p:grpSpPr>
            <a:xfrm>
              <a:off x="7713663" y="2848339"/>
              <a:ext cx="1042107" cy="425543"/>
              <a:chOff x="7786941" y="2884917"/>
              <a:chExt cx="897649" cy="353919"/>
            </a:xfrm>
          </p:grpSpPr>
          <p:sp>
            <p:nvSpPr>
              <p:cNvPr id="7261" name="Google Shape;7261;p42"/>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262" name="Google Shape;7262;p42"/>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263" name="Google Shape;7263;p42"/>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264" name="Google Shape;7264;p42"/>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nvGrpSpPr>
          <p:cNvPr id="7265" name="Google Shape;7265;p42"/>
          <p:cNvGrpSpPr/>
          <p:nvPr/>
        </p:nvGrpSpPr>
        <p:grpSpPr>
          <a:xfrm>
            <a:off x="8182681" y="4501444"/>
            <a:ext cx="541338" cy="223023"/>
            <a:chOff x="7493876" y="2774731"/>
            <a:chExt cx="1481958" cy="894622"/>
          </a:xfrm>
        </p:grpSpPr>
        <p:sp>
          <p:nvSpPr>
            <p:cNvPr id="7266" name="Google Shape;7266;p42"/>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7267" name="Google Shape;7267;p42"/>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7268" name="Google Shape;7268;p42"/>
            <p:cNvGrpSpPr/>
            <p:nvPr/>
          </p:nvGrpSpPr>
          <p:grpSpPr>
            <a:xfrm>
              <a:off x="7713663" y="2848339"/>
              <a:ext cx="1042107" cy="425543"/>
              <a:chOff x="7786941" y="2884917"/>
              <a:chExt cx="897649" cy="353919"/>
            </a:xfrm>
          </p:grpSpPr>
          <p:sp>
            <p:nvSpPr>
              <p:cNvPr id="7269" name="Google Shape;7269;p42"/>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270" name="Google Shape;7270;p42"/>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271" name="Google Shape;7271;p42"/>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272" name="Google Shape;7272;p42"/>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nvGrpSpPr>
          <p:cNvPr id="7273" name="Google Shape;7273;p42"/>
          <p:cNvGrpSpPr/>
          <p:nvPr/>
        </p:nvGrpSpPr>
        <p:grpSpPr>
          <a:xfrm>
            <a:off x="7469673" y="4278623"/>
            <a:ext cx="541338" cy="223023"/>
            <a:chOff x="7493876" y="2774731"/>
            <a:chExt cx="1481958" cy="894622"/>
          </a:xfrm>
        </p:grpSpPr>
        <p:sp>
          <p:nvSpPr>
            <p:cNvPr id="7274" name="Google Shape;7274;p42"/>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7275" name="Google Shape;7275;p42"/>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7276" name="Google Shape;7276;p42"/>
            <p:cNvGrpSpPr/>
            <p:nvPr/>
          </p:nvGrpSpPr>
          <p:grpSpPr>
            <a:xfrm>
              <a:off x="7713663" y="2848339"/>
              <a:ext cx="1042107" cy="425543"/>
              <a:chOff x="7786941" y="2884917"/>
              <a:chExt cx="897649" cy="353919"/>
            </a:xfrm>
          </p:grpSpPr>
          <p:sp>
            <p:nvSpPr>
              <p:cNvPr id="7277" name="Google Shape;7277;p42"/>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278" name="Google Shape;7278;p42"/>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279" name="Google Shape;7279;p42"/>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280" name="Google Shape;7280;p42"/>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nvGrpSpPr>
          <p:cNvPr id="7281" name="Google Shape;7281;p42"/>
          <p:cNvGrpSpPr/>
          <p:nvPr/>
        </p:nvGrpSpPr>
        <p:grpSpPr>
          <a:xfrm>
            <a:off x="6979356" y="4059569"/>
            <a:ext cx="541338" cy="223023"/>
            <a:chOff x="7493876" y="2774731"/>
            <a:chExt cx="1481958" cy="894622"/>
          </a:xfrm>
        </p:grpSpPr>
        <p:sp>
          <p:nvSpPr>
            <p:cNvPr id="7282" name="Google Shape;7282;p42"/>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7283" name="Google Shape;7283;p42"/>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7284" name="Google Shape;7284;p42"/>
            <p:cNvGrpSpPr/>
            <p:nvPr/>
          </p:nvGrpSpPr>
          <p:grpSpPr>
            <a:xfrm>
              <a:off x="7713663" y="2848339"/>
              <a:ext cx="1042107" cy="425543"/>
              <a:chOff x="7786941" y="2884917"/>
              <a:chExt cx="897649" cy="353919"/>
            </a:xfrm>
          </p:grpSpPr>
          <p:sp>
            <p:nvSpPr>
              <p:cNvPr id="7285" name="Google Shape;7285;p42"/>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286" name="Google Shape;7286;p42"/>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287" name="Google Shape;7287;p42"/>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288" name="Google Shape;7288;p42"/>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nvGrpSpPr>
          <p:cNvPr id="7289" name="Google Shape;7289;p42"/>
          <p:cNvGrpSpPr/>
          <p:nvPr/>
        </p:nvGrpSpPr>
        <p:grpSpPr>
          <a:xfrm>
            <a:off x="6723616" y="4366729"/>
            <a:ext cx="541338" cy="223023"/>
            <a:chOff x="7493876" y="2774731"/>
            <a:chExt cx="1481958" cy="894622"/>
          </a:xfrm>
        </p:grpSpPr>
        <p:sp>
          <p:nvSpPr>
            <p:cNvPr id="7290" name="Google Shape;7290;p42"/>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7291" name="Google Shape;7291;p42"/>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7292" name="Google Shape;7292;p42"/>
            <p:cNvGrpSpPr/>
            <p:nvPr/>
          </p:nvGrpSpPr>
          <p:grpSpPr>
            <a:xfrm>
              <a:off x="7713663" y="2848339"/>
              <a:ext cx="1042107" cy="425543"/>
              <a:chOff x="7786941" y="2884917"/>
              <a:chExt cx="897649" cy="353919"/>
            </a:xfrm>
          </p:grpSpPr>
          <p:sp>
            <p:nvSpPr>
              <p:cNvPr id="7293" name="Google Shape;7293;p42"/>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294" name="Google Shape;7294;p42"/>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295" name="Google Shape;7295;p42"/>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296" name="Google Shape;7296;p42"/>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nvGrpSpPr>
          <p:cNvPr id="7297" name="Google Shape;7297;p42"/>
          <p:cNvGrpSpPr/>
          <p:nvPr/>
        </p:nvGrpSpPr>
        <p:grpSpPr>
          <a:xfrm>
            <a:off x="7291037" y="4658009"/>
            <a:ext cx="541338" cy="223023"/>
            <a:chOff x="7493876" y="2774731"/>
            <a:chExt cx="1481958" cy="894622"/>
          </a:xfrm>
        </p:grpSpPr>
        <p:sp>
          <p:nvSpPr>
            <p:cNvPr id="7298" name="Google Shape;7298;p42"/>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7299" name="Google Shape;7299;p42"/>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7300" name="Google Shape;7300;p42"/>
            <p:cNvGrpSpPr/>
            <p:nvPr/>
          </p:nvGrpSpPr>
          <p:grpSpPr>
            <a:xfrm>
              <a:off x="7713663" y="2848339"/>
              <a:ext cx="1042107" cy="425543"/>
              <a:chOff x="7786941" y="2884917"/>
              <a:chExt cx="897649" cy="353919"/>
            </a:xfrm>
          </p:grpSpPr>
          <p:sp>
            <p:nvSpPr>
              <p:cNvPr id="7301" name="Google Shape;7301;p42"/>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302" name="Google Shape;7302;p42"/>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303" name="Google Shape;7303;p42"/>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304" name="Google Shape;7304;p42"/>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nvGrpSpPr>
          <p:cNvPr id="7305" name="Google Shape;7305;p42"/>
          <p:cNvGrpSpPr/>
          <p:nvPr/>
        </p:nvGrpSpPr>
        <p:grpSpPr>
          <a:xfrm>
            <a:off x="4220281" y="4826836"/>
            <a:ext cx="541338" cy="223023"/>
            <a:chOff x="7493876" y="2774731"/>
            <a:chExt cx="1481958" cy="894622"/>
          </a:xfrm>
        </p:grpSpPr>
        <p:sp>
          <p:nvSpPr>
            <p:cNvPr id="7306" name="Google Shape;7306;p42"/>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7307" name="Google Shape;7307;p42"/>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7308" name="Google Shape;7308;p42"/>
            <p:cNvGrpSpPr/>
            <p:nvPr/>
          </p:nvGrpSpPr>
          <p:grpSpPr>
            <a:xfrm>
              <a:off x="7713663" y="2848339"/>
              <a:ext cx="1042107" cy="425543"/>
              <a:chOff x="7786941" y="2884917"/>
              <a:chExt cx="897649" cy="353919"/>
            </a:xfrm>
          </p:grpSpPr>
          <p:sp>
            <p:nvSpPr>
              <p:cNvPr id="7309" name="Google Shape;7309;p42"/>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310" name="Google Shape;7310;p42"/>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311" name="Google Shape;7311;p42"/>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312" name="Google Shape;7312;p42"/>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nvGrpSpPr>
          <p:cNvPr id="7313" name="Google Shape;7313;p42"/>
          <p:cNvGrpSpPr/>
          <p:nvPr/>
        </p:nvGrpSpPr>
        <p:grpSpPr>
          <a:xfrm>
            <a:off x="3740086" y="4631455"/>
            <a:ext cx="541338" cy="223023"/>
            <a:chOff x="7493876" y="2774731"/>
            <a:chExt cx="1481958" cy="894622"/>
          </a:xfrm>
        </p:grpSpPr>
        <p:sp>
          <p:nvSpPr>
            <p:cNvPr id="7314" name="Google Shape;7314;p42"/>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7315" name="Google Shape;7315;p42"/>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7316" name="Google Shape;7316;p42"/>
            <p:cNvGrpSpPr/>
            <p:nvPr/>
          </p:nvGrpSpPr>
          <p:grpSpPr>
            <a:xfrm>
              <a:off x="7713663" y="2848339"/>
              <a:ext cx="1042107" cy="425543"/>
              <a:chOff x="7786941" y="2884917"/>
              <a:chExt cx="897649" cy="353919"/>
            </a:xfrm>
          </p:grpSpPr>
          <p:sp>
            <p:nvSpPr>
              <p:cNvPr id="7317" name="Google Shape;7317;p42"/>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318" name="Google Shape;7318;p42"/>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319" name="Google Shape;7319;p42"/>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320" name="Google Shape;7320;p42"/>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nvGrpSpPr>
          <p:cNvPr id="7321" name="Google Shape;7321;p42"/>
          <p:cNvGrpSpPr/>
          <p:nvPr/>
        </p:nvGrpSpPr>
        <p:grpSpPr>
          <a:xfrm>
            <a:off x="3500746" y="4902845"/>
            <a:ext cx="541338" cy="223023"/>
            <a:chOff x="7493876" y="2774731"/>
            <a:chExt cx="1481958" cy="894622"/>
          </a:xfrm>
        </p:grpSpPr>
        <p:sp>
          <p:nvSpPr>
            <p:cNvPr id="7322" name="Google Shape;7322;p42"/>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7323" name="Google Shape;7323;p42"/>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7324" name="Google Shape;7324;p42"/>
            <p:cNvGrpSpPr/>
            <p:nvPr/>
          </p:nvGrpSpPr>
          <p:grpSpPr>
            <a:xfrm>
              <a:off x="7713663" y="2848339"/>
              <a:ext cx="1042107" cy="425543"/>
              <a:chOff x="7786941" y="2884917"/>
              <a:chExt cx="897649" cy="353919"/>
            </a:xfrm>
          </p:grpSpPr>
          <p:sp>
            <p:nvSpPr>
              <p:cNvPr id="7325" name="Google Shape;7325;p42"/>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326" name="Google Shape;7326;p42"/>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327" name="Google Shape;7327;p42"/>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328" name="Google Shape;7328;p42"/>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nvGrpSpPr>
          <p:cNvPr id="7329" name="Google Shape;7329;p42"/>
          <p:cNvGrpSpPr/>
          <p:nvPr/>
        </p:nvGrpSpPr>
        <p:grpSpPr>
          <a:xfrm>
            <a:off x="2989969" y="5089246"/>
            <a:ext cx="541338" cy="223023"/>
            <a:chOff x="7493876" y="2774731"/>
            <a:chExt cx="1481958" cy="894622"/>
          </a:xfrm>
        </p:grpSpPr>
        <p:sp>
          <p:nvSpPr>
            <p:cNvPr id="7330" name="Google Shape;7330;p42"/>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7331" name="Google Shape;7331;p42"/>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7332" name="Google Shape;7332;p42"/>
            <p:cNvGrpSpPr/>
            <p:nvPr/>
          </p:nvGrpSpPr>
          <p:grpSpPr>
            <a:xfrm>
              <a:off x="7713663" y="2848339"/>
              <a:ext cx="1042107" cy="425543"/>
              <a:chOff x="7786941" y="2884917"/>
              <a:chExt cx="897649" cy="353919"/>
            </a:xfrm>
          </p:grpSpPr>
          <p:sp>
            <p:nvSpPr>
              <p:cNvPr id="7333" name="Google Shape;7333;p42"/>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334" name="Google Shape;7334;p42"/>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335" name="Google Shape;7335;p42"/>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336" name="Google Shape;7336;p42"/>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nvGrpSpPr>
          <p:cNvPr id="7337" name="Google Shape;7337;p42"/>
          <p:cNvGrpSpPr/>
          <p:nvPr/>
        </p:nvGrpSpPr>
        <p:grpSpPr>
          <a:xfrm>
            <a:off x="4023882" y="5178456"/>
            <a:ext cx="541338" cy="223023"/>
            <a:chOff x="7493876" y="2774731"/>
            <a:chExt cx="1481958" cy="894622"/>
          </a:xfrm>
        </p:grpSpPr>
        <p:sp>
          <p:nvSpPr>
            <p:cNvPr id="7338" name="Google Shape;7338;p42"/>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7339" name="Google Shape;7339;p42"/>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7340" name="Google Shape;7340;p42"/>
            <p:cNvGrpSpPr/>
            <p:nvPr/>
          </p:nvGrpSpPr>
          <p:grpSpPr>
            <a:xfrm>
              <a:off x="7713663" y="2848339"/>
              <a:ext cx="1042107" cy="425543"/>
              <a:chOff x="7786941" y="2884917"/>
              <a:chExt cx="897649" cy="353919"/>
            </a:xfrm>
          </p:grpSpPr>
          <p:sp>
            <p:nvSpPr>
              <p:cNvPr id="7341" name="Google Shape;7341;p42"/>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342" name="Google Shape;7342;p42"/>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343" name="Google Shape;7343;p42"/>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344" name="Google Shape;7344;p42"/>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sp>
        <p:nvSpPr>
          <p:cNvPr id="7345" name="Google Shape;7345;p42"/>
          <p:cNvSpPr txBox="1">
            <a:spLocks noGrp="1"/>
          </p:cNvSpPr>
          <p:nvPr>
            <p:ph type="title"/>
          </p:nvPr>
        </p:nvSpPr>
        <p:spPr>
          <a:xfrm>
            <a:off x="825267" y="336191"/>
            <a:ext cx="10515600"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4400"/>
              <a:buFont typeface="Calibri"/>
              <a:buNone/>
            </a:pPr>
            <a:r>
              <a:rPr lang="en-US"/>
              <a:t>Internet structure: a “network of networks”</a:t>
            </a:r>
            <a:endParaRPr/>
          </a:p>
        </p:txBody>
      </p:sp>
      <p:grpSp>
        <p:nvGrpSpPr>
          <p:cNvPr id="7346" name="Google Shape;7346;p42"/>
          <p:cNvGrpSpPr/>
          <p:nvPr/>
        </p:nvGrpSpPr>
        <p:grpSpPr>
          <a:xfrm>
            <a:off x="1589588" y="1850610"/>
            <a:ext cx="8467869" cy="4691676"/>
            <a:chOff x="124589" y="1837771"/>
            <a:chExt cx="8466729" cy="4692037"/>
          </a:xfrm>
        </p:grpSpPr>
        <p:grpSp>
          <p:nvGrpSpPr>
            <p:cNvPr id="7347" name="Google Shape;7347;p42"/>
            <p:cNvGrpSpPr/>
            <p:nvPr/>
          </p:nvGrpSpPr>
          <p:grpSpPr>
            <a:xfrm>
              <a:off x="1529396" y="2297655"/>
              <a:ext cx="648422" cy="418253"/>
              <a:chOff x="3053396" y="4304255"/>
              <a:chExt cx="648422" cy="418253"/>
            </a:xfrm>
          </p:grpSpPr>
          <p:sp>
            <p:nvSpPr>
              <p:cNvPr id="7348" name="Google Shape;7348;p42"/>
              <p:cNvSpPr/>
              <p:nvPr/>
            </p:nvSpPr>
            <p:spPr>
              <a:xfrm>
                <a:off x="3053396" y="4304255"/>
                <a:ext cx="596988" cy="418253"/>
              </a:xfrm>
              <a:custGeom>
                <a:avLst/>
                <a:gdLst/>
                <a:ahLst/>
                <a:cxnLst/>
                <a:rect l="l" t="t" r="r" b="b"/>
                <a:pathLst>
                  <a:path w="1036" h="675" extrusionOk="0">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7349" name="Google Shape;7349;p42"/>
              <p:cNvSpPr txBox="1"/>
              <p:nvPr/>
            </p:nvSpPr>
            <p:spPr>
              <a:xfrm>
                <a:off x="3118029" y="4323258"/>
                <a:ext cx="583789" cy="35308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access</a:t>
                </a:r>
                <a:endParaRPr/>
              </a:p>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net</a:t>
                </a:r>
                <a:endParaRPr/>
              </a:p>
            </p:txBody>
          </p:sp>
        </p:grpSp>
        <p:grpSp>
          <p:nvGrpSpPr>
            <p:cNvPr id="7350" name="Google Shape;7350;p42"/>
            <p:cNvGrpSpPr/>
            <p:nvPr/>
          </p:nvGrpSpPr>
          <p:grpSpPr>
            <a:xfrm>
              <a:off x="373696" y="3097755"/>
              <a:ext cx="648422" cy="418253"/>
              <a:chOff x="3053396" y="4304255"/>
              <a:chExt cx="648422" cy="418253"/>
            </a:xfrm>
          </p:grpSpPr>
          <p:sp>
            <p:nvSpPr>
              <p:cNvPr id="7351" name="Google Shape;7351;p42"/>
              <p:cNvSpPr/>
              <p:nvPr/>
            </p:nvSpPr>
            <p:spPr>
              <a:xfrm>
                <a:off x="3053396" y="4304255"/>
                <a:ext cx="596988" cy="418253"/>
              </a:xfrm>
              <a:custGeom>
                <a:avLst/>
                <a:gdLst/>
                <a:ahLst/>
                <a:cxnLst/>
                <a:rect l="l" t="t" r="r" b="b"/>
                <a:pathLst>
                  <a:path w="1036" h="675" extrusionOk="0">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7352" name="Google Shape;7352;p42"/>
              <p:cNvSpPr txBox="1"/>
              <p:nvPr/>
            </p:nvSpPr>
            <p:spPr>
              <a:xfrm>
                <a:off x="3118029" y="4323258"/>
                <a:ext cx="583789" cy="35308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access</a:t>
                </a:r>
                <a:endParaRPr/>
              </a:p>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net</a:t>
                </a:r>
                <a:endParaRPr/>
              </a:p>
            </p:txBody>
          </p:sp>
        </p:grpSp>
        <p:grpSp>
          <p:nvGrpSpPr>
            <p:cNvPr id="7353" name="Google Shape;7353;p42"/>
            <p:cNvGrpSpPr/>
            <p:nvPr/>
          </p:nvGrpSpPr>
          <p:grpSpPr>
            <a:xfrm>
              <a:off x="6037896" y="2551655"/>
              <a:ext cx="648422" cy="418253"/>
              <a:chOff x="3053396" y="4304255"/>
              <a:chExt cx="648422" cy="418253"/>
            </a:xfrm>
          </p:grpSpPr>
          <p:sp>
            <p:nvSpPr>
              <p:cNvPr id="7354" name="Google Shape;7354;p42"/>
              <p:cNvSpPr/>
              <p:nvPr/>
            </p:nvSpPr>
            <p:spPr>
              <a:xfrm>
                <a:off x="3053396" y="4304255"/>
                <a:ext cx="596988" cy="418253"/>
              </a:xfrm>
              <a:custGeom>
                <a:avLst/>
                <a:gdLst/>
                <a:ahLst/>
                <a:cxnLst/>
                <a:rect l="l" t="t" r="r" b="b"/>
                <a:pathLst>
                  <a:path w="1036" h="675" extrusionOk="0">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7355" name="Google Shape;7355;p42"/>
              <p:cNvSpPr txBox="1"/>
              <p:nvPr/>
            </p:nvSpPr>
            <p:spPr>
              <a:xfrm>
                <a:off x="3118029" y="4323258"/>
                <a:ext cx="583789" cy="35308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access</a:t>
                </a:r>
                <a:endParaRPr/>
              </a:p>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net</a:t>
                </a:r>
                <a:endParaRPr/>
              </a:p>
            </p:txBody>
          </p:sp>
        </p:grpSp>
        <p:grpSp>
          <p:nvGrpSpPr>
            <p:cNvPr id="7356" name="Google Shape;7356;p42"/>
            <p:cNvGrpSpPr/>
            <p:nvPr/>
          </p:nvGrpSpPr>
          <p:grpSpPr>
            <a:xfrm>
              <a:off x="945196" y="5409155"/>
              <a:ext cx="648422" cy="418253"/>
              <a:chOff x="3053396" y="4304255"/>
              <a:chExt cx="648422" cy="418253"/>
            </a:xfrm>
          </p:grpSpPr>
          <p:sp>
            <p:nvSpPr>
              <p:cNvPr id="7357" name="Google Shape;7357;p42"/>
              <p:cNvSpPr/>
              <p:nvPr/>
            </p:nvSpPr>
            <p:spPr>
              <a:xfrm>
                <a:off x="3053396" y="4304255"/>
                <a:ext cx="596988" cy="418253"/>
              </a:xfrm>
              <a:custGeom>
                <a:avLst/>
                <a:gdLst/>
                <a:ahLst/>
                <a:cxnLst/>
                <a:rect l="l" t="t" r="r" b="b"/>
                <a:pathLst>
                  <a:path w="1036" h="675" extrusionOk="0">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7358" name="Google Shape;7358;p42"/>
              <p:cNvSpPr txBox="1"/>
              <p:nvPr/>
            </p:nvSpPr>
            <p:spPr>
              <a:xfrm>
                <a:off x="3118029" y="4323258"/>
                <a:ext cx="583789" cy="35308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access</a:t>
                </a:r>
                <a:endParaRPr/>
              </a:p>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net</a:t>
                </a:r>
                <a:endParaRPr/>
              </a:p>
            </p:txBody>
          </p:sp>
        </p:grpSp>
        <p:grpSp>
          <p:nvGrpSpPr>
            <p:cNvPr id="7359" name="Google Shape;7359;p42"/>
            <p:cNvGrpSpPr/>
            <p:nvPr/>
          </p:nvGrpSpPr>
          <p:grpSpPr>
            <a:xfrm>
              <a:off x="526096" y="4786855"/>
              <a:ext cx="648422" cy="418253"/>
              <a:chOff x="3053396" y="4304255"/>
              <a:chExt cx="648422" cy="418253"/>
            </a:xfrm>
          </p:grpSpPr>
          <p:sp>
            <p:nvSpPr>
              <p:cNvPr id="7360" name="Google Shape;7360;p42"/>
              <p:cNvSpPr/>
              <p:nvPr/>
            </p:nvSpPr>
            <p:spPr>
              <a:xfrm>
                <a:off x="3053396" y="4304255"/>
                <a:ext cx="596988" cy="418253"/>
              </a:xfrm>
              <a:custGeom>
                <a:avLst/>
                <a:gdLst/>
                <a:ahLst/>
                <a:cxnLst/>
                <a:rect l="l" t="t" r="r" b="b"/>
                <a:pathLst>
                  <a:path w="1036" h="675" extrusionOk="0">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7361" name="Google Shape;7361;p42"/>
              <p:cNvSpPr txBox="1"/>
              <p:nvPr/>
            </p:nvSpPr>
            <p:spPr>
              <a:xfrm>
                <a:off x="3118029" y="4323258"/>
                <a:ext cx="583789" cy="35308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access</a:t>
                </a:r>
                <a:endParaRPr/>
              </a:p>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net</a:t>
                </a:r>
                <a:endParaRPr/>
              </a:p>
            </p:txBody>
          </p:sp>
        </p:grpSp>
        <p:grpSp>
          <p:nvGrpSpPr>
            <p:cNvPr id="7362" name="Google Shape;7362;p42"/>
            <p:cNvGrpSpPr/>
            <p:nvPr/>
          </p:nvGrpSpPr>
          <p:grpSpPr>
            <a:xfrm>
              <a:off x="297496" y="4126455"/>
              <a:ext cx="648422" cy="418253"/>
              <a:chOff x="3053396" y="4304255"/>
              <a:chExt cx="648422" cy="418253"/>
            </a:xfrm>
          </p:grpSpPr>
          <p:sp>
            <p:nvSpPr>
              <p:cNvPr id="7363" name="Google Shape;7363;p42"/>
              <p:cNvSpPr/>
              <p:nvPr/>
            </p:nvSpPr>
            <p:spPr>
              <a:xfrm>
                <a:off x="3053396" y="4304255"/>
                <a:ext cx="596988" cy="418253"/>
              </a:xfrm>
              <a:custGeom>
                <a:avLst/>
                <a:gdLst/>
                <a:ahLst/>
                <a:cxnLst/>
                <a:rect l="l" t="t" r="r" b="b"/>
                <a:pathLst>
                  <a:path w="1036" h="675" extrusionOk="0">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7364" name="Google Shape;7364;p42"/>
              <p:cNvSpPr txBox="1"/>
              <p:nvPr/>
            </p:nvSpPr>
            <p:spPr>
              <a:xfrm>
                <a:off x="3118029" y="4323258"/>
                <a:ext cx="583789" cy="35308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access</a:t>
                </a:r>
                <a:endParaRPr/>
              </a:p>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net</a:t>
                </a:r>
                <a:endParaRPr/>
              </a:p>
            </p:txBody>
          </p:sp>
        </p:grpSp>
        <p:grpSp>
          <p:nvGrpSpPr>
            <p:cNvPr id="7365" name="Google Shape;7365;p42"/>
            <p:cNvGrpSpPr/>
            <p:nvPr/>
          </p:nvGrpSpPr>
          <p:grpSpPr>
            <a:xfrm>
              <a:off x="6787196" y="2983455"/>
              <a:ext cx="648422" cy="418253"/>
              <a:chOff x="3053396" y="4304255"/>
              <a:chExt cx="648422" cy="418253"/>
            </a:xfrm>
          </p:grpSpPr>
          <p:sp>
            <p:nvSpPr>
              <p:cNvPr id="7366" name="Google Shape;7366;p42"/>
              <p:cNvSpPr/>
              <p:nvPr/>
            </p:nvSpPr>
            <p:spPr>
              <a:xfrm>
                <a:off x="3053396" y="4304255"/>
                <a:ext cx="596988" cy="418253"/>
              </a:xfrm>
              <a:custGeom>
                <a:avLst/>
                <a:gdLst/>
                <a:ahLst/>
                <a:cxnLst/>
                <a:rect l="l" t="t" r="r" b="b"/>
                <a:pathLst>
                  <a:path w="1036" h="675" extrusionOk="0">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7367" name="Google Shape;7367;p42"/>
              <p:cNvSpPr txBox="1"/>
              <p:nvPr/>
            </p:nvSpPr>
            <p:spPr>
              <a:xfrm>
                <a:off x="3118029" y="4323258"/>
                <a:ext cx="583789" cy="35308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access</a:t>
                </a:r>
                <a:endParaRPr/>
              </a:p>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net</a:t>
                </a:r>
                <a:endParaRPr/>
              </a:p>
            </p:txBody>
          </p:sp>
        </p:grpSp>
        <p:grpSp>
          <p:nvGrpSpPr>
            <p:cNvPr id="7368" name="Google Shape;7368;p42"/>
            <p:cNvGrpSpPr/>
            <p:nvPr/>
          </p:nvGrpSpPr>
          <p:grpSpPr>
            <a:xfrm>
              <a:off x="3129596" y="2056355"/>
              <a:ext cx="648422" cy="418253"/>
              <a:chOff x="3053396" y="4304255"/>
              <a:chExt cx="648422" cy="418253"/>
            </a:xfrm>
          </p:grpSpPr>
          <p:sp>
            <p:nvSpPr>
              <p:cNvPr id="7369" name="Google Shape;7369;p42"/>
              <p:cNvSpPr/>
              <p:nvPr/>
            </p:nvSpPr>
            <p:spPr>
              <a:xfrm>
                <a:off x="3053396" y="4304255"/>
                <a:ext cx="596988" cy="418253"/>
              </a:xfrm>
              <a:custGeom>
                <a:avLst/>
                <a:gdLst/>
                <a:ahLst/>
                <a:cxnLst/>
                <a:rect l="l" t="t" r="r" b="b"/>
                <a:pathLst>
                  <a:path w="1036" h="675" extrusionOk="0">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7370" name="Google Shape;7370;p42"/>
              <p:cNvSpPr txBox="1"/>
              <p:nvPr/>
            </p:nvSpPr>
            <p:spPr>
              <a:xfrm>
                <a:off x="3118029" y="4323258"/>
                <a:ext cx="583789" cy="35308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access</a:t>
                </a:r>
                <a:endParaRPr/>
              </a:p>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net</a:t>
                </a:r>
                <a:endParaRPr/>
              </a:p>
            </p:txBody>
          </p:sp>
        </p:grpSp>
        <p:grpSp>
          <p:nvGrpSpPr>
            <p:cNvPr id="7371" name="Google Shape;7371;p42"/>
            <p:cNvGrpSpPr/>
            <p:nvPr/>
          </p:nvGrpSpPr>
          <p:grpSpPr>
            <a:xfrm>
              <a:off x="754696" y="2704055"/>
              <a:ext cx="648422" cy="418253"/>
              <a:chOff x="3053396" y="4304255"/>
              <a:chExt cx="648422" cy="418253"/>
            </a:xfrm>
          </p:grpSpPr>
          <p:sp>
            <p:nvSpPr>
              <p:cNvPr id="7372" name="Google Shape;7372;p42"/>
              <p:cNvSpPr/>
              <p:nvPr/>
            </p:nvSpPr>
            <p:spPr>
              <a:xfrm>
                <a:off x="3053396" y="4304255"/>
                <a:ext cx="596988" cy="418253"/>
              </a:xfrm>
              <a:custGeom>
                <a:avLst/>
                <a:gdLst/>
                <a:ahLst/>
                <a:cxnLst/>
                <a:rect l="l" t="t" r="r" b="b"/>
                <a:pathLst>
                  <a:path w="1036" h="675" extrusionOk="0">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7373" name="Google Shape;7373;p42"/>
              <p:cNvSpPr txBox="1"/>
              <p:nvPr/>
            </p:nvSpPr>
            <p:spPr>
              <a:xfrm>
                <a:off x="3118029" y="4323258"/>
                <a:ext cx="583789" cy="35308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access</a:t>
                </a:r>
                <a:endParaRPr/>
              </a:p>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net</a:t>
                </a:r>
                <a:endParaRPr/>
              </a:p>
            </p:txBody>
          </p:sp>
        </p:grpSp>
        <p:grpSp>
          <p:nvGrpSpPr>
            <p:cNvPr id="7374" name="Google Shape;7374;p42"/>
            <p:cNvGrpSpPr/>
            <p:nvPr/>
          </p:nvGrpSpPr>
          <p:grpSpPr>
            <a:xfrm>
              <a:off x="4043996" y="2030955"/>
              <a:ext cx="648422" cy="418253"/>
              <a:chOff x="3053396" y="4304255"/>
              <a:chExt cx="648422" cy="418253"/>
            </a:xfrm>
          </p:grpSpPr>
          <p:sp>
            <p:nvSpPr>
              <p:cNvPr id="7375" name="Google Shape;7375;p42"/>
              <p:cNvSpPr/>
              <p:nvPr/>
            </p:nvSpPr>
            <p:spPr>
              <a:xfrm>
                <a:off x="3053396" y="4304255"/>
                <a:ext cx="596988" cy="418253"/>
              </a:xfrm>
              <a:custGeom>
                <a:avLst/>
                <a:gdLst/>
                <a:ahLst/>
                <a:cxnLst/>
                <a:rect l="l" t="t" r="r" b="b"/>
                <a:pathLst>
                  <a:path w="1036" h="675" extrusionOk="0">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7376" name="Google Shape;7376;p42"/>
              <p:cNvSpPr txBox="1"/>
              <p:nvPr/>
            </p:nvSpPr>
            <p:spPr>
              <a:xfrm>
                <a:off x="3118029" y="4323258"/>
                <a:ext cx="583789" cy="35308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access</a:t>
                </a:r>
                <a:endParaRPr/>
              </a:p>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net</a:t>
                </a:r>
                <a:endParaRPr/>
              </a:p>
            </p:txBody>
          </p:sp>
        </p:grpSp>
        <p:grpSp>
          <p:nvGrpSpPr>
            <p:cNvPr id="7377" name="Google Shape;7377;p42"/>
            <p:cNvGrpSpPr/>
            <p:nvPr/>
          </p:nvGrpSpPr>
          <p:grpSpPr>
            <a:xfrm>
              <a:off x="7104696" y="5663155"/>
              <a:ext cx="648422" cy="418253"/>
              <a:chOff x="3053396" y="4304255"/>
              <a:chExt cx="648422" cy="418253"/>
            </a:xfrm>
          </p:grpSpPr>
          <p:sp>
            <p:nvSpPr>
              <p:cNvPr id="7378" name="Google Shape;7378;p42"/>
              <p:cNvSpPr/>
              <p:nvPr/>
            </p:nvSpPr>
            <p:spPr>
              <a:xfrm>
                <a:off x="3053396" y="4304255"/>
                <a:ext cx="596988" cy="418253"/>
              </a:xfrm>
              <a:custGeom>
                <a:avLst/>
                <a:gdLst/>
                <a:ahLst/>
                <a:cxnLst/>
                <a:rect l="l" t="t" r="r" b="b"/>
                <a:pathLst>
                  <a:path w="1036" h="675" extrusionOk="0">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7379" name="Google Shape;7379;p42"/>
              <p:cNvSpPr txBox="1"/>
              <p:nvPr/>
            </p:nvSpPr>
            <p:spPr>
              <a:xfrm>
                <a:off x="3118029" y="4323258"/>
                <a:ext cx="583789" cy="35308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access</a:t>
                </a:r>
                <a:endParaRPr/>
              </a:p>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net</a:t>
                </a:r>
                <a:endParaRPr/>
              </a:p>
            </p:txBody>
          </p:sp>
        </p:grpSp>
        <p:grpSp>
          <p:nvGrpSpPr>
            <p:cNvPr id="7380" name="Google Shape;7380;p42"/>
            <p:cNvGrpSpPr/>
            <p:nvPr/>
          </p:nvGrpSpPr>
          <p:grpSpPr>
            <a:xfrm>
              <a:off x="7942896" y="5015455"/>
              <a:ext cx="648422" cy="418253"/>
              <a:chOff x="3053396" y="4304255"/>
              <a:chExt cx="648422" cy="418253"/>
            </a:xfrm>
          </p:grpSpPr>
          <p:sp>
            <p:nvSpPr>
              <p:cNvPr id="7381" name="Google Shape;7381;p42"/>
              <p:cNvSpPr/>
              <p:nvPr/>
            </p:nvSpPr>
            <p:spPr>
              <a:xfrm>
                <a:off x="3053396" y="4304255"/>
                <a:ext cx="596988" cy="418253"/>
              </a:xfrm>
              <a:custGeom>
                <a:avLst/>
                <a:gdLst/>
                <a:ahLst/>
                <a:cxnLst/>
                <a:rect l="l" t="t" r="r" b="b"/>
                <a:pathLst>
                  <a:path w="1036" h="675" extrusionOk="0">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7382" name="Google Shape;7382;p42"/>
              <p:cNvSpPr txBox="1"/>
              <p:nvPr/>
            </p:nvSpPr>
            <p:spPr>
              <a:xfrm>
                <a:off x="3118029" y="4323258"/>
                <a:ext cx="583789" cy="35308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access</a:t>
                </a:r>
                <a:endParaRPr/>
              </a:p>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net</a:t>
                </a:r>
                <a:endParaRPr/>
              </a:p>
            </p:txBody>
          </p:sp>
        </p:grpSp>
        <p:grpSp>
          <p:nvGrpSpPr>
            <p:cNvPr id="7383" name="Google Shape;7383;p42"/>
            <p:cNvGrpSpPr/>
            <p:nvPr/>
          </p:nvGrpSpPr>
          <p:grpSpPr>
            <a:xfrm>
              <a:off x="7714296" y="4101055"/>
              <a:ext cx="648422" cy="418253"/>
              <a:chOff x="3053396" y="4304255"/>
              <a:chExt cx="648422" cy="418253"/>
            </a:xfrm>
          </p:grpSpPr>
          <p:sp>
            <p:nvSpPr>
              <p:cNvPr id="7384" name="Google Shape;7384;p42"/>
              <p:cNvSpPr/>
              <p:nvPr/>
            </p:nvSpPr>
            <p:spPr>
              <a:xfrm>
                <a:off x="3053396" y="4304255"/>
                <a:ext cx="596988" cy="418253"/>
              </a:xfrm>
              <a:custGeom>
                <a:avLst/>
                <a:gdLst/>
                <a:ahLst/>
                <a:cxnLst/>
                <a:rect l="l" t="t" r="r" b="b"/>
                <a:pathLst>
                  <a:path w="1036" h="675" extrusionOk="0">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7385" name="Google Shape;7385;p42"/>
              <p:cNvSpPr txBox="1"/>
              <p:nvPr/>
            </p:nvSpPr>
            <p:spPr>
              <a:xfrm>
                <a:off x="3118029" y="4323258"/>
                <a:ext cx="583789" cy="35308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access</a:t>
                </a:r>
                <a:endParaRPr/>
              </a:p>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net</a:t>
                </a:r>
                <a:endParaRPr/>
              </a:p>
            </p:txBody>
          </p:sp>
        </p:grpSp>
        <p:grpSp>
          <p:nvGrpSpPr>
            <p:cNvPr id="7386" name="Google Shape;7386;p42"/>
            <p:cNvGrpSpPr/>
            <p:nvPr/>
          </p:nvGrpSpPr>
          <p:grpSpPr>
            <a:xfrm>
              <a:off x="4869496" y="5904455"/>
              <a:ext cx="648422" cy="418253"/>
              <a:chOff x="3053396" y="4304255"/>
              <a:chExt cx="648422" cy="418253"/>
            </a:xfrm>
          </p:grpSpPr>
          <p:sp>
            <p:nvSpPr>
              <p:cNvPr id="7387" name="Google Shape;7387;p42"/>
              <p:cNvSpPr/>
              <p:nvPr/>
            </p:nvSpPr>
            <p:spPr>
              <a:xfrm>
                <a:off x="3053396" y="4304255"/>
                <a:ext cx="596988" cy="418253"/>
              </a:xfrm>
              <a:custGeom>
                <a:avLst/>
                <a:gdLst/>
                <a:ahLst/>
                <a:cxnLst/>
                <a:rect l="l" t="t" r="r" b="b"/>
                <a:pathLst>
                  <a:path w="1036" h="675" extrusionOk="0">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7388" name="Google Shape;7388;p42"/>
              <p:cNvSpPr txBox="1"/>
              <p:nvPr/>
            </p:nvSpPr>
            <p:spPr>
              <a:xfrm>
                <a:off x="3118029" y="4323258"/>
                <a:ext cx="583789" cy="35308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access</a:t>
                </a:r>
                <a:endParaRPr/>
              </a:p>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net</a:t>
                </a:r>
                <a:endParaRPr/>
              </a:p>
            </p:txBody>
          </p:sp>
        </p:grpSp>
        <p:grpSp>
          <p:nvGrpSpPr>
            <p:cNvPr id="7389" name="Google Shape;7389;p42"/>
            <p:cNvGrpSpPr/>
            <p:nvPr/>
          </p:nvGrpSpPr>
          <p:grpSpPr>
            <a:xfrm>
              <a:off x="3955096" y="6044155"/>
              <a:ext cx="648422" cy="418253"/>
              <a:chOff x="3053396" y="4304255"/>
              <a:chExt cx="648422" cy="418253"/>
            </a:xfrm>
          </p:grpSpPr>
          <p:sp>
            <p:nvSpPr>
              <p:cNvPr id="7390" name="Google Shape;7390;p42"/>
              <p:cNvSpPr/>
              <p:nvPr/>
            </p:nvSpPr>
            <p:spPr>
              <a:xfrm>
                <a:off x="3053396" y="4304255"/>
                <a:ext cx="596988" cy="418253"/>
              </a:xfrm>
              <a:custGeom>
                <a:avLst/>
                <a:gdLst/>
                <a:ahLst/>
                <a:cxnLst/>
                <a:rect l="l" t="t" r="r" b="b"/>
                <a:pathLst>
                  <a:path w="1036" h="675" extrusionOk="0">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7391" name="Google Shape;7391;p42"/>
              <p:cNvSpPr txBox="1"/>
              <p:nvPr/>
            </p:nvSpPr>
            <p:spPr>
              <a:xfrm>
                <a:off x="3118029" y="4323258"/>
                <a:ext cx="583789" cy="35308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access</a:t>
                </a:r>
                <a:endParaRPr/>
              </a:p>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net</a:t>
                </a:r>
                <a:endParaRPr/>
              </a:p>
            </p:txBody>
          </p:sp>
        </p:grpSp>
        <p:grpSp>
          <p:nvGrpSpPr>
            <p:cNvPr id="7392" name="Google Shape;7392;p42"/>
            <p:cNvGrpSpPr/>
            <p:nvPr/>
          </p:nvGrpSpPr>
          <p:grpSpPr>
            <a:xfrm>
              <a:off x="2735896" y="5891755"/>
              <a:ext cx="648422" cy="418253"/>
              <a:chOff x="3053396" y="4304255"/>
              <a:chExt cx="648422" cy="418253"/>
            </a:xfrm>
          </p:grpSpPr>
          <p:sp>
            <p:nvSpPr>
              <p:cNvPr id="7393" name="Google Shape;7393;p42"/>
              <p:cNvSpPr/>
              <p:nvPr/>
            </p:nvSpPr>
            <p:spPr>
              <a:xfrm>
                <a:off x="3053396" y="4304255"/>
                <a:ext cx="596988" cy="418253"/>
              </a:xfrm>
              <a:custGeom>
                <a:avLst/>
                <a:gdLst/>
                <a:ahLst/>
                <a:cxnLst/>
                <a:rect l="l" t="t" r="r" b="b"/>
                <a:pathLst>
                  <a:path w="1036" h="675" extrusionOk="0">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7394" name="Google Shape;7394;p42"/>
              <p:cNvSpPr txBox="1"/>
              <p:nvPr/>
            </p:nvSpPr>
            <p:spPr>
              <a:xfrm>
                <a:off x="3118029" y="4323258"/>
                <a:ext cx="583789" cy="35308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access</a:t>
                </a:r>
                <a:endParaRPr/>
              </a:p>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net</a:t>
                </a:r>
                <a:endParaRPr/>
              </a:p>
            </p:txBody>
          </p:sp>
        </p:grpSp>
        <p:sp>
          <p:nvSpPr>
            <p:cNvPr id="7395" name="Google Shape;7395;p42"/>
            <p:cNvSpPr txBox="1"/>
            <p:nvPr/>
          </p:nvSpPr>
          <p:spPr>
            <a:xfrm rot="1053502">
              <a:off x="5143500" y="1955800"/>
              <a:ext cx="543739"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FF"/>
                </a:buClr>
                <a:buSzPts val="2800"/>
                <a:buFont typeface="Arial"/>
                <a:buNone/>
              </a:pPr>
              <a:r>
                <a:rPr lang="en-US" sz="2800" b="0" i="0" u="none" strike="noStrike" cap="none">
                  <a:solidFill>
                    <a:srgbClr val="0000FF"/>
                  </a:solidFill>
                  <a:latin typeface="Arial"/>
                  <a:ea typeface="Arial"/>
                  <a:cs typeface="Arial"/>
                  <a:sym typeface="Arial"/>
                </a:rPr>
                <a:t>…</a:t>
              </a:r>
              <a:endParaRPr/>
            </a:p>
          </p:txBody>
        </p:sp>
        <p:sp>
          <p:nvSpPr>
            <p:cNvPr id="7396" name="Google Shape;7396;p42"/>
            <p:cNvSpPr txBox="1"/>
            <p:nvPr/>
          </p:nvSpPr>
          <p:spPr>
            <a:xfrm rot="2829263">
              <a:off x="7429500" y="3429000"/>
              <a:ext cx="543739"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FF"/>
                </a:buClr>
                <a:buSzPts val="2800"/>
                <a:buFont typeface="Arial"/>
                <a:buNone/>
              </a:pPr>
              <a:r>
                <a:rPr lang="en-US" sz="2800" b="0" i="0" u="none" strike="noStrike" cap="none">
                  <a:solidFill>
                    <a:srgbClr val="0000FF"/>
                  </a:solidFill>
                  <a:latin typeface="Arial"/>
                  <a:ea typeface="Arial"/>
                  <a:cs typeface="Arial"/>
                  <a:sym typeface="Arial"/>
                </a:rPr>
                <a:t>…</a:t>
              </a:r>
              <a:endParaRPr/>
            </a:p>
          </p:txBody>
        </p:sp>
        <p:sp>
          <p:nvSpPr>
            <p:cNvPr id="7397" name="Google Shape;7397;p42"/>
            <p:cNvSpPr txBox="1"/>
            <p:nvPr/>
          </p:nvSpPr>
          <p:spPr>
            <a:xfrm rot="9845918">
              <a:off x="6098241" y="5942112"/>
              <a:ext cx="543739"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FF"/>
                </a:buClr>
                <a:buSzPts val="2800"/>
                <a:buFont typeface="Arial"/>
                <a:buNone/>
              </a:pPr>
              <a:r>
                <a:rPr lang="en-US" sz="2800" b="0" i="0" u="none" strike="noStrike" cap="none">
                  <a:solidFill>
                    <a:srgbClr val="0000FF"/>
                  </a:solidFill>
                  <a:latin typeface="Arial"/>
                  <a:ea typeface="Arial"/>
                  <a:cs typeface="Arial"/>
                  <a:sym typeface="Arial"/>
                </a:rPr>
                <a:t>…</a:t>
              </a:r>
              <a:endParaRPr/>
            </a:p>
          </p:txBody>
        </p:sp>
        <p:sp>
          <p:nvSpPr>
            <p:cNvPr id="7398" name="Google Shape;7398;p42"/>
            <p:cNvSpPr txBox="1"/>
            <p:nvPr/>
          </p:nvSpPr>
          <p:spPr>
            <a:xfrm rot="-9948738">
              <a:off x="1730786" y="5845469"/>
              <a:ext cx="543739"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FF"/>
                </a:buClr>
                <a:buSzPts val="2800"/>
                <a:buFont typeface="Arial"/>
                <a:buNone/>
              </a:pPr>
              <a:r>
                <a:rPr lang="en-US" sz="2800" b="0" i="0" u="none" strike="noStrike" cap="none">
                  <a:solidFill>
                    <a:srgbClr val="0000FF"/>
                  </a:solidFill>
                  <a:latin typeface="Arial"/>
                  <a:ea typeface="Arial"/>
                  <a:cs typeface="Arial"/>
                  <a:sym typeface="Arial"/>
                </a:rPr>
                <a:t>…</a:t>
              </a:r>
              <a:endParaRPr/>
            </a:p>
          </p:txBody>
        </p:sp>
        <p:sp>
          <p:nvSpPr>
            <p:cNvPr id="7399" name="Google Shape;7399;p42"/>
            <p:cNvSpPr txBox="1"/>
            <p:nvPr/>
          </p:nvSpPr>
          <p:spPr>
            <a:xfrm rot="-4992697">
              <a:off x="144631" y="3539025"/>
              <a:ext cx="543739"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FF"/>
                </a:buClr>
                <a:buSzPts val="2800"/>
                <a:buFont typeface="Arial"/>
                <a:buNone/>
              </a:pPr>
              <a:r>
                <a:rPr lang="en-US" sz="2800" b="0" i="0" u="none" strike="noStrike" cap="none">
                  <a:solidFill>
                    <a:srgbClr val="0000FF"/>
                  </a:solidFill>
                  <a:latin typeface="Arial"/>
                  <a:ea typeface="Arial"/>
                  <a:cs typeface="Arial"/>
                  <a:sym typeface="Arial"/>
                </a:rPr>
                <a:t>…</a:t>
              </a:r>
              <a:endParaRPr/>
            </a:p>
          </p:txBody>
        </p:sp>
        <p:sp>
          <p:nvSpPr>
            <p:cNvPr id="7400" name="Google Shape;7400;p42"/>
            <p:cNvSpPr txBox="1"/>
            <p:nvPr/>
          </p:nvSpPr>
          <p:spPr>
            <a:xfrm rot="-1017263">
              <a:off x="2330376" y="1905681"/>
              <a:ext cx="543739"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FF"/>
                </a:buClr>
                <a:buSzPts val="2800"/>
                <a:buFont typeface="Arial"/>
                <a:buNone/>
              </a:pPr>
              <a:r>
                <a:rPr lang="en-US" sz="2800" b="0" i="0" u="none" strike="noStrike" cap="none">
                  <a:solidFill>
                    <a:srgbClr val="0000FF"/>
                  </a:solidFill>
                  <a:latin typeface="Arial"/>
                  <a:ea typeface="Arial"/>
                  <a:cs typeface="Arial"/>
                  <a:sym typeface="Arial"/>
                </a:rPr>
                <a:t>…</a:t>
              </a:r>
              <a:endParaRPr/>
            </a:p>
          </p:txBody>
        </p:sp>
      </p:grpSp>
      <p:sp>
        <p:nvSpPr>
          <p:cNvPr id="7401" name="Google Shape;7401;p42"/>
          <p:cNvSpPr txBox="1"/>
          <p:nvPr/>
        </p:nvSpPr>
        <p:spPr>
          <a:xfrm>
            <a:off x="1499042" y="1163204"/>
            <a:ext cx="9720792" cy="673100"/>
          </a:xfrm>
          <a:prstGeom prst="rect">
            <a:avLst/>
          </a:prstGeom>
          <a:noFill/>
          <a:ln>
            <a:noFill/>
          </a:ln>
        </p:spPr>
        <p:txBody>
          <a:bodyPr spcFirstLastPara="1" wrap="square" lIns="91425" tIns="45700" rIns="91425" bIns="45700" anchor="t" anchorCtr="0">
            <a:noAutofit/>
          </a:bodyPr>
          <a:lstStyle/>
          <a:p>
            <a:pPr marL="0" marR="0" lvl="0" indent="0" algn="l" rtl="0">
              <a:lnSpc>
                <a:spcPct val="85000"/>
              </a:lnSpc>
              <a:spcBef>
                <a:spcPts val="0"/>
              </a:spcBef>
              <a:spcAft>
                <a:spcPts val="0"/>
              </a:spcAft>
              <a:buClr>
                <a:srgbClr val="000099"/>
              </a:buClr>
              <a:buSzPts val="1800"/>
              <a:buFont typeface="Noto Sans Symbols"/>
              <a:buNone/>
            </a:pPr>
            <a:r>
              <a:rPr lang="en-US" sz="2400" b="0" i="0" u="none" strike="noStrike" cap="none">
                <a:solidFill>
                  <a:srgbClr val="000000"/>
                </a:solidFill>
                <a:latin typeface="Calibri"/>
                <a:ea typeface="Calibri"/>
                <a:cs typeface="Calibri"/>
                <a:sym typeface="Calibri"/>
              </a:rPr>
              <a:t>But if one global ISP is viable business, there will be competitors …. who will want to be connected</a:t>
            </a:r>
            <a:endParaRPr/>
          </a:p>
        </p:txBody>
      </p:sp>
      <p:grpSp>
        <p:nvGrpSpPr>
          <p:cNvPr id="7402" name="Google Shape;7402;p42"/>
          <p:cNvGrpSpPr/>
          <p:nvPr/>
        </p:nvGrpSpPr>
        <p:grpSpPr>
          <a:xfrm>
            <a:off x="5736579" y="2899825"/>
            <a:ext cx="2272389" cy="1061009"/>
            <a:chOff x="4696844" y="2871032"/>
            <a:chExt cx="2272671" cy="1061113"/>
          </a:xfrm>
        </p:grpSpPr>
        <p:grpSp>
          <p:nvGrpSpPr>
            <p:cNvPr id="7403" name="Google Shape;7403;p42"/>
            <p:cNvGrpSpPr/>
            <p:nvPr/>
          </p:nvGrpSpPr>
          <p:grpSpPr>
            <a:xfrm>
              <a:off x="5677190" y="2871032"/>
              <a:ext cx="530938" cy="338554"/>
              <a:chOff x="5573768" y="2726239"/>
              <a:chExt cx="530938" cy="338554"/>
            </a:xfrm>
          </p:grpSpPr>
          <p:sp>
            <p:nvSpPr>
              <p:cNvPr id="7404" name="Google Shape;7404;p42"/>
              <p:cNvSpPr/>
              <p:nvPr/>
            </p:nvSpPr>
            <p:spPr>
              <a:xfrm>
                <a:off x="5573768" y="2751297"/>
                <a:ext cx="528092" cy="304800"/>
              </a:xfrm>
              <a:prstGeom prst="ellipse">
                <a:avLst/>
              </a:prstGeom>
              <a:solidFill>
                <a:srgbClr val="0000FF"/>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Arial"/>
                  <a:ea typeface="Arial"/>
                  <a:cs typeface="Arial"/>
                  <a:sym typeface="Arial"/>
                </a:endParaRPr>
              </a:p>
            </p:txBody>
          </p:sp>
          <p:sp>
            <p:nvSpPr>
              <p:cNvPr id="7405" name="Google Shape;7405;p42"/>
              <p:cNvSpPr txBox="1"/>
              <p:nvPr/>
            </p:nvSpPr>
            <p:spPr>
              <a:xfrm>
                <a:off x="5593027" y="2726239"/>
                <a:ext cx="511679"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1600"/>
                  <a:buFont typeface="Arial"/>
                  <a:buNone/>
                </a:pPr>
                <a:r>
                  <a:rPr lang="en-US" sz="1600" b="0" i="0" u="none" strike="noStrike" cap="none">
                    <a:solidFill>
                      <a:srgbClr val="FFFFFF"/>
                    </a:solidFill>
                    <a:latin typeface="Arial"/>
                    <a:ea typeface="Arial"/>
                    <a:cs typeface="Arial"/>
                    <a:sym typeface="Arial"/>
                  </a:rPr>
                  <a:t>IXP</a:t>
                </a:r>
                <a:endParaRPr/>
              </a:p>
            </p:txBody>
          </p:sp>
        </p:grpSp>
        <p:cxnSp>
          <p:nvCxnSpPr>
            <p:cNvPr id="7406" name="Google Shape;7406;p42"/>
            <p:cNvCxnSpPr/>
            <p:nvPr/>
          </p:nvCxnSpPr>
          <p:spPr>
            <a:xfrm>
              <a:off x="4696844" y="3073933"/>
              <a:ext cx="980347" cy="3515"/>
            </a:xfrm>
            <a:prstGeom prst="straightConnector1">
              <a:avLst/>
            </a:prstGeom>
            <a:noFill/>
            <a:ln w="38100" cap="flat" cmpd="sng">
              <a:solidFill>
                <a:srgbClr val="CC0000"/>
              </a:solidFill>
              <a:prstDash val="solid"/>
              <a:round/>
              <a:headEnd type="none" w="med" len="med"/>
              <a:tailEnd type="none" w="med" len="med"/>
            </a:ln>
          </p:spPr>
        </p:cxnSp>
        <p:cxnSp>
          <p:nvCxnSpPr>
            <p:cNvPr id="7407" name="Google Shape;7407;p42"/>
            <p:cNvCxnSpPr>
              <a:endCxn id="7408" idx="1"/>
            </p:cNvCxnSpPr>
            <p:nvPr/>
          </p:nvCxnSpPr>
          <p:spPr>
            <a:xfrm>
              <a:off x="6137015" y="3146745"/>
              <a:ext cx="832500" cy="785400"/>
            </a:xfrm>
            <a:prstGeom prst="straightConnector1">
              <a:avLst/>
            </a:prstGeom>
            <a:noFill/>
            <a:ln w="38100" cap="flat" cmpd="sng">
              <a:solidFill>
                <a:srgbClr val="CC0000"/>
              </a:solidFill>
              <a:prstDash val="solid"/>
              <a:round/>
              <a:headEnd type="none" w="med" len="med"/>
              <a:tailEnd type="none" w="med" len="med"/>
            </a:ln>
          </p:spPr>
        </p:cxnSp>
      </p:grpSp>
      <p:grpSp>
        <p:nvGrpSpPr>
          <p:cNvPr id="7409" name="Google Shape;7409;p42"/>
          <p:cNvGrpSpPr/>
          <p:nvPr/>
        </p:nvGrpSpPr>
        <p:grpSpPr>
          <a:xfrm>
            <a:off x="3570106" y="3762886"/>
            <a:ext cx="2938633" cy="1357363"/>
            <a:chOff x="2746015" y="3733001"/>
            <a:chExt cx="2937190" cy="1359445"/>
          </a:xfrm>
        </p:grpSpPr>
        <p:cxnSp>
          <p:nvCxnSpPr>
            <p:cNvPr id="7410" name="Google Shape;7410;p42"/>
            <p:cNvCxnSpPr>
              <a:stCxn id="7411" idx="5"/>
              <a:endCxn id="7412" idx="3"/>
            </p:cNvCxnSpPr>
            <p:nvPr/>
          </p:nvCxnSpPr>
          <p:spPr>
            <a:xfrm>
              <a:off x="5094305" y="3733001"/>
              <a:ext cx="588900" cy="212700"/>
            </a:xfrm>
            <a:prstGeom prst="straightConnector1">
              <a:avLst/>
            </a:prstGeom>
            <a:noFill/>
            <a:ln w="38100" cap="flat" cmpd="sng">
              <a:solidFill>
                <a:srgbClr val="CC0000"/>
              </a:solidFill>
              <a:prstDash val="solid"/>
              <a:round/>
              <a:headEnd type="none" w="med" len="med"/>
              <a:tailEnd type="none" w="med" len="med"/>
            </a:ln>
          </p:spPr>
        </p:cxnSp>
        <p:cxnSp>
          <p:nvCxnSpPr>
            <p:cNvPr id="7413" name="Google Shape;7413;p42"/>
            <p:cNvCxnSpPr>
              <a:stCxn id="7414" idx="5"/>
            </p:cNvCxnSpPr>
            <p:nvPr/>
          </p:nvCxnSpPr>
          <p:spPr>
            <a:xfrm flipH="1">
              <a:off x="2746015" y="3789080"/>
              <a:ext cx="54600" cy="601800"/>
            </a:xfrm>
            <a:prstGeom prst="straightConnector1">
              <a:avLst/>
            </a:prstGeom>
            <a:noFill/>
            <a:ln w="38100" cap="flat" cmpd="sng">
              <a:solidFill>
                <a:srgbClr val="CC0000"/>
              </a:solidFill>
              <a:prstDash val="solid"/>
              <a:round/>
              <a:headEnd type="none" w="med" len="med"/>
              <a:tailEnd type="none" w="med" len="med"/>
            </a:ln>
          </p:spPr>
        </p:cxnSp>
        <p:cxnSp>
          <p:nvCxnSpPr>
            <p:cNvPr id="7415" name="Google Shape;7415;p42"/>
            <p:cNvCxnSpPr>
              <a:endCxn id="7416" idx="3"/>
            </p:cNvCxnSpPr>
            <p:nvPr/>
          </p:nvCxnSpPr>
          <p:spPr>
            <a:xfrm rot="10800000" flipH="1">
              <a:off x="4424295" y="4701847"/>
              <a:ext cx="1074600" cy="390600"/>
            </a:xfrm>
            <a:prstGeom prst="straightConnector1">
              <a:avLst/>
            </a:prstGeom>
            <a:noFill/>
            <a:ln w="38100" cap="flat" cmpd="sng">
              <a:solidFill>
                <a:srgbClr val="CC0000"/>
              </a:solidFill>
              <a:prstDash val="solid"/>
              <a:round/>
              <a:headEnd type="none" w="med" len="med"/>
              <a:tailEnd type="none" w="med" len="med"/>
            </a:ln>
          </p:spPr>
        </p:cxnSp>
      </p:grpSp>
      <p:grpSp>
        <p:nvGrpSpPr>
          <p:cNvPr id="7417" name="Google Shape;7417;p42"/>
          <p:cNvGrpSpPr/>
          <p:nvPr/>
        </p:nvGrpSpPr>
        <p:grpSpPr>
          <a:xfrm>
            <a:off x="5775500" y="5015078"/>
            <a:ext cx="1792625" cy="741248"/>
            <a:chOff x="4686300" y="4864100"/>
            <a:chExt cx="1792244" cy="740764"/>
          </a:xfrm>
        </p:grpSpPr>
        <p:sp>
          <p:nvSpPr>
            <p:cNvPr id="7418" name="Google Shape;7418;p42"/>
            <p:cNvSpPr txBox="1"/>
            <p:nvPr/>
          </p:nvSpPr>
          <p:spPr>
            <a:xfrm>
              <a:off x="4838700" y="5143500"/>
              <a:ext cx="1639844" cy="461364"/>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CC0000"/>
                </a:buClr>
                <a:buSzPts val="2400"/>
                <a:buFont typeface="Calibri"/>
                <a:buNone/>
              </a:pPr>
              <a:r>
                <a:rPr lang="en-US" sz="2400" b="0" i="1" u="none" strike="noStrike" cap="none">
                  <a:solidFill>
                    <a:srgbClr val="CC0000"/>
                  </a:solidFill>
                  <a:latin typeface="Calibri"/>
                  <a:ea typeface="Calibri"/>
                  <a:cs typeface="Calibri"/>
                  <a:sym typeface="Calibri"/>
                </a:rPr>
                <a:t>peering link</a:t>
              </a:r>
              <a:endParaRPr/>
            </a:p>
          </p:txBody>
        </p:sp>
        <p:cxnSp>
          <p:nvCxnSpPr>
            <p:cNvPr id="7419" name="Google Shape;7419;p42"/>
            <p:cNvCxnSpPr/>
            <p:nvPr/>
          </p:nvCxnSpPr>
          <p:spPr>
            <a:xfrm>
              <a:off x="4686300" y="4864100"/>
              <a:ext cx="266700" cy="419100"/>
            </a:xfrm>
            <a:prstGeom prst="straightConnector1">
              <a:avLst/>
            </a:prstGeom>
            <a:noFill/>
            <a:ln w="9525" cap="flat" cmpd="sng">
              <a:solidFill>
                <a:srgbClr val="CC0000"/>
              </a:solidFill>
              <a:prstDash val="solid"/>
              <a:round/>
              <a:headEnd type="none" w="med" len="med"/>
              <a:tailEnd type="none" w="med" len="med"/>
            </a:ln>
          </p:spPr>
        </p:cxnSp>
      </p:grpSp>
      <p:grpSp>
        <p:nvGrpSpPr>
          <p:cNvPr id="7420" name="Google Shape;7420;p42"/>
          <p:cNvGrpSpPr/>
          <p:nvPr/>
        </p:nvGrpSpPr>
        <p:grpSpPr>
          <a:xfrm>
            <a:off x="6287088" y="1707261"/>
            <a:ext cx="3207609" cy="1166368"/>
            <a:chOff x="5270500" y="1701800"/>
            <a:chExt cx="3206604" cy="1165614"/>
          </a:xfrm>
        </p:grpSpPr>
        <p:sp>
          <p:nvSpPr>
            <p:cNvPr id="7421" name="Google Shape;7421;p42"/>
            <p:cNvSpPr txBox="1"/>
            <p:nvPr/>
          </p:nvSpPr>
          <p:spPr>
            <a:xfrm>
              <a:off x="5270500" y="1701800"/>
              <a:ext cx="3206604" cy="4613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CC0000"/>
                </a:buClr>
                <a:buSzPts val="2400"/>
                <a:buFont typeface="Calibri"/>
                <a:buNone/>
              </a:pPr>
              <a:r>
                <a:rPr lang="en-US" sz="2400" b="0" i="1" u="none" strike="noStrike" cap="none">
                  <a:solidFill>
                    <a:srgbClr val="CC0000"/>
                  </a:solidFill>
                  <a:latin typeface="Calibri"/>
                  <a:ea typeface="Calibri"/>
                  <a:cs typeface="Calibri"/>
                  <a:sym typeface="Calibri"/>
                </a:rPr>
                <a:t>Internet exchange point </a:t>
              </a:r>
              <a:endParaRPr/>
            </a:p>
          </p:txBody>
        </p:sp>
        <p:cxnSp>
          <p:nvCxnSpPr>
            <p:cNvPr id="7422" name="Google Shape;7422;p42"/>
            <p:cNvCxnSpPr/>
            <p:nvPr/>
          </p:nvCxnSpPr>
          <p:spPr>
            <a:xfrm flipH="1">
              <a:off x="6141884" y="2155382"/>
              <a:ext cx="219911" cy="712032"/>
            </a:xfrm>
            <a:prstGeom prst="straightConnector1">
              <a:avLst/>
            </a:prstGeom>
            <a:noFill/>
            <a:ln w="9525" cap="flat" cmpd="sng">
              <a:solidFill>
                <a:srgbClr val="CC0000"/>
              </a:solidFill>
              <a:prstDash val="solid"/>
              <a:round/>
              <a:headEnd type="none" w="med" len="med"/>
              <a:tailEnd type="none" w="med" len="med"/>
            </a:ln>
          </p:spPr>
        </p:cxnSp>
      </p:grpSp>
      <p:grpSp>
        <p:nvGrpSpPr>
          <p:cNvPr id="7423" name="Google Shape;7423;p42"/>
          <p:cNvGrpSpPr/>
          <p:nvPr/>
        </p:nvGrpSpPr>
        <p:grpSpPr>
          <a:xfrm>
            <a:off x="7929475" y="3939691"/>
            <a:ext cx="541338" cy="223023"/>
            <a:chOff x="7493876" y="2774731"/>
            <a:chExt cx="1481958" cy="894622"/>
          </a:xfrm>
        </p:grpSpPr>
        <p:sp>
          <p:nvSpPr>
            <p:cNvPr id="7424" name="Google Shape;7424;p42"/>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7408" name="Google Shape;7408;p42"/>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7425" name="Google Shape;7425;p42"/>
            <p:cNvGrpSpPr/>
            <p:nvPr/>
          </p:nvGrpSpPr>
          <p:grpSpPr>
            <a:xfrm>
              <a:off x="7713663" y="2848339"/>
              <a:ext cx="1042107" cy="425543"/>
              <a:chOff x="7786941" y="2884917"/>
              <a:chExt cx="897649" cy="353919"/>
            </a:xfrm>
          </p:grpSpPr>
          <p:sp>
            <p:nvSpPr>
              <p:cNvPr id="7426" name="Google Shape;7426;p42"/>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427" name="Google Shape;7427;p42"/>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428" name="Google Shape;7428;p42"/>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429" name="Google Shape;7429;p42"/>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nvGrpSpPr>
          <p:cNvPr id="7430" name="Google Shape;7430;p42"/>
          <p:cNvGrpSpPr/>
          <p:nvPr/>
        </p:nvGrpSpPr>
        <p:grpSpPr>
          <a:xfrm>
            <a:off x="6429198" y="3852093"/>
            <a:ext cx="541338" cy="223023"/>
            <a:chOff x="7493876" y="2774731"/>
            <a:chExt cx="1481958" cy="894622"/>
          </a:xfrm>
        </p:grpSpPr>
        <p:sp>
          <p:nvSpPr>
            <p:cNvPr id="7431" name="Google Shape;7431;p42"/>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7412" name="Google Shape;7412;p42"/>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7432" name="Google Shape;7432;p42"/>
            <p:cNvGrpSpPr/>
            <p:nvPr/>
          </p:nvGrpSpPr>
          <p:grpSpPr>
            <a:xfrm>
              <a:off x="7713663" y="2848339"/>
              <a:ext cx="1042107" cy="425543"/>
              <a:chOff x="7786941" y="2884917"/>
              <a:chExt cx="897649" cy="353919"/>
            </a:xfrm>
          </p:grpSpPr>
          <p:sp>
            <p:nvSpPr>
              <p:cNvPr id="7433" name="Google Shape;7433;p42"/>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434" name="Google Shape;7434;p42"/>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435" name="Google Shape;7435;p42"/>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436" name="Google Shape;7436;p42"/>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nvGrpSpPr>
          <p:cNvPr id="7437" name="Google Shape;7437;p42"/>
          <p:cNvGrpSpPr/>
          <p:nvPr/>
        </p:nvGrpSpPr>
        <p:grpSpPr>
          <a:xfrm>
            <a:off x="5457737" y="3639654"/>
            <a:ext cx="541338" cy="223023"/>
            <a:chOff x="7493876" y="2774731"/>
            <a:chExt cx="1481958" cy="894622"/>
          </a:xfrm>
        </p:grpSpPr>
        <p:sp>
          <p:nvSpPr>
            <p:cNvPr id="7438" name="Google Shape;7438;p42"/>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7411" name="Google Shape;7411;p42"/>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7439" name="Google Shape;7439;p42"/>
            <p:cNvGrpSpPr/>
            <p:nvPr/>
          </p:nvGrpSpPr>
          <p:grpSpPr>
            <a:xfrm>
              <a:off x="7713663" y="2848339"/>
              <a:ext cx="1042107" cy="425543"/>
              <a:chOff x="7786941" y="2884917"/>
              <a:chExt cx="897649" cy="353919"/>
            </a:xfrm>
          </p:grpSpPr>
          <p:sp>
            <p:nvSpPr>
              <p:cNvPr id="7440" name="Google Shape;7440;p42"/>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441" name="Google Shape;7441;p42"/>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442" name="Google Shape;7442;p42"/>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443" name="Google Shape;7443;p42"/>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nvGrpSpPr>
          <p:cNvPr id="7444" name="Google Shape;7444;p42"/>
          <p:cNvGrpSpPr/>
          <p:nvPr/>
        </p:nvGrpSpPr>
        <p:grpSpPr>
          <a:xfrm>
            <a:off x="4815073" y="3924252"/>
            <a:ext cx="1634942" cy="693432"/>
            <a:chOff x="4815073" y="3924252"/>
            <a:chExt cx="1634942" cy="693432"/>
          </a:xfrm>
        </p:grpSpPr>
        <p:cxnSp>
          <p:nvCxnSpPr>
            <p:cNvPr id="7445" name="Google Shape;7445;p42"/>
            <p:cNvCxnSpPr>
              <a:stCxn id="7446" idx="2"/>
            </p:cNvCxnSpPr>
            <p:nvPr/>
          </p:nvCxnSpPr>
          <p:spPr>
            <a:xfrm rot="10800000" flipH="1">
              <a:off x="4982880" y="4309884"/>
              <a:ext cx="309000" cy="307800"/>
            </a:xfrm>
            <a:prstGeom prst="straightConnector1">
              <a:avLst/>
            </a:prstGeom>
            <a:noFill/>
            <a:ln w="38100" cap="flat" cmpd="sng">
              <a:solidFill>
                <a:srgbClr val="CC0000"/>
              </a:solidFill>
              <a:prstDash val="solid"/>
              <a:round/>
              <a:headEnd type="none" w="med" len="med"/>
              <a:tailEnd type="none" w="med" len="med"/>
            </a:ln>
          </p:spPr>
        </p:cxnSp>
        <p:cxnSp>
          <p:nvCxnSpPr>
            <p:cNvPr id="7447" name="Google Shape;7447;p42"/>
            <p:cNvCxnSpPr/>
            <p:nvPr/>
          </p:nvCxnSpPr>
          <p:spPr>
            <a:xfrm rot="10800000" flipH="1">
              <a:off x="5520180" y="3924252"/>
              <a:ext cx="929835" cy="367084"/>
            </a:xfrm>
            <a:prstGeom prst="straightConnector1">
              <a:avLst/>
            </a:prstGeom>
            <a:noFill/>
            <a:ln w="38100" cap="flat" cmpd="sng">
              <a:solidFill>
                <a:srgbClr val="CC0000"/>
              </a:solidFill>
              <a:prstDash val="solid"/>
              <a:round/>
              <a:headEnd type="none" w="med" len="med"/>
              <a:tailEnd type="none" w="med" len="med"/>
            </a:ln>
          </p:spPr>
        </p:cxnSp>
        <p:cxnSp>
          <p:nvCxnSpPr>
            <p:cNvPr id="7448" name="Google Shape;7448;p42"/>
            <p:cNvCxnSpPr>
              <a:stCxn id="7449" idx="2"/>
            </p:cNvCxnSpPr>
            <p:nvPr/>
          </p:nvCxnSpPr>
          <p:spPr>
            <a:xfrm>
              <a:off x="4815073" y="3947043"/>
              <a:ext cx="477000" cy="277500"/>
            </a:xfrm>
            <a:prstGeom prst="straightConnector1">
              <a:avLst/>
            </a:prstGeom>
            <a:noFill/>
            <a:ln w="38100" cap="flat" cmpd="sng">
              <a:solidFill>
                <a:srgbClr val="CC0000"/>
              </a:solidFill>
              <a:prstDash val="solid"/>
              <a:round/>
              <a:headEnd type="none" w="med" len="med"/>
              <a:tailEnd type="none" w="med" len="med"/>
            </a:ln>
          </p:spPr>
        </p:cxnSp>
        <p:grpSp>
          <p:nvGrpSpPr>
            <p:cNvPr id="7450" name="Google Shape;7450;p42"/>
            <p:cNvGrpSpPr/>
            <p:nvPr/>
          </p:nvGrpSpPr>
          <p:grpSpPr>
            <a:xfrm>
              <a:off x="5119678" y="4119105"/>
              <a:ext cx="528442" cy="338554"/>
              <a:chOff x="5634518" y="2652249"/>
              <a:chExt cx="528092" cy="338174"/>
            </a:xfrm>
          </p:grpSpPr>
          <p:sp>
            <p:nvSpPr>
              <p:cNvPr id="7451" name="Google Shape;7451;p42"/>
              <p:cNvSpPr/>
              <p:nvPr/>
            </p:nvSpPr>
            <p:spPr>
              <a:xfrm>
                <a:off x="5634518" y="2672371"/>
                <a:ext cx="528092" cy="304800"/>
              </a:xfrm>
              <a:prstGeom prst="ellipse">
                <a:avLst/>
              </a:prstGeom>
              <a:solidFill>
                <a:srgbClr val="0000FF"/>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Arial"/>
                  <a:ea typeface="Arial"/>
                  <a:cs typeface="Arial"/>
                  <a:sym typeface="Arial"/>
                </a:endParaRPr>
              </a:p>
            </p:txBody>
          </p:sp>
          <p:sp>
            <p:nvSpPr>
              <p:cNvPr id="7452" name="Google Shape;7452;p42"/>
              <p:cNvSpPr txBox="1"/>
              <p:nvPr/>
            </p:nvSpPr>
            <p:spPr>
              <a:xfrm>
                <a:off x="5685246" y="2652249"/>
                <a:ext cx="447262" cy="33817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1600"/>
                  <a:buFont typeface="Calibri"/>
                  <a:buNone/>
                </a:pPr>
                <a:r>
                  <a:rPr lang="en-US" sz="1600" b="0" i="0" u="none" strike="noStrike" cap="none">
                    <a:solidFill>
                      <a:srgbClr val="FFFFFF"/>
                    </a:solidFill>
                    <a:latin typeface="Calibri"/>
                    <a:ea typeface="Calibri"/>
                    <a:cs typeface="Calibri"/>
                    <a:sym typeface="Calibri"/>
                  </a:rPr>
                  <a:t>IXP</a:t>
                </a:r>
                <a:endParaRPr/>
              </a:p>
            </p:txBody>
          </p:sp>
        </p:grpSp>
      </p:grpSp>
      <p:grpSp>
        <p:nvGrpSpPr>
          <p:cNvPr id="7453" name="Google Shape;7453;p42"/>
          <p:cNvGrpSpPr/>
          <p:nvPr/>
        </p:nvGrpSpPr>
        <p:grpSpPr>
          <a:xfrm>
            <a:off x="6244846" y="4607015"/>
            <a:ext cx="541338" cy="223023"/>
            <a:chOff x="7493876" y="2774731"/>
            <a:chExt cx="1481958" cy="894622"/>
          </a:xfrm>
        </p:grpSpPr>
        <p:sp>
          <p:nvSpPr>
            <p:cNvPr id="7454" name="Google Shape;7454;p42"/>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7416" name="Google Shape;7416;p42"/>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7455" name="Google Shape;7455;p42"/>
            <p:cNvGrpSpPr/>
            <p:nvPr/>
          </p:nvGrpSpPr>
          <p:grpSpPr>
            <a:xfrm>
              <a:off x="7713663" y="2848339"/>
              <a:ext cx="1042107" cy="425543"/>
              <a:chOff x="7786941" y="2884917"/>
              <a:chExt cx="897649" cy="353919"/>
            </a:xfrm>
          </p:grpSpPr>
          <p:sp>
            <p:nvSpPr>
              <p:cNvPr id="7456" name="Google Shape;7456;p42"/>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457" name="Google Shape;7457;p42"/>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458" name="Google Shape;7458;p42"/>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459" name="Google Shape;7459;p42"/>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nvGrpSpPr>
          <p:cNvPr id="7460" name="Google Shape;7460;p42"/>
          <p:cNvGrpSpPr/>
          <p:nvPr/>
        </p:nvGrpSpPr>
        <p:grpSpPr>
          <a:xfrm>
            <a:off x="4812419" y="5011641"/>
            <a:ext cx="541338" cy="223023"/>
            <a:chOff x="7493876" y="2774731"/>
            <a:chExt cx="1481958" cy="894622"/>
          </a:xfrm>
        </p:grpSpPr>
        <p:sp>
          <p:nvSpPr>
            <p:cNvPr id="7461" name="Google Shape;7461;p42"/>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7462" name="Google Shape;7462;p42"/>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7463" name="Google Shape;7463;p42"/>
            <p:cNvGrpSpPr/>
            <p:nvPr/>
          </p:nvGrpSpPr>
          <p:grpSpPr>
            <a:xfrm>
              <a:off x="7713663" y="2848339"/>
              <a:ext cx="1042107" cy="425543"/>
              <a:chOff x="7786941" y="2884917"/>
              <a:chExt cx="897649" cy="353919"/>
            </a:xfrm>
          </p:grpSpPr>
          <p:sp>
            <p:nvSpPr>
              <p:cNvPr id="7464" name="Google Shape;7464;p42"/>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465" name="Google Shape;7465;p42"/>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466" name="Google Shape;7466;p42"/>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467" name="Google Shape;7467;p42"/>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nvGrpSpPr>
          <p:cNvPr id="7468" name="Google Shape;7468;p42"/>
          <p:cNvGrpSpPr/>
          <p:nvPr/>
        </p:nvGrpSpPr>
        <p:grpSpPr>
          <a:xfrm>
            <a:off x="3355534" y="3674009"/>
            <a:ext cx="541338" cy="223023"/>
            <a:chOff x="7493876" y="2774731"/>
            <a:chExt cx="1481958" cy="894622"/>
          </a:xfrm>
        </p:grpSpPr>
        <p:sp>
          <p:nvSpPr>
            <p:cNvPr id="7414" name="Google Shape;7414;p42"/>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7469" name="Google Shape;7469;p42"/>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7470" name="Google Shape;7470;p42"/>
            <p:cNvGrpSpPr/>
            <p:nvPr/>
          </p:nvGrpSpPr>
          <p:grpSpPr>
            <a:xfrm>
              <a:off x="7713663" y="2848339"/>
              <a:ext cx="1042107" cy="425543"/>
              <a:chOff x="7786941" y="2884917"/>
              <a:chExt cx="897649" cy="353919"/>
            </a:xfrm>
          </p:grpSpPr>
          <p:sp>
            <p:nvSpPr>
              <p:cNvPr id="7471" name="Google Shape;7471;p42"/>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472" name="Google Shape;7472;p42"/>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473" name="Google Shape;7473;p42"/>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474" name="Google Shape;7474;p42"/>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nvGrpSpPr>
          <p:cNvPr id="7475" name="Google Shape;7475;p42"/>
          <p:cNvGrpSpPr/>
          <p:nvPr/>
        </p:nvGrpSpPr>
        <p:grpSpPr>
          <a:xfrm>
            <a:off x="3292387" y="4376707"/>
            <a:ext cx="541338" cy="223023"/>
            <a:chOff x="7493876" y="2774731"/>
            <a:chExt cx="1481958" cy="894622"/>
          </a:xfrm>
        </p:grpSpPr>
        <p:sp>
          <p:nvSpPr>
            <p:cNvPr id="7476" name="Google Shape;7476;p42"/>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7477" name="Google Shape;7477;p42"/>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7478" name="Google Shape;7478;p42"/>
            <p:cNvGrpSpPr/>
            <p:nvPr/>
          </p:nvGrpSpPr>
          <p:grpSpPr>
            <a:xfrm>
              <a:off x="7713663" y="2848339"/>
              <a:ext cx="1042107" cy="425543"/>
              <a:chOff x="7786941" y="2884917"/>
              <a:chExt cx="897649" cy="353919"/>
            </a:xfrm>
          </p:grpSpPr>
          <p:sp>
            <p:nvSpPr>
              <p:cNvPr id="7479" name="Google Shape;7479;p42"/>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480" name="Google Shape;7480;p42"/>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481" name="Google Shape;7481;p42"/>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482" name="Google Shape;7482;p42"/>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nvGrpSpPr>
          <p:cNvPr id="7483" name="Google Shape;7483;p42"/>
          <p:cNvGrpSpPr/>
          <p:nvPr/>
        </p:nvGrpSpPr>
        <p:grpSpPr>
          <a:xfrm>
            <a:off x="4400287" y="3826770"/>
            <a:ext cx="541338" cy="223023"/>
            <a:chOff x="7493876" y="2774731"/>
            <a:chExt cx="1481958" cy="894622"/>
          </a:xfrm>
        </p:grpSpPr>
        <p:sp>
          <p:nvSpPr>
            <p:cNvPr id="7484" name="Google Shape;7484;p42"/>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7485" name="Google Shape;7485;p42"/>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7486" name="Google Shape;7486;p42"/>
            <p:cNvGrpSpPr/>
            <p:nvPr/>
          </p:nvGrpSpPr>
          <p:grpSpPr>
            <a:xfrm>
              <a:off x="7713663" y="2848339"/>
              <a:ext cx="1042107" cy="425543"/>
              <a:chOff x="7786941" y="2884917"/>
              <a:chExt cx="897649" cy="353919"/>
            </a:xfrm>
          </p:grpSpPr>
          <p:sp>
            <p:nvSpPr>
              <p:cNvPr id="7487" name="Google Shape;7487;p42"/>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449" name="Google Shape;7449;p42"/>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488" name="Google Shape;7488;p42"/>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489" name="Google Shape;7489;p42"/>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nvGrpSpPr>
          <p:cNvPr id="7490" name="Google Shape;7490;p42"/>
          <p:cNvGrpSpPr/>
          <p:nvPr/>
        </p:nvGrpSpPr>
        <p:grpSpPr>
          <a:xfrm>
            <a:off x="4568094" y="4497411"/>
            <a:ext cx="541338" cy="223023"/>
            <a:chOff x="7493876" y="2774731"/>
            <a:chExt cx="1481958" cy="894622"/>
          </a:xfrm>
        </p:grpSpPr>
        <p:sp>
          <p:nvSpPr>
            <p:cNvPr id="7491" name="Google Shape;7491;p42"/>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7492" name="Google Shape;7492;p42"/>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7493" name="Google Shape;7493;p42"/>
            <p:cNvGrpSpPr/>
            <p:nvPr/>
          </p:nvGrpSpPr>
          <p:grpSpPr>
            <a:xfrm>
              <a:off x="7713663" y="2848339"/>
              <a:ext cx="1042107" cy="425543"/>
              <a:chOff x="7786941" y="2884917"/>
              <a:chExt cx="897649" cy="353919"/>
            </a:xfrm>
          </p:grpSpPr>
          <p:sp>
            <p:nvSpPr>
              <p:cNvPr id="7494" name="Google Shape;7494;p42"/>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446" name="Google Shape;7446;p42"/>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495" name="Google Shape;7495;p42"/>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496" name="Google Shape;7496;p42"/>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sp>
        <p:nvSpPr>
          <p:cNvPr id="7497" name="Google Shape;7497;p42"/>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Introduction: 1-</a:t>
            </a:r>
            <a:fld id="{00000000-1234-1234-1234-123412341234}" type="slidenum">
              <a:rPr lang="en-US"/>
              <a:t>43</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444"/>
                                        </p:tgtEl>
                                        <p:attrNameLst>
                                          <p:attrName>style.visibility</p:attrName>
                                        </p:attrNameLst>
                                      </p:cBhvr>
                                      <p:to>
                                        <p:strVal val="visible"/>
                                      </p:to>
                                    </p:set>
                                    <p:animEffect transition="in" filter="fade">
                                      <p:cBhvr>
                                        <p:cTn id="7" dur="500"/>
                                        <p:tgtEl>
                                          <p:spTgt spid="7444"/>
                                        </p:tgtEl>
                                      </p:cBhvr>
                                    </p:animEffect>
                                  </p:childTnLst>
                                </p:cTn>
                              </p:par>
                              <p:par>
                                <p:cTn id="8" presetID="10" presetClass="entr" presetSubtype="0" fill="hold" nodeType="withEffect">
                                  <p:stCondLst>
                                    <p:cond delay="0"/>
                                  </p:stCondLst>
                                  <p:childTnLst>
                                    <p:set>
                                      <p:cBhvr>
                                        <p:cTn id="9" dur="1" fill="hold">
                                          <p:stCondLst>
                                            <p:cond delay="0"/>
                                          </p:stCondLst>
                                        </p:cTn>
                                        <p:tgtEl>
                                          <p:spTgt spid="7402"/>
                                        </p:tgtEl>
                                        <p:attrNameLst>
                                          <p:attrName>style.visibility</p:attrName>
                                        </p:attrNameLst>
                                      </p:cBhvr>
                                      <p:to>
                                        <p:strVal val="visible"/>
                                      </p:to>
                                    </p:set>
                                    <p:animEffect transition="in" filter="fade">
                                      <p:cBhvr>
                                        <p:cTn id="10" dur="500"/>
                                        <p:tgtEl>
                                          <p:spTgt spid="7402"/>
                                        </p:tgtEl>
                                      </p:cBhvr>
                                    </p:animEffect>
                                  </p:childTnLst>
                                </p:cTn>
                              </p:par>
                              <p:par>
                                <p:cTn id="11" presetID="10" presetClass="entr" presetSubtype="0" fill="hold" nodeType="withEffect">
                                  <p:stCondLst>
                                    <p:cond delay="0"/>
                                  </p:stCondLst>
                                  <p:childTnLst>
                                    <p:set>
                                      <p:cBhvr>
                                        <p:cTn id="12" dur="1" fill="hold">
                                          <p:stCondLst>
                                            <p:cond delay="0"/>
                                          </p:stCondLst>
                                        </p:cTn>
                                        <p:tgtEl>
                                          <p:spTgt spid="7420"/>
                                        </p:tgtEl>
                                        <p:attrNameLst>
                                          <p:attrName>style.visibility</p:attrName>
                                        </p:attrNameLst>
                                      </p:cBhvr>
                                      <p:to>
                                        <p:strVal val="visible"/>
                                      </p:to>
                                    </p:set>
                                    <p:animEffect transition="in" filter="fade">
                                      <p:cBhvr>
                                        <p:cTn id="13" dur="500"/>
                                        <p:tgtEl>
                                          <p:spTgt spid="7420"/>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7409"/>
                                        </p:tgtEl>
                                        <p:attrNameLst>
                                          <p:attrName>style.visibility</p:attrName>
                                        </p:attrNameLst>
                                      </p:cBhvr>
                                      <p:to>
                                        <p:strVal val="visible"/>
                                      </p:to>
                                    </p:set>
                                    <p:animEffect transition="in" filter="fade">
                                      <p:cBhvr>
                                        <p:cTn id="18" dur="500"/>
                                        <p:tgtEl>
                                          <p:spTgt spid="7409"/>
                                        </p:tgtEl>
                                      </p:cBhvr>
                                    </p:animEffect>
                                  </p:childTnLst>
                                </p:cTn>
                              </p:par>
                              <p:par>
                                <p:cTn id="19" presetID="10" presetClass="entr" presetSubtype="0" fill="hold" nodeType="withEffect">
                                  <p:stCondLst>
                                    <p:cond delay="0"/>
                                  </p:stCondLst>
                                  <p:childTnLst>
                                    <p:set>
                                      <p:cBhvr>
                                        <p:cTn id="20" dur="1" fill="hold">
                                          <p:stCondLst>
                                            <p:cond delay="0"/>
                                          </p:stCondLst>
                                        </p:cTn>
                                        <p:tgtEl>
                                          <p:spTgt spid="7417"/>
                                        </p:tgtEl>
                                        <p:attrNameLst>
                                          <p:attrName>style.visibility</p:attrName>
                                        </p:attrNameLst>
                                      </p:cBhvr>
                                      <p:to>
                                        <p:strVal val="visible"/>
                                      </p:to>
                                    </p:set>
                                    <p:animEffect transition="in" filter="fade">
                                      <p:cBhvr>
                                        <p:cTn id="21" dur="500"/>
                                        <p:tgtEl>
                                          <p:spTgt spid="74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7502"/>
        <p:cNvGrpSpPr/>
        <p:nvPr/>
      </p:nvGrpSpPr>
      <p:grpSpPr>
        <a:xfrm>
          <a:off x="0" y="0"/>
          <a:ext cx="0" cy="0"/>
          <a:chOff x="0" y="0"/>
          <a:chExt cx="0" cy="0"/>
        </a:xfrm>
      </p:grpSpPr>
      <p:sp>
        <p:nvSpPr>
          <p:cNvPr id="7503" name="Google Shape;7503;p43"/>
          <p:cNvSpPr/>
          <p:nvPr/>
        </p:nvSpPr>
        <p:spPr>
          <a:xfrm>
            <a:off x="2884400" y="2782791"/>
            <a:ext cx="3475038" cy="1381125"/>
          </a:xfrm>
          <a:prstGeom prst="ellipse">
            <a:avLst/>
          </a:prstGeom>
          <a:solidFill>
            <a:srgbClr val="3C6CD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Arial"/>
              <a:ea typeface="Arial"/>
              <a:cs typeface="Arial"/>
              <a:sym typeface="Arial"/>
            </a:endParaRPr>
          </a:p>
        </p:txBody>
      </p:sp>
      <p:cxnSp>
        <p:nvCxnSpPr>
          <p:cNvPr id="7504" name="Google Shape;7504;p43"/>
          <p:cNvCxnSpPr/>
          <p:nvPr/>
        </p:nvCxnSpPr>
        <p:spPr>
          <a:xfrm>
            <a:off x="4108363" y="3025678"/>
            <a:ext cx="1146175" cy="73025"/>
          </a:xfrm>
          <a:prstGeom prst="straightConnector1">
            <a:avLst/>
          </a:prstGeom>
          <a:noFill/>
          <a:ln w="15875" cap="flat" cmpd="sng">
            <a:solidFill>
              <a:srgbClr val="000000"/>
            </a:solidFill>
            <a:prstDash val="solid"/>
            <a:round/>
            <a:headEnd type="none" w="med" len="med"/>
            <a:tailEnd type="none" w="med" len="med"/>
          </a:ln>
        </p:spPr>
      </p:cxnSp>
      <p:cxnSp>
        <p:nvCxnSpPr>
          <p:cNvPr id="7505" name="Google Shape;7505;p43"/>
          <p:cNvCxnSpPr/>
          <p:nvPr/>
        </p:nvCxnSpPr>
        <p:spPr>
          <a:xfrm>
            <a:off x="4702088" y="3325716"/>
            <a:ext cx="130175" cy="84137"/>
          </a:xfrm>
          <a:prstGeom prst="straightConnector1">
            <a:avLst/>
          </a:prstGeom>
          <a:noFill/>
          <a:ln w="15875" cap="flat" cmpd="sng">
            <a:solidFill>
              <a:srgbClr val="000000"/>
            </a:solidFill>
            <a:prstDash val="solid"/>
            <a:round/>
            <a:headEnd type="none" w="med" len="med"/>
            <a:tailEnd type="none" w="med" len="med"/>
          </a:ln>
        </p:spPr>
      </p:cxnSp>
      <p:cxnSp>
        <p:nvCxnSpPr>
          <p:cNvPr id="7506" name="Google Shape;7506;p43"/>
          <p:cNvCxnSpPr/>
          <p:nvPr/>
        </p:nvCxnSpPr>
        <p:spPr>
          <a:xfrm rot="10800000" flipH="1">
            <a:off x="4486188" y="3530503"/>
            <a:ext cx="263525" cy="46038"/>
          </a:xfrm>
          <a:prstGeom prst="straightConnector1">
            <a:avLst/>
          </a:prstGeom>
          <a:noFill/>
          <a:ln w="15875" cap="flat" cmpd="sng">
            <a:solidFill>
              <a:srgbClr val="000000"/>
            </a:solidFill>
            <a:prstDash val="solid"/>
            <a:round/>
            <a:headEnd type="none" w="med" len="med"/>
            <a:tailEnd type="none" w="med" len="med"/>
          </a:ln>
        </p:spPr>
      </p:cxnSp>
      <p:cxnSp>
        <p:nvCxnSpPr>
          <p:cNvPr id="7507" name="Google Shape;7507;p43"/>
          <p:cNvCxnSpPr/>
          <p:nvPr/>
        </p:nvCxnSpPr>
        <p:spPr>
          <a:xfrm rot="10800000" flipH="1">
            <a:off x="4165513" y="3354291"/>
            <a:ext cx="209550" cy="109537"/>
          </a:xfrm>
          <a:prstGeom prst="straightConnector1">
            <a:avLst/>
          </a:prstGeom>
          <a:noFill/>
          <a:ln w="15875" cap="flat" cmpd="sng">
            <a:solidFill>
              <a:srgbClr val="000000"/>
            </a:solidFill>
            <a:prstDash val="solid"/>
            <a:round/>
            <a:headEnd type="none" w="med" len="med"/>
            <a:tailEnd type="none" w="med" len="med"/>
          </a:ln>
        </p:spPr>
      </p:cxnSp>
      <p:cxnSp>
        <p:nvCxnSpPr>
          <p:cNvPr id="7508" name="Google Shape;7508;p43"/>
          <p:cNvCxnSpPr/>
          <p:nvPr/>
        </p:nvCxnSpPr>
        <p:spPr>
          <a:xfrm rot="10800000" flipH="1">
            <a:off x="3827375" y="3654328"/>
            <a:ext cx="222250" cy="98425"/>
          </a:xfrm>
          <a:prstGeom prst="straightConnector1">
            <a:avLst/>
          </a:prstGeom>
          <a:noFill/>
          <a:ln w="15875" cap="flat" cmpd="sng">
            <a:solidFill>
              <a:srgbClr val="000000"/>
            </a:solidFill>
            <a:prstDash val="solid"/>
            <a:round/>
            <a:headEnd type="none" w="med" len="med"/>
            <a:tailEnd type="none" w="med" len="med"/>
          </a:ln>
        </p:spPr>
      </p:cxnSp>
      <p:cxnSp>
        <p:nvCxnSpPr>
          <p:cNvPr id="7509" name="Google Shape;7509;p43"/>
          <p:cNvCxnSpPr/>
          <p:nvPr/>
        </p:nvCxnSpPr>
        <p:spPr>
          <a:xfrm rot="10800000" flipH="1">
            <a:off x="4719550" y="3579716"/>
            <a:ext cx="273050" cy="254000"/>
          </a:xfrm>
          <a:prstGeom prst="straightConnector1">
            <a:avLst/>
          </a:prstGeom>
          <a:noFill/>
          <a:ln w="15875" cap="flat" cmpd="sng">
            <a:solidFill>
              <a:srgbClr val="000000"/>
            </a:solidFill>
            <a:prstDash val="solid"/>
            <a:round/>
            <a:headEnd type="none" w="med" len="med"/>
            <a:tailEnd type="none" w="med" len="med"/>
          </a:ln>
        </p:spPr>
      </p:cxnSp>
      <p:cxnSp>
        <p:nvCxnSpPr>
          <p:cNvPr id="7510" name="Google Shape;7510;p43"/>
          <p:cNvCxnSpPr/>
          <p:nvPr/>
        </p:nvCxnSpPr>
        <p:spPr>
          <a:xfrm rot="10800000">
            <a:off x="5251363" y="3565428"/>
            <a:ext cx="387350" cy="125413"/>
          </a:xfrm>
          <a:prstGeom prst="straightConnector1">
            <a:avLst/>
          </a:prstGeom>
          <a:noFill/>
          <a:ln w="15875" cap="flat" cmpd="sng">
            <a:solidFill>
              <a:srgbClr val="000000"/>
            </a:solidFill>
            <a:prstDash val="solid"/>
            <a:round/>
            <a:headEnd type="none" w="med" len="med"/>
            <a:tailEnd type="none" w="med" len="med"/>
          </a:ln>
        </p:spPr>
      </p:cxnSp>
      <p:cxnSp>
        <p:nvCxnSpPr>
          <p:cNvPr id="7511" name="Google Shape;7511;p43"/>
          <p:cNvCxnSpPr/>
          <p:nvPr/>
        </p:nvCxnSpPr>
        <p:spPr>
          <a:xfrm rot="10800000" flipH="1">
            <a:off x="5237075" y="3216178"/>
            <a:ext cx="307975" cy="198438"/>
          </a:xfrm>
          <a:prstGeom prst="straightConnector1">
            <a:avLst/>
          </a:prstGeom>
          <a:noFill/>
          <a:ln w="15875" cap="flat" cmpd="sng">
            <a:solidFill>
              <a:srgbClr val="000000"/>
            </a:solidFill>
            <a:prstDash val="solid"/>
            <a:round/>
            <a:headEnd type="none" w="med" len="med"/>
            <a:tailEnd type="none" w="med" len="med"/>
          </a:ln>
        </p:spPr>
      </p:cxnSp>
      <p:cxnSp>
        <p:nvCxnSpPr>
          <p:cNvPr id="7512" name="Google Shape;7512;p43"/>
          <p:cNvCxnSpPr/>
          <p:nvPr/>
        </p:nvCxnSpPr>
        <p:spPr>
          <a:xfrm rot="10800000">
            <a:off x="4109950" y="3086003"/>
            <a:ext cx="246063" cy="87313"/>
          </a:xfrm>
          <a:prstGeom prst="straightConnector1">
            <a:avLst/>
          </a:prstGeom>
          <a:noFill/>
          <a:ln w="15875" cap="flat" cmpd="sng">
            <a:solidFill>
              <a:srgbClr val="000000"/>
            </a:solidFill>
            <a:prstDash val="solid"/>
            <a:round/>
            <a:headEnd type="none" w="med" len="med"/>
            <a:tailEnd type="none" w="med" len="med"/>
          </a:ln>
        </p:spPr>
      </p:cxnSp>
      <p:sp>
        <p:nvSpPr>
          <p:cNvPr id="7513" name="Google Shape;7513;p43"/>
          <p:cNvSpPr txBox="1"/>
          <p:nvPr/>
        </p:nvSpPr>
        <p:spPr>
          <a:xfrm>
            <a:off x="3044738" y="3127278"/>
            <a:ext cx="806631"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2400"/>
              <a:buFont typeface="Calibri"/>
              <a:buNone/>
            </a:pPr>
            <a:r>
              <a:rPr lang="en-US" sz="2400" b="0" i="1" u="none" strike="noStrike" cap="none">
                <a:solidFill>
                  <a:srgbClr val="FFFFFF"/>
                </a:solidFill>
                <a:latin typeface="Calibri"/>
                <a:ea typeface="Calibri"/>
                <a:cs typeface="Calibri"/>
                <a:sym typeface="Calibri"/>
              </a:rPr>
              <a:t>ISP A</a:t>
            </a:r>
            <a:endParaRPr/>
          </a:p>
        </p:txBody>
      </p:sp>
      <p:grpSp>
        <p:nvGrpSpPr>
          <p:cNvPr id="7514" name="Google Shape;7514;p43"/>
          <p:cNvGrpSpPr/>
          <p:nvPr/>
        </p:nvGrpSpPr>
        <p:grpSpPr>
          <a:xfrm>
            <a:off x="4779875" y="3395180"/>
            <a:ext cx="541338" cy="223023"/>
            <a:chOff x="7493876" y="2774731"/>
            <a:chExt cx="1481958" cy="894622"/>
          </a:xfrm>
        </p:grpSpPr>
        <p:sp>
          <p:nvSpPr>
            <p:cNvPr id="7515" name="Google Shape;7515;p43"/>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7516" name="Google Shape;7516;p43"/>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7517" name="Google Shape;7517;p43"/>
            <p:cNvGrpSpPr/>
            <p:nvPr/>
          </p:nvGrpSpPr>
          <p:grpSpPr>
            <a:xfrm>
              <a:off x="7713663" y="2848339"/>
              <a:ext cx="1042107" cy="425543"/>
              <a:chOff x="7786941" y="2884917"/>
              <a:chExt cx="897649" cy="353919"/>
            </a:xfrm>
          </p:grpSpPr>
          <p:sp>
            <p:nvSpPr>
              <p:cNvPr id="7518" name="Google Shape;7518;p43"/>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519" name="Google Shape;7519;p43"/>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520" name="Google Shape;7520;p43"/>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521" name="Google Shape;7521;p43"/>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nvGrpSpPr>
          <p:cNvPr id="7522" name="Google Shape;7522;p43"/>
          <p:cNvGrpSpPr/>
          <p:nvPr/>
        </p:nvGrpSpPr>
        <p:grpSpPr>
          <a:xfrm>
            <a:off x="4228292" y="3150704"/>
            <a:ext cx="541338" cy="223023"/>
            <a:chOff x="7493876" y="2774731"/>
            <a:chExt cx="1481958" cy="894622"/>
          </a:xfrm>
        </p:grpSpPr>
        <p:sp>
          <p:nvSpPr>
            <p:cNvPr id="7523" name="Google Shape;7523;p43"/>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7524" name="Google Shape;7524;p43"/>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7525" name="Google Shape;7525;p43"/>
            <p:cNvGrpSpPr/>
            <p:nvPr/>
          </p:nvGrpSpPr>
          <p:grpSpPr>
            <a:xfrm>
              <a:off x="7713663" y="2848339"/>
              <a:ext cx="1042107" cy="425543"/>
              <a:chOff x="7786941" y="2884917"/>
              <a:chExt cx="897649" cy="353919"/>
            </a:xfrm>
          </p:grpSpPr>
          <p:sp>
            <p:nvSpPr>
              <p:cNvPr id="7526" name="Google Shape;7526;p43"/>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527" name="Google Shape;7527;p43"/>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528" name="Google Shape;7528;p43"/>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529" name="Google Shape;7529;p43"/>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nvGrpSpPr>
          <p:cNvPr id="7530" name="Google Shape;7530;p43"/>
          <p:cNvGrpSpPr/>
          <p:nvPr/>
        </p:nvGrpSpPr>
        <p:grpSpPr>
          <a:xfrm>
            <a:off x="3972632" y="3451642"/>
            <a:ext cx="541338" cy="223023"/>
            <a:chOff x="7493876" y="2774731"/>
            <a:chExt cx="1481958" cy="894622"/>
          </a:xfrm>
        </p:grpSpPr>
        <p:sp>
          <p:nvSpPr>
            <p:cNvPr id="7531" name="Google Shape;7531;p43"/>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7532" name="Google Shape;7532;p43"/>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7533" name="Google Shape;7533;p43"/>
            <p:cNvGrpSpPr/>
            <p:nvPr/>
          </p:nvGrpSpPr>
          <p:grpSpPr>
            <a:xfrm>
              <a:off x="7713663" y="2848339"/>
              <a:ext cx="1042107" cy="425543"/>
              <a:chOff x="7786941" y="2884917"/>
              <a:chExt cx="897649" cy="353919"/>
            </a:xfrm>
          </p:grpSpPr>
          <p:sp>
            <p:nvSpPr>
              <p:cNvPr id="7534" name="Google Shape;7534;p43"/>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535" name="Google Shape;7535;p43"/>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536" name="Google Shape;7536;p43"/>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537" name="Google Shape;7537;p43"/>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sp>
        <p:nvSpPr>
          <p:cNvPr id="7538" name="Google Shape;7538;p43"/>
          <p:cNvSpPr/>
          <p:nvPr/>
        </p:nvSpPr>
        <p:spPr>
          <a:xfrm>
            <a:off x="2671675" y="4260753"/>
            <a:ext cx="2941638" cy="1323975"/>
          </a:xfrm>
          <a:prstGeom prst="ellipse">
            <a:avLst/>
          </a:prstGeom>
          <a:solidFill>
            <a:srgbClr val="3C6CD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Arial"/>
              <a:ea typeface="Arial"/>
              <a:cs typeface="Arial"/>
              <a:sym typeface="Arial"/>
            </a:endParaRPr>
          </a:p>
        </p:txBody>
      </p:sp>
      <p:cxnSp>
        <p:nvCxnSpPr>
          <p:cNvPr id="7539" name="Google Shape;7539;p43"/>
          <p:cNvCxnSpPr/>
          <p:nvPr/>
        </p:nvCxnSpPr>
        <p:spPr>
          <a:xfrm>
            <a:off x="3706725" y="4494116"/>
            <a:ext cx="969963" cy="68262"/>
          </a:xfrm>
          <a:prstGeom prst="straightConnector1">
            <a:avLst/>
          </a:prstGeom>
          <a:noFill/>
          <a:ln w="15875" cap="flat" cmpd="sng">
            <a:solidFill>
              <a:srgbClr val="000000"/>
            </a:solidFill>
            <a:prstDash val="solid"/>
            <a:round/>
            <a:headEnd type="none" w="med" len="med"/>
            <a:tailEnd type="none" w="med" len="med"/>
          </a:ln>
        </p:spPr>
      </p:cxnSp>
      <p:cxnSp>
        <p:nvCxnSpPr>
          <p:cNvPr id="7540" name="Google Shape;7540;p43"/>
          <p:cNvCxnSpPr/>
          <p:nvPr/>
        </p:nvCxnSpPr>
        <p:spPr>
          <a:xfrm>
            <a:off x="4209963" y="4781453"/>
            <a:ext cx="109537" cy="79375"/>
          </a:xfrm>
          <a:prstGeom prst="straightConnector1">
            <a:avLst/>
          </a:prstGeom>
          <a:noFill/>
          <a:ln w="15875" cap="flat" cmpd="sng">
            <a:solidFill>
              <a:srgbClr val="000000"/>
            </a:solidFill>
            <a:prstDash val="solid"/>
            <a:round/>
            <a:headEnd type="none" w="med" len="med"/>
            <a:tailEnd type="none" w="med" len="med"/>
          </a:ln>
        </p:spPr>
      </p:cxnSp>
      <p:cxnSp>
        <p:nvCxnSpPr>
          <p:cNvPr id="7541" name="Google Shape;7541;p43"/>
          <p:cNvCxnSpPr/>
          <p:nvPr/>
        </p:nvCxnSpPr>
        <p:spPr>
          <a:xfrm rot="10800000" flipH="1">
            <a:off x="4027400" y="4976716"/>
            <a:ext cx="222250" cy="44450"/>
          </a:xfrm>
          <a:prstGeom prst="straightConnector1">
            <a:avLst/>
          </a:prstGeom>
          <a:noFill/>
          <a:ln w="15875" cap="flat" cmpd="sng">
            <a:solidFill>
              <a:srgbClr val="000000"/>
            </a:solidFill>
            <a:prstDash val="solid"/>
            <a:round/>
            <a:headEnd type="none" w="med" len="med"/>
            <a:tailEnd type="none" w="med" len="med"/>
          </a:ln>
        </p:spPr>
      </p:cxnSp>
      <p:cxnSp>
        <p:nvCxnSpPr>
          <p:cNvPr id="7542" name="Google Shape;7542;p43"/>
          <p:cNvCxnSpPr/>
          <p:nvPr/>
        </p:nvCxnSpPr>
        <p:spPr>
          <a:xfrm rot="10800000" flipH="1">
            <a:off x="3754350" y="4808441"/>
            <a:ext cx="177800" cy="106362"/>
          </a:xfrm>
          <a:prstGeom prst="straightConnector1">
            <a:avLst/>
          </a:prstGeom>
          <a:noFill/>
          <a:ln w="15875" cap="flat" cmpd="sng">
            <a:solidFill>
              <a:srgbClr val="000000"/>
            </a:solidFill>
            <a:prstDash val="solid"/>
            <a:round/>
            <a:headEnd type="none" w="med" len="med"/>
            <a:tailEnd type="none" w="med" len="med"/>
          </a:ln>
        </p:spPr>
      </p:cxnSp>
      <p:cxnSp>
        <p:nvCxnSpPr>
          <p:cNvPr id="7543" name="Google Shape;7543;p43"/>
          <p:cNvCxnSpPr/>
          <p:nvPr/>
        </p:nvCxnSpPr>
        <p:spPr>
          <a:xfrm rot="10800000" flipH="1">
            <a:off x="3468600" y="5095778"/>
            <a:ext cx="188913" cy="95250"/>
          </a:xfrm>
          <a:prstGeom prst="straightConnector1">
            <a:avLst/>
          </a:prstGeom>
          <a:noFill/>
          <a:ln w="15875" cap="flat" cmpd="sng">
            <a:solidFill>
              <a:srgbClr val="000000"/>
            </a:solidFill>
            <a:prstDash val="solid"/>
            <a:round/>
            <a:headEnd type="none" w="med" len="med"/>
            <a:tailEnd type="none" w="med" len="med"/>
          </a:ln>
        </p:spPr>
      </p:cxnSp>
      <p:cxnSp>
        <p:nvCxnSpPr>
          <p:cNvPr id="7544" name="Google Shape;7544;p43"/>
          <p:cNvCxnSpPr/>
          <p:nvPr/>
        </p:nvCxnSpPr>
        <p:spPr>
          <a:xfrm rot="10800000" flipH="1">
            <a:off x="4224250" y="5024341"/>
            <a:ext cx="231775" cy="244475"/>
          </a:xfrm>
          <a:prstGeom prst="straightConnector1">
            <a:avLst/>
          </a:prstGeom>
          <a:noFill/>
          <a:ln w="15875" cap="flat" cmpd="sng">
            <a:solidFill>
              <a:srgbClr val="000000"/>
            </a:solidFill>
            <a:prstDash val="solid"/>
            <a:round/>
            <a:headEnd type="none" w="med" len="med"/>
            <a:tailEnd type="none" w="med" len="med"/>
          </a:ln>
        </p:spPr>
      </p:cxnSp>
      <p:cxnSp>
        <p:nvCxnSpPr>
          <p:cNvPr id="7545" name="Google Shape;7545;p43"/>
          <p:cNvCxnSpPr/>
          <p:nvPr/>
        </p:nvCxnSpPr>
        <p:spPr>
          <a:xfrm rot="10800000">
            <a:off x="4675100" y="5011641"/>
            <a:ext cx="327025" cy="119062"/>
          </a:xfrm>
          <a:prstGeom prst="straightConnector1">
            <a:avLst/>
          </a:prstGeom>
          <a:noFill/>
          <a:ln w="15875" cap="flat" cmpd="sng">
            <a:solidFill>
              <a:srgbClr val="000000"/>
            </a:solidFill>
            <a:prstDash val="solid"/>
            <a:round/>
            <a:headEnd type="none" w="med" len="med"/>
            <a:tailEnd type="none" w="med" len="med"/>
          </a:ln>
        </p:spPr>
      </p:cxnSp>
      <p:cxnSp>
        <p:nvCxnSpPr>
          <p:cNvPr id="7546" name="Google Shape;7546;p43"/>
          <p:cNvCxnSpPr/>
          <p:nvPr/>
        </p:nvCxnSpPr>
        <p:spPr>
          <a:xfrm rot="10800000" flipH="1">
            <a:off x="4662400" y="4676678"/>
            <a:ext cx="260350" cy="188913"/>
          </a:xfrm>
          <a:prstGeom prst="straightConnector1">
            <a:avLst/>
          </a:prstGeom>
          <a:noFill/>
          <a:ln w="15875" cap="flat" cmpd="sng">
            <a:solidFill>
              <a:srgbClr val="000000"/>
            </a:solidFill>
            <a:prstDash val="solid"/>
            <a:round/>
            <a:headEnd type="none" w="med" len="med"/>
            <a:tailEnd type="none" w="med" len="med"/>
          </a:ln>
        </p:spPr>
      </p:cxnSp>
      <p:cxnSp>
        <p:nvCxnSpPr>
          <p:cNvPr id="7547" name="Google Shape;7547;p43"/>
          <p:cNvCxnSpPr/>
          <p:nvPr/>
        </p:nvCxnSpPr>
        <p:spPr>
          <a:xfrm rot="10800000">
            <a:off x="3708313" y="4551266"/>
            <a:ext cx="207962" cy="84137"/>
          </a:xfrm>
          <a:prstGeom prst="straightConnector1">
            <a:avLst/>
          </a:prstGeom>
          <a:noFill/>
          <a:ln w="15875" cap="flat" cmpd="sng">
            <a:solidFill>
              <a:srgbClr val="000000"/>
            </a:solidFill>
            <a:prstDash val="solid"/>
            <a:round/>
            <a:headEnd type="none" w="med" len="med"/>
            <a:tailEnd type="none" w="med" len="med"/>
          </a:ln>
        </p:spPr>
      </p:cxnSp>
      <p:sp>
        <p:nvSpPr>
          <p:cNvPr id="7548" name="Google Shape;7548;p43"/>
          <p:cNvSpPr txBox="1"/>
          <p:nvPr/>
        </p:nvSpPr>
        <p:spPr>
          <a:xfrm>
            <a:off x="2806613" y="4590953"/>
            <a:ext cx="788999"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2400"/>
              <a:buFont typeface="Calibri"/>
              <a:buNone/>
            </a:pPr>
            <a:r>
              <a:rPr lang="en-US" sz="2400" b="0" i="1" u="none" strike="noStrike" cap="none">
                <a:solidFill>
                  <a:srgbClr val="FFFFFF"/>
                </a:solidFill>
                <a:latin typeface="Calibri"/>
                <a:ea typeface="Calibri"/>
                <a:cs typeface="Calibri"/>
                <a:sym typeface="Calibri"/>
              </a:rPr>
              <a:t>ISP C</a:t>
            </a:r>
            <a:endParaRPr/>
          </a:p>
        </p:txBody>
      </p:sp>
      <p:sp>
        <p:nvSpPr>
          <p:cNvPr id="7549" name="Google Shape;7549;p43"/>
          <p:cNvSpPr/>
          <p:nvPr/>
        </p:nvSpPr>
        <p:spPr>
          <a:xfrm>
            <a:off x="5765713" y="3706716"/>
            <a:ext cx="3219450" cy="1343025"/>
          </a:xfrm>
          <a:prstGeom prst="ellipse">
            <a:avLst/>
          </a:prstGeom>
          <a:solidFill>
            <a:srgbClr val="3C6CD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Arial"/>
              <a:ea typeface="Arial"/>
              <a:cs typeface="Arial"/>
              <a:sym typeface="Arial"/>
            </a:endParaRPr>
          </a:p>
        </p:txBody>
      </p:sp>
      <p:cxnSp>
        <p:nvCxnSpPr>
          <p:cNvPr id="7550" name="Google Shape;7550;p43"/>
          <p:cNvCxnSpPr/>
          <p:nvPr/>
        </p:nvCxnSpPr>
        <p:spPr>
          <a:xfrm>
            <a:off x="6899188" y="3943253"/>
            <a:ext cx="1062037" cy="69850"/>
          </a:xfrm>
          <a:prstGeom prst="straightConnector1">
            <a:avLst/>
          </a:prstGeom>
          <a:noFill/>
          <a:ln w="15875" cap="flat" cmpd="sng">
            <a:solidFill>
              <a:srgbClr val="000000"/>
            </a:solidFill>
            <a:prstDash val="solid"/>
            <a:round/>
            <a:headEnd type="none" w="med" len="med"/>
            <a:tailEnd type="none" w="med" len="med"/>
          </a:ln>
        </p:spPr>
      </p:cxnSp>
      <p:cxnSp>
        <p:nvCxnSpPr>
          <p:cNvPr id="7551" name="Google Shape;7551;p43"/>
          <p:cNvCxnSpPr/>
          <p:nvPr/>
        </p:nvCxnSpPr>
        <p:spPr>
          <a:xfrm>
            <a:off x="7450050" y="4233766"/>
            <a:ext cx="120650" cy="82550"/>
          </a:xfrm>
          <a:prstGeom prst="straightConnector1">
            <a:avLst/>
          </a:prstGeom>
          <a:noFill/>
          <a:ln w="15875" cap="flat" cmpd="sng">
            <a:solidFill>
              <a:srgbClr val="000000"/>
            </a:solidFill>
            <a:prstDash val="solid"/>
            <a:round/>
            <a:headEnd type="none" w="med" len="med"/>
            <a:tailEnd type="none" w="med" len="med"/>
          </a:ln>
        </p:spPr>
      </p:cxnSp>
      <p:cxnSp>
        <p:nvCxnSpPr>
          <p:cNvPr id="7552" name="Google Shape;7552;p43"/>
          <p:cNvCxnSpPr/>
          <p:nvPr/>
        </p:nvCxnSpPr>
        <p:spPr>
          <a:xfrm rot="10800000" flipH="1">
            <a:off x="7250025" y="4433791"/>
            <a:ext cx="242888" cy="44450"/>
          </a:xfrm>
          <a:prstGeom prst="straightConnector1">
            <a:avLst/>
          </a:prstGeom>
          <a:noFill/>
          <a:ln w="15875" cap="flat" cmpd="sng">
            <a:solidFill>
              <a:srgbClr val="000000"/>
            </a:solidFill>
            <a:prstDash val="solid"/>
            <a:round/>
            <a:headEnd type="none" w="med" len="med"/>
            <a:tailEnd type="none" w="med" len="med"/>
          </a:ln>
        </p:spPr>
      </p:cxnSp>
      <p:cxnSp>
        <p:nvCxnSpPr>
          <p:cNvPr id="7553" name="Google Shape;7553;p43"/>
          <p:cNvCxnSpPr/>
          <p:nvPr/>
        </p:nvCxnSpPr>
        <p:spPr>
          <a:xfrm rot="10800000" flipH="1">
            <a:off x="6951575" y="4262341"/>
            <a:ext cx="195263" cy="106362"/>
          </a:xfrm>
          <a:prstGeom prst="straightConnector1">
            <a:avLst/>
          </a:prstGeom>
          <a:noFill/>
          <a:ln w="15875" cap="flat" cmpd="sng">
            <a:solidFill>
              <a:srgbClr val="000000"/>
            </a:solidFill>
            <a:prstDash val="solid"/>
            <a:round/>
            <a:headEnd type="none" w="med" len="med"/>
            <a:tailEnd type="none" w="med" len="med"/>
          </a:ln>
        </p:spPr>
      </p:cxnSp>
      <p:cxnSp>
        <p:nvCxnSpPr>
          <p:cNvPr id="7554" name="Google Shape;7554;p43"/>
          <p:cNvCxnSpPr/>
          <p:nvPr/>
        </p:nvCxnSpPr>
        <p:spPr>
          <a:xfrm rot="10800000" flipH="1">
            <a:off x="6638838" y="4554441"/>
            <a:ext cx="206375" cy="95250"/>
          </a:xfrm>
          <a:prstGeom prst="straightConnector1">
            <a:avLst/>
          </a:prstGeom>
          <a:noFill/>
          <a:ln w="15875" cap="flat" cmpd="sng">
            <a:solidFill>
              <a:srgbClr val="000000"/>
            </a:solidFill>
            <a:prstDash val="solid"/>
            <a:round/>
            <a:headEnd type="none" w="med" len="med"/>
            <a:tailEnd type="none" w="med" len="med"/>
          </a:ln>
        </p:spPr>
      </p:cxnSp>
      <p:cxnSp>
        <p:nvCxnSpPr>
          <p:cNvPr id="7555" name="Google Shape;7555;p43"/>
          <p:cNvCxnSpPr/>
          <p:nvPr/>
        </p:nvCxnSpPr>
        <p:spPr>
          <a:xfrm rot="10800000" flipH="1">
            <a:off x="7465925" y="4481416"/>
            <a:ext cx="254000" cy="247650"/>
          </a:xfrm>
          <a:prstGeom prst="straightConnector1">
            <a:avLst/>
          </a:prstGeom>
          <a:noFill/>
          <a:ln w="15875" cap="flat" cmpd="sng">
            <a:solidFill>
              <a:srgbClr val="000000"/>
            </a:solidFill>
            <a:prstDash val="solid"/>
            <a:round/>
            <a:headEnd type="none" w="med" len="med"/>
            <a:tailEnd type="none" w="med" len="med"/>
          </a:ln>
        </p:spPr>
      </p:cxnSp>
      <p:cxnSp>
        <p:nvCxnSpPr>
          <p:cNvPr id="7556" name="Google Shape;7556;p43"/>
          <p:cNvCxnSpPr/>
          <p:nvPr/>
        </p:nvCxnSpPr>
        <p:spPr>
          <a:xfrm rot="10800000">
            <a:off x="7929475" y="4460778"/>
            <a:ext cx="358775" cy="120650"/>
          </a:xfrm>
          <a:prstGeom prst="straightConnector1">
            <a:avLst/>
          </a:prstGeom>
          <a:noFill/>
          <a:ln w="15875" cap="flat" cmpd="sng">
            <a:solidFill>
              <a:srgbClr val="000000"/>
            </a:solidFill>
            <a:prstDash val="solid"/>
            <a:round/>
            <a:headEnd type="none" w="med" len="med"/>
            <a:tailEnd type="none" w="med" len="med"/>
          </a:ln>
        </p:spPr>
      </p:cxnSp>
      <p:cxnSp>
        <p:nvCxnSpPr>
          <p:cNvPr id="7557" name="Google Shape;7557;p43"/>
          <p:cNvCxnSpPr/>
          <p:nvPr/>
        </p:nvCxnSpPr>
        <p:spPr>
          <a:xfrm rot="10800000" flipH="1">
            <a:off x="7945350" y="4127403"/>
            <a:ext cx="285750" cy="192088"/>
          </a:xfrm>
          <a:prstGeom prst="straightConnector1">
            <a:avLst/>
          </a:prstGeom>
          <a:noFill/>
          <a:ln w="15875" cap="flat" cmpd="sng">
            <a:solidFill>
              <a:srgbClr val="000000"/>
            </a:solidFill>
            <a:prstDash val="solid"/>
            <a:round/>
            <a:headEnd type="none" w="med" len="med"/>
            <a:tailEnd type="none" w="med" len="med"/>
          </a:ln>
        </p:spPr>
      </p:cxnSp>
      <p:cxnSp>
        <p:nvCxnSpPr>
          <p:cNvPr id="7558" name="Google Shape;7558;p43"/>
          <p:cNvCxnSpPr/>
          <p:nvPr/>
        </p:nvCxnSpPr>
        <p:spPr>
          <a:xfrm rot="10800000">
            <a:off x="6900775" y="4000403"/>
            <a:ext cx="227013" cy="85725"/>
          </a:xfrm>
          <a:prstGeom prst="straightConnector1">
            <a:avLst/>
          </a:prstGeom>
          <a:noFill/>
          <a:ln w="15875" cap="flat" cmpd="sng">
            <a:solidFill>
              <a:srgbClr val="000000"/>
            </a:solidFill>
            <a:prstDash val="solid"/>
            <a:round/>
            <a:headEnd type="none" w="med" len="med"/>
            <a:tailEnd type="none" w="med" len="med"/>
          </a:ln>
        </p:spPr>
      </p:cxnSp>
      <p:sp>
        <p:nvSpPr>
          <p:cNvPr id="7559" name="Google Shape;7559;p43"/>
          <p:cNvSpPr txBox="1"/>
          <p:nvPr/>
        </p:nvSpPr>
        <p:spPr>
          <a:xfrm>
            <a:off x="5914938" y="4040091"/>
            <a:ext cx="795411"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2400"/>
              <a:buFont typeface="Calibri"/>
              <a:buNone/>
            </a:pPr>
            <a:r>
              <a:rPr lang="en-US" sz="2400" b="0" i="1" u="none" strike="noStrike" cap="none">
                <a:solidFill>
                  <a:srgbClr val="FFFFFF"/>
                </a:solidFill>
                <a:latin typeface="Calibri"/>
                <a:ea typeface="Calibri"/>
                <a:cs typeface="Calibri"/>
                <a:sym typeface="Calibri"/>
              </a:rPr>
              <a:t>ISP B</a:t>
            </a:r>
            <a:endParaRPr/>
          </a:p>
        </p:txBody>
      </p:sp>
      <p:cxnSp>
        <p:nvCxnSpPr>
          <p:cNvPr id="7560" name="Google Shape;7560;p43"/>
          <p:cNvCxnSpPr/>
          <p:nvPr/>
        </p:nvCxnSpPr>
        <p:spPr>
          <a:xfrm>
            <a:off x="3533688" y="2666903"/>
            <a:ext cx="238125" cy="261938"/>
          </a:xfrm>
          <a:prstGeom prst="straightConnector1">
            <a:avLst/>
          </a:prstGeom>
          <a:noFill/>
          <a:ln w="9525" cap="flat" cmpd="sng">
            <a:solidFill>
              <a:srgbClr val="000000"/>
            </a:solidFill>
            <a:prstDash val="solid"/>
            <a:round/>
            <a:headEnd type="none" w="med" len="med"/>
            <a:tailEnd type="none" w="med" len="med"/>
          </a:ln>
        </p:spPr>
      </p:cxnSp>
      <p:cxnSp>
        <p:nvCxnSpPr>
          <p:cNvPr id="7561" name="Google Shape;7561;p43"/>
          <p:cNvCxnSpPr/>
          <p:nvPr/>
        </p:nvCxnSpPr>
        <p:spPr>
          <a:xfrm>
            <a:off x="5067213" y="2468466"/>
            <a:ext cx="307975" cy="573087"/>
          </a:xfrm>
          <a:prstGeom prst="straightConnector1">
            <a:avLst/>
          </a:prstGeom>
          <a:noFill/>
          <a:ln w="9525" cap="flat" cmpd="sng">
            <a:solidFill>
              <a:srgbClr val="000000"/>
            </a:solidFill>
            <a:prstDash val="solid"/>
            <a:round/>
            <a:headEnd type="none" w="med" len="med"/>
            <a:tailEnd type="none" w="med" len="med"/>
          </a:ln>
        </p:spPr>
      </p:cxnSp>
      <p:cxnSp>
        <p:nvCxnSpPr>
          <p:cNvPr id="7562" name="Google Shape;7562;p43"/>
          <p:cNvCxnSpPr/>
          <p:nvPr/>
        </p:nvCxnSpPr>
        <p:spPr>
          <a:xfrm flipH="1">
            <a:off x="5576800" y="2446241"/>
            <a:ext cx="384175" cy="579437"/>
          </a:xfrm>
          <a:prstGeom prst="straightConnector1">
            <a:avLst/>
          </a:prstGeom>
          <a:noFill/>
          <a:ln w="9525" cap="flat" cmpd="sng">
            <a:solidFill>
              <a:srgbClr val="000000"/>
            </a:solidFill>
            <a:prstDash val="solid"/>
            <a:round/>
            <a:headEnd type="none" w="med" len="med"/>
            <a:tailEnd type="none" w="med" len="med"/>
          </a:ln>
        </p:spPr>
      </p:cxnSp>
      <p:cxnSp>
        <p:nvCxnSpPr>
          <p:cNvPr id="7563" name="Google Shape;7563;p43"/>
          <p:cNvCxnSpPr/>
          <p:nvPr/>
        </p:nvCxnSpPr>
        <p:spPr>
          <a:xfrm>
            <a:off x="7921538" y="2957416"/>
            <a:ext cx="215900" cy="1046162"/>
          </a:xfrm>
          <a:prstGeom prst="straightConnector1">
            <a:avLst/>
          </a:prstGeom>
          <a:noFill/>
          <a:ln w="9525" cap="flat" cmpd="sng">
            <a:solidFill>
              <a:srgbClr val="000000"/>
            </a:solidFill>
            <a:prstDash val="solid"/>
            <a:round/>
            <a:headEnd type="none" w="med" len="med"/>
            <a:tailEnd type="none" w="med" len="med"/>
          </a:ln>
        </p:spPr>
      </p:cxnSp>
      <p:cxnSp>
        <p:nvCxnSpPr>
          <p:cNvPr id="7564" name="Google Shape;7564;p43"/>
          <p:cNvCxnSpPr/>
          <p:nvPr/>
        </p:nvCxnSpPr>
        <p:spPr>
          <a:xfrm flipH="1">
            <a:off x="8288250" y="3308253"/>
            <a:ext cx="241300" cy="692150"/>
          </a:xfrm>
          <a:prstGeom prst="straightConnector1">
            <a:avLst/>
          </a:prstGeom>
          <a:noFill/>
          <a:ln w="9525" cap="flat" cmpd="sng">
            <a:solidFill>
              <a:srgbClr val="000000"/>
            </a:solidFill>
            <a:prstDash val="solid"/>
            <a:round/>
            <a:headEnd type="none" w="med" len="med"/>
            <a:tailEnd type="none" w="med" len="med"/>
          </a:ln>
        </p:spPr>
      </p:cxnSp>
      <p:cxnSp>
        <p:nvCxnSpPr>
          <p:cNvPr id="7565" name="Google Shape;7565;p43"/>
          <p:cNvCxnSpPr/>
          <p:nvPr/>
        </p:nvCxnSpPr>
        <p:spPr>
          <a:xfrm rot="10800000">
            <a:off x="8605750" y="4630641"/>
            <a:ext cx="796925" cy="614362"/>
          </a:xfrm>
          <a:prstGeom prst="straightConnector1">
            <a:avLst/>
          </a:prstGeom>
          <a:noFill/>
          <a:ln w="9525" cap="flat" cmpd="sng">
            <a:solidFill>
              <a:srgbClr val="000000"/>
            </a:solidFill>
            <a:prstDash val="solid"/>
            <a:round/>
            <a:headEnd type="none" w="med" len="med"/>
            <a:tailEnd type="none" w="med" len="med"/>
          </a:ln>
        </p:spPr>
      </p:cxnSp>
      <p:cxnSp>
        <p:nvCxnSpPr>
          <p:cNvPr id="7566" name="Google Shape;7566;p43"/>
          <p:cNvCxnSpPr/>
          <p:nvPr/>
        </p:nvCxnSpPr>
        <p:spPr>
          <a:xfrm rot="10800000" flipH="1">
            <a:off x="2941550" y="5218016"/>
            <a:ext cx="401638" cy="209550"/>
          </a:xfrm>
          <a:prstGeom prst="straightConnector1">
            <a:avLst/>
          </a:prstGeom>
          <a:noFill/>
          <a:ln w="9525" cap="flat" cmpd="sng">
            <a:solidFill>
              <a:srgbClr val="000000"/>
            </a:solidFill>
            <a:prstDash val="solid"/>
            <a:round/>
            <a:headEnd type="none" w="med" len="med"/>
            <a:tailEnd type="none" w="med" len="med"/>
          </a:ln>
        </p:spPr>
      </p:cxnSp>
      <p:cxnSp>
        <p:nvCxnSpPr>
          <p:cNvPr id="7567" name="Google Shape;7567;p43"/>
          <p:cNvCxnSpPr/>
          <p:nvPr/>
        </p:nvCxnSpPr>
        <p:spPr>
          <a:xfrm>
            <a:off x="2535150" y="5075141"/>
            <a:ext cx="450850" cy="115887"/>
          </a:xfrm>
          <a:prstGeom prst="straightConnector1">
            <a:avLst/>
          </a:prstGeom>
          <a:noFill/>
          <a:ln w="9525" cap="flat" cmpd="sng">
            <a:solidFill>
              <a:srgbClr val="000000"/>
            </a:solidFill>
            <a:prstDash val="solid"/>
            <a:round/>
            <a:headEnd type="none" w="med" len="med"/>
            <a:tailEnd type="none" w="med" len="med"/>
          </a:ln>
        </p:spPr>
      </p:cxnSp>
      <p:cxnSp>
        <p:nvCxnSpPr>
          <p:cNvPr id="7568" name="Google Shape;7568;p43"/>
          <p:cNvCxnSpPr/>
          <p:nvPr/>
        </p:nvCxnSpPr>
        <p:spPr>
          <a:xfrm rot="10800000">
            <a:off x="7646900" y="4779866"/>
            <a:ext cx="1047750" cy="966787"/>
          </a:xfrm>
          <a:prstGeom prst="straightConnector1">
            <a:avLst/>
          </a:prstGeom>
          <a:noFill/>
          <a:ln w="9525" cap="flat" cmpd="sng">
            <a:solidFill>
              <a:srgbClr val="000000"/>
            </a:solidFill>
            <a:prstDash val="solid"/>
            <a:round/>
            <a:headEnd type="none" w="med" len="med"/>
            <a:tailEnd type="none" w="med" len="med"/>
          </a:ln>
        </p:spPr>
      </p:cxnSp>
      <p:cxnSp>
        <p:nvCxnSpPr>
          <p:cNvPr id="7569" name="Google Shape;7569;p43"/>
          <p:cNvCxnSpPr/>
          <p:nvPr/>
        </p:nvCxnSpPr>
        <p:spPr>
          <a:xfrm flipH="1">
            <a:off x="8716875" y="4368703"/>
            <a:ext cx="541338" cy="249238"/>
          </a:xfrm>
          <a:prstGeom prst="straightConnector1">
            <a:avLst/>
          </a:prstGeom>
          <a:noFill/>
          <a:ln w="9525" cap="flat" cmpd="sng">
            <a:solidFill>
              <a:srgbClr val="000000"/>
            </a:solidFill>
            <a:prstDash val="solid"/>
            <a:round/>
            <a:headEnd type="none" w="med" len="med"/>
            <a:tailEnd type="none" w="med" len="med"/>
          </a:ln>
        </p:spPr>
      </p:cxnSp>
      <p:grpSp>
        <p:nvGrpSpPr>
          <p:cNvPr id="7570" name="Google Shape;7570;p43"/>
          <p:cNvGrpSpPr/>
          <p:nvPr/>
        </p:nvGrpSpPr>
        <p:grpSpPr>
          <a:xfrm>
            <a:off x="5192625" y="3007829"/>
            <a:ext cx="541338" cy="223023"/>
            <a:chOff x="7493876" y="2774731"/>
            <a:chExt cx="1481958" cy="894622"/>
          </a:xfrm>
        </p:grpSpPr>
        <p:sp>
          <p:nvSpPr>
            <p:cNvPr id="7571" name="Google Shape;7571;p43"/>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7572" name="Google Shape;7572;p43"/>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7573" name="Google Shape;7573;p43"/>
            <p:cNvGrpSpPr/>
            <p:nvPr/>
          </p:nvGrpSpPr>
          <p:grpSpPr>
            <a:xfrm>
              <a:off x="7713663" y="2848339"/>
              <a:ext cx="1042107" cy="425543"/>
              <a:chOff x="7786941" y="2884917"/>
              <a:chExt cx="897649" cy="353919"/>
            </a:xfrm>
          </p:grpSpPr>
          <p:sp>
            <p:nvSpPr>
              <p:cNvPr id="7574" name="Google Shape;7574;p43"/>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575" name="Google Shape;7575;p43"/>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576" name="Google Shape;7576;p43"/>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577" name="Google Shape;7577;p43"/>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nvGrpSpPr>
          <p:cNvPr id="7578" name="Google Shape;7578;p43"/>
          <p:cNvGrpSpPr/>
          <p:nvPr/>
        </p:nvGrpSpPr>
        <p:grpSpPr>
          <a:xfrm>
            <a:off x="3621872" y="2908203"/>
            <a:ext cx="541338" cy="223023"/>
            <a:chOff x="7493876" y="2774731"/>
            <a:chExt cx="1481958" cy="894622"/>
          </a:xfrm>
        </p:grpSpPr>
        <p:sp>
          <p:nvSpPr>
            <p:cNvPr id="7579" name="Google Shape;7579;p43"/>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7580" name="Google Shape;7580;p43"/>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7581" name="Google Shape;7581;p43"/>
            <p:cNvGrpSpPr/>
            <p:nvPr/>
          </p:nvGrpSpPr>
          <p:grpSpPr>
            <a:xfrm>
              <a:off x="7713663" y="2848339"/>
              <a:ext cx="1042107" cy="425543"/>
              <a:chOff x="7786941" y="2884917"/>
              <a:chExt cx="897649" cy="353919"/>
            </a:xfrm>
          </p:grpSpPr>
          <p:sp>
            <p:nvSpPr>
              <p:cNvPr id="7582" name="Google Shape;7582;p43"/>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583" name="Google Shape;7583;p43"/>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584" name="Google Shape;7584;p43"/>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585" name="Google Shape;7585;p43"/>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nvGrpSpPr>
          <p:cNvPr id="7586" name="Google Shape;7586;p43"/>
          <p:cNvGrpSpPr/>
          <p:nvPr/>
        </p:nvGrpSpPr>
        <p:grpSpPr>
          <a:xfrm>
            <a:off x="8182681" y="4501444"/>
            <a:ext cx="541338" cy="223023"/>
            <a:chOff x="7493876" y="2774731"/>
            <a:chExt cx="1481958" cy="894622"/>
          </a:xfrm>
        </p:grpSpPr>
        <p:sp>
          <p:nvSpPr>
            <p:cNvPr id="7587" name="Google Shape;7587;p43"/>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7588" name="Google Shape;7588;p43"/>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7589" name="Google Shape;7589;p43"/>
            <p:cNvGrpSpPr/>
            <p:nvPr/>
          </p:nvGrpSpPr>
          <p:grpSpPr>
            <a:xfrm>
              <a:off x="7713663" y="2848339"/>
              <a:ext cx="1042107" cy="425543"/>
              <a:chOff x="7786941" y="2884917"/>
              <a:chExt cx="897649" cy="353919"/>
            </a:xfrm>
          </p:grpSpPr>
          <p:sp>
            <p:nvSpPr>
              <p:cNvPr id="7590" name="Google Shape;7590;p43"/>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591" name="Google Shape;7591;p43"/>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592" name="Google Shape;7592;p43"/>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593" name="Google Shape;7593;p43"/>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nvGrpSpPr>
          <p:cNvPr id="7594" name="Google Shape;7594;p43"/>
          <p:cNvGrpSpPr/>
          <p:nvPr/>
        </p:nvGrpSpPr>
        <p:grpSpPr>
          <a:xfrm>
            <a:off x="7469673" y="4278623"/>
            <a:ext cx="541338" cy="223023"/>
            <a:chOff x="7493876" y="2774731"/>
            <a:chExt cx="1481958" cy="894622"/>
          </a:xfrm>
        </p:grpSpPr>
        <p:sp>
          <p:nvSpPr>
            <p:cNvPr id="7595" name="Google Shape;7595;p43"/>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7596" name="Google Shape;7596;p43"/>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7597" name="Google Shape;7597;p43"/>
            <p:cNvGrpSpPr/>
            <p:nvPr/>
          </p:nvGrpSpPr>
          <p:grpSpPr>
            <a:xfrm>
              <a:off x="7713663" y="2848339"/>
              <a:ext cx="1042107" cy="425543"/>
              <a:chOff x="7786941" y="2884917"/>
              <a:chExt cx="897649" cy="353919"/>
            </a:xfrm>
          </p:grpSpPr>
          <p:sp>
            <p:nvSpPr>
              <p:cNvPr id="7598" name="Google Shape;7598;p43"/>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599" name="Google Shape;7599;p43"/>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600" name="Google Shape;7600;p43"/>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601" name="Google Shape;7601;p43"/>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nvGrpSpPr>
          <p:cNvPr id="7602" name="Google Shape;7602;p43"/>
          <p:cNvGrpSpPr/>
          <p:nvPr/>
        </p:nvGrpSpPr>
        <p:grpSpPr>
          <a:xfrm>
            <a:off x="6979356" y="4059569"/>
            <a:ext cx="541338" cy="223023"/>
            <a:chOff x="7493876" y="2774731"/>
            <a:chExt cx="1481958" cy="894622"/>
          </a:xfrm>
        </p:grpSpPr>
        <p:sp>
          <p:nvSpPr>
            <p:cNvPr id="7603" name="Google Shape;7603;p43"/>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7604" name="Google Shape;7604;p43"/>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7605" name="Google Shape;7605;p43"/>
            <p:cNvGrpSpPr/>
            <p:nvPr/>
          </p:nvGrpSpPr>
          <p:grpSpPr>
            <a:xfrm>
              <a:off x="7713663" y="2848339"/>
              <a:ext cx="1042107" cy="425543"/>
              <a:chOff x="7786941" y="2884917"/>
              <a:chExt cx="897649" cy="353919"/>
            </a:xfrm>
          </p:grpSpPr>
          <p:sp>
            <p:nvSpPr>
              <p:cNvPr id="7606" name="Google Shape;7606;p43"/>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607" name="Google Shape;7607;p43"/>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608" name="Google Shape;7608;p43"/>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609" name="Google Shape;7609;p43"/>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nvGrpSpPr>
          <p:cNvPr id="7610" name="Google Shape;7610;p43"/>
          <p:cNvGrpSpPr/>
          <p:nvPr/>
        </p:nvGrpSpPr>
        <p:grpSpPr>
          <a:xfrm>
            <a:off x="6723616" y="4366729"/>
            <a:ext cx="541338" cy="223023"/>
            <a:chOff x="7493876" y="2774731"/>
            <a:chExt cx="1481958" cy="894622"/>
          </a:xfrm>
        </p:grpSpPr>
        <p:sp>
          <p:nvSpPr>
            <p:cNvPr id="7611" name="Google Shape;7611;p43"/>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7612" name="Google Shape;7612;p43"/>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7613" name="Google Shape;7613;p43"/>
            <p:cNvGrpSpPr/>
            <p:nvPr/>
          </p:nvGrpSpPr>
          <p:grpSpPr>
            <a:xfrm>
              <a:off x="7713663" y="2848339"/>
              <a:ext cx="1042107" cy="425543"/>
              <a:chOff x="7786941" y="2884917"/>
              <a:chExt cx="897649" cy="353919"/>
            </a:xfrm>
          </p:grpSpPr>
          <p:sp>
            <p:nvSpPr>
              <p:cNvPr id="7614" name="Google Shape;7614;p43"/>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615" name="Google Shape;7615;p43"/>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616" name="Google Shape;7616;p43"/>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617" name="Google Shape;7617;p43"/>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nvGrpSpPr>
          <p:cNvPr id="7618" name="Google Shape;7618;p43"/>
          <p:cNvGrpSpPr/>
          <p:nvPr/>
        </p:nvGrpSpPr>
        <p:grpSpPr>
          <a:xfrm>
            <a:off x="7291037" y="4658009"/>
            <a:ext cx="541338" cy="223023"/>
            <a:chOff x="7493876" y="2774731"/>
            <a:chExt cx="1481958" cy="894622"/>
          </a:xfrm>
        </p:grpSpPr>
        <p:sp>
          <p:nvSpPr>
            <p:cNvPr id="7619" name="Google Shape;7619;p43"/>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7620" name="Google Shape;7620;p43"/>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7621" name="Google Shape;7621;p43"/>
            <p:cNvGrpSpPr/>
            <p:nvPr/>
          </p:nvGrpSpPr>
          <p:grpSpPr>
            <a:xfrm>
              <a:off x="7713663" y="2848339"/>
              <a:ext cx="1042107" cy="425543"/>
              <a:chOff x="7786941" y="2884917"/>
              <a:chExt cx="897649" cy="353919"/>
            </a:xfrm>
          </p:grpSpPr>
          <p:sp>
            <p:nvSpPr>
              <p:cNvPr id="7622" name="Google Shape;7622;p43"/>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623" name="Google Shape;7623;p43"/>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624" name="Google Shape;7624;p43"/>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625" name="Google Shape;7625;p43"/>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nvGrpSpPr>
          <p:cNvPr id="7626" name="Google Shape;7626;p43"/>
          <p:cNvGrpSpPr/>
          <p:nvPr/>
        </p:nvGrpSpPr>
        <p:grpSpPr>
          <a:xfrm>
            <a:off x="4220281" y="4826836"/>
            <a:ext cx="541338" cy="223023"/>
            <a:chOff x="7493876" y="2774731"/>
            <a:chExt cx="1481958" cy="894622"/>
          </a:xfrm>
        </p:grpSpPr>
        <p:sp>
          <p:nvSpPr>
            <p:cNvPr id="7627" name="Google Shape;7627;p43"/>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7628" name="Google Shape;7628;p43"/>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7629" name="Google Shape;7629;p43"/>
            <p:cNvGrpSpPr/>
            <p:nvPr/>
          </p:nvGrpSpPr>
          <p:grpSpPr>
            <a:xfrm>
              <a:off x="7713663" y="2848339"/>
              <a:ext cx="1042107" cy="425543"/>
              <a:chOff x="7786941" y="2884917"/>
              <a:chExt cx="897649" cy="353919"/>
            </a:xfrm>
          </p:grpSpPr>
          <p:sp>
            <p:nvSpPr>
              <p:cNvPr id="7630" name="Google Shape;7630;p43"/>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631" name="Google Shape;7631;p43"/>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632" name="Google Shape;7632;p43"/>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633" name="Google Shape;7633;p43"/>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nvGrpSpPr>
          <p:cNvPr id="7634" name="Google Shape;7634;p43"/>
          <p:cNvGrpSpPr/>
          <p:nvPr/>
        </p:nvGrpSpPr>
        <p:grpSpPr>
          <a:xfrm>
            <a:off x="3740086" y="4631455"/>
            <a:ext cx="541338" cy="223023"/>
            <a:chOff x="7493876" y="2774731"/>
            <a:chExt cx="1481958" cy="894622"/>
          </a:xfrm>
        </p:grpSpPr>
        <p:sp>
          <p:nvSpPr>
            <p:cNvPr id="7635" name="Google Shape;7635;p43"/>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7636" name="Google Shape;7636;p43"/>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7637" name="Google Shape;7637;p43"/>
            <p:cNvGrpSpPr/>
            <p:nvPr/>
          </p:nvGrpSpPr>
          <p:grpSpPr>
            <a:xfrm>
              <a:off x="7713663" y="2848339"/>
              <a:ext cx="1042107" cy="425543"/>
              <a:chOff x="7786941" y="2884917"/>
              <a:chExt cx="897649" cy="353919"/>
            </a:xfrm>
          </p:grpSpPr>
          <p:sp>
            <p:nvSpPr>
              <p:cNvPr id="7638" name="Google Shape;7638;p43"/>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639" name="Google Shape;7639;p43"/>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640" name="Google Shape;7640;p43"/>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641" name="Google Shape;7641;p43"/>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nvGrpSpPr>
          <p:cNvPr id="7642" name="Google Shape;7642;p43"/>
          <p:cNvGrpSpPr/>
          <p:nvPr/>
        </p:nvGrpSpPr>
        <p:grpSpPr>
          <a:xfrm>
            <a:off x="3500746" y="4902845"/>
            <a:ext cx="541338" cy="223023"/>
            <a:chOff x="7493876" y="2774731"/>
            <a:chExt cx="1481958" cy="894622"/>
          </a:xfrm>
        </p:grpSpPr>
        <p:sp>
          <p:nvSpPr>
            <p:cNvPr id="7643" name="Google Shape;7643;p43"/>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7644" name="Google Shape;7644;p43"/>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7645" name="Google Shape;7645;p43"/>
            <p:cNvGrpSpPr/>
            <p:nvPr/>
          </p:nvGrpSpPr>
          <p:grpSpPr>
            <a:xfrm>
              <a:off x="7713663" y="2848339"/>
              <a:ext cx="1042107" cy="425543"/>
              <a:chOff x="7786941" y="2884917"/>
              <a:chExt cx="897649" cy="353919"/>
            </a:xfrm>
          </p:grpSpPr>
          <p:sp>
            <p:nvSpPr>
              <p:cNvPr id="7646" name="Google Shape;7646;p43"/>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647" name="Google Shape;7647;p43"/>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648" name="Google Shape;7648;p43"/>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649" name="Google Shape;7649;p43"/>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nvGrpSpPr>
          <p:cNvPr id="7650" name="Google Shape;7650;p43"/>
          <p:cNvGrpSpPr/>
          <p:nvPr/>
        </p:nvGrpSpPr>
        <p:grpSpPr>
          <a:xfrm>
            <a:off x="2989969" y="5089246"/>
            <a:ext cx="541338" cy="223023"/>
            <a:chOff x="7493876" y="2774731"/>
            <a:chExt cx="1481958" cy="894622"/>
          </a:xfrm>
        </p:grpSpPr>
        <p:sp>
          <p:nvSpPr>
            <p:cNvPr id="7651" name="Google Shape;7651;p43"/>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7652" name="Google Shape;7652;p43"/>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7653" name="Google Shape;7653;p43"/>
            <p:cNvGrpSpPr/>
            <p:nvPr/>
          </p:nvGrpSpPr>
          <p:grpSpPr>
            <a:xfrm>
              <a:off x="7713663" y="2848339"/>
              <a:ext cx="1042107" cy="425543"/>
              <a:chOff x="7786941" y="2884917"/>
              <a:chExt cx="897649" cy="353919"/>
            </a:xfrm>
          </p:grpSpPr>
          <p:sp>
            <p:nvSpPr>
              <p:cNvPr id="7654" name="Google Shape;7654;p43"/>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655" name="Google Shape;7655;p43"/>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656" name="Google Shape;7656;p43"/>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657" name="Google Shape;7657;p43"/>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nvGrpSpPr>
          <p:cNvPr id="7658" name="Google Shape;7658;p43"/>
          <p:cNvGrpSpPr/>
          <p:nvPr/>
        </p:nvGrpSpPr>
        <p:grpSpPr>
          <a:xfrm>
            <a:off x="4023882" y="5178456"/>
            <a:ext cx="541338" cy="223023"/>
            <a:chOff x="7493876" y="2774731"/>
            <a:chExt cx="1481958" cy="894622"/>
          </a:xfrm>
        </p:grpSpPr>
        <p:sp>
          <p:nvSpPr>
            <p:cNvPr id="7659" name="Google Shape;7659;p43"/>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7660" name="Google Shape;7660;p43"/>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7661" name="Google Shape;7661;p43"/>
            <p:cNvGrpSpPr/>
            <p:nvPr/>
          </p:nvGrpSpPr>
          <p:grpSpPr>
            <a:xfrm>
              <a:off x="7713663" y="2848339"/>
              <a:ext cx="1042107" cy="425543"/>
              <a:chOff x="7786941" y="2884917"/>
              <a:chExt cx="897649" cy="353919"/>
            </a:xfrm>
          </p:grpSpPr>
          <p:sp>
            <p:nvSpPr>
              <p:cNvPr id="7662" name="Google Shape;7662;p43"/>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663" name="Google Shape;7663;p43"/>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664" name="Google Shape;7664;p43"/>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665" name="Google Shape;7665;p43"/>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sp>
        <p:nvSpPr>
          <p:cNvPr id="7666" name="Google Shape;7666;p43"/>
          <p:cNvSpPr txBox="1">
            <a:spLocks noGrp="1"/>
          </p:cNvSpPr>
          <p:nvPr>
            <p:ph type="title"/>
          </p:nvPr>
        </p:nvSpPr>
        <p:spPr>
          <a:xfrm>
            <a:off x="825267" y="336191"/>
            <a:ext cx="10515600"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4400"/>
              <a:buFont typeface="Calibri"/>
              <a:buNone/>
            </a:pPr>
            <a:r>
              <a:rPr lang="en-US"/>
              <a:t>Internet structure: a “network of networks”</a:t>
            </a:r>
            <a:endParaRPr/>
          </a:p>
        </p:txBody>
      </p:sp>
      <p:grpSp>
        <p:nvGrpSpPr>
          <p:cNvPr id="7667" name="Google Shape;7667;p43"/>
          <p:cNvGrpSpPr/>
          <p:nvPr/>
        </p:nvGrpSpPr>
        <p:grpSpPr>
          <a:xfrm>
            <a:off x="2994584" y="2310458"/>
            <a:ext cx="648509" cy="418221"/>
            <a:chOff x="3053396" y="4304255"/>
            <a:chExt cx="648422" cy="418253"/>
          </a:xfrm>
        </p:grpSpPr>
        <p:sp>
          <p:nvSpPr>
            <p:cNvPr id="7668" name="Google Shape;7668;p43"/>
            <p:cNvSpPr/>
            <p:nvPr/>
          </p:nvSpPr>
          <p:spPr>
            <a:xfrm>
              <a:off x="3053396" y="4304255"/>
              <a:ext cx="596988" cy="418253"/>
            </a:xfrm>
            <a:custGeom>
              <a:avLst/>
              <a:gdLst/>
              <a:ahLst/>
              <a:cxnLst/>
              <a:rect l="l" t="t" r="r" b="b"/>
              <a:pathLst>
                <a:path w="1036" h="675" extrusionOk="0">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7669" name="Google Shape;7669;p43"/>
            <p:cNvSpPr txBox="1"/>
            <p:nvPr/>
          </p:nvSpPr>
          <p:spPr>
            <a:xfrm>
              <a:off x="3118029" y="4323258"/>
              <a:ext cx="583789" cy="35308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access</a:t>
              </a:r>
              <a:endParaRPr/>
            </a:p>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net</a:t>
              </a:r>
              <a:endParaRPr/>
            </a:p>
          </p:txBody>
        </p:sp>
      </p:grpSp>
      <p:grpSp>
        <p:nvGrpSpPr>
          <p:cNvPr id="7670" name="Google Shape;7670;p43"/>
          <p:cNvGrpSpPr/>
          <p:nvPr/>
        </p:nvGrpSpPr>
        <p:grpSpPr>
          <a:xfrm>
            <a:off x="7503691" y="2564438"/>
            <a:ext cx="648509" cy="418221"/>
            <a:chOff x="3053396" y="4304255"/>
            <a:chExt cx="648422" cy="418253"/>
          </a:xfrm>
        </p:grpSpPr>
        <p:sp>
          <p:nvSpPr>
            <p:cNvPr id="7671" name="Google Shape;7671;p43"/>
            <p:cNvSpPr/>
            <p:nvPr/>
          </p:nvSpPr>
          <p:spPr>
            <a:xfrm>
              <a:off x="3053396" y="4304255"/>
              <a:ext cx="596988" cy="418253"/>
            </a:xfrm>
            <a:custGeom>
              <a:avLst/>
              <a:gdLst/>
              <a:ahLst/>
              <a:cxnLst/>
              <a:rect l="l" t="t" r="r" b="b"/>
              <a:pathLst>
                <a:path w="1036" h="675" extrusionOk="0">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7672" name="Google Shape;7672;p43"/>
            <p:cNvSpPr txBox="1"/>
            <p:nvPr/>
          </p:nvSpPr>
          <p:spPr>
            <a:xfrm>
              <a:off x="3118029" y="4323258"/>
              <a:ext cx="583789" cy="35308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access</a:t>
              </a:r>
              <a:endParaRPr/>
            </a:p>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net</a:t>
              </a:r>
              <a:endParaRPr/>
            </a:p>
          </p:txBody>
        </p:sp>
      </p:grpSp>
      <p:grpSp>
        <p:nvGrpSpPr>
          <p:cNvPr id="7673" name="Google Shape;7673;p43"/>
          <p:cNvGrpSpPr/>
          <p:nvPr/>
        </p:nvGrpSpPr>
        <p:grpSpPr>
          <a:xfrm>
            <a:off x="2410305" y="5421718"/>
            <a:ext cx="648509" cy="418221"/>
            <a:chOff x="3053396" y="4304255"/>
            <a:chExt cx="648422" cy="418253"/>
          </a:xfrm>
        </p:grpSpPr>
        <p:sp>
          <p:nvSpPr>
            <p:cNvPr id="7674" name="Google Shape;7674;p43"/>
            <p:cNvSpPr/>
            <p:nvPr/>
          </p:nvSpPr>
          <p:spPr>
            <a:xfrm>
              <a:off x="3053396" y="4304255"/>
              <a:ext cx="596988" cy="418253"/>
            </a:xfrm>
            <a:custGeom>
              <a:avLst/>
              <a:gdLst/>
              <a:ahLst/>
              <a:cxnLst/>
              <a:rect l="l" t="t" r="r" b="b"/>
              <a:pathLst>
                <a:path w="1036" h="675" extrusionOk="0">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7675" name="Google Shape;7675;p43"/>
            <p:cNvSpPr txBox="1"/>
            <p:nvPr/>
          </p:nvSpPr>
          <p:spPr>
            <a:xfrm>
              <a:off x="3118029" y="4323258"/>
              <a:ext cx="583789" cy="35308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access</a:t>
              </a:r>
              <a:endParaRPr/>
            </a:p>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net</a:t>
              </a:r>
              <a:endParaRPr/>
            </a:p>
          </p:txBody>
        </p:sp>
      </p:grpSp>
      <p:grpSp>
        <p:nvGrpSpPr>
          <p:cNvPr id="7676" name="Google Shape;7676;p43"/>
          <p:cNvGrpSpPr/>
          <p:nvPr/>
        </p:nvGrpSpPr>
        <p:grpSpPr>
          <a:xfrm>
            <a:off x="1991149" y="4799466"/>
            <a:ext cx="648509" cy="418221"/>
            <a:chOff x="3053396" y="4304255"/>
            <a:chExt cx="648422" cy="418253"/>
          </a:xfrm>
        </p:grpSpPr>
        <p:sp>
          <p:nvSpPr>
            <p:cNvPr id="7677" name="Google Shape;7677;p43"/>
            <p:cNvSpPr/>
            <p:nvPr/>
          </p:nvSpPr>
          <p:spPr>
            <a:xfrm>
              <a:off x="3053396" y="4304255"/>
              <a:ext cx="596988" cy="418253"/>
            </a:xfrm>
            <a:custGeom>
              <a:avLst/>
              <a:gdLst/>
              <a:ahLst/>
              <a:cxnLst/>
              <a:rect l="l" t="t" r="r" b="b"/>
              <a:pathLst>
                <a:path w="1036" h="675" extrusionOk="0">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7678" name="Google Shape;7678;p43"/>
            <p:cNvSpPr txBox="1"/>
            <p:nvPr/>
          </p:nvSpPr>
          <p:spPr>
            <a:xfrm>
              <a:off x="3118029" y="4323258"/>
              <a:ext cx="583789" cy="35308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access</a:t>
              </a:r>
              <a:endParaRPr/>
            </a:p>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net</a:t>
              </a:r>
              <a:endParaRPr/>
            </a:p>
          </p:txBody>
        </p:sp>
      </p:grpSp>
      <p:grpSp>
        <p:nvGrpSpPr>
          <p:cNvPr id="7679" name="Google Shape;7679;p43"/>
          <p:cNvGrpSpPr/>
          <p:nvPr/>
        </p:nvGrpSpPr>
        <p:grpSpPr>
          <a:xfrm>
            <a:off x="1762518" y="4139117"/>
            <a:ext cx="648509" cy="418221"/>
            <a:chOff x="3053396" y="4304255"/>
            <a:chExt cx="648422" cy="418253"/>
          </a:xfrm>
        </p:grpSpPr>
        <p:sp>
          <p:nvSpPr>
            <p:cNvPr id="7680" name="Google Shape;7680;p43"/>
            <p:cNvSpPr/>
            <p:nvPr/>
          </p:nvSpPr>
          <p:spPr>
            <a:xfrm>
              <a:off x="3053396" y="4304255"/>
              <a:ext cx="596988" cy="418253"/>
            </a:xfrm>
            <a:custGeom>
              <a:avLst/>
              <a:gdLst/>
              <a:ahLst/>
              <a:cxnLst/>
              <a:rect l="l" t="t" r="r" b="b"/>
              <a:pathLst>
                <a:path w="1036" h="675" extrusionOk="0">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7681" name="Google Shape;7681;p43"/>
            <p:cNvSpPr txBox="1"/>
            <p:nvPr/>
          </p:nvSpPr>
          <p:spPr>
            <a:xfrm>
              <a:off x="3118029" y="4323258"/>
              <a:ext cx="583789" cy="35308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access</a:t>
              </a:r>
              <a:endParaRPr/>
            </a:p>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net</a:t>
              </a:r>
              <a:endParaRPr/>
            </a:p>
          </p:txBody>
        </p:sp>
      </p:grpSp>
      <p:grpSp>
        <p:nvGrpSpPr>
          <p:cNvPr id="7682" name="Google Shape;7682;p43"/>
          <p:cNvGrpSpPr/>
          <p:nvPr/>
        </p:nvGrpSpPr>
        <p:grpSpPr>
          <a:xfrm>
            <a:off x="8253092" y="2996205"/>
            <a:ext cx="648509" cy="418221"/>
            <a:chOff x="3053396" y="4304255"/>
            <a:chExt cx="648422" cy="418253"/>
          </a:xfrm>
        </p:grpSpPr>
        <p:sp>
          <p:nvSpPr>
            <p:cNvPr id="7683" name="Google Shape;7683;p43"/>
            <p:cNvSpPr/>
            <p:nvPr/>
          </p:nvSpPr>
          <p:spPr>
            <a:xfrm>
              <a:off x="3053396" y="4304255"/>
              <a:ext cx="596988" cy="418253"/>
            </a:xfrm>
            <a:custGeom>
              <a:avLst/>
              <a:gdLst/>
              <a:ahLst/>
              <a:cxnLst/>
              <a:rect l="l" t="t" r="r" b="b"/>
              <a:pathLst>
                <a:path w="1036" h="675" extrusionOk="0">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7684" name="Google Shape;7684;p43"/>
            <p:cNvSpPr txBox="1"/>
            <p:nvPr/>
          </p:nvSpPr>
          <p:spPr>
            <a:xfrm>
              <a:off x="3118029" y="4323258"/>
              <a:ext cx="583789" cy="35308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access</a:t>
              </a:r>
              <a:endParaRPr/>
            </a:p>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net</a:t>
              </a:r>
              <a:endParaRPr/>
            </a:p>
          </p:txBody>
        </p:sp>
      </p:grpSp>
      <p:grpSp>
        <p:nvGrpSpPr>
          <p:cNvPr id="7685" name="Google Shape;7685;p43"/>
          <p:cNvGrpSpPr/>
          <p:nvPr/>
        </p:nvGrpSpPr>
        <p:grpSpPr>
          <a:xfrm>
            <a:off x="4595000" y="2069176"/>
            <a:ext cx="648509" cy="418221"/>
            <a:chOff x="3053396" y="4304255"/>
            <a:chExt cx="648422" cy="418253"/>
          </a:xfrm>
        </p:grpSpPr>
        <p:sp>
          <p:nvSpPr>
            <p:cNvPr id="7686" name="Google Shape;7686;p43"/>
            <p:cNvSpPr/>
            <p:nvPr/>
          </p:nvSpPr>
          <p:spPr>
            <a:xfrm>
              <a:off x="3053396" y="4304255"/>
              <a:ext cx="596988" cy="418253"/>
            </a:xfrm>
            <a:custGeom>
              <a:avLst/>
              <a:gdLst/>
              <a:ahLst/>
              <a:cxnLst/>
              <a:rect l="l" t="t" r="r" b="b"/>
              <a:pathLst>
                <a:path w="1036" h="675" extrusionOk="0">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7687" name="Google Shape;7687;p43"/>
            <p:cNvSpPr txBox="1"/>
            <p:nvPr/>
          </p:nvSpPr>
          <p:spPr>
            <a:xfrm>
              <a:off x="3118029" y="4323258"/>
              <a:ext cx="583789" cy="35308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access</a:t>
              </a:r>
              <a:endParaRPr/>
            </a:p>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net</a:t>
              </a:r>
              <a:endParaRPr/>
            </a:p>
          </p:txBody>
        </p:sp>
      </p:grpSp>
      <p:grpSp>
        <p:nvGrpSpPr>
          <p:cNvPr id="7688" name="Google Shape;7688;p43"/>
          <p:cNvGrpSpPr/>
          <p:nvPr/>
        </p:nvGrpSpPr>
        <p:grpSpPr>
          <a:xfrm>
            <a:off x="5509523" y="2043778"/>
            <a:ext cx="648509" cy="418221"/>
            <a:chOff x="3053396" y="4304255"/>
            <a:chExt cx="648422" cy="418253"/>
          </a:xfrm>
        </p:grpSpPr>
        <p:sp>
          <p:nvSpPr>
            <p:cNvPr id="7689" name="Google Shape;7689;p43"/>
            <p:cNvSpPr/>
            <p:nvPr/>
          </p:nvSpPr>
          <p:spPr>
            <a:xfrm>
              <a:off x="3053396" y="4304255"/>
              <a:ext cx="596988" cy="418253"/>
            </a:xfrm>
            <a:custGeom>
              <a:avLst/>
              <a:gdLst/>
              <a:ahLst/>
              <a:cxnLst/>
              <a:rect l="l" t="t" r="r" b="b"/>
              <a:pathLst>
                <a:path w="1036" h="675" extrusionOk="0">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7690" name="Google Shape;7690;p43"/>
            <p:cNvSpPr txBox="1"/>
            <p:nvPr/>
          </p:nvSpPr>
          <p:spPr>
            <a:xfrm>
              <a:off x="3118029" y="4323258"/>
              <a:ext cx="583789" cy="35308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access</a:t>
              </a:r>
              <a:endParaRPr/>
            </a:p>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net</a:t>
              </a:r>
              <a:endParaRPr/>
            </a:p>
          </p:txBody>
        </p:sp>
      </p:grpSp>
      <p:grpSp>
        <p:nvGrpSpPr>
          <p:cNvPr id="7691" name="Google Shape;7691;p43"/>
          <p:cNvGrpSpPr/>
          <p:nvPr/>
        </p:nvGrpSpPr>
        <p:grpSpPr>
          <a:xfrm>
            <a:off x="8570635" y="5675699"/>
            <a:ext cx="648509" cy="418221"/>
            <a:chOff x="3053396" y="4304255"/>
            <a:chExt cx="648422" cy="418253"/>
          </a:xfrm>
        </p:grpSpPr>
        <p:sp>
          <p:nvSpPr>
            <p:cNvPr id="7692" name="Google Shape;7692;p43"/>
            <p:cNvSpPr/>
            <p:nvPr/>
          </p:nvSpPr>
          <p:spPr>
            <a:xfrm>
              <a:off x="3053396" y="4304255"/>
              <a:ext cx="596988" cy="418253"/>
            </a:xfrm>
            <a:custGeom>
              <a:avLst/>
              <a:gdLst/>
              <a:ahLst/>
              <a:cxnLst/>
              <a:rect l="l" t="t" r="r" b="b"/>
              <a:pathLst>
                <a:path w="1036" h="675" extrusionOk="0">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7693" name="Google Shape;7693;p43"/>
            <p:cNvSpPr txBox="1"/>
            <p:nvPr/>
          </p:nvSpPr>
          <p:spPr>
            <a:xfrm>
              <a:off x="3118029" y="4323258"/>
              <a:ext cx="583789" cy="35308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access</a:t>
              </a:r>
              <a:endParaRPr/>
            </a:p>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net</a:t>
              </a:r>
              <a:endParaRPr/>
            </a:p>
          </p:txBody>
        </p:sp>
      </p:grpSp>
      <p:grpSp>
        <p:nvGrpSpPr>
          <p:cNvPr id="7694" name="Google Shape;7694;p43"/>
          <p:cNvGrpSpPr/>
          <p:nvPr/>
        </p:nvGrpSpPr>
        <p:grpSpPr>
          <a:xfrm>
            <a:off x="9408948" y="5028049"/>
            <a:ext cx="648509" cy="418221"/>
            <a:chOff x="3053396" y="4304255"/>
            <a:chExt cx="648422" cy="418253"/>
          </a:xfrm>
        </p:grpSpPr>
        <p:sp>
          <p:nvSpPr>
            <p:cNvPr id="7695" name="Google Shape;7695;p43"/>
            <p:cNvSpPr/>
            <p:nvPr/>
          </p:nvSpPr>
          <p:spPr>
            <a:xfrm>
              <a:off x="3053396" y="4304255"/>
              <a:ext cx="596988" cy="418253"/>
            </a:xfrm>
            <a:custGeom>
              <a:avLst/>
              <a:gdLst/>
              <a:ahLst/>
              <a:cxnLst/>
              <a:rect l="l" t="t" r="r" b="b"/>
              <a:pathLst>
                <a:path w="1036" h="675" extrusionOk="0">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7696" name="Google Shape;7696;p43"/>
            <p:cNvSpPr txBox="1"/>
            <p:nvPr/>
          </p:nvSpPr>
          <p:spPr>
            <a:xfrm>
              <a:off x="3118029" y="4323258"/>
              <a:ext cx="583789" cy="35308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access</a:t>
              </a:r>
              <a:endParaRPr/>
            </a:p>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net</a:t>
              </a:r>
              <a:endParaRPr/>
            </a:p>
          </p:txBody>
        </p:sp>
      </p:grpSp>
      <p:grpSp>
        <p:nvGrpSpPr>
          <p:cNvPr id="7697" name="Google Shape;7697;p43"/>
          <p:cNvGrpSpPr/>
          <p:nvPr/>
        </p:nvGrpSpPr>
        <p:grpSpPr>
          <a:xfrm>
            <a:off x="9180317" y="4113719"/>
            <a:ext cx="648509" cy="418221"/>
            <a:chOff x="3053396" y="4304255"/>
            <a:chExt cx="648422" cy="418253"/>
          </a:xfrm>
        </p:grpSpPr>
        <p:sp>
          <p:nvSpPr>
            <p:cNvPr id="7698" name="Google Shape;7698;p43"/>
            <p:cNvSpPr/>
            <p:nvPr/>
          </p:nvSpPr>
          <p:spPr>
            <a:xfrm>
              <a:off x="3053396" y="4304255"/>
              <a:ext cx="596988" cy="418253"/>
            </a:xfrm>
            <a:custGeom>
              <a:avLst/>
              <a:gdLst/>
              <a:ahLst/>
              <a:cxnLst/>
              <a:rect l="l" t="t" r="r" b="b"/>
              <a:pathLst>
                <a:path w="1036" h="675" extrusionOk="0">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7699" name="Google Shape;7699;p43"/>
            <p:cNvSpPr txBox="1"/>
            <p:nvPr/>
          </p:nvSpPr>
          <p:spPr>
            <a:xfrm>
              <a:off x="3118029" y="4323258"/>
              <a:ext cx="583789" cy="35308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access</a:t>
              </a:r>
              <a:endParaRPr/>
            </a:p>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net</a:t>
              </a:r>
              <a:endParaRPr/>
            </a:p>
          </p:txBody>
        </p:sp>
      </p:grpSp>
      <p:sp>
        <p:nvSpPr>
          <p:cNvPr id="7700" name="Google Shape;7700;p43"/>
          <p:cNvSpPr txBox="1"/>
          <p:nvPr/>
        </p:nvSpPr>
        <p:spPr>
          <a:xfrm rot="1053502">
            <a:off x="6609175" y="1968629"/>
            <a:ext cx="543812"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FF"/>
              </a:buClr>
              <a:buSzPts val="2800"/>
              <a:buFont typeface="Arial"/>
              <a:buNone/>
            </a:pPr>
            <a:r>
              <a:rPr lang="en-US" sz="2800" b="0" i="0" u="none" strike="noStrike" cap="none">
                <a:solidFill>
                  <a:srgbClr val="0000FF"/>
                </a:solidFill>
                <a:latin typeface="Arial"/>
                <a:ea typeface="Arial"/>
                <a:cs typeface="Arial"/>
                <a:sym typeface="Arial"/>
              </a:rPr>
              <a:t>…</a:t>
            </a:r>
            <a:endParaRPr/>
          </a:p>
        </p:txBody>
      </p:sp>
      <p:sp>
        <p:nvSpPr>
          <p:cNvPr id="7701" name="Google Shape;7701;p43"/>
          <p:cNvSpPr txBox="1"/>
          <p:nvPr/>
        </p:nvSpPr>
        <p:spPr>
          <a:xfrm rot="2829263">
            <a:off x="8895540" y="3441660"/>
            <a:ext cx="543697" cy="52329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FF"/>
              </a:buClr>
              <a:buSzPts val="2800"/>
              <a:buFont typeface="Arial"/>
              <a:buNone/>
            </a:pPr>
            <a:r>
              <a:rPr lang="en-US" sz="2800" b="0" i="0" u="none" strike="noStrike" cap="none">
                <a:solidFill>
                  <a:srgbClr val="0000FF"/>
                </a:solidFill>
                <a:latin typeface="Arial"/>
                <a:ea typeface="Arial"/>
                <a:cs typeface="Arial"/>
                <a:sym typeface="Arial"/>
              </a:rPr>
              <a:t>…</a:t>
            </a:r>
            <a:endParaRPr/>
          </a:p>
        </p:txBody>
      </p:sp>
      <p:sp>
        <p:nvSpPr>
          <p:cNvPr id="7702" name="Google Shape;7702;p43"/>
          <p:cNvSpPr txBox="1"/>
          <p:nvPr/>
        </p:nvSpPr>
        <p:spPr>
          <a:xfrm rot="9845918">
            <a:off x="7564044" y="5954634"/>
            <a:ext cx="543812"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FF"/>
              </a:buClr>
              <a:buSzPts val="2800"/>
              <a:buFont typeface="Arial"/>
              <a:buNone/>
            </a:pPr>
            <a:r>
              <a:rPr lang="en-US" sz="2800" b="0" i="0" u="none" strike="noStrike" cap="none">
                <a:solidFill>
                  <a:srgbClr val="0000FF"/>
                </a:solidFill>
                <a:latin typeface="Arial"/>
                <a:ea typeface="Arial"/>
                <a:cs typeface="Arial"/>
                <a:sym typeface="Arial"/>
              </a:rPr>
              <a:t>…</a:t>
            </a:r>
            <a:endParaRPr/>
          </a:p>
        </p:txBody>
      </p:sp>
      <p:sp>
        <p:nvSpPr>
          <p:cNvPr id="7703" name="Google Shape;7703;p43"/>
          <p:cNvSpPr txBox="1"/>
          <p:nvPr/>
        </p:nvSpPr>
        <p:spPr>
          <a:xfrm rot="-9948738">
            <a:off x="3196001" y="5857999"/>
            <a:ext cx="543812"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FF"/>
              </a:buClr>
              <a:buSzPts val="2800"/>
              <a:buFont typeface="Arial"/>
              <a:buNone/>
            </a:pPr>
            <a:r>
              <a:rPr lang="en-US" sz="2800" b="0" i="0" u="none" strike="noStrike" cap="none">
                <a:solidFill>
                  <a:srgbClr val="0000FF"/>
                </a:solidFill>
                <a:latin typeface="Arial"/>
                <a:ea typeface="Arial"/>
                <a:cs typeface="Arial"/>
                <a:sym typeface="Arial"/>
              </a:rPr>
              <a:t>…</a:t>
            </a:r>
            <a:endParaRPr/>
          </a:p>
        </p:txBody>
      </p:sp>
      <p:sp>
        <p:nvSpPr>
          <p:cNvPr id="7704" name="Google Shape;7704;p43"/>
          <p:cNvSpPr txBox="1"/>
          <p:nvPr/>
        </p:nvSpPr>
        <p:spPr>
          <a:xfrm rot="-4992697">
            <a:off x="1609690" y="3551677"/>
            <a:ext cx="543697" cy="52329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FF"/>
              </a:buClr>
              <a:buSzPts val="2800"/>
              <a:buFont typeface="Arial"/>
              <a:buNone/>
            </a:pPr>
            <a:r>
              <a:rPr lang="en-US" sz="2800" b="0" i="0" u="none" strike="noStrike" cap="none">
                <a:solidFill>
                  <a:srgbClr val="0000FF"/>
                </a:solidFill>
                <a:latin typeface="Arial"/>
                <a:ea typeface="Arial"/>
                <a:cs typeface="Arial"/>
                <a:sym typeface="Arial"/>
              </a:rPr>
              <a:t>…</a:t>
            </a:r>
            <a:endParaRPr/>
          </a:p>
        </p:txBody>
      </p:sp>
      <p:sp>
        <p:nvSpPr>
          <p:cNvPr id="7705" name="Google Shape;7705;p43"/>
          <p:cNvSpPr txBox="1"/>
          <p:nvPr/>
        </p:nvSpPr>
        <p:spPr>
          <a:xfrm rot="-1017263">
            <a:off x="3795672" y="1918514"/>
            <a:ext cx="543812"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FF"/>
              </a:buClr>
              <a:buSzPts val="2800"/>
              <a:buFont typeface="Arial"/>
              <a:buNone/>
            </a:pPr>
            <a:r>
              <a:rPr lang="en-US" sz="2800" b="0" i="0" u="none" strike="noStrike" cap="none">
                <a:solidFill>
                  <a:srgbClr val="0000FF"/>
                </a:solidFill>
                <a:latin typeface="Arial"/>
                <a:ea typeface="Arial"/>
                <a:cs typeface="Arial"/>
                <a:sym typeface="Arial"/>
              </a:rPr>
              <a:t>…</a:t>
            </a:r>
            <a:endParaRPr/>
          </a:p>
        </p:txBody>
      </p:sp>
      <p:sp>
        <p:nvSpPr>
          <p:cNvPr id="7706" name="Google Shape;7706;p43"/>
          <p:cNvSpPr txBox="1"/>
          <p:nvPr/>
        </p:nvSpPr>
        <p:spPr>
          <a:xfrm>
            <a:off x="1499042" y="1197749"/>
            <a:ext cx="9720792" cy="673100"/>
          </a:xfrm>
          <a:prstGeom prst="rect">
            <a:avLst/>
          </a:prstGeom>
          <a:noFill/>
          <a:ln>
            <a:noFill/>
          </a:ln>
        </p:spPr>
        <p:txBody>
          <a:bodyPr spcFirstLastPara="1" wrap="square" lIns="91425" tIns="45700" rIns="91425" bIns="45700" anchor="t" anchorCtr="0">
            <a:noAutofit/>
          </a:bodyPr>
          <a:lstStyle/>
          <a:p>
            <a:pPr marL="0" marR="0" lvl="0" indent="0" algn="l" rtl="0">
              <a:lnSpc>
                <a:spcPct val="85000"/>
              </a:lnSpc>
              <a:spcBef>
                <a:spcPts val="0"/>
              </a:spcBef>
              <a:spcAft>
                <a:spcPts val="0"/>
              </a:spcAft>
              <a:buClr>
                <a:srgbClr val="000099"/>
              </a:buClr>
              <a:buSzPts val="2100"/>
              <a:buFont typeface="Calibri"/>
              <a:buNone/>
            </a:pPr>
            <a:r>
              <a:rPr lang="en-US" sz="2800" b="0" i="0" u="none" strike="noStrike" cap="none">
                <a:solidFill>
                  <a:srgbClr val="000000"/>
                </a:solidFill>
                <a:latin typeface="Calibri"/>
                <a:ea typeface="Calibri"/>
                <a:cs typeface="Calibri"/>
                <a:sym typeface="Calibri"/>
              </a:rPr>
              <a:t>… and regional networks may arise to connect access nets to ISPs </a:t>
            </a:r>
            <a:endParaRPr/>
          </a:p>
        </p:txBody>
      </p:sp>
      <p:grpSp>
        <p:nvGrpSpPr>
          <p:cNvPr id="7707" name="Google Shape;7707;p43"/>
          <p:cNvGrpSpPr/>
          <p:nvPr/>
        </p:nvGrpSpPr>
        <p:grpSpPr>
          <a:xfrm>
            <a:off x="5736579" y="2899825"/>
            <a:ext cx="2272389" cy="1061009"/>
            <a:chOff x="4696844" y="2871032"/>
            <a:chExt cx="2272671" cy="1061113"/>
          </a:xfrm>
        </p:grpSpPr>
        <p:grpSp>
          <p:nvGrpSpPr>
            <p:cNvPr id="7708" name="Google Shape;7708;p43"/>
            <p:cNvGrpSpPr/>
            <p:nvPr/>
          </p:nvGrpSpPr>
          <p:grpSpPr>
            <a:xfrm>
              <a:off x="5677190" y="2871032"/>
              <a:ext cx="530938" cy="338554"/>
              <a:chOff x="5573768" y="2726239"/>
              <a:chExt cx="530938" cy="338554"/>
            </a:xfrm>
          </p:grpSpPr>
          <p:sp>
            <p:nvSpPr>
              <p:cNvPr id="7709" name="Google Shape;7709;p43"/>
              <p:cNvSpPr/>
              <p:nvPr/>
            </p:nvSpPr>
            <p:spPr>
              <a:xfrm>
                <a:off x="5573768" y="2751297"/>
                <a:ext cx="528092" cy="304800"/>
              </a:xfrm>
              <a:prstGeom prst="ellipse">
                <a:avLst/>
              </a:prstGeom>
              <a:solidFill>
                <a:srgbClr val="0000FF"/>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Arial"/>
                  <a:ea typeface="Arial"/>
                  <a:cs typeface="Arial"/>
                  <a:sym typeface="Arial"/>
                </a:endParaRPr>
              </a:p>
            </p:txBody>
          </p:sp>
          <p:sp>
            <p:nvSpPr>
              <p:cNvPr id="7710" name="Google Shape;7710;p43"/>
              <p:cNvSpPr txBox="1"/>
              <p:nvPr/>
            </p:nvSpPr>
            <p:spPr>
              <a:xfrm>
                <a:off x="5593027" y="2726239"/>
                <a:ext cx="511679"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1600"/>
                  <a:buFont typeface="Arial"/>
                  <a:buNone/>
                </a:pPr>
                <a:r>
                  <a:rPr lang="en-US" sz="1600" b="0" i="0" u="none" strike="noStrike" cap="none">
                    <a:solidFill>
                      <a:srgbClr val="FFFFFF"/>
                    </a:solidFill>
                    <a:latin typeface="Arial"/>
                    <a:ea typeface="Arial"/>
                    <a:cs typeface="Arial"/>
                    <a:sym typeface="Arial"/>
                  </a:rPr>
                  <a:t>IXP</a:t>
                </a:r>
                <a:endParaRPr/>
              </a:p>
            </p:txBody>
          </p:sp>
        </p:grpSp>
        <p:cxnSp>
          <p:nvCxnSpPr>
            <p:cNvPr id="7711" name="Google Shape;7711;p43"/>
            <p:cNvCxnSpPr/>
            <p:nvPr/>
          </p:nvCxnSpPr>
          <p:spPr>
            <a:xfrm>
              <a:off x="4696844" y="3073933"/>
              <a:ext cx="980347" cy="3515"/>
            </a:xfrm>
            <a:prstGeom prst="straightConnector1">
              <a:avLst/>
            </a:prstGeom>
            <a:noFill/>
            <a:ln w="38100" cap="flat" cmpd="sng">
              <a:solidFill>
                <a:srgbClr val="CC0000"/>
              </a:solidFill>
              <a:prstDash val="solid"/>
              <a:round/>
              <a:headEnd type="none" w="med" len="med"/>
              <a:tailEnd type="none" w="med" len="med"/>
            </a:ln>
          </p:spPr>
        </p:cxnSp>
        <p:cxnSp>
          <p:nvCxnSpPr>
            <p:cNvPr id="7712" name="Google Shape;7712;p43"/>
            <p:cNvCxnSpPr>
              <a:endCxn id="7713" idx="1"/>
            </p:cNvCxnSpPr>
            <p:nvPr/>
          </p:nvCxnSpPr>
          <p:spPr>
            <a:xfrm>
              <a:off x="6137015" y="3146745"/>
              <a:ext cx="832500" cy="785400"/>
            </a:xfrm>
            <a:prstGeom prst="straightConnector1">
              <a:avLst/>
            </a:prstGeom>
            <a:noFill/>
            <a:ln w="38100" cap="flat" cmpd="sng">
              <a:solidFill>
                <a:srgbClr val="CC0000"/>
              </a:solidFill>
              <a:prstDash val="solid"/>
              <a:round/>
              <a:headEnd type="none" w="med" len="med"/>
              <a:tailEnd type="none" w="med" len="med"/>
            </a:ln>
          </p:spPr>
        </p:cxnSp>
      </p:grpSp>
      <p:grpSp>
        <p:nvGrpSpPr>
          <p:cNvPr id="7714" name="Google Shape;7714;p43"/>
          <p:cNvGrpSpPr/>
          <p:nvPr/>
        </p:nvGrpSpPr>
        <p:grpSpPr>
          <a:xfrm>
            <a:off x="3570106" y="3762886"/>
            <a:ext cx="2938633" cy="1357363"/>
            <a:chOff x="2746015" y="3733001"/>
            <a:chExt cx="2937190" cy="1359445"/>
          </a:xfrm>
        </p:grpSpPr>
        <p:cxnSp>
          <p:nvCxnSpPr>
            <p:cNvPr id="7715" name="Google Shape;7715;p43"/>
            <p:cNvCxnSpPr>
              <a:stCxn id="7716" idx="5"/>
              <a:endCxn id="7717" idx="3"/>
            </p:cNvCxnSpPr>
            <p:nvPr/>
          </p:nvCxnSpPr>
          <p:spPr>
            <a:xfrm>
              <a:off x="5094305" y="3733001"/>
              <a:ext cx="588900" cy="212700"/>
            </a:xfrm>
            <a:prstGeom prst="straightConnector1">
              <a:avLst/>
            </a:prstGeom>
            <a:noFill/>
            <a:ln w="38100" cap="flat" cmpd="sng">
              <a:solidFill>
                <a:srgbClr val="CC0000"/>
              </a:solidFill>
              <a:prstDash val="solid"/>
              <a:round/>
              <a:headEnd type="none" w="med" len="med"/>
              <a:tailEnd type="none" w="med" len="med"/>
            </a:ln>
          </p:spPr>
        </p:cxnSp>
        <p:cxnSp>
          <p:nvCxnSpPr>
            <p:cNvPr id="7718" name="Google Shape;7718;p43"/>
            <p:cNvCxnSpPr>
              <a:stCxn id="7719" idx="5"/>
            </p:cNvCxnSpPr>
            <p:nvPr/>
          </p:nvCxnSpPr>
          <p:spPr>
            <a:xfrm flipH="1">
              <a:off x="2746015" y="3789080"/>
              <a:ext cx="54600" cy="601800"/>
            </a:xfrm>
            <a:prstGeom prst="straightConnector1">
              <a:avLst/>
            </a:prstGeom>
            <a:noFill/>
            <a:ln w="38100" cap="flat" cmpd="sng">
              <a:solidFill>
                <a:srgbClr val="CC0000"/>
              </a:solidFill>
              <a:prstDash val="solid"/>
              <a:round/>
              <a:headEnd type="none" w="med" len="med"/>
              <a:tailEnd type="none" w="med" len="med"/>
            </a:ln>
          </p:spPr>
        </p:cxnSp>
        <p:cxnSp>
          <p:nvCxnSpPr>
            <p:cNvPr id="7720" name="Google Shape;7720;p43"/>
            <p:cNvCxnSpPr>
              <a:endCxn id="7721" idx="3"/>
            </p:cNvCxnSpPr>
            <p:nvPr/>
          </p:nvCxnSpPr>
          <p:spPr>
            <a:xfrm rot="10800000" flipH="1">
              <a:off x="4424295" y="4701847"/>
              <a:ext cx="1074600" cy="390600"/>
            </a:xfrm>
            <a:prstGeom prst="straightConnector1">
              <a:avLst/>
            </a:prstGeom>
            <a:noFill/>
            <a:ln w="38100" cap="flat" cmpd="sng">
              <a:solidFill>
                <a:srgbClr val="CC0000"/>
              </a:solidFill>
              <a:prstDash val="solid"/>
              <a:round/>
              <a:headEnd type="none" w="med" len="med"/>
              <a:tailEnd type="none" w="med" len="med"/>
            </a:ln>
          </p:spPr>
        </p:cxnSp>
      </p:grpSp>
      <p:cxnSp>
        <p:nvCxnSpPr>
          <p:cNvPr id="7722" name="Google Shape;7722;p43"/>
          <p:cNvCxnSpPr>
            <a:stCxn id="7723" idx="2"/>
          </p:cNvCxnSpPr>
          <p:nvPr/>
        </p:nvCxnSpPr>
        <p:spPr>
          <a:xfrm rot="10800000" flipH="1">
            <a:off x="4982880" y="4309884"/>
            <a:ext cx="309000" cy="307800"/>
          </a:xfrm>
          <a:prstGeom prst="straightConnector1">
            <a:avLst/>
          </a:prstGeom>
          <a:noFill/>
          <a:ln w="38100" cap="flat" cmpd="sng">
            <a:solidFill>
              <a:srgbClr val="CC0000"/>
            </a:solidFill>
            <a:prstDash val="solid"/>
            <a:round/>
            <a:headEnd type="none" w="med" len="med"/>
            <a:tailEnd type="none" w="med" len="med"/>
          </a:ln>
        </p:spPr>
      </p:cxnSp>
      <p:cxnSp>
        <p:nvCxnSpPr>
          <p:cNvPr id="7724" name="Google Shape;7724;p43"/>
          <p:cNvCxnSpPr/>
          <p:nvPr/>
        </p:nvCxnSpPr>
        <p:spPr>
          <a:xfrm rot="10800000" flipH="1">
            <a:off x="5520180" y="3924252"/>
            <a:ext cx="929835" cy="367084"/>
          </a:xfrm>
          <a:prstGeom prst="straightConnector1">
            <a:avLst/>
          </a:prstGeom>
          <a:noFill/>
          <a:ln w="38100" cap="flat" cmpd="sng">
            <a:solidFill>
              <a:srgbClr val="CC0000"/>
            </a:solidFill>
            <a:prstDash val="solid"/>
            <a:round/>
            <a:headEnd type="none" w="med" len="med"/>
            <a:tailEnd type="none" w="med" len="med"/>
          </a:ln>
        </p:spPr>
      </p:cxnSp>
      <p:cxnSp>
        <p:nvCxnSpPr>
          <p:cNvPr id="7725" name="Google Shape;7725;p43"/>
          <p:cNvCxnSpPr>
            <a:stCxn id="7726" idx="2"/>
          </p:cNvCxnSpPr>
          <p:nvPr/>
        </p:nvCxnSpPr>
        <p:spPr>
          <a:xfrm>
            <a:off x="4815073" y="3947043"/>
            <a:ext cx="477000" cy="277500"/>
          </a:xfrm>
          <a:prstGeom prst="straightConnector1">
            <a:avLst/>
          </a:prstGeom>
          <a:noFill/>
          <a:ln w="38100" cap="flat" cmpd="sng">
            <a:solidFill>
              <a:srgbClr val="CC0000"/>
            </a:solidFill>
            <a:prstDash val="solid"/>
            <a:round/>
            <a:headEnd type="none" w="med" len="med"/>
            <a:tailEnd type="none" w="med" len="med"/>
          </a:ln>
        </p:spPr>
      </p:cxnSp>
      <p:grpSp>
        <p:nvGrpSpPr>
          <p:cNvPr id="7727" name="Google Shape;7727;p43"/>
          <p:cNvGrpSpPr/>
          <p:nvPr/>
        </p:nvGrpSpPr>
        <p:grpSpPr>
          <a:xfrm>
            <a:off x="7929475" y="3939691"/>
            <a:ext cx="541338" cy="223023"/>
            <a:chOff x="7493876" y="2774731"/>
            <a:chExt cx="1481958" cy="894622"/>
          </a:xfrm>
        </p:grpSpPr>
        <p:sp>
          <p:nvSpPr>
            <p:cNvPr id="7728" name="Google Shape;7728;p43"/>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7713" name="Google Shape;7713;p43"/>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7729" name="Google Shape;7729;p43"/>
            <p:cNvGrpSpPr/>
            <p:nvPr/>
          </p:nvGrpSpPr>
          <p:grpSpPr>
            <a:xfrm>
              <a:off x="7713663" y="2848339"/>
              <a:ext cx="1042107" cy="425543"/>
              <a:chOff x="7786941" y="2884917"/>
              <a:chExt cx="897649" cy="353919"/>
            </a:xfrm>
          </p:grpSpPr>
          <p:sp>
            <p:nvSpPr>
              <p:cNvPr id="7730" name="Google Shape;7730;p43"/>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731" name="Google Shape;7731;p43"/>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732" name="Google Shape;7732;p43"/>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733" name="Google Shape;7733;p43"/>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nvGrpSpPr>
          <p:cNvPr id="7734" name="Google Shape;7734;p43"/>
          <p:cNvGrpSpPr/>
          <p:nvPr/>
        </p:nvGrpSpPr>
        <p:grpSpPr>
          <a:xfrm>
            <a:off x="4400287" y="3826770"/>
            <a:ext cx="541338" cy="223023"/>
            <a:chOff x="7493876" y="2774731"/>
            <a:chExt cx="1481958" cy="894622"/>
          </a:xfrm>
        </p:grpSpPr>
        <p:sp>
          <p:nvSpPr>
            <p:cNvPr id="7735" name="Google Shape;7735;p43"/>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7736" name="Google Shape;7736;p43"/>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7737" name="Google Shape;7737;p43"/>
            <p:cNvGrpSpPr/>
            <p:nvPr/>
          </p:nvGrpSpPr>
          <p:grpSpPr>
            <a:xfrm>
              <a:off x="7713663" y="2848339"/>
              <a:ext cx="1042107" cy="425543"/>
              <a:chOff x="7786941" y="2884917"/>
              <a:chExt cx="897649" cy="353919"/>
            </a:xfrm>
          </p:grpSpPr>
          <p:sp>
            <p:nvSpPr>
              <p:cNvPr id="7738" name="Google Shape;7738;p43"/>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726" name="Google Shape;7726;p43"/>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739" name="Google Shape;7739;p43"/>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740" name="Google Shape;7740;p43"/>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nvGrpSpPr>
          <p:cNvPr id="7741" name="Google Shape;7741;p43"/>
          <p:cNvGrpSpPr/>
          <p:nvPr/>
        </p:nvGrpSpPr>
        <p:grpSpPr>
          <a:xfrm>
            <a:off x="4568094" y="4497411"/>
            <a:ext cx="541338" cy="223023"/>
            <a:chOff x="7493876" y="2774731"/>
            <a:chExt cx="1481958" cy="894622"/>
          </a:xfrm>
        </p:grpSpPr>
        <p:sp>
          <p:nvSpPr>
            <p:cNvPr id="7742" name="Google Shape;7742;p43"/>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7743" name="Google Shape;7743;p43"/>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7744" name="Google Shape;7744;p43"/>
            <p:cNvGrpSpPr/>
            <p:nvPr/>
          </p:nvGrpSpPr>
          <p:grpSpPr>
            <a:xfrm>
              <a:off x="7713663" y="2848339"/>
              <a:ext cx="1042107" cy="425543"/>
              <a:chOff x="7786941" y="2884917"/>
              <a:chExt cx="897649" cy="353919"/>
            </a:xfrm>
          </p:grpSpPr>
          <p:sp>
            <p:nvSpPr>
              <p:cNvPr id="7745" name="Google Shape;7745;p43"/>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723" name="Google Shape;7723;p43"/>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746" name="Google Shape;7746;p43"/>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747" name="Google Shape;7747;p43"/>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nvGrpSpPr>
          <p:cNvPr id="7748" name="Google Shape;7748;p43"/>
          <p:cNvGrpSpPr/>
          <p:nvPr/>
        </p:nvGrpSpPr>
        <p:grpSpPr>
          <a:xfrm>
            <a:off x="6429198" y="3852093"/>
            <a:ext cx="541338" cy="223023"/>
            <a:chOff x="7493876" y="2774731"/>
            <a:chExt cx="1481958" cy="894622"/>
          </a:xfrm>
        </p:grpSpPr>
        <p:sp>
          <p:nvSpPr>
            <p:cNvPr id="7749" name="Google Shape;7749;p43"/>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7717" name="Google Shape;7717;p43"/>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7750" name="Google Shape;7750;p43"/>
            <p:cNvGrpSpPr/>
            <p:nvPr/>
          </p:nvGrpSpPr>
          <p:grpSpPr>
            <a:xfrm>
              <a:off x="7713663" y="2848339"/>
              <a:ext cx="1042107" cy="425543"/>
              <a:chOff x="7786941" y="2884917"/>
              <a:chExt cx="897649" cy="353919"/>
            </a:xfrm>
          </p:grpSpPr>
          <p:sp>
            <p:nvSpPr>
              <p:cNvPr id="7751" name="Google Shape;7751;p43"/>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752" name="Google Shape;7752;p43"/>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753" name="Google Shape;7753;p43"/>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754" name="Google Shape;7754;p43"/>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nvGrpSpPr>
          <p:cNvPr id="7755" name="Google Shape;7755;p43"/>
          <p:cNvGrpSpPr/>
          <p:nvPr/>
        </p:nvGrpSpPr>
        <p:grpSpPr>
          <a:xfrm>
            <a:off x="5457737" y="3639654"/>
            <a:ext cx="541338" cy="223023"/>
            <a:chOff x="7493876" y="2774731"/>
            <a:chExt cx="1481958" cy="894622"/>
          </a:xfrm>
        </p:grpSpPr>
        <p:sp>
          <p:nvSpPr>
            <p:cNvPr id="7756" name="Google Shape;7756;p43"/>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7716" name="Google Shape;7716;p43"/>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7757" name="Google Shape;7757;p43"/>
            <p:cNvGrpSpPr/>
            <p:nvPr/>
          </p:nvGrpSpPr>
          <p:grpSpPr>
            <a:xfrm>
              <a:off x="7713663" y="2848339"/>
              <a:ext cx="1042107" cy="425543"/>
              <a:chOff x="7786941" y="2884917"/>
              <a:chExt cx="897649" cy="353919"/>
            </a:xfrm>
          </p:grpSpPr>
          <p:sp>
            <p:nvSpPr>
              <p:cNvPr id="7758" name="Google Shape;7758;p43"/>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759" name="Google Shape;7759;p43"/>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760" name="Google Shape;7760;p43"/>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761" name="Google Shape;7761;p43"/>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nvGrpSpPr>
          <p:cNvPr id="7762" name="Google Shape;7762;p43"/>
          <p:cNvGrpSpPr/>
          <p:nvPr/>
        </p:nvGrpSpPr>
        <p:grpSpPr>
          <a:xfrm>
            <a:off x="5119678" y="4119105"/>
            <a:ext cx="528442" cy="338554"/>
            <a:chOff x="5634518" y="2652249"/>
            <a:chExt cx="528092" cy="338174"/>
          </a:xfrm>
        </p:grpSpPr>
        <p:sp>
          <p:nvSpPr>
            <p:cNvPr id="7763" name="Google Shape;7763;p43"/>
            <p:cNvSpPr/>
            <p:nvPr/>
          </p:nvSpPr>
          <p:spPr>
            <a:xfrm>
              <a:off x="5634518" y="2672371"/>
              <a:ext cx="528092" cy="304800"/>
            </a:xfrm>
            <a:prstGeom prst="ellipse">
              <a:avLst/>
            </a:prstGeom>
            <a:solidFill>
              <a:srgbClr val="0000FF"/>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Arial"/>
                <a:ea typeface="Arial"/>
                <a:cs typeface="Arial"/>
                <a:sym typeface="Arial"/>
              </a:endParaRPr>
            </a:p>
          </p:txBody>
        </p:sp>
        <p:sp>
          <p:nvSpPr>
            <p:cNvPr id="7764" name="Google Shape;7764;p43"/>
            <p:cNvSpPr txBox="1"/>
            <p:nvPr/>
          </p:nvSpPr>
          <p:spPr>
            <a:xfrm>
              <a:off x="5685246" y="2652249"/>
              <a:ext cx="447262" cy="33817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1600"/>
                <a:buFont typeface="Calibri"/>
                <a:buNone/>
              </a:pPr>
              <a:r>
                <a:rPr lang="en-US" sz="1600" b="0" i="0" u="none" strike="noStrike" cap="none">
                  <a:solidFill>
                    <a:srgbClr val="FFFFFF"/>
                  </a:solidFill>
                  <a:latin typeface="Calibri"/>
                  <a:ea typeface="Calibri"/>
                  <a:cs typeface="Calibri"/>
                  <a:sym typeface="Calibri"/>
                </a:rPr>
                <a:t>IXP</a:t>
              </a:r>
              <a:endParaRPr/>
            </a:p>
          </p:txBody>
        </p:sp>
      </p:grpSp>
      <p:grpSp>
        <p:nvGrpSpPr>
          <p:cNvPr id="7765" name="Google Shape;7765;p43"/>
          <p:cNvGrpSpPr/>
          <p:nvPr/>
        </p:nvGrpSpPr>
        <p:grpSpPr>
          <a:xfrm>
            <a:off x="6244846" y="4607015"/>
            <a:ext cx="541338" cy="223023"/>
            <a:chOff x="7493876" y="2774731"/>
            <a:chExt cx="1481958" cy="894622"/>
          </a:xfrm>
        </p:grpSpPr>
        <p:sp>
          <p:nvSpPr>
            <p:cNvPr id="7766" name="Google Shape;7766;p43"/>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7721" name="Google Shape;7721;p43"/>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7767" name="Google Shape;7767;p43"/>
            <p:cNvGrpSpPr/>
            <p:nvPr/>
          </p:nvGrpSpPr>
          <p:grpSpPr>
            <a:xfrm>
              <a:off x="7713663" y="2848339"/>
              <a:ext cx="1042107" cy="425543"/>
              <a:chOff x="7786941" y="2884917"/>
              <a:chExt cx="897649" cy="353919"/>
            </a:xfrm>
          </p:grpSpPr>
          <p:sp>
            <p:nvSpPr>
              <p:cNvPr id="7768" name="Google Shape;7768;p43"/>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769" name="Google Shape;7769;p43"/>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770" name="Google Shape;7770;p43"/>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771" name="Google Shape;7771;p43"/>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nvGrpSpPr>
          <p:cNvPr id="7772" name="Google Shape;7772;p43"/>
          <p:cNvGrpSpPr/>
          <p:nvPr/>
        </p:nvGrpSpPr>
        <p:grpSpPr>
          <a:xfrm>
            <a:off x="3355534" y="3674009"/>
            <a:ext cx="541338" cy="223023"/>
            <a:chOff x="7493876" y="2774731"/>
            <a:chExt cx="1481958" cy="894622"/>
          </a:xfrm>
        </p:grpSpPr>
        <p:sp>
          <p:nvSpPr>
            <p:cNvPr id="7719" name="Google Shape;7719;p43"/>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7773" name="Google Shape;7773;p43"/>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7774" name="Google Shape;7774;p43"/>
            <p:cNvGrpSpPr/>
            <p:nvPr/>
          </p:nvGrpSpPr>
          <p:grpSpPr>
            <a:xfrm>
              <a:off x="7713663" y="2848339"/>
              <a:ext cx="1042107" cy="425543"/>
              <a:chOff x="7786941" y="2884917"/>
              <a:chExt cx="897649" cy="353919"/>
            </a:xfrm>
          </p:grpSpPr>
          <p:sp>
            <p:nvSpPr>
              <p:cNvPr id="7775" name="Google Shape;7775;p43"/>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776" name="Google Shape;7776;p43"/>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777" name="Google Shape;7777;p43"/>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778" name="Google Shape;7778;p43"/>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cxnSp>
        <p:nvCxnSpPr>
          <p:cNvPr id="7779" name="Google Shape;7779;p43"/>
          <p:cNvCxnSpPr/>
          <p:nvPr/>
        </p:nvCxnSpPr>
        <p:spPr>
          <a:xfrm>
            <a:off x="2622407" y="3016153"/>
            <a:ext cx="38100" cy="309563"/>
          </a:xfrm>
          <a:prstGeom prst="straightConnector1">
            <a:avLst/>
          </a:prstGeom>
          <a:noFill/>
          <a:ln w="9525" cap="flat" cmpd="sng">
            <a:solidFill>
              <a:schemeClr val="dk1"/>
            </a:solidFill>
            <a:prstDash val="solid"/>
            <a:round/>
            <a:headEnd type="none" w="med" len="med"/>
            <a:tailEnd type="none" w="med" len="med"/>
          </a:ln>
        </p:spPr>
      </p:cxnSp>
      <p:cxnSp>
        <p:nvCxnSpPr>
          <p:cNvPr id="7780" name="Google Shape;7780;p43"/>
          <p:cNvCxnSpPr/>
          <p:nvPr/>
        </p:nvCxnSpPr>
        <p:spPr>
          <a:xfrm>
            <a:off x="2401745" y="3297141"/>
            <a:ext cx="123825" cy="212725"/>
          </a:xfrm>
          <a:prstGeom prst="straightConnector1">
            <a:avLst/>
          </a:prstGeom>
          <a:noFill/>
          <a:ln w="9525" cap="flat" cmpd="sng">
            <a:solidFill>
              <a:schemeClr val="dk1"/>
            </a:solidFill>
            <a:prstDash val="solid"/>
            <a:round/>
            <a:headEnd type="none" w="med" len="med"/>
            <a:tailEnd type="none" w="med" len="med"/>
          </a:ln>
        </p:spPr>
      </p:cxnSp>
      <p:cxnSp>
        <p:nvCxnSpPr>
          <p:cNvPr id="7781" name="Google Shape;7781;p43"/>
          <p:cNvCxnSpPr/>
          <p:nvPr/>
        </p:nvCxnSpPr>
        <p:spPr>
          <a:xfrm rot="10800000" flipH="1">
            <a:off x="2322370" y="4394103"/>
            <a:ext cx="203200" cy="7938"/>
          </a:xfrm>
          <a:prstGeom prst="straightConnector1">
            <a:avLst/>
          </a:prstGeom>
          <a:noFill/>
          <a:ln w="9525" cap="flat" cmpd="sng">
            <a:solidFill>
              <a:schemeClr val="dk1"/>
            </a:solidFill>
            <a:prstDash val="solid"/>
            <a:round/>
            <a:headEnd type="none" w="med" len="med"/>
            <a:tailEnd type="none" w="med" len="med"/>
          </a:ln>
        </p:spPr>
      </p:cxnSp>
      <p:cxnSp>
        <p:nvCxnSpPr>
          <p:cNvPr id="7782" name="Google Shape;7782;p43"/>
          <p:cNvCxnSpPr/>
          <p:nvPr/>
        </p:nvCxnSpPr>
        <p:spPr>
          <a:xfrm rot="10800000" flipH="1">
            <a:off x="2851007" y="3849591"/>
            <a:ext cx="430213" cy="101600"/>
          </a:xfrm>
          <a:prstGeom prst="straightConnector1">
            <a:avLst/>
          </a:prstGeom>
          <a:noFill/>
          <a:ln w="9525" cap="flat" cmpd="sng">
            <a:solidFill>
              <a:schemeClr val="dk1"/>
            </a:solidFill>
            <a:prstDash val="solid"/>
            <a:round/>
            <a:headEnd type="none" w="med" len="med"/>
            <a:tailEnd type="none" w="med" len="med"/>
          </a:ln>
        </p:spPr>
      </p:cxnSp>
      <p:grpSp>
        <p:nvGrpSpPr>
          <p:cNvPr id="7783" name="Google Shape;7783;p43"/>
          <p:cNvGrpSpPr/>
          <p:nvPr/>
        </p:nvGrpSpPr>
        <p:grpSpPr>
          <a:xfrm>
            <a:off x="2219780" y="2716827"/>
            <a:ext cx="648509" cy="418221"/>
            <a:chOff x="3053396" y="4304255"/>
            <a:chExt cx="648422" cy="418253"/>
          </a:xfrm>
        </p:grpSpPr>
        <p:sp>
          <p:nvSpPr>
            <p:cNvPr id="7784" name="Google Shape;7784;p43"/>
            <p:cNvSpPr/>
            <p:nvPr/>
          </p:nvSpPr>
          <p:spPr>
            <a:xfrm>
              <a:off x="3053396" y="4304255"/>
              <a:ext cx="596988" cy="418253"/>
            </a:xfrm>
            <a:custGeom>
              <a:avLst/>
              <a:gdLst/>
              <a:ahLst/>
              <a:cxnLst/>
              <a:rect l="l" t="t" r="r" b="b"/>
              <a:pathLst>
                <a:path w="1036" h="675" extrusionOk="0">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7785" name="Google Shape;7785;p43"/>
            <p:cNvSpPr txBox="1"/>
            <p:nvPr/>
          </p:nvSpPr>
          <p:spPr>
            <a:xfrm>
              <a:off x="3118029" y="4323258"/>
              <a:ext cx="583789" cy="35308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access</a:t>
              </a:r>
              <a:endParaRPr/>
            </a:p>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net</a:t>
              </a:r>
              <a:endParaRPr/>
            </a:p>
          </p:txBody>
        </p:sp>
      </p:grpSp>
      <p:grpSp>
        <p:nvGrpSpPr>
          <p:cNvPr id="7786" name="Google Shape;7786;p43"/>
          <p:cNvGrpSpPr/>
          <p:nvPr/>
        </p:nvGrpSpPr>
        <p:grpSpPr>
          <a:xfrm>
            <a:off x="1838728" y="3110496"/>
            <a:ext cx="648509" cy="418221"/>
            <a:chOff x="3053396" y="4304255"/>
            <a:chExt cx="648422" cy="418253"/>
          </a:xfrm>
        </p:grpSpPr>
        <p:sp>
          <p:nvSpPr>
            <p:cNvPr id="7787" name="Google Shape;7787;p43"/>
            <p:cNvSpPr/>
            <p:nvPr/>
          </p:nvSpPr>
          <p:spPr>
            <a:xfrm>
              <a:off x="3053396" y="4304255"/>
              <a:ext cx="596988" cy="418253"/>
            </a:xfrm>
            <a:custGeom>
              <a:avLst/>
              <a:gdLst/>
              <a:ahLst/>
              <a:cxnLst/>
              <a:rect l="l" t="t" r="r" b="b"/>
              <a:pathLst>
                <a:path w="1036" h="675" extrusionOk="0">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7788" name="Google Shape;7788;p43"/>
            <p:cNvSpPr txBox="1"/>
            <p:nvPr/>
          </p:nvSpPr>
          <p:spPr>
            <a:xfrm>
              <a:off x="3118029" y="4323258"/>
              <a:ext cx="583789" cy="35308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access</a:t>
              </a:r>
              <a:endParaRPr/>
            </a:p>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net</a:t>
              </a:r>
              <a:endParaRPr/>
            </a:p>
          </p:txBody>
        </p:sp>
      </p:grpSp>
      <p:cxnSp>
        <p:nvCxnSpPr>
          <p:cNvPr id="7789" name="Google Shape;7789;p43"/>
          <p:cNvCxnSpPr/>
          <p:nvPr/>
        </p:nvCxnSpPr>
        <p:spPr>
          <a:xfrm>
            <a:off x="2801850" y="4156772"/>
            <a:ext cx="560912" cy="298733"/>
          </a:xfrm>
          <a:prstGeom prst="straightConnector1">
            <a:avLst/>
          </a:prstGeom>
          <a:noFill/>
          <a:ln w="9525" cap="flat" cmpd="sng">
            <a:solidFill>
              <a:schemeClr val="dk1"/>
            </a:solidFill>
            <a:prstDash val="solid"/>
            <a:round/>
            <a:headEnd type="none" w="med" len="med"/>
            <a:tailEnd type="none" w="med" len="med"/>
          </a:ln>
        </p:spPr>
      </p:cxnSp>
      <p:grpSp>
        <p:nvGrpSpPr>
          <p:cNvPr id="7790" name="Google Shape;7790;p43"/>
          <p:cNvGrpSpPr/>
          <p:nvPr/>
        </p:nvGrpSpPr>
        <p:grpSpPr>
          <a:xfrm>
            <a:off x="3292387" y="4376707"/>
            <a:ext cx="541338" cy="223023"/>
            <a:chOff x="7493876" y="2774731"/>
            <a:chExt cx="1481958" cy="894622"/>
          </a:xfrm>
        </p:grpSpPr>
        <p:sp>
          <p:nvSpPr>
            <p:cNvPr id="7791" name="Google Shape;7791;p43"/>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7792" name="Google Shape;7792;p43"/>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7793" name="Google Shape;7793;p43"/>
            <p:cNvGrpSpPr/>
            <p:nvPr/>
          </p:nvGrpSpPr>
          <p:grpSpPr>
            <a:xfrm>
              <a:off x="7713663" y="2848339"/>
              <a:ext cx="1042107" cy="425543"/>
              <a:chOff x="7786941" y="2884917"/>
              <a:chExt cx="897649" cy="353919"/>
            </a:xfrm>
          </p:grpSpPr>
          <p:sp>
            <p:nvSpPr>
              <p:cNvPr id="7794" name="Google Shape;7794;p43"/>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795" name="Google Shape;7795;p43"/>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796" name="Google Shape;7796;p43"/>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797" name="Google Shape;7797;p43"/>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cxnSp>
        <p:nvCxnSpPr>
          <p:cNvPr id="7798" name="Google Shape;7798;p43"/>
          <p:cNvCxnSpPr/>
          <p:nvPr/>
        </p:nvCxnSpPr>
        <p:spPr>
          <a:xfrm rot="10800000">
            <a:off x="5179131" y="5171184"/>
            <a:ext cx="371475" cy="973138"/>
          </a:xfrm>
          <a:prstGeom prst="straightConnector1">
            <a:avLst/>
          </a:prstGeom>
          <a:noFill/>
          <a:ln w="9525" cap="flat" cmpd="sng">
            <a:solidFill>
              <a:schemeClr val="dk1"/>
            </a:solidFill>
            <a:prstDash val="solid"/>
            <a:round/>
            <a:headEnd type="none" w="med" len="med"/>
            <a:tailEnd type="none" w="med" len="med"/>
          </a:ln>
        </p:spPr>
      </p:cxnSp>
      <p:grpSp>
        <p:nvGrpSpPr>
          <p:cNvPr id="7799" name="Google Shape;7799;p43"/>
          <p:cNvGrpSpPr/>
          <p:nvPr/>
        </p:nvGrpSpPr>
        <p:grpSpPr>
          <a:xfrm>
            <a:off x="4461581" y="5447247"/>
            <a:ext cx="2216150" cy="533562"/>
            <a:chOff x="4461581" y="5447247"/>
            <a:chExt cx="2216150" cy="533562"/>
          </a:xfrm>
        </p:grpSpPr>
        <p:cxnSp>
          <p:nvCxnSpPr>
            <p:cNvPr id="7800" name="Google Shape;7800;p43"/>
            <p:cNvCxnSpPr/>
            <p:nvPr/>
          </p:nvCxnSpPr>
          <p:spPr>
            <a:xfrm rot="10800000">
              <a:off x="6157031" y="5810947"/>
              <a:ext cx="520700" cy="169862"/>
            </a:xfrm>
            <a:prstGeom prst="straightConnector1">
              <a:avLst/>
            </a:prstGeom>
            <a:noFill/>
            <a:ln w="9525" cap="flat" cmpd="sng">
              <a:solidFill>
                <a:schemeClr val="dk1"/>
              </a:solidFill>
              <a:prstDash val="solid"/>
              <a:round/>
              <a:headEnd type="none" w="med" len="med"/>
              <a:tailEnd type="none" w="med" len="med"/>
            </a:ln>
          </p:spPr>
        </p:cxnSp>
        <p:sp>
          <p:nvSpPr>
            <p:cNvPr id="7801" name="Google Shape;7801;p43"/>
            <p:cNvSpPr/>
            <p:nvPr/>
          </p:nvSpPr>
          <p:spPr>
            <a:xfrm rot="10800000">
              <a:off x="4545099" y="5447247"/>
              <a:ext cx="1807203" cy="495366"/>
            </a:xfrm>
            <a:prstGeom prst="ellipse">
              <a:avLst/>
            </a:prstGeom>
            <a:solidFill>
              <a:srgbClr val="CCCC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Arial"/>
                <a:buNone/>
              </a:pPr>
              <a:endParaRPr sz="2400" b="0" i="0" u="none" strike="noStrike" cap="none">
                <a:solidFill>
                  <a:srgbClr val="595959"/>
                </a:solidFill>
                <a:latin typeface="Arial"/>
                <a:ea typeface="Arial"/>
                <a:cs typeface="Arial"/>
                <a:sym typeface="Arial"/>
              </a:endParaRPr>
            </a:p>
          </p:txBody>
        </p:sp>
        <p:cxnSp>
          <p:nvCxnSpPr>
            <p:cNvPr id="7802" name="Google Shape;7802;p43"/>
            <p:cNvCxnSpPr/>
            <p:nvPr/>
          </p:nvCxnSpPr>
          <p:spPr>
            <a:xfrm rot="10800000" flipH="1">
              <a:off x="4461581" y="5815709"/>
              <a:ext cx="306387" cy="165100"/>
            </a:xfrm>
            <a:prstGeom prst="straightConnector1">
              <a:avLst/>
            </a:prstGeom>
            <a:noFill/>
            <a:ln w="9525" cap="flat" cmpd="sng">
              <a:solidFill>
                <a:schemeClr val="dk1"/>
              </a:solidFill>
              <a:prstDash val="solid"/>
              <a:round/>
              <a:headEnd type="none" w="med" len="med"/>
              <a:tailEnd type="none" w="med" len="med"/>
            </a:ln>
          </p:spPr>
        </p:cxnSp>
        <p:sp>
          <p:nvSpPr>
            <p:cNvPr id="7803" name="Google Shape;7803;p43"/>
            <p:cNvSpPr txBox="1"/>
            <p:nvPr/>
          </p:nvSpPr>
          <p:spPr>
            <a:xfrm>
              <a:off x="4662400" y="5488195"/>
              <a:ext cx="1582484"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1" u="none" strike="noStrike" cap="none">
                  <a:solidFill>
                    <a:srgbClr val="000000"/>
                  </a:solidFill>
                  <a:latin typeface="Arial"/>
                  <a:ea typeface="Arial"/>
                  <a:cs typeface="Arial"/>
                  <a:sym typeface="Arial"/>
                </a:rPr>
                <a:t>regional ISP</a:t>
              </a:r>
              <a:endParaRPr/>
            </a:p>
          </p:txBody>
        </p:sp>
      </p:grpSp>
      <p:grpSp>
        <p:nvGrpSpPr>
          <p:cNvPr id="7804" name="Google Shape;7804;p43"/>
          <p:cNvGrpSpPr/>
          <p:nvPr/>
        </p:nvGrpSpPr>
        <p:grpSpPr>
          <a:xfrm>
            <a:off x="4201247" y="5904281"/>
            <a:ext cx="648509" cy="418221"/>
            <a:chOff x="3053396" y="4304255"/>
            <a:chExt cx="648422" cy="418253"/>
          </a:xfrm>
        </p:grpSpPr>
        <p:sp>
          <p:nvSpPr>
            <p:cNvPr id="7805" name="Google Shape;7805;p43"/>
            <p:cNvSpPr/>
            <p:nvPr/>
          </p:nvSpPr>
          <p:spPr>
            <a:xfrm>
              <a:off x="3053396" y="4304255"/>
              <a:ext cx="596988" cy="418253"/>
            </a:xfrm>
            <a:custGeom>
              <a:avLst/>
              <a:gdLst/>
              <a:ahLst/>
              <a:cxnLst/>
              <a:rect l="l" t="t" r="r" b="b"/>
              <a:pathLst>
                <a:path w="1036" h="675" extrusionOk="0">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7806" name="Google Shape;7806;p43"/>
            <p:cNvSpPr txBox="1"/>
            <p:nvPr/>
          </p:nvSpPr>
          <p:spPr>
            <a:xfrm>
              <a:off x="3118029" y="4323258"/>
              <a:ext cx="583789" cy="35308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access</a:t>
              </a:r>
              <a:endParaRPr/>
            </a:p>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net</a:t>
              </a:r>
              <a:endParaRPr/>
            </a:p>
          </p:txBody>
        </p:sp>
      </p:grpSp>
      <p:grpSp>
        <p:nvGrpSpPr>
          <p:cNvPr id="7807" name="Google Shape;7807;p43"/>
          <p:cNvGrpSpPr/>
          <p:nvPr/>
        </p:nvGrpSpPr>
        <p:grpSpPr>
          <a:xfrm>
            <a:off x="5420611" y="6056669"/>
            <a:ext cx="648509" cy="418221"/>
            <a:chOff x="3053396" y="4304255"/>
            <a:chExt cx="648422" cy="418253"/>
          </a:xfrm>
        </p:grpSpPr>
        <p:sp>
          <p:nvSpPr>
            <p:cNvPr id="7808" name="Google Shape;7808;p43"/>
            <p:cNvSpPr/>
            <p:nvPr/>
          </p:nvSpPr>
          <p:spPr>
            <a:xfrm>
              <a:off x="3053396" y="4304255"/>
              <a:ext cx="596988" cy="418253"/>
            </a:xfrm>
            <a:custGeom>
              <a:avLst/>
              <a:gdLst/>
              <a:ahLst/>
              <a:cxnLst/>
              <a:rect l="l" t="t" r="r" b="b"/>
              <a:pathLst>
                <a:path w="1036" h="675" extrusionOk="0">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7809" name="Google Shape;7809;p43"/>
            <p:cNvSpPr txBox="1"/>
            <p:nvPr/>
          </p:nvSpPr>
          <p:spPr>
            <a:xfrm>
              <a:off x="3118029" y="4323258"/>
              <a:ext cx="583789" cy="35308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access</a:t>
              </a:r>
              <a:endParaRPr/>
            </a:p>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net</a:t>
              </a:r>
              <a:endParaRPr/>
            </a:p>
          </p:txBody>
        </p:sp>
      </p:grpSp>
      <p:grpSp>
        <p:nvGrpSpPr>
          <p:cNvPr id="7810" name="Google Shape;7810;p43"/>
          <p:cNvGrpSpPr/>
          <p:nvPr/>
        </p:nvGrpSpPr>
        <p:grpSpPr>
          <a:xfrm>
            <a:off x="6335134" y="5916980"/>
            <a:ext cx="648509" cy="418221"/>
            <a:chOff x="3053396" y="4304255"/>
            <a:chExt cx="648422" cy="418253"/>
          </a:xfrm>
        </p:grpSpPr>
        <p:sp>
          <p:nvSpPr>
            <p:cNvPr id="7811" name="Google Shape;7811;p43"/>
            <p:cNvSpPr/>
            <p:nvPr/>
          </p:nvSpPr>
          <p:spPr>
            <a:xfrm>
              <a:off x="3053396" y="4304255"/>
              <a:ext cx="596988" cy="418253"/>
            </a:xfrm>
            <a:custGeom>
              <a:avLst/>
              <a:gdLst/>
              <a:ahLst/>
              <a:cxnLst/>
              <a:rect l="l" t="t" r="r" b="b"/>
              <a:pathLst>
                <a:path w="1036" h="675" extrusionOk="0">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7812" name="Google Shape;7812;p43"/>
            <p:cNvSpPr txBox="1"/>
            <p:nvPr/>
          </p:nvSpPr>
          <p:spPr>
            <a:xfrm>
              <a:off x="3118029" y="4323258"/>
              <a:ext cx="583789" cy="35308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access</a:t>
              </a:r>
              <a:endParaRPr/>
            </a:p>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net</a:t>
              </a:r>
              <a:endParaRPr/>
            </a:p>
          </p:txBody>
        </p:sp>
      </p:grpSp>
      <p:grpSp>
        <p:nvGrpSpPr>
          <p:cNvPr id="7813" name="Google Shape;7813;p43"/>
          <p:cNvGrpSpPr/>
          <p:nvPr/>
        </p:nvGrpSpPr>
        <p:grpSpPr>
          <a:xfrm>
            <a:off x="4812419" y="5011641"/>
            <a:ext cx="541338" cy="223023"/>
            <a:chOff x="7493876" y="2774731"/>
            <a:chExt cx="1481958" cy="894622"/>
          </a:xfrm>
        </p:grpSpPr>
        <p:sp>
          <p:nvSpPr>
            <p:cNvPr id="7814" name="Google Shape;7814;p43"/>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7815" name="Google Shape;7815;p43"/>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7816" name="Google Shape;7816;p43"/>
            <p:cNvGrpSpPr/>
            <p:nvPr/>
          </p:nvGrpSpPr>
          <p:grpSpPr>
            <a:xfrm>
              <a:off x="7713663" y="2848339"/>
              <a:ext cx="1042107" cy="425543"/>
              <a:chOff x="7786941" y="2884917"/>
              <a:chExt cx="897649" cy="353919"/>
            </a:xfrm>
          </p:grpSpPr>
          <p:sp>
            <p:nvSpPr>
              <p:cNvPr id="7817" name="Google Shape;7817;p43"/>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818" name="Google Shape;7818;p43"/>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819" name="Google Shape;7819;p43"/>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820" name="Google Shape;7820;p43"/>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sp>
        <p:nvSpPr>
          <p:cNvPr id="7821" name="Google Shape;7821;p43"/>
          <p:cNvSpPr/>
          <p:nvPr/>
        </p:nvSpPr>
        <p:spPr>
          <a:xfrm rot="5400000">
            <a:off x="2030588" y="3754605"/>
            <a:ext cx="1252537" cy="381000"/>
          </a:xfrm>
          <a:prstGeom prst="ellipse">
            <a:avLst/>
          </a:prstGeom>
          <a:solidFill>
            <a:srgbClr val="CCCC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Arial"/>
              <a:buNone/>
            </a:pPr>
            <a:endParaRPr sz="2400" b="0" i="0" u="none" strike="noStrike" cap="none">
              <a:solidFill>
                <a:srgbClr val="595959"/>
              </a:solidFill>
              <a:latin typeface="Arial"/>
              <a:ea typeface="Arial"/>
              <a:cs typeface="Arial"/>
              <a:sym typeface="Arial"/>
            </a:endParaRPr>
          </a:p>
        </p:txBody>
      </p:sp>
      <p:sp>
        <p:nvSpPr>
          <p:cNvPr id="7822" name="Google Shape;7822;p43"/>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Introduction: 1-</a:t>
            </a:r>
            <a:fld id="{00000000-1234-1234-1234-123412341234}" type="slidenum">
              <a:rPr lang="en-US"/>
              <a:t>44</a:t>
            </a:fld>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7827"/>
        <p:cNvGrpSpPr/>
        <p:nvPr/>
      </p:nvGrpSpPr>
      <p:grpSpPr>
        <a:xfrm>
          <a:off x="0" y="0"/>
          <a:ext cx="0" cy="0"/>
          <a:chOff x="0" y="0"/>
          <a:chExt cx="0" cy="0"/>
        </a:xfrm>
      </p:grpSpPr>
      <p:sp>
        <p:nvSpPr>
          <p:cNvPr id="7828" name="Google Shape;7828;p44"/>
          <p:cNvSpPr/>
          <p:nvPr/>
        </p:nvSpPr>
        <p:spPr>
          <a:xfrm rot="5400000">
            <a:off x="2030588" y="3754605"/>
            <a:ext cx="1252537" cy="381000"/>
          </a:xfrm>
          <a:prstGeom prst="ellipse">
            <a:avLst/>
          </a:prstGeom>
          <a:solidFill>
            <a:srgbClr val="CCCC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Arial"/>
              <a:buNone/>
            </a:pPr>
            <a:endParaRPr sz="2400" b="0" i="0" u="none" strike="noStrike" cap="none">
              <a:solidFill>
                <a:srgbClr val="595959"/>
              </a:solidFill>
              <a:latin typeface="Arial"/>
              <a:ea typeface="Arial"/>
              <a:cs typeface="Arial"/>
              <a:sym typeface="Arial"/>
            </a:endParaRPr>
          </a:p>
        </p:txBody>
      </p:sp>
      <p:sp>
        <p:nvSpPr>
          <p:cNvPr id="7829" name="Google Shape;7829;p44"/>
          <p:cNvSpPr/>
          <p:nvPr/>
        </p:nvSpPr>
        <p:spPr>
          <a:xfrm>
            <a:off x="2884400" y="2782791"/>
            <a:ext cx="3475038" cy="1381125"/>
          </a:xfrm>
          <a:prstGeom prst="ellipse">
            <a:avLst/>
          </a:prstGeom>
          <a:solidFill>
            <a:srgbClr val="3C6CD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Arial"/>
              <a:ea typeface="Arial"/>
              <a:cs typeface="Arial"/>
              <a:sym typeface="Arial"/>
            </a:endParaRPr>
          </a:p>
        </p:txBody>
      </p:sp>
      <p:cxnSp>
        <p:nvCxnSpPr>
          <p:cNvPr id="7830" name="Google Shape;7830;p44"/>
          <p:cNvCxnSpPr/>
          <p:nvPr/>
        </p:nvCxnSpPr>
        <p:spPr>
          <a:xfrm>
            <a:off x="4108363" y="3025678"/>
            <a:ext cx="1146175" cy="73025"/>
          </a:xfrm>
          <a:prstGeom prst="straightConnector1">
            <a:avLst/>
          </a:prstGeom>
          <a:noFill/>
          <a:ln w="15875" cap="flat" cmpd="sng">
            <a:solidFill>
              <a:srgbClr val="000000"/>
            </a:solidFill>
            <a:prstDash val="solid"/>
            <a:round/>
            <a:headEnd type="none" w="med" len="med"/>
            <a:tailEnd type="none" w="med" len="med"/>
          </a:ln>
        </p:spPr>
      </p:cxnSp>
      <p:cxnSp>
        <p:nvCxnSpPr>
          <p:cNvPr id="7831" name="Google Shape;7831;p44"/>
          <p:cNvCxnSpPr/>
          <p:nvPr/>
        </p:nvCxnSpPr>
        <p:spPr>
          <a:xfrm>
            <a:off x="4702088" y="3325716"/>
            <a:ext cx="130175" cy="84137"/>
          </a:xfrm>
          <a:prstGeom prst="straightConnector1">
            <a:avLst/>
          </a:prstGeom>
          <a:noFill/>
          <a:ln w="15875" cap="flat" cmpd="sng">
            <a:solidFill>
              <a:srgbClr val="000000"/>
            </a:solidFill>
            <a:prstDash val="solid"/>
            <a:round/>
            <a:headEnd type="none" w="med" len="med"/>
            <a:tailEnd type="none" w="med" len="med"/>
          </a:ln>
        </p:spPr>
      </p:cxnSp>
      <p:cxnSp>
        <p:nvCxnSpPr>
          <p:cNvPr id="7832" name="Google Shape;7832;p44"/>
          <p:cNvCxnSpPr/>
          <p:nvPr/>
        </p:nvCxnSpPr>
        <p:spPr>
          <a:xfrm rot="10800000" flipH="1">
            <a:off x="4486188" y="3530503"/>
            <a:ext cx="263525" cy="46038"/>
          </a:xfrm>
          <a:prstGeom prst="straightConnector1">
            <a:avLst/>
          </a:prstGeom>
          <a:noFill/>
          <a:ln w="15875" cap="flat" cmpd="sng">
            <a:solidFill>
              <a:srgbClr val="000000"/>
            </a:solidFill>
            <a:prstDash val="solid"/>
            <a:round/>
            <a:headEnd type="none" w="med" len="med"/>
            <a:tailEnd type="none" w="med" len="med"/>
          </a:ln>
        </p:spPr>
      </p:cxnSp>
      <p:cxnSp>
        <p:nvCxnSpPr>
          <p:cNvPr id="7833" name="Google Shape;7833;p44"/>
          <p:cNvCxnSpPr/>
          <p:nvPr/>
        </p:nvCxnSpPr>
        <p:spPr>
          <a:xfrm rot="10800000" flipH="1">
            <a:off x="4165513" y="3354291"/>
            <a:ext cx="209550" cy="109537"/>
          </a:xfrm>
          <a:prstGeom prst="straightConnector1">
            <a:avLst/>
          </a:prstGeom>
          <a:noFill/>
          <a:ln w="15875" cap="flat" cmpd="sng">
            <a:solidFill>
              <a:srgbClr val="000000"/>
            </a:solidFill>
            <a:prstDash val="solid"/>
            <a:round/>
            <a:headEnd type="none" w="med" len="med"/>
            <a:tailEnd type="none" w="med" len="med"/>
          </a:ln>
        </p:spPr>
      </p:cxnSp>
      <p:cxnSp>
        <p:nvCxnSpPr>
          <p:cNvPr id="7834" name="Google Shape;7834;p44"/>
          <p:cNvCxnSpPr/>
          <p:nvPr/>
        </p:nvCxnSpPr>
        <p:spPr>
          <a:xfrm rot="10800000" flipH="1">
            <a:off x="3827375" y="3654328"/>
            <a:ext cx="222250" cy="98425"/>
          </a:xfrm>
          <a:prstGeom prst="straightConnector1">
            <a:avLst/>
          </a:prstGeom>
          <a:noFill/>
          <a:ln w="15875" cap="flat" cmpd="sng">
            <a:solidFill>
              <a:srgbClr val="000000"/>
            </a:solidFill>
            <a:prstDash val="solid"/>
            <a:round/>
            <a:headEnd type="none" w="med" len="med"/>
            <a:tailEnd type="none" w="med" len="med"/>
          </a:ln>
        </p:spPr>
      </p:cxnSp>
      <p:cxnSp>
        <p:nvCxnSpPr>
          <p:cNvPr id="7835" name="Google Shape;7835;p44"/>
          <p:cNvCxnSpPr/>
          <p:nvPr/>
        </p:nvCxnSpPr>
        <p:spPr>
          <a:xfrm rot="10800000" flipH="1">
            <a:off x="4719550" y="3579716"/>
            <a:ext cx="273050" cy="254000"/>
          </a:xfrm>
          <a:prstGeom prst="straightConnector1">
            <a:avLst/>
          </a:prstGeom>
          <a:noFill/>
          <a:ln w="15875" cap="flat" cmpd="sng">
            <a:solidFill>
              <a:srgbClr val="000000"/>
            </a:solidFill>
            <a:prstDash val="solid"/>
            <a:round/>
            <a:headEnd type="none" w="med" len="med"/>
            <a:tailEnd type="none" w="med" len="med"/>
          </a:ln>
        </p:spPr>
      </p:cxnSp>
      <p:cxnSp>
        <p:nvCxnSpPr>
          <p:cNvPr id="7836" name="Google Shape;7836;p44"/>
          <p:cNvCxnSpPr/>
          <p:nvPr/>
        </p:nvCxnSpPr>
        <p:spPr>
          <a:xfrm rot="10800000">
            <a:off x="5251363" y="3565428"/>
            <a:ext cx="387350" cy="125413"/>
          </a:xfrm>
          <a:prstGeom prst="straightConnector1">
            <a:avLst/>
          </a:prstGeom>
          <a:noFill/>
          <a:ln w="15875" cap="flat" cmpd="sng">
            <a:solidFill>
              <a:srgbClr val="000000"/>
            </a:solidFill>
            <a:prstDash val="solid"/>
            <a:round/>
            <a:headEnd type="none" w="med" len="med"/>
            <a:tailEnd type="none" w="med" len="med"/>
          </a:ln>
        </p:spPr>
      </p:cxnSp>
      <p:cxnSp>
        <p:nvCxnSpPr>
          <p:cNvPr id="7837" name="Google Shape;7837;p44"/>
          <p:cNvCxnSpPr/>
          <p:nvPr/>
        </p:nvCxnSpPr>
        <p:spPr>
          <a:xfrm rot="10800000" flipH="1">
            <a:off x="5237075" y="3216178"/>
            <a:ext cx="307975" cy="198438"/>
          </a:xfrm>
          <a:prstGeom prst="straightConnector1">
            <a:avLst/>
          </a:prstGeom>
          <a:noFill/>
          <a:ln w="15875" cap="flat" cmpd="sng">
            <a:solidFill>
              <a:srgbClr val="000000"/>
            </a:solidFill>
            <a:prstDash val="solid"/>
            <a:round/>
            <a:headEnd type="none" w="med" len="med"/>
            <a:tailEnd type="none" w="med" len="med"/>
          </a:ln>
        </p:spPr>
      </p:cxnSp>
      <p:cxnSp>
        <p:nvCxnSpPr>
          <p:cNvPr id="7838" name="Google Shape;7838;p44"/>
          <p:cNvCxnSpPr/>
          <p:nvPr/>
        </p:nvCxnSpPr>
        <p:spPr>
          <a:xfrm rot="10800000">
            <a:off x="4109950" y="3086003"/>
            <a:ext cx="246063" cy="87313"/>
          </a:xfrm>
          <a:prstGeom prst="straightConnector1">
            <a:avLst/>
          </a:prstGeom>
          <a:noFill/>
          <a:ln w="15875" cap="flat" cmpd="sng">
            <a:solidFill>
              <a:srgbClr val="000000"/>
            </a:solidFill>
            <a:prstDash val="solid"/>
            <a:round/>
            <a:headEnd type="none" w="med" len="med"/>
            <a:tailEnd type="none" w="med" len="med"/>
          </a:ln>
        </p:spPr>
      </p:cxnSp>
      <p:sp>
        <p:nvSpPr>
          <p:cNvPr id="7839" name="Google Shape;7839;p44"/>
          <p:cNvSpPr txBox="1"/>
          <p:nvPr/>
        </p:nvSpPr>
        <p:spPr>
          <a:xfrm>
            <a:off x="3044738" y="3127278"/>
            <a:ext cx="806631"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2400"/>
              <a:buFont typeface="Calibri"/>
              <a:buNone/>
            </a:pPr>
            <a:r>
              <a:rPr lang="en-US" sz="2400" b="0" i="1" u="none" strike="noStrike" cap="none">
                <a:solidFill>
                  <a:srgbClr val="FFFFFF"/>
                </a:solidFill>
                <a:latin typeface="Calibri"/>
                <a:ea typeface="Calibri"/>
                <a:cs typeface="Calibri"/>
                <a:sym typeface="Calibri"/>
              </a:rPr>
              <a:t>ISP A</a:t>
            </a:r>
            <a:endParaRPr/>
          </a:p>
        </p:txBody>
      </p:sp>
      <p:grpSp>
        <p:nvGrpSpPr>
          <p:cNvPr id="7840" name="Google Shape;7840;p44"/>
          <p:cNvGrpSpPr/>
          <p:nvPr/>
        </p:nvGrpSpPr>
        <p:grpSpPr>
          <a:xfrm>
            <a:off x="4779875" y="3395180"/>
            <a:ext cx="541338" cy="223023"/>
            <a:chOff x="7493876" y="2774731"/>
            <a:chExt cx="1481958" cy="894622"/>
          </a:xfrm>
        </p:grpSpPr>
        <p:sp>
          <p:nvSpPr>
            <p:cNvPr id="7841" name="Google Shape;7841;p44"/>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7842" name="Google Shape;7842;p44"/>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7843" name="Google Shape;7843;p44"/>
            <p:cNvGrpSpPr/>
            <p:nvPr/>
          </p:nvGrpSpPr>
          <p:grpSpPr>
            <a:xfrm>
              <a:off x="7713663" y="2848339"/>
              <a:ext cx="1042107" cy="425543"/>
              <a:chOff x="7786941" y="2884917"/>
              <a:chExt cx="897649" cy="353919"/>
            </a:xfrm>
          </p:grpSpPr>
          <p:sp>
            <p:nvSpPr>
              <p:cNvPr id="7844" name="Google Shape;7844;p44"/>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845" name="Google Shape;7845;p44"/>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846" name="Google Shape;7846;p44"/>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847" name="Google Shape;7847;p44"/>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nvGrpSpPr>
          <p:cNvPr id="7848" name="Google Shape;7848;p44"/>
          <p:cNvGrpSpPr/>
          <p:nvPr/>
        </p:nvGrpSpPr>
        <p:grpSpPr>
          <a:xfrm>
            <a:off x="4228292" y="3150704"/>
            <a:ext cx="541338" cy="223023"/>
            <a:chOff x="7493876" y="2774731"/>
            <a:chExt cx="1481958" cy="894622"/>
          </a:xfrm>
        </p:grpSpPr>
        <p:sp>
          <p:nvSpPr>
            <p:cNvPr id="7849" name="Google Shape;7849;p44"/>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7850" name="Google Shape;7850;p44"/>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7851" name="Google Shape;7851;p44"/>
            <p:cNvGrpSpPr/>
            <p:nvPr/>
          </p:nvGrpSpPr>
          <p:grpSpPr>
            <a:xfrm>
              <a:off x="7713663" y="2848339"/>
              <a:ext cx="1042107" cy="425543"/>
              <a:chOff x="7786941" y="2884917"/>
              <a:chExt cx="897649" cy="353919"/>
            </a:xfrm>
          </p:grpSpPr>
          <p:sp>
            <p:nvSpPr>
              <p:cNvPr id="7852" name="Google Shape;7852;p44"/>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853" name="Google Shape;7853;p44"/>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854" name="Google Shape;7854;p44"/>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855" name="Google Shape;7855;p44"/>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nvGrpSpPr>
          <p:cNvPr id="7856" name="Google Shape;7856;p44"/>
          <p:cNvGrpSpPr/>
          <p:nvPr/>
        </p:nvGrpSpPr>
        <p:grpSpPr>
          <a:xfrm>
            <a:off x="3972632" y="3451642"/>
            <a:ext cx="541338" cy="223023"/>
            <a:chOff x="7493876" y="2774731"/>
            <a:chExt cx="1481958" cy="894622"/>
          </a:xfrm>
        </p:grpSpPr>
        <p:sp>
          <p:nvSpPr>
            <p:cNvPr id="7857" name="Google Shape;7857;p44"/>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7858" name="Google Shape;7858;p44"/>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7859" name="Google Shape;7859;p44"/>
            <p:cNvGrpSpPr/>
            <p:nvPr/>
          </p:nvGrpSpPr>
          <p:grpSpPr>
            <a:xfrm>
              <a:off x="7713663" y="2848339"/>
              <a:ext cx="1042107" cy="425543"/>
              <a:chOff x="7786941" y="2884917"/>
              <a:chExt cx="897649" cy="353919"/>
            </a:xfrm>
          </p:grpSpPr>
          <p:sp>
            <p:nvSpPr>
              <p:cNvPr id="7860" name="Google Shape;7860;p44"/>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861" name="Google Shape;7861;p44"/>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862" name="Google Shape;7862;p44"/>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863" name="Google Shape;7863;p44"/>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sp>
        <p:nvSpPr>
          <p:cNvPr id="7864" name="Google Shape;7864;p44"/>
          <p:cNvSpPr/>
          <p:nvPr/>
        </p:nvSpPr>
        <p:spPr>
          <a:xfrm>
            <a:off x="2671675" y="4260753"/>
            <a:ext cx="2941638" cy="1323975"/>
          </a:xfrm>
          <a:prstGeom prst="ellipse">
            <a:avLst/>
          </a:prstGeom>
          <a:solidFill>
            <a:srgbClr val="3C6CD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Arial"/>
              <a:ea typeface="Arial"/>
              <a:cs typeface="Arial"/>
              <a:sym typeface="Arial"/>
            </a:endParaRPr>
          </a:p>
        </p:txBody>
      </p:sp>
      <p:cxnSp>
        <p:nvCxnSpPr>
          <p:cNvPr id="7865" name="Google Shape;7865;p44"/>
          <p:cNvCxnSpPr/>
          <p:nvPr/>
        </p:nvCxnSpPr>
        <p:spPr>
          <a:xfrm>
            <a:off x="3706725" y="4494116"/>
            <a:ext cx="969963" cy="68262"/>
          </a:xfrm>
          <a:prstGeom prst="straightConnector1">
            <a:avLst/>
          </a:prstGeom>
          <a:noFill/>
          <a:ln w="15875" cap="flat" cmpd="sng">
            <a:solidFill>
              <a:srgbClr val="000000"/>
            </a:solidFill>
            <a:prstDash val="solid"/>
            <a:round/>
            <a:headEnd type="none" w="med" len="med"/>
            <a:tailEnd type="none" w="med" len="med"/>
          </a:ln>
        </p:spPr>
      </p:cxnSp>
      <p:cxnSp>
        <p:nvCxnSpPr>
          <p:cNvPr id="7866" name="Google Shape;7866;p44"/>
          <p:cNvCxnSpPr/>
          <p:nvPr/>
        </p:nvCxnSpPr>
        <p:spPr>
          <a:xfrm>
            <a:off x="4209963" y="4781453"/>
            <a:ext cx="109537" cy="79375"/>
          </a:xfrm>
          <a:prstGeom prst="straightConnector1">
            <a:avLst/>
          </a:prstGeom>
          <a:noFill/>
          <a:ln w="15875" cap="flat" cmpd="sng">
            <a:solidFill>
              <a:srgbClr val="000000"/>
            </a:solidFill>
            <a:prstDash val="solid"/>
            <a:round/>
            <a:headEnd type="none" w="med" len="med"/>
            <a:tailEnd type="none" w="med" len="med"/>
          </a:ln>
        </p:spPr>
      </p:cxnSp>
      <p:cxnSp>
        <p:nvCxnSpPr>
          <p:cNvPr id="7867" name="Google Shape;7867;p44"/>
          <p:cNvCxnSpPr/>
          <p:nvPr/>
        </p:nvCxnSpPr>
        <p:spPr>
          <a:xfrm rot="10800000" flipH="1">
            <a:off x="4027400" y="4976716"/>
            <a:ext cx="222250" cy="44450"/>
          </a:xfrm>
          <a:prstGeom prst="straightConnector1">
            <a:avLst/>
          </a:prstGeom>
          <a:noFill/>
          <a:ln w="15875" cap="flat" cmpd="sng">
            <a:solidFill>
              <a:srgbClr val="000000"/>
            </a:solidFill>
            <a:prstDash val="solid"/>
            <a:round/>
            <a:headEnd type="none" w="med" len="med"/>
            <a:tailEnd type="none" w="med" len="med"/>
          </a:ln>
        </p:spPr>
      </p:cxnSp>
      <p:cxnSp>
        <p:nvCxnSpPr>
          <p:cNvPr id="7868" name="Google Shape;7868;p44"/>
          <p:cNvCxnSpPr/>
          <p:nvPr/>
        </p:nvCxnSpPr>
        <p:spPr>
          <a:xfrm rot="10800000" flipH="1">
            <a:off x="3754350" y="4808441"/>
            <a:ext cx="177800" cy="106362"/>
          </a:xfrm>
          <a:prstGeom prst="straightConnector1">
            <a:avLst/>
          </a:prstGeom>
          <a:noFill/>
          <a:ln w="15875" cap="flat" cmpd="sng">
            <a:solidFill>
              <a:srgbClr val="000000"/>
            </a:solidFill>
            <a:prstDash val="solid"/>
            <a:round/>
            <a:headEnd type="none" w="med" len="med"/>
            <a:tailEnd type="none" w="med" len="med"/>
          </a:ln>
        </p:spPr>
      </p:cxnSp>
      <p:cxnSp>
        <p:nvCxnSpPr>
          <p:cNvPr id="7869" name="Google Shape;7869;p44"/>
          <p:cNvCxnSpPr/>
          <p:nvPr/>
        </p:nvCxnSpPr>
        <p:spPr>
          <a:xfrm rot="10800000" flipH="1">
            <a:off x="3468600" y="5095778"/>
            <a:ext cx="188913" cy="95250"/>
          </a:xfrm>
          <a:prstGeom prst="straightConnector1">
            <a:avLst/>
          </a:prstGeom>
          <a:noFill/>
          <a:ln w="15875" cap="flat" cmpd="sng">
            <a:solidFill>
              <a:srgbClr val="000000"/>
            </a:solidFill>
            <a:prstDash val="solid"/>
            <a:round/>
            <a:headEnd type="none" w="med" len="med"/>
            <a:tailEnd type="none" w="med" len="med"/>
          </a:ln>
        </p:spPr>
      </p:cxnSp>
      <p:cxnSp>
        <p:nvCxnSpPr>
          <p:cNvPr id="7870" name="Google Shape;7870;p44"/>
          <p:cNvCxnSpPr/>
          <p:nvPr/>
        </p:nvCxnSpPr>
        <p:spPr>
          <a:xfrm rot="10800000" flipH="1">
            <a:off x="4224250" y="5024341"/>
            <a:ext cx="231775" cy="244475"/>
          </a:xfrm>
          <a:prstGeom prst="straightConnector1">
            <a:avLst/>
          </a:prstGeom>
          <a:noFill/>
          <a:ln w="15875" cap="flat" cmpd="sng">
            <a:solidFill>
              <a:srgbClr val="000000"/>
            </a:solidFill>
            <a:prstDash val="solid"/>
            <a:round/>
            <a:headEnd type="none" w="med" len="med"/>
            <a:tailEnd type="none" w="med" len="med"/>
          </a:ln>
        </p:spPr>
      </p:cxnSp>
      <p:cxnSp>
        <p:nvCxnSpPr>
          <p:cNvPr id="7871" name="Google Shape;7871;p44"/>
          <p:cNvCxnSpPr/>
          <p:nvPr/>
        </p:nvCxnSpPr>
        <p:spPr>
          <a:xfrm rot="10800000">
            <a:off x="4675100" y="5011641"/>
            <a:ext cx="327025" cy="119062"/>
          </a:xfrm>
          <a:prstGeom prst="straightConnector1">
            <a:avLst/>
          </a:prstGeom>
          <a:noFill/>
          <a:ln w="15875" cap="flat" cmpd="sng">
            <a:solidFill>
              <a:srgbClr val="000000"/>
            </a:solidFill>
            <a:prstDash val="solid"/>
            <a:round/>
            <a:headEnd type="none" w="med" len="med"/>
            <a:tailEnd type="none" w="med" len="med"/>
          </a:ln>
        </p:spPr>
      </p:cxnSp>
      <p:cxnSp>
        <p:nvCxnSpPr>
          <p:cNvPr id="7872" name="Google Shape;7872;p44"/>
          <p:cNvCxnSpPr/>
          <p:nvPr/>
        </p:nvCxnSpPr>
        <p:spPr>
          <a:xfrm rot="10800000" flipH="1">
            <a:off x="4662400" y="4676678"/>
            <a:ext cx="260350" cy="188913"/>
          </a:xfrm>
          <a:prstGeom prst="straightConnector1">
            <a:avLst/>
          </a:prstGeom>
          <a:noFill/>
          <a:ln w="15875" cap="flat" cmpd="sng">
            <a:solidFill>
              <a:srgbClr val="000000"/>
            </a:solidFill>
            <a:prstDash val="solid"/>
            <a:round/>
            <a:headEnd type="none" w="med" len="med"/>
            <a:tailEnd type="none" w="med" len="med"/>
          </a:ln>
        </p:spPr>
      </p:cxnSp>
      <p:cxnSp>
        <p:nvCxnSpPr>
          <p:cNvPr id="7873" name="Google Shape;7873;p44"/>
          <p:cNvCxnSpPr/>
          <p:nvPr/>
        </p:nvCxnSpPr>
        <p:spPr>
          <a:xfrm rot="10800000">
            <a:off x="3708313" y="4551266"/>
            <a:ext cx="207962" cy="84137"/>
          </a:xfrm>
          <a:prstGeom prst="straightConnector1">
            <a:avLst/>
          </a:prstGeom>
          <a:noFill/>
          <a:ln w="15875" cap="flat" cmpd="sng">
            <a:solidFill>
              <a:srgbClr val="000000"/>
            </a:solidFill>
            <a:prstDash val="solid"/>
            <a:round/>
            <a:headEnd type="none" w="med" len="med"/>
            <a:tailEnd type="none" w="med" len="med"/>
          </a:ln>
        </p:spPr>
      </p:cxnSp>
      <p:sp>
        <p:nvSpPr>
          <p:cNvPr id="7874" name="Google Shape;7874;p44"/>
          <p:cNvSpPr txBox="1"/>
          <p:nvPr/>
        </p:nvSpPr>
        <p:spPr>
          <a:xfrm>
            <a:off x="2806613" y="4590953"/>
            <a:ext cx="788999"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2400"/>
              <a:buFont typeface="Calibri"/>
              <a:buNone/>
            </a:pPr>
            <a:r>
              <a:rPr lang="en-US" sz="2400" b="0" i="1" u="none" strike="noStrike" cap="none">
                <a:solidFill>
                  <a:srgbClr val="FFFFFF"/>
                </a:solidFill>
                <a:latin typeface="Calibri"/>
                <a:ea typeface="Calibri"/>
                <a:cs typeface="Calibri"/>
                <a:sym typeface="Calibri"/>
              </a:rPr>
              <a:t>ISP C</a:t>
            </a:r>
            <a:endParaRPr/>
          </a:p>
        </p:txBody>
      </p:sp>
      <p:sp>
        <p:nvSpPr>
          <p:cNvPr id="7875" name="Google Shape;7875;p44"/>
          <p:cNvSpPr/>
          <p:nvPr/>
        </p:nvSpPr>
        <p:spPr>
          <a:xfrm>
            <a:off x="5765713" y="3706716"/>
            <a:ext cx="3219450" cy="1343025"/>
          </a:xfrm>
          <a:prstGeom prst="ellipse">
            <a:avLst/>
          </a:prstGeom>
          <a:solidFill>
            <a:srgbClr val="3C6CD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Arial"/>
              <a:ea typeface="Arial"/>
              <a:cs typeface="Arial"/>
              <a:sym typeface="Arial"/>
            </a:endParaRPr>
          </a:p>
        </p:txBody>
      </p:sp>
      <p:cxnSp>
        <p:nvCxnSpPr>
          <p:cNvPr id="7876" name="Google Shape;7876;p44"/>
          <p:cNvCxnSpPr/>
          <p:nvPr/>
        </p:nvCxnSpPr>
        <p:spPr>
          <a:xfrm>
            <a:off x="6899188" y="3943253"/>
            <a:ext cx="1062037" cy="69850"/>
          </a:xfrm>
          <a:prstGeom prst="straightConnector1">
            <a:avLst/>
          </a:prstGeom>
          <a:noFill/>
          <a:ln w="15875" cap="flat" cmpd="sng">
            <a:solidFill>
              <a:srgbClr val="000000"/>
            </a:solidFill>
            <a:prstDash val="solid"/>
            <a:round/>
            <a:headEnd type="none" w="med" len="med"/>
            <a:tailEnd type="none" w="med" len="med"/>
          </a:ln>
        </p:spPr>
      </p:cxnSp>
      <p:cxnSp>
        <p:nvCxnSpPr>
          <p:cNvPr id="7877" name="Google Shape;7877;p44"/>
          <p:cNvCxnSpPr/>
          <p:nvPr/>
        </p:nvCxnSpPr>
        <p:spPr>
          <a:xfrm>
            <a:off x="7450050" y="4233766"/>
            <a:ext cx="120650" cy="82550"/>
          </a:xfrm>
          <a:prstGeom prst="straightConnector1">
            <a:avLst/>
          </a:prstGeom>
          <a:noFill/>
          <a:ln w="15875" cap="flat" cmpd="sng">
            <a:solidFill>
              <a:srgbClr val="000000"/>
            </a:solidFill>
            <a:prstDash val="solid"/>
            <a:round/>
            <a:headEnd type="none" w="med" len="med"/>
            <a:tailEnd type="none" w="med" len="med"/>
          </a:ln>
        </p:spPr>
      </p:cxnSp>
      <p:cxnSp>
        <p:nvCxnSpPr>
          <p:cNvPr id="7878" name="Google Shape;7878;p44"/>
          <p:cNvCxnSpPr/>
          <p:nvPr/>
        </p:nvCxnSpPr>
        <p:spPr>
          <a:xfrm rot="10800000" flipH="1">
            <a:off x="7250025" y="4433791"/>
            <a:ext cx="242888" cy="44450"/>
          </a:xfrm>
          <a:prstGeom prst="straightConnector1">
            <a:avLst/>
          </a:prstGeom>
          <a:noFill/>
          <a:ln w="15875" cap="flat" cmpd="sng">
            <a:solidFill>
              <a:srgbClr val="000000"/>
            </a:solidFill>
            <a:prstDash val="solid"/>
            <a:round/>
            <a:headEnd type="none" w="med" len="med"/>
            <a:tailEnd type="none" w="med" len="med"/>
          </a:ln>
        </p:spPr>
      </p:cxnSp>
      <p:cxnSp>
        <p:nvCxnSpPr>
          <p:cNvPr id="7879" name="Google Shape;7879;p44"/>
          <p:cNvCxnSpPr/>
          <p:nvPr/>
        </p:nvCxnSpPr>
        <p:spPr>
          <a:xfrm rot="10800000" flipH="1">
            <a:off x="6951575" y="4262341"/>
            <a:ext cx="195263" cy="106362"/>
          </a:xfrm>
          <a:prstGeom prst="straightConnector1">
            <a:avLst/>
          </a:prstGeom>
          <a:noFill/>
          <a:ln w="15875" cap="flat" cmpd="sng">
            <a:solidFill>
              <a:srgbClr val="000000"/>
            </a:solidFill>
            <a:prstDash val="solid"/>
            <a:round/>
            <a:headEnd type="none" w="med" len="med"/>
            <a:tailEnd type="none" w="med" len="med"/>
          </a:ln>
        </p:spPr>
      </p:cxnSp>
      <p:cxnSp>
        <p:nvCxnSpPr>
          <p:cNvPr id="7880" name="Google Shape;7880;p44"/>
          <p:cNvCxnSpPr/>
          <p:nvPr/>
        </p:nvCxnSpPr>
        <p:spPr>
          <a:xfrm rot="10800000" flipH="1">
            <a:off x="6638838" y="4554441"/>
            <a:ext cx="206375" cy="95250"/>
          </a:xfrm>
          <a:prstGeom prst="straightConnector1">
            <a:avLst/>
          </a:prstGeom>
          <a:noFill/>
          <a:ln w="15875" cap="flat" cmpd="sng">
            <a:solidFill>
              <a:srgbClr val="000000"/>
            </a:solidFill>
            <a:prstDash val="solid"/>
            <a:round/>
            <a:headEnd type="none" w="med" len="med"/>
            <a:tailEnd type="none" w="med" len="med"/>
          </a:ln>
        </p:spPr>
      </p:cxnSp>
      <p:cxnSp>
        <p:nvCxnSpPr>
          <p:cNvPr id="7881" name="Google Shape;7881;p44"/>
          <p:cNvCxnSpPr/>
          <p:nvPr/>
        </p:nvCxnSpPr>
        <p:spPr>
          <a:xfrm rot="10800000" flipH="1">
            <a:off x="7465925" y="4481416"/>
            <a:ext cx="254000" cy="247650"/>
          </a:xfrm>
          <a:prstGeom prst="straightConnector1">
            <a:avLst/>
          </a:prstGeom>
          <a:noFill/>
          <a:ln w="15875" cap="flat" cmpd="sng">
            <a:solidFill>
              <a:srgbClr val="000000"/>
            </a:solidFill>
            <a:prstDash val="solid"/>
            <a:round/>
            <a:headEnd type="none" w="med" len="med"/>
            <a:tailEnd type="none" w="med" len="med"/>
          </a:ln>
        </p:spPr>
      </p:cxnSp>
      <p:cxnSp>
        <p:nvCxnSpPr>
          <p:cNvPr id="7882" name="Google Shape;7882;p44"/>
          <p:cNvCxnSpPr/>
          <p:nvPr/>
        </p:nvCxnSpPr>
        <p:spPr>
          <a:xfrm rot="10800000">
            <a:off x="7929475" y="4460778"/>
            <a:ext cx="358775" cy="120650"/>
          </a:xfrm>
          <a:prstGeom prst="straightConnector1">
            <a:avLst/>
          </a:prstGeom>
          <a:noFill/>
          <a:ln w="15875" cap="flat" cmpd="sng">
            <a:solidFill>
              <a:srgbClr val="000000"/>
            </a:solidFill>
            <a:prstDash val="solid"/>
            <a:round/>
            <a:headEnd type="none" w="med" len="med"/>
            <a:tailEnd type="none" w="med" len="med"/>
          </a:ln>
        </p:spPr>
      </p:cxnSp>
      <p:cxnSp>
        <p:nvCxnSpPr>
          <p:cNvPr id="7883" name="Google Shape;7883;p44"/>
          <p:cNvCxnSpPr/>
          <p:nvPr/>
        </p:nvCxnSpPr>
        <p:spPr>
          <a:xfrm rot="10800000" flipH="1">
            <a:off x="7945350" y="4127403"/>
            <a:ext cx="285750" cy="192088"/>
          </a:xfrm>
          <a:prstGeom prst="straightConnector1">
            <a:avLst/>
          </a:prstGeom>
          <a:noFill/>
          <a:ln w="15875" cap="flat" cmpd="sng">
            <a:solidFill>
              <a:srgbClr val="000000"/>
            </a:solidFill>
            <a:prstDash val="solid"/>
            <a:round/>
            <a:headEnd type="none" w="med" len="med"/>
            <a:tailEnd type="none" w="med" len="med"/>
          </a:ln>
        </p:spPr>
      </p:cxnSp>
      <p:cxnSp>
        <p:nvCxnSpPr>
          <p:cNvPr id="7884" name="Google Shape;7884;p44"/>
          <p:cNvCxnSpPr/>
          <p:nvPr/>
        </p:nvCxnSpPr>
        <p:spPr>
          <a:xfrm rot="10800000">
            <a:off x="6900775" y="4000403"/>
            <a:ext cx="227013" cy="85725"/>
          </a:xfrm>
          <a:prstGeom prst="straightConnector1">
            <a:avLst/>
          </a:prstGeom>
          <a:noFill/>
          <a:ln w="15875" cap="flat" cmpd="sng">
            <a:solidFill>
              <a:srgbClr val="000000"/>
            </a:solidFill>
            <a:prstDash val="solid"/>
            <a:round/>
            <a:headEnd type="none" w="med" len="med"/>
            <a:tailEnd type="none" w="med" len="med"/>
          </a:ln>
        </p:spPr>
      </p:cxnSp>
      <p:sp>
        <p:nvSpPr>
          <p:cNvPr id="7885" name="Google Shape;7885;p44"/>
          <p:cNvSpPr txBox="1"/>
          <p:nvPr/>
        </p:nvSpPr>
        <p:spPr>
          <a:xfrm>
            <a:off x="5914938" y="4040091"/>
            <a:ext cx="795411"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2400"/>
              <a:buFont typeface="Calibri"/>
              <a:buNone/>
            </a:pPr>
            <a:r>
              <a:rPr lang="en-US" sz="2400" b="0" i="1" u="none" strike="noStrike" cap="none">
                <a:solidFill>
                  <a:srgbClr val="FFFFFF"/>
                </a:solidFill>
                <a:latin typeface="Calibri"/>
                <a:ea typeface="Calibri"/>
                <a:cs typeface="Calibri"/>
                <a:sym typeface="Calibri"/>
              </a:rPr>
              <a:t>ISP B</a:t>
            </a:r>
            <a:endParaRPr/>
          </a:p>
        </p:txBody>
      </p:sp>
      <p:cxnSp>
        <p:nvCxnSpPr>
          <p:cNvPr id="7886" name="Google Shape;7886;p44"/>
          <p:cNvCxnSpPr/>
          <p:nvPr/>
        </p:nvCxnSpPr>
        <p:spPr>
          <a:xfrm>
            <a:off x="3533688" y="2666903"/>
            <a:ext cx="238125" cy="261938"/>
          </a:xfrm>
          <a:prstGeom prst="straightConnector1">
            <a:avLst/>
          </a:prstGeom>
          <a:noFill/>
          <a:ln w="9525" cap="flat" cmpd="sng">
            <a:solidFill>
              <a:srgbClr val="000000"/>
            </a:solidFill>
            <a:prstDash val="solid"/>
            <a:round/>
            <a:headEnd type="none" w="med" len="med"/>
            <a:tailEnd type="none" w="med" len="med"/>
          </a:ln>
        </p:spPr>
      </p:cxnSp>
      <p:cxnSp>
        <p:nvCxnSpPr>
          <p:cNvPr id="7887" name="Google Shape;7887;p44"/>
          <p:cNvCxnSpPr/>
          <p:nvPr/>
        </p:nvCxnSpPr>
        <p:spPr>
          <a:xfrm>
            <a:off x="5067213" y="2468466"/>
            <a:ext cx="307975" cy="573087"/>
          </a:xfrm>
          <a:prstGeom prst="straightConnector1">
            <a:avLst/>
          </a:prstGeom>
          <a:noFill/>
          <a:ln w="9525" cap="flat" cmpd="sng">
            <a:solidFill>
              <a:srgbClr val="000000"/>
            </a:solidFill>
            <a:prstDash val="solid"/>
            <a:round/>
            <a:headEnd type="none" w="med" len="med"/>
            <a:tailEnd type="none" w="med" len="med"/>
          </a:ln>
        </p:spPr>
      </p:cxnSp>
      <p:cxnSp>
        <p:nvCxnSpPr>
          <p:cNvPr id="7888" name="Google Shape;7888;p44"/>
          <p:cNvCxnSpPr/>
          <p:nvPr/>
        </p:nvCxnSpPr>
        <p:spPr>
          <a:xfrm flipH="1">
            <a:off x="5576800" y="2446241"/>
            <a:ext cx="384175" cy="579437"/>
          </a:xfrm>
          <a:prstGeom prst="straightConnector1">
            <a:avLst/>
          </a:prstGeom>
          <a:noFill/>
          <a:ln w="9525" cap="flat" cmpd="sng">
            <a:solidFill>
              <a:srgbClr val="000000"/>
            </a:solidFill>
            <a:prstDash val="solid"/>
            <a:round/>
            <a:headEnd type="none" w="med" len="med"/>
            <a:tailEnd type="none" w="med" len="med"/>
          </a:ln>
        </p:spPr>
      </p:cxnSp>
      <p:cxnSp>
        <p:nvCxnSpPr>
          <p:cNvPr id="7889" name="Google Shape;7889;p44"/>
          <p:cNvCxnSpPr/>
          <p:nvPr/>
        </p:nvCxnSpPr>
        <p:spPr>
          <a:xfrm>
            <a:off x="7921538" y="2957416"/>
            <a:ext cx="215900" cy="1046162"/>
          </a:xfrm>
          <a:prstGeom prst="straightConnector1">
            <a:avLst/>
          </a:prstGeom>
          <a:noFill/>
          <a:ln w="9525" cap="flat" cmpd="sng">
            <a:solidFill>
              <a:srgbClr val="000000"/>
            </a:solidFill>
            <a:prstDash val="solid"/>
            <a:round/>
            <a:headEnd type="none" w="med" len="med"/>
            <a:tailEnd type="none" w="med" len="med"/>
          </a:ln>
        </p:spPr>
      </p:cxnSp>
      <p:cxnSp>
        <p:nvCxnSpPr>
          <p:cNvPr id="7890" name="Google Shape;7890;p44"/>
          <p:cNvCxnSpPr/>
          <p:nvPr/>
        </p:nvCxnSpPr>
        <p:spPr>
          <a:xfrm flipH="1">
            <a:off x="8288250" y="3308253"/>
            <a:ext cx="241300" cy="692150"/>
          </a:xfrm>
          <a:prstGeom prst="straightConnector1">
            <a:avLst/>
          </a:prstGeom>
          <a:noFill/>
          <a:ln w="9525" cap="flat" cmpd="sng">
            <a:solidFill>
              <a:srgbClr val="000000"/>
            </a:solidFill>
            <a:prstDash val="solid"/>
            <a:round/>
            <a:headEnd type="none" w="med" len="med"/>
            <a:tailEnd type="none" w="med" len="med"/>
          </a:ln>
        </p:spPr>
      </p:cxnSp>
      <p:cxnSp>
        <p:nvCxnSpPr>
          <p:cNvPr id="7891" name="Google Shape;7891;p44"/>
          <p:cNvCxnSpPr/>
          <p:nvPr/>
        </p:nvCxnSpPr>
        <p:spPr>
          <a:xfrm rot="10800000">
            <a:off x="8605750" y="4630641"/>
            <a:ext cx="796925" cy="614362"/>
          </a:xfrm>
          <a:prstGeom prst="straightConnector1">
            <a:avLst/>
          </a:prstGeom>
          <a:noFill/>
          <a:ln w="9525" cap="flat" cmpd="sng">
            <a:solidFill>
              <a:srgbClr val="000000"/>
            </a:solidFill>
            <a:prstDash val="solid"/>
            <a:round/>
            <a:headEnd type="none" w="med" len="med"/>
            <a:tailEnd type="none" w="med" len="med"/>
          </a:ln>
        </p:spPr>
      </p:cxnSp>
      <p:cxnSp>
        <p:nvCxnSpPr>
          <p:cNvPr id="7892" name="Google Shape;7892;p44"/>
          <p:cNvCxnSpPr/>
          <p:nvPr/>
        </p:nvCxnSpPr>
        <p:spPr>
          <a:xfrm rot="10800000" flipH="1">
            <a:off x="2941550" y="5218016"/>
            <a:ext cx="401638" cy="209550"/>
          </a:xfrm>
          <a:prstGeom prst="straightConnector1">
            <a:avLst/>
          </a:prstGeom>
          <a:noFill/>
          <a:ln w="9525" cap="flat" cmpd="sng">
            <a:solidFill>
              <a:srgbClr val="000000"/>
            </a:solidFill>
            <a:prstDash val="solid"/>
            <a:round/>
            <a:headEnd type="none" w="med" len="med"/>
            <a:tailEnd type="none" w="med" len="med"/>
          </a:ln>
        </p:spPr>
      </p:cxnSp>
      <p:cxnSp>
        <p:nvCxnSpPr>
          <p:cNvPr id="7893" name="Google Shape;7893;p44"/>
          <p:cNvCxnSpPr/>
          <p:nvPr/>
        </p:nvCxnSpPr>
        <p:spPr>
          <a:xfrm>
            <a:off x="2535150" y="5075141"/>
            <a:ext cx="450850" cy="115887"/>
          </a:xfrm>
          <a:prstGeom prst="straightConnector1">
            <a:avLst/>
          </a:prstGeom>
          <a:noFill/>
          <a:ln w="9525" cap="flat" cmpd="sng">
            <a:solidFill>
              <a:srgbClr val="000000"/>
            </a:solidFill>
            <a:prstDash val="solid"/>
            <a:round/>
            <a:headEnd type="none" w="med" len="med"/>
            <a:tailEnd type="none" w="med" len="med"/>
          </a:ln>
        </p:spPr>
      </p:cxnSp>
      <p:cxnSp>
        <p:nvCxnSpPr>
          <p:cNvPr id="7894" name="Google Shape;7894;p44"/>
          <p:cNvCxnSpPr/>
          <p:nvPr/>
        </p:nvCxnSpPr>
        <p:spPr>
          <a:xfrm rot="10800000">
            <a:off x="7646900" y="4779866"/>
            <a:ext cx="1047750" cy="966787"/>
          </a:xfrm>
          <a:prstGeom prst="straightConnector1">
            <a:avLst/>
          </a:prstGeom>
          <a:noFill/>
          <a:ln w="9525" cap="flat" cmpd="sng">
            <a:solidFill>
              <a:srgbClr val="000000"/>
            </a:solidFill>
            <a:prstDash val="solid"/>
            <a:round/>
            <a:headEnd type="none" w="med" len="med"/>
            <a:tailEnd type="none" w="med" len="med"/>
          </a:ln>
        </p:spPr>
      </p:cxnSp>
      <p:cxnSp>
        <p:nvCxnSpPr>
          <p:cNvPr id="7895" name="Google Shape;7895;p44"/>
          <p:cNvCxnSpPr/>
          <p:nvPr/>
        </p:nvCxnSpPr>
        <p:spPr>
          <a:xfrm flipH="1">
            <a:off x="8716875" y="4368703"/>
            <a:ext cx="541338" cy="249238"/>
          </a:xfrm>
          <a:prstGeom prst="straightConnector1">
            <a:avLst/>
          </a:prstGeom>
          <a:noFill/>
          <a:ln w="9525" cap="flat" cmpd="sng">
            <a:solidFill>
              <a:srgbClr val="000000"/>
            </a:solidFill>
            <a:prstDash val="solid"/>
            <a:round/>
            <a:headEnd type="none" w="med" len="med"/>
            <a:tailEnd type="none" w="med" len="med"/>
          </a:ln>
        </p:spPr>
      </p:cxnSp>
      <p:grpSp>
        <p:nvGrpSpPr>
          <p:cNvPr id="7896" name="Google Shape;7896;p44"/>
          <p:cNvGrpSpPr/>
          <p:nvPr/>
        </p:nvGrpSpPr>
        <p:grpSpPr>
          <a:xfrm>
            <a:off x="5192625" y="3007829"/>
            <a:ext cx="541338" cy="223023"/>
            <a:chOff x="7493876" y="2774731"/>
            <a:chExt cx="1481958" cy="894622"/>
          </a:xfrm>
        </p:grpSpPr>
        <p:sp>
          <p:nvSpPr>
            <p:cNvPr id="7897" name="Google Shape;7897;p44"/>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7898" name="Google Shape;7898;p44"/>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7899" name="Google Shape;7899;p44"/>
            <p:cNvGrpSpPr/>
            <p:nvPr/>
          </p:nvGrpSpPr>
          <p:grpSpPr>
            <a:xfrm>
              <a:off x="7713663" y="2848339"/>
              <a:ext cx="1042107" cy="425543"/>
              <a:chOff x="7786941" y="2884917"/>
              <a:chExt cx="897649" cy="353919"/>
            </a:xfrm>
          </p:grpSpPr>
          <p:sp>
            <p:nvSpPr>
              <p:cNvPr id="7900" name="Google Shape;7900;p44"/>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901" name="Google Shape;7901;p44"/>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902" name="Google Shape;7902;p44"/>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903" name="Google Shape;7903;p44"/>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nvGrpSpPr>
          <p:cNvPr id="7904" name="Google Shape;7904;p44"/>
          <p:cNvGrpSpPr/>
          <p:nvPr/>
        </p:nvGrpSpPr>
        <p:grpSpPr>
          <a:xfrm>
            <a:off x="3621872" y="2908203"/>
            <a:ext cx="541338" cy="223023"/>
            <a:chOff x="7493876" y="2774731"/>
            <a:chExt cx="1481958" cy="894622"/>
          </a:xfrm>
        </p:grpSpPr>
        <p:sp>
          <p:nvSpPr>
            <p:cNvPr id="7905" name="Google Shape;7905;p44"/>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7906" name="Google Shape;7906;p44"/>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7907" name="Google Shape;7907;p44"/>
            <p:cNvGrpSpPr/>
            <p:nvPr/>
          </p:nvGrpSpPr>
          <p:grpSpPr>
            <a:xfrm>
              <a:off x="7713663" y="2848339"/>
              <a:ext cx="1042107" cy="425543"/>
              <a:chOff x="7786941" y="2884917"/>
              <a:chExt cx="897649" cy="353919"/>
            </a:xfrm>
          </p:grpSpPr>
          <p:sp>
            <p:nvSpPr>
              <p:cNvPr id="7908" name="Google Shape;7908;p44"/>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909" name="Google Shape;7909;p44"/>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910" name="Google Shape;7910;p44"/>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911" name="Google Shape;7911;p44"/>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nvGrpSpPr>
          <p:cNvPr id="7912" name="Google Shape;7912;p44"/>
          <p:cNvGrpSpPr/>
          <p:nvPr/>
        </p:nvGrpSpPr>
        <p:grpSpPr>
          <a:xfrm>
            <a:off x="8182681" y="4501444"/>
            <a:ext cx="541338" cy="223023"/>
            <a:chOff x="7493876" y="2774731"/>
            <a:chExt cx="1481958" cy="894622"/>
          </a:xfrm>
        </p:grpSpPr>
        <p:sp>
          <p:nvSpPr>
            <p:cNvPr id="7913" name="Google Shape;7913;p44"/>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7914" name="Google Shape;7914;p44"/>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7915" name="Google Shape;7915;p44"/>
            <p:cNvGrpSpPr/>
            <p:nvPr/>
          </p:nvGrpSpPr>
          <p:grpSpPr>
            <a:xfrm>
              <a:off x="7713663" y="2848339"/>
              <a:ext cx="1042107" cy="425543"/>
              <a:chOff x="7786941" y="2884917"/>
              <a:chExt cx="897649" cy="353919"/>
            </a:xfrm>
          </p:grpSpPr>
          <p:sp>
            <p:nvSpPr>
              <p:cNvPr id="7916" name="Google Shape;7916;p44"/>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917" name="Google Shape;7917;p44"/>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918" name="Google Shape;7918;p44"/>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919" name="Google Shape;7919;p44"/>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nvGrpSpPr>
          <p:cNvPr id="7920" name="Google Shape;7920;p44"/>
          <p:cNvGrpSpPr/>
          <p:nvPr/>
        </p:nvGrpSpPr>
        <p:grpSpPr>
          <a:xfrm>
            <a:off x="7469673" y="4278623"/>
            <a:ext cx="541338" cy="223023"/>
            <a:chOff x="7493876" y="2774731"/>
            <a:chExt cx="1481958" cy="894622"/>
          </a:xfrm>
        </p:grpSpPr>
        <p:sp>
          <p:nvSpPr>
            <p:cNvPr id="7921" name="Google Shape;7921;p44"/>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7922" name="Google Shape;7922;p44"/>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7923" name="Google Shape;7923;p44"/>
            <p:cNvGrpSpPr/>
            <p:nvPr/>
          </p:nvGrpSpPr>
          <p:grpSpPr>
            <a:xfrm>
              <a:off x="7713663" y="2848339"/>
              <a:ext cx="1042107" cy="425543"/>
              <a:chOff x="7786941" y="2884917"/>
              <a:chExt cx="897649" cy="353919"/>
            </a:xfrm>
          </p:grpSpPr>
          <p:sp>
            <p:nvSpPr>
              <p:cNvPr id="7924" name="Google Shape;7924;p44"/>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925" name="Google Shape;7925;p44"/>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926" name="Google Shape;7926;p44"/>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927" name="Google Shape;7927;p44"/>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nvGrpSpPr>
          <p:cNvPr id="7928" name="Google Shape;7928;p44"/>
          <p:cNvGrpSpPr/>
          <p:nvPr/>
        </p:nvGrpSpPr>
        <p:grpSpPr>
          <a:xfrm>
            <a:off x="6979356" y="4059569"/>
            <a:ext cx="541338" cy="223023"/>
            <a:chOff x="7493876" y="2774731"/>
            <a:chExt cx="1481958" cy="894622"/>
          </a:xfrm>
        </p:grpSpPr>
        <p:sp>
          <p:nvSpPr>
            <p:cNvPr id="7929" name="Google Shape;7929;p44"/>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7930" name="Google Shape;7930;p44"/>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7931" name="Google Shape;7931;p44"/>
            <p:cNvGrpSpPr/>
            <p:nvPr/>
          </p:nvGrpSpPr>
          <p:grpSpPr>
            <a:xfrm>
              <a:off x="7713663" y="2848339"/>
              <a:ext cx="1042107" cy="425543"/>
              <a:chOff x="7786941" y="2884917"/>
              <a:chExt cx="897649" cy="353919"/>
            </a:xfrm>
          </p:grpSpPr>
          <p:sp>
            <p:nvSpPr>
              <p:cNvPr id="7932" name="Google Shape;7932;p44"/>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933" name="Google Shape;7933;p44"/>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934" name="Google Shape;7934;p44"/>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935" name="Google Shape;7935;p44"/>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nvGrpSpPr>
          <p:cNvPr id="7936" name="Google Shape;7936;p44"/>
          <p:cNvGrpSpPr/>
          <p:nvPr/>
        </p:nvGrpSpPr>
        <p:grpSpPr>
          <a:xfrm>
            <a:off x="6723616" y="4366729"/>
            <a:ext cx="541338" cy="223023"/>
            <a:chOff x="7493876" y="2774731"/>
            <a:chExt cx="1481958" cy="894622"/>
          </a:xfrm>
        </p:grpSpPr>
        <p:sp>
          <p:nvSpPr>
            <p:cNvPr id="7937" name="Google Shape;7937;p44"/>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7938" name="Google Shape;7938;p44"/>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7939" name="Google Shape;7939;p44"/>
            <p:cNvGrpSpPr/>
            <p:nvPr/>
          </p:nvGrpSpPr>
          <p:grpSpPr>
            <a:xfrm>
              <a:off x="7713663" y="2848339"/>
              <a:ext cx="1042107" cy="425543"/>
              <a:chOff x="7786941" y="2884917"/>
              <a:chExt cx="897649" cy="353919"/>
            </a:xfrm>
          </p:grpSpPr>
          <p:sp>
            <p:nvSpPr>
              <p:cNvPr id="7940" name="Google Shape;7940;p44"/>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941" name="Google Shape;7941;p44"/>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942" name="Google Shape;7942;p44"/>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943" name="Google Shape;7943;p44"/>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nvGrpSpPr>
          <p:cNvPr id="7944" name="Google Shape;7944;p44"/>
          <p:cNvGrpSpPr/>
          <p:nvPr/>
        </p:nvGrpSpPr>
        <p:grpSpPr>
          <a:xfrm>
            <a:off x="3740086" y="4631455"/>
            <a:ext cx="541338" cy="223023"/>
            <a:chOff x="7493876" y="2774731"/>
            <a:chExt cx="1481958" cy="894622"/>
          </a:xfrm>
        </p:grpSpPr>
        <p:sp>
          <p:nvSpPr>
            <p:cNvPr id="7945" name="Google Shape;7945;p44"/>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7946" name="Google Shape;7946;p44"/>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7947" name="Google Shape;7947;p44"/>
            <p:cNvGrpSpPr/>
            <p:nvPr/>
          </p:nvGrpSpPr>
          <p:grpSpPr>
            <a:xfrm>
              <a:off x="7713663" y="2848339"/>
              <a:ext cx="1042107" cy="425543"/>
              <a:chOff x="7786941" y="2884917"/>
              <a:chExt cx="897649" cy="353919"/>
            </a:xfrm>
          </p:grpSpPr>
          <p:sp>
            <p:nvSpPr>
              <p:cNvPr id="7948" name="Google Shape;7948;p44"/>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949" name="Google Shape;7949;p44"/>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950" name="Google Shape;7950;p44"/>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951" name="Google Shape;7951;p44"/>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nvGrpSpPr>
          <p:cNvPr id="7952" name="Google Shape;7952;p44"/>
          <p:cNvGrpSpPr/>
          <p:nvPr/>
        </p:nvGrpSpPr>
        <p:grpSpPr>
          <a:xfrm>
            <a:off x="3500746" y="4902845"/>
            <a:ext cx="541338" cy="223023"/>
            <a:chOff x="7493876" y="2774731"/>
            <a:chExt cx="1481958" cy="894622"/>
          </a:xfrm>
        </p:grpSpPr>
        <p:sp>
          <p:nvSpPr>
            <p:cNvPr id="7953" name="Google Shape;7953;p44"/>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7954" name="Google Shape;7954;p44"/>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7955" name="Google Shape;7955;p44"/>
            <p:cNvGrpSpPr/>
            <p:nvPr/>
          </p:nvGrpSpPr>
          <p:grpSpPr>
            <a:xfrm>
              <a:off x="7713663" y="2848339"/>
              <a:ext cx="1042107" cy="425543"/>
              <a:chOff x="7786941" y="2884917"/>
              <a:chExt cx="897649" cy="353919"/>
            </a:xfrm>
          </p:grpSpPr>
          <p:sp>
            <p:nvSpPr>
              <p:cNvPr id="7956" name="Google Shape;7956;p44"/>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957" name="Google Shape;7957;p44"/>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958" name="Google Shape;7958;p44"/>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959" name="Google Shape;7959;p44"/>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nvGrpSpPr>
          <p:cNvPr id="7960" name="Google Shape;7960;p44"/>
          <p:cNvGrpSpPr/>
          <p:nvPr/>
        </p:nvGrpSpPr>
        <p:grpSpPr>
          <a:xfrm>
            <a:off x="2989969" y="5089246"/>
            <a:ext cx="541338" cy="223023"/>
            <a:chOff x="7493876" y="2774731"/>
            <a:chExt cx="1481958" cy="894622"/>
          </a:xfrm>
        </p:grpSpPr>
        <p:sp>
          <p:nvSpPr>
            <p:cNvPr id="7961" name="Google Shape;7961;p44"/>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7962" name="Google Shape;7962;p44"/>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7963" name="Google Shape;7963;p44"/>
            <p:cNvGrpSpPr/>
            <p:nvPr/>
          </p:nvGrpSpPr>
          <p:grpSpPr>
            <a:xfrm>
              <a:off x="7713663" y="2848339"/>
              <a:ext cx="1042107" cy="425543"/>
              <a:chOff x="7786941" y="2884917"/>
              <a:chExt cx="897649" cy="353919"/>
            </a:xfrm>
          </p:grpSpPr>
          <p:sp>
            <p:nvSpPr>
              <p:cNvPr id="7964" name="Google Shape;7964;p44"/>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965" name="Google Shape;7965;p44"/>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966" name="Google Shape;7966;p44"/>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967" name="Google Shape;7967;p44"/>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nvGrpSpPr>
          <p:cNvPr id="7968" name="Google Shape;7968;p44"/>
          <p:cNvGrpSpPr/>
          <p:nvPr/>
        </p:nvGrpSpPr>
        <p:grpSpPr>
          <a:xfrm>
            <a:off x="4023882" y="5178456"/>
            <a:ext cx="541338" cy="223023"/>
            <a:chOff x="7493876" y="2774731"/>
            <a:chExt cx="1481958" cy="894622"/>
          </a:xfrm>
        </p:grpSpPr>
        <p:sp>
          <p:nvSpPr>
            <p:cNvPr id="7969" name="Google Shape;7969;p44"/>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7970" name="Google Shape;7970;p44"/>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7971" name="Google Shape;7971;p44"/>
            <p:cNvGrpSpPr/>
            <p:nvPr/>
          </p:nvGrpSpPr>
          <p:grpSpPr>
            <a:xfrm>
              <a:off x="7713663" y="2848339"/>
              <a:ext cx="1042107" cy="425543"/>
              <a:chOff x="7786941" y="2884917"/>
              <a:chExt cx="897649" cy="353919"/>
            </a:xfrm>
          </p:grpSpPr>
          <p:sp>
            <p:nvSpPr>
              <p:cNvPr id="7972" name="Google Shape;7972;p44"/>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973" name="Google Shape;7973;p44"/>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974" name="Google Shape;7974;p44"/>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975" name="Google Shape;7975;p44"/>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sp>
        <p:nvSpPr>
          <p:cNvPr id="7976" name="Google Shape;7976;p44"/>
          <p:cNvSpPr txBox="1">
            <a:spLocks noGrp="1"/>
          </p:cNvSpPr>
          <p:nvPr>
            <p:ph type="title"/>
          </p:nvPr>
        </p:nvSpPr>
        <p:spPr>
          <a:xfrm>
            <a:off x="825267" y="336191"/>
            <a:ext cx="10515600"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4400"/>
              <a:buFont typeface="Calibri"/>
              <a:buNone/>
            </a:pPr>
            <a:r>
              <a:rPr lang="en-US"/>
              <a:t>Internet structure: a “network of networks”</a:t>
            </a:r>
            <a:endParaRPr/>
          </a:p>
        </p:txBody>
      </p:sp>
      <p:grpSp>
        <p:nvGrpSpPr>
          <p:cNvPr id="7977" name="Google Shape;7977;p44"/>
          <p:cNvGrpSpPr/>
          <p:nvPr/>
        </p:nvGrpSpPr>
        <p:grpSpPr>
          <a:xfrm>
            <a:off x="2994584" y="2310458"/>
            <a:ext cx="648509" cy="418221"/>
            <a:chOff x="3053396" y="4304255"/>
            <a:chExt cx="648422" cy="418253"/>
          </a:xfrm>
        </p:grpSpPr>
        <p:sp>
          <p:nvSpPr>
            <p:cNvPr id="7978" name="Google Shape;7978;p44"/>
            <p:cNvSpPr/>
            <p:nvPr/>
          </p:nvSpPr>
          <p:spPr>
            <a:xfrm>
              <a:off x="3053396" y="4304255"/>
              <a:ext cx="596988" cy="418253"/>
            </a:xfrm>
            <a:custGeom>
              <a:avLst/>
              <a:gdLst/>
              <a:ahLst/>
              <a:cxnLst/>
              <a:rect l="l" t="t" r="r" b="b"/>
              <a:pathLst>
                <a:path w="1036" h="675" extrusionOk="0">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7979" name="Google Shape;7979;p44"/>
            <p:cNvSpPr txBox="1"/>
            <p:nvPr/>
          </p:nvSpPr>
          <p:spPr>
            <a:xfrm>
              <a:off x="3118029" y="4323258"/>
              <a:ext cx="583789" cy="35308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access</a:t>
              </a:r>
              <a:endParaRPr/>
            </a:p>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net</a:t>
              </a:r>
              <a:endParaRPr/>
            </a:p>
          </p:txBody>
        </p:sp>
      </p:grpSp>
      <p:grpSp>
        <p:nvGrpSpPr>
          <p:cNvPr id="7980" name="Google Shape;7980;p44"/>
          <p:cNvGrpSpPr/>
          <p:nvPr/>
        </p:nvGrpSpPr>
        <p:grpSpPr>
          <a:xfrm>
            <a:off x="7503691" y="2564438"/>
            <a:ext cx="648509" cy="418221"/>
            <a:chOff x="3053396" y="4304255"/>
            <a:chExt cx="648422" cy="418253"/>
          </a:xfrm>
        </p:grpSpPr>
        <p:sp>
          <p:nvSpPr>
            <p:cNvPr id="7981" name="Google Shape;7981;p44"/>
            <p:cNvSpPr/>
            <p:nvPr/>
          </p:nvSpPr>
          <p:spPr>
            <a:xfrm>
              <a:off x="3053396" y="4304255"/>
              <a:ext cx="596988" cy="418253"/>
            </a:xfrm>
            <a:custGeom>
              <a:avLst/>
              <a:gdLst/>
              <a:ahLst/>
              <a:cxnLst/>
              <a:rect l="l" t="t" r="r" b="b"/>
              <a:pathLst>
                <a:path w="1036" h="675" extrusionOk="0">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7982" name="Google Shape;7982;p44"/>
            <p:cNvSpPr txBox="1"/>
            <p:nvPr/>
          </p:nvSpPr>
          <p:spPr>
            <a:xfrm>
              <a:off x="3118029" y="4323258"/>
              <a:ext cx="583789" cy="35308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access</a:t>
              </a:r>
              <a:endParaRPr/>
            </a:p>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net</a:t>
              </a:r>
              <a:endParaRPr/>
            </a:p>
          </p:txBody>
        </p:sp>
      </p:grpSp>
      <p:grpSp>
        <p:nvGrpSpPr>
          <p:cNvPr id="7983" name="Google Shape;7983;p44"/>
          <p:cNvGrpSpPr/>
          <p:nvPr/>
        </p:nvGrpSpPr>
        <p:grpSpPr>
          <a:xfrm>
            <a:off x="2410305" y="5421718"/>
            <a:ext cx="648509" cy="418221"/>
            <a:chOff x="3053396" y="4304255"/>
            <a:chExt cx="648422" cy="418253"/>
          </a:xfrm>
        </p:grpSpPr>
        <p:sp>
          <p:nvSpPr>
            <p:cNvPr id="7984" name="Google Shape;7984;p44"/>
            <p:cNvSpPr/>
            <p:nvPr/>
          </p:nvSpPr>
          <p:spPr>
            <a:xfrm>
              <a:off x="3053396" y="4304255"/>
              <a:ext cx="596988" cy="418253"/>
            </a:xfrm>
            <a:custGeom>
              <a:avLst/>
              <a:gdLst/>
              <a:ahLst/>
              <a:cxnLst/>
              <a:rect l="l" t="t" r="r" b="b"/>
              <a:pathLst>
                <a:path w="1036" h="675" extrusionOk="0">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7985" name="Google Shape;7985;p44"/>
            <p:cNvSpPr txBox="1"/>
            <p:nvPr/>
          </p:nvSpPr>
          <p:spPr>
            <a:xfrm>
              <a:off x="3118029" y="4323258"/>
              <a:ext cx="583789" cy="35308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access</a:t>
              </a:r>
              <a:endParaRPr/>
            </a:p>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net</a:t>
              </a:r>
              <a:endParaRPr/>
            </a:p>
          </p:txBody>
        </p:sp>
      </p:grpSp>
      <p:grpSp>
        <p:nvGrpSpPr>
          <p:cNvPr id="7986" name="Google Shape;7986;p44"/>
          <p:cNvGrpSpPr/>
          <p:nvPr/>
        </p:nvGrpSpPr>
        <p:grpSpPr>
          <a:xfrm>
            <a:off x="1991149" y="4799466"/>
            <a:ext cx="648509" cy="418221"/>
            <a:chOff x="3053396" y="4304255"/>
            <a:chExt cx="648422" cy="418253"/>
          </a:xfrm>
        </p:grpSpPr>
        <p:sp>
          <p:nvSpPr>
            <p:cNvPr id="7987" name="Google Shape;7987;p44"/>
            <p:cNvSpPr/>
            <p:nvPr/>
          </p:nvSpPr>
          <p:spPr>
            <a:xfrm>
              <a:off x="3053396" y="4304255"/>
              <a:ext cx="596988" cy="418253"/>
            </a:xfrm>
            <a:custGeom>
              <a:avLst/>
              <a:gdLst/>
              <a:ahLst/>
              <a:cxnLst/>
              <a:rect l="l" t="t" r="r" b="b"/>
              <a:pathLst>
                <a:path w="1036" h="675" extrusionOk="0">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7988" name="Google Shape;7988;p44"/>
            <p:cNvSpPr txBox="1"/>
            <p:nvPr/>
          </p:nvSpPr>
          <p:spPr>
            <a:xfrm>
              <a:off x="3118029" y="4323258"/>
              <a:ext cx="583789" cy="35308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access</a:t>
              </a:r>
              <a:endParaRPr/>
            </a:p>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net</a:t>
              </a:r>
              <a:endParaRPr/>
            </a:p>
          </p:txBody>
        </p:sp>
      </p:grpSp>
      <p:grpSp>
        <p:nvGrpSpPr>
          <p:cNvPr id="7989" name="Google Shape;7989;p44"/>
          <p:cNvGrpSpPr/>
          <p:nvPr/>
        </p:nvGrpSpPr>
        <p:grpSpPr>
          <a:xfrm>
            <a:off x="1762518" y="4139117"/>
            <a:ext cx="648509" cy="418221"/>
            <a:chOff x="3053396" y="4304255"/>
            <a:chExt cx="648422" cy="418253"/>
          </a:xfrm>
        </p:grpSpPr>
        <p:sp>
          <p:nvSpPr>
            <p:cNvPr id="7990" name="Google Shape;7990;p44"/>
            <p:cNvSpPr/>
            <p:nvPr/>
          </p:nvSpPr>
          <p:spPr>
            <a:xfrm>
              <a:off x="3053396" y="4304255"/>
              <a:ext cx="596988" cy="418253"/>
            </a:xfrm>
            <a:custGeom>
              <a:avLst/>
              <a:gdLst/>
              <a:ahLst/>
              <a:cxnLst/>
              <a:rect l="l" t="t" r="r" b="b"/>
              <a:pathLst>
                <a:path w="1036" h="675" extrusionOk="0">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7991" name="Google Shape;7991;p44"/>
            <p:cNvSpPr txBox="1"/>
            <p:nvPr/>
          </p:nvSpPr>
          <p:spPr>
            <a:xfrm>
              <a:off x="3118029" y="4323258"/>
              <a:ext cx="583789" cy="35308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access</a:t>
              </a:r>
              <a:endParaRPr/>
            </a:p>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net</a:t>
              </a:r>
              <a:endParaRPr/>
            </a:p>
          </p:txBody>
        </p:sp>
      </p:grpSp>
      <p:grpSp>
        <p:nvGrpSpPr>
          <p:cNvPr id="7992" name="Google Shape;7992;p44"/>
          <p:cNvGrpSpPr/>
          <p:nvPr/>
        </p:nvGrpSpPr>
        <p:grpSpPr>
          <a:xfrm>
            <a:off x="8253092" y="2996205"/>
            <a:ext cx="648509" cy="418221"/>
            <a:chOff x="3053396" y="4304255"/>
            <a:chExt cx="648422" cy="418253"/>
          </a:xfrm>
        </p:grpSpPr>
        <p:sp>
          <p:nvSpPr>
            <p:cNvPr id="7993" name="Google Shape;7993;p44"/>
            <p:cNvSpPr/>
            <p:nvPr/>
          </p:nvSpPr>
          <p:spPr>
            <a:xfrm>
              <a:off x="3053396" y="4304255"/>
              <a:ext cx="596988" cy="418253"/>
            </a:xfrm>
            <a:custGeom>
              <a:avLst/>
              <a:gdLst/>
              <a:ahLst/>
              <a:cxnLst/>
              <a:rect l="l" t="t" r="r" b="b"/>
              <a:pathLst>
                <a:path w="1036" h="675" extrusionOk="0">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7994" name="Google Shape;7994;p44"/>
            <p:cNvSpPr txBox="1"/>
            <p:nvPr/>
          </p:nvSpPr>
          <p:spPr>
            <a:xfrm>
              <a:off x="3118029" y="4323258"/>
              <a:ext cx="583789" cy="35308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access</a:t>
              </a:r>
              <a:endParaRPr/>
            </a:p>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net</a:t>
              </a:r>
              <a:endParaRPr/>
            </a:p>
          </p:txBody>
        </p:sp>
      </p:grpSp>
      <p:grpSp>
        <p:nvGrpSpPr>
          <p:cNvPr id="7995" name="Google Shape;7995;p44"/>
          <p:cNvGrpSpPr/>
          <p:nvPr/>
        </p:nvGrpSpPr>
        <p:grpSpPr>
          <a:xfrm>
            <a:off x="4595000" y="2069176"/>
            <a:ext cx="648509" cy="418221"/>
            <a:chOff x="3053396" y="4304255"/>
            <a:chExt cx="648422" cy="418253"/>
          </a:xfrm>
        </p:grpSpPr>
        <p:sp>
          <p:nvSpPr>
            <p:cNvPr id="7996" name="Google Shape;7996;p44"/>
            <p:cNvSpPr/>
            <p:nvPr/>
          </p:nvSpPr>
          <p:spPr>
            <a:xfrm>
              <a:off x="3053396" y="4304255"/>
              <a:ext cx="596988" cy="418253"/>
            </a:xfrm>
            <a:custGeom>
              <a:avLst/>
              <a:gdLst/>
              <a:ahLst/>
              <a:cxnLst/>
              <a:rect l="l" t="t" r="r" b="b"/>
              <a:pathLst>
                <a:path w="1036" h="675" extrusionOk="0">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7997" name="Google Shape;7997;p44"/>
            <p:cNvSpPr txBox="1"/>
            <p:nvPr/>
          </p:nvSpPr>
          <p:spPr>
            <a:xfrm>
              <a:off x="3118029" y="4323258"/>
              <a:ext cx="583789" cy="35308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access</a:t>
              </a:r>
              <a:endParaRPr/>
            </a:p>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net</a:t>
              </a:r>
              <a:endParaRPr/>
            </a:p>
          </p:txBody>
        </p:sp>
      </p:grpSp>
      <p:grpSp>
        <p:nvGrpSpPr>
          <p:cNvPr id="7998" name="Google Shape;7998;p44"/>
          <p:cNvGrpSpPr/>
          <p:nvPr/>
        </p:nvGrpSpPr>
        <p:grpSpPr>
          <a:xfrm>
            <a:off x="5509523" y="2043778"/>
            <a:ext cx="648509" cy="418221"/>
            <a:chOff x="3053396" y="4304255"/>
            <a:chExt cx="648422" cy="418253"/>
          </a:xfrm>
        </p:grpSpPr>
        <p:sp>
          <p:nvSpPr>
            <p:cNvPr id="7999" name="Google Shape;7999;p44"/>
            <p:cNvSpPr/>
            <p:nvPr/>
          </p:nvSpPr>
          <p:spPr>
            <a:xfrm>
              <a:off x="3053396" y="4304255"/>
              <a:ext cx="596988" cy="418253"/>
            </a:xfrm>
            <a:custGeom>
              <a:avLst/>
              <a:gdLst/>
              <a:ahLst/>
              <a:cxnLst/>
              <a:rect l="l" t="t" r="r" b="b"/>
              <a:pathLst>
                <a:path w="1036" h="675" extrusionOk="0">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8000" name="Google Shape;8000;p44"/>
            <p:cNvSpPr txBox="1"/>
            <p:nvPr/>
          </p:nvSpPr>
          <p:spPr>
            <a:xfrm>
              <a:off x="3118029" y="4323258"/>
              <a:ext cx="583789" cy="35308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access</a:t>
              </a:r>
              <a:endParaRPr/>
            </a:p>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net</a:t>
              </a:r>
              <a:endParaRPr/>
            </a:p>
          </p:txBody>
        </p:sp>
      </p:grpSp>
      <p:grpSp>
        <p:nvGrpSpPr>
          <p:cNvPr id="8001" name="Google Shape;8001;p44"/>
          <p:cNvGrpSpPr/>
          <p:nvPr/>
        </p:nvGrpSpPr>
        <p:grpSpPr>
          <a:xfrm>
            <a:off x="8570635" y="5675699"/>
            <a:ext cx="648509" cy="418221"/>
            <a:chOff x="3053396" y="4304255"/>
            <a:chExt cx="648422" cy="418253"/>
          </a:xfrm>
        </p:grpSpPr>
        <p:sp>
          <p:nvSpPr>
            <p:cNvPr id="8002" name="Google Shape;8002;p44"/>
            <p:cNvSpPr/>
            <p:nvPr/>
          </p:nvSpPr>
          <p:spPr>
            <a:xfrm>
              <a:off x="3053396" y="4304255"/>
              <a:ext cx="596988" cy="418253"/>
            </a:xfrm>
            <a:custGeom>
              <a:avLst/>
              <a:gdLst/>
              <a:ahLst/>
              <a:cxnLst/>
              <a:rect l="l" t="t" r="r" b="b"/>
              <a:pathLst>
                <a:path w="1036" h="675" extrusionOk="0">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8003" name="Google Shape;8003;p44"/>
            <p:cNvSpPr txBox="1"/>
            <p:nvPr/>
          </p:nvSpPr>
          <p:spPr>
            <a:xfrm>
              <a:off x="3118029" y="4323258"/>
              <a:ext cx="583789" cy="35308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access</a:t>
              </a:r>
              <a:endParaRPr/>
            </a:p>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net</a:t>
              </a:r>
              <a:endParaRPr/>
            </a:p>
          </p:txBody>
        </p:sp>
      </p:grpSp>
      <p:grpSp>
        <p:nvGrpSpPr>
          <p:cNvPr id="8004" name="Google Shape;8004;p44"/>
          <p:cNvGrpSpPr/>
          <p:nvPr/>
        </p:nvGrpSpPr>
        <p:grpSpPr>
          <a:xfrm>
            <a:off x="9408948" y="5028049"/>
            <a:ext cx="648509" cy="418221"/>
            <a:chOff x="3053396" y="4304255"/>
            <a:chExt cx="648422" cy="418253"/>
          </a:xfrm>
        </p:grpSpPr>
        <p:sp>
          <p:nvSpPr>
            <p:cNvPr id="8005" name="Google Shape;8005;p44"/>
            <p:cNvSpPr/>
            <p:nvPr/>
          </p:nvSpPr>
          <p:spPr>
            <a:xfrm>
              <a:off x="3053396" y="4304255"/>
              <a:ext cx="596988" cy="418253"/>
            </a:xfrm>
            <a:custGeom>
              <a:avLst/>
              <a:gdLst/>
              <a:ahLst/>
              <a:cxnLst/>
              <a:rect l="l" t="t" r="r" b="b"/>
              <a:pathLst>
                <a:path w="1036" h="675" extrusionOk="0">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8006" name="Google Shape;8006;p44"/>
            <p:cNvSpPr txBox="1"/>
            <p:nvPr/>
          </p:nvSpPr>
          <p:spPr>
            <a:xfrm>
              <a:off x="3118029" y="4323258"/>
              <a:ext cx="583789" cy="35308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access</a:t>
              </a:r>
              <a:endParaRPr/>
            </a:p>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net</a:t>
              </a:r>
              <a:endParaRPr/>
            </a:p>
          </p:txBody>
        </p:sp>
      </p:grpSp>
      <p:grpSp>
        <p:nvGrpSpPr>
          <p:cNvPr id="8007" name="Google Shape;8007;p44"/>
          <p:cNvGrpSpPr/>
          <p:nvPr/>
        </p:nvGrpSpPr>
        <p:grpSpPr>
          <a:xfrm>
            <a:off x="9180317" y="4113719"/>
            <a:ext cx="648509" cy="418221"/>
            <a:chOff x="3053396" y="4304255"/>
            <a:chExt cx="648422" cy="418253"/>
          </a:xfrm>
        </p:grpSpPr>
        <p:sp>
          <p:nvSpPr>
            <p:cNvPr id="8008" name="Google Shape;8008;p44"/>
            <p:cNvSpPr/>
            <p:nvPr/>
          </p:nvSpPr>
          <p:spPr>
            <a:xfrm>
              <a:off x="3053396" y="4304255"/>
              <a:ext cx="596988" cy="418253"/>
            </a:xfrm>
            <a:custGeom>
              <a:avLst/>
              <a:gdLst/>
              <a:ahLst/>
              <a:cxnLst/>
              <a:rect l="l" t="t" r="r" b="b"/>
              <a:pathLst>
                <a:path w="1036" h="675" extrusionOk="0">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8009" name="Google Shape;8009;p44"/>
            <p:cNvSpPr txBox="1"/>
            <p:nvPr/>
          </p:nvSpPr>
          <p:spPr>
            <a:xfrm>
              <a:off x="3118029" y="4323258"/>
              <a:ext cx="583789" cy="35308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access</a:t>
              </a:r>
              <a:endParaRPr/>
            </a:p>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net</a:t>
              </a:r>
              <a:endParaRPr/>
            </a:p>
          </p:txBody>
        </p:sp>
      </p:grpSp>
      <p:sp>
        <p:nvSpPr>
          <p:cNvPr id="8010" name="Google Shape;8010;p44"/>
          <p:cNvSpPr txBox="1"/>
          <p:nvPr/>
        </p:nvSpPr>
        <p:spPr>
          <a:xfrm rot="1053502">
            <a:off x="6609175" y="1968629"/>
            <a:ext cx="543812"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FF"/>
              </a:buClr>
              <a:buSzPts val="2800"/>
              <a:buFont typeface="Arial"/>
              <a:buNone/>
            </a:pPr>
            <a:r>
              <a:rPr lang="en-US" sz="2800" b="0" i="0" u="none" strike="noStrike" cap="none">
                <a:solidFill>
                  <a:srgbClr val="0000FF"/>
                </a:solidFill>
                <a:latin typeface="Arial"/>
                <a:ea typeface="Arial"/>
                <a:cs typeface="Arial"/>
                <a:sym typeface="Arial"/>
              </a:rPr>
              <a:t>…</a:t>
            </a:r>
            <a:endParaRPr/>
          </a:p>
        </p:txBody>
      </p:sp>
      <p:sp>
        <p:nvSpPr>
          <p:cNvPr id="8011" name="Google Shape;8011;p44"/>
          <p:cNvSpPr txBox="1"/>
          <p:nvPr/>
        </p:nvSpPr>
        <p:spPr>
          <a:xfrm rot="2829263">
            <a:off x="8895540" y="3441660"/>
            <a:ext cx="543697" cy="52329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FF"/>
              </a:buClr>
              <a:buSzPts val="2800"/>
              <a:buFont typeface="Arial"/>
              <a:buNone/>
            </a:pPr>
            <a:r>
              <a:rPr lang="en-US" sz="2800" b="0" i="0" u="none" strike="noStrike" cap="none">
                <a:solidFill>
                  <a:srgbClr val="0000FF"/>
                </a:solidFill>
                <a:latin typeface="Arial"/>
                <a:ea typeface="Arial"/>
                <a:cs typeface="Arial"/>
                <a:sym typeface="Arial"/>
              </a:rPr>
              <a:t>…</a:t>
            </a:r>
            <a:endParaRPr/>
          </a:p>
        </p:txBody>
      </p:sp>
      <p:sp>
        <p:nvSpPr>
          <p:cNvPr id="8012" name="Google Shape;8012;p44"/>
          <p:cNvSpPr txBox="1"/>
          <p:nvPr/>
        </p:nvSpPr>
        <p:spPr>
          <a:xfrm rot="9845918">
            <a:off x="7564044" y="5954634"/>
            <a:ext cx="543812"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FF"/>
              </a:buClr>
              <a:buSzPts val="2800"/>
              <a:buFont typeface="Arial"/>
              <a:buNone/>
            </a:pPr>
            <a:r>
              <a:rPr lang="en-US" sz="2800" b="0" i="0" u="none" strike="noStrike" cap="none">
                <a:solidFill>
                  <a:srgbClr val="0000FF"/>
                </a:solidFill>
                <a:latin typeface="Arial"/>
                <a:ea typeface="Arial"/>
                <a:cs typeface="Arial"/>
                <a:sym typeface="Arial"/>
              </a:rPr>
              <a:t>…</a:t>
            </a:r>
            <a:endParaRPr/>
          </a:p>
        </p:txBody>
      </p:sp>
      <p:sp>
        <p:nvSpPr>
          <p:cNvPr id="8013" name="Google Shape;8013;p44"/>
          <p:cNvSpPr txBox="1"/>
          <p:nvPr/>
        </p:nvSpPr>
        <p:spPr>
          <a:xfrm rot="-9948738">
            <a:off x="3196001" y="5857999"/>
            <a:ext cx="543812"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FF"/>
              </a:buClr>
              <a:buSzPts val="2800"/>
              <a:buFont typeface="Arial"/>
              <a:buNone/>
            </a:pPr>
            <a:r>
              <a:rPr lang="en-US" sz="2800" b="0" i="0" u="none" strike="noStrike" cap="none">
                <a:solidFill>
                  <a:srgbClr val="0000FF"/>
                </a:solidFill>
                <a:latin typeface="Arial"/>
                <a:ea typeface="Arial"/>
                <a:cs typeface="Arial"/>
                <a:sym typeface="Arial"/>
              </a:rPr>
              <a:t>…</a:t>
            </a:r>
            <a:endParaRPr/>
          </a:p>
        </p:txBody>
      </p:sp>
      <p:sp>
        <p:nvSpPr>
          <p:cNvPr id="8014" name="Google Shape;8014;p44"/>
          <p:cNvSpPr txBox="1"/>
          <p:nvPr/>
        </p:nvSpPr>
        <p:spPr>
          <a:xfrm rot="-4992697">
            <a:off x="1609690" y="3551677"/>
            <a:ext cx="543697" cy="52329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FF"/>
              </a:buClr>
              <a:buSzPts val="2800"/>
              <a:buFont typeface="Arial"/>
              <a:buNone/>
            </a:pPr>
            <a:r>
              <a:rPr lang="en-US" sz="2800" b="0" i="0" u="none" strike="noStrike" cap="none">
                <a:solidFill>
                  <a:srgbClr val="0000FF"/>
                </a:solidFill>
                <a:latin typeface="Arial"/>
                <a:ea typeface="Arial"/>
                <a:cs typeface="Arial"/>
                <a:sym typeface="Arial"/>
              </a:rPr>
              <a:t>…</a:t>
            </a:r>
            <a:endParaRPr/>
          </a:p>
        </p:txBody>
      </p:sp>
      <p:sp>
        <p:nvSpPr>
          <p:cNvPr id="8015" name="Google Shape;8015;p44"/>
          <p:cNvSpPr txBox="1"/>
          <p:nvPr/>
        </p:nvSpPr>
        <p:spPr>
          <a:xfrm rot="-1017263">
            <a:off x="3795672" y="1918514"/>
            <a:ext cx="543812"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FF"/>
              </a:buClr>
              <a:buSzPts val="2800"/>
              <a:buFont typeface="Arial"/>
              <a:buNone/>
            </a:pPr>
            <a:r>
              <a:rPr lang="en-US" sz="2800" b="0" i="0" u="none" strike="noStrike" cap="none">
                <a:solidFill>
                  <a:srgbClr val="0000FF"/>
                </a:solidFill>
                <a:latin typeface="Arial"/>
                <a:ea typeface="Arial"/>
                <a:cs typeface="Arial"/>
                <a:sym typeface="Arial"/>
              </a:rPr>
              <a:t>…</a:t>
            </a:r>
            <a:endParaRPr/>
          </a:p>
        </p:txBody>
      </p:sp>
      <p:sp>
        <p:nvSpPr>
          <p:cNvPr id="8016" name="Google Shape;8016;p44"/>
          <p:cNvSpPr txBox="1"/>
          <p:nvPr/>
        </p:nvSpPr>
        <p:spPr>
          <a:xfrm>
            <a:off x="851133" y="1142095"/>
            <a:ext cx="10824866" cy="834047"/>
          </a:xfrm>
          <a:prstGeom prst="rect">
            <a:avLst/>
          </a:prstGeom>
          <a:noFill/>
          <a:ln>
            <a:noFill/>
          </a:ln>
        </p:spPr>
        <p:txBody>
          <a:bodyPr spcFirstLastPara="1" wrap="square" lIns="91425" tIns="45700" rIns="91425" bIns="45700" anchor="t" anchorCtr="0">
            <a:noAutofit/>
          </a:bodyPr>
          <a:lstStyle/>
          <a:p>
            <a:pPr marL="0" marR="0" lvl="0" indent="0" algn="l" rtl="0">
              <a:lnSpc>
                <a:spcPct val="85000"/>
              </a:lnSpc>
              <a:spcBef>
                <a:spcPts val="0"/>
              </a:spcBef>
              <a:spcAft>
                <a:spcPts val="0"/>
              </a:spcAft>
              <a:buClr>
                <a:srgbClr val="000099"/>
              </a:buClr>
              <a:buSzPts val="2100"/>
              <a:buFont typeface="Calibri"/>
              <a:buNone/>
            </a:pPr>
            <a:r>
              <a:rPr lang="en-US" sz="2800" b="0" i="0" u="none" strike="noStrike" cap="none">
                <a:solidFill>
                  <a:srgbClr val="000000"/>
                </a:solidFill>
                <a:latin typeface="Calibri"/>
                <a:ea typeface="Calibri"/>
                <a:cs typeface="Calibri"/>
                <a:sym typeface="Calibri"/>
              </a:rPr>
              <a:t>… and content provider networks  (e.g., Google, Microsoft,  Akamai) may run their own network, to bring services, content close to end users</a:t>
            </a:r>
            <a:endParaRPr/>
          </a:p>
        </p:txBody>
      </p:sp>
      <p:grpSp>
        <p:nvGrpSpPr>
          <p:cNvPr id="8017" name="Google Shape;8017;p44"/>
          <p:cNvGrpSpPr/>
          <p:nvPr/>
        </p:nvGrpSpPr>
        <p:grpSpPr>
          <a:xfrm>
            <a:off x="5736579" y="2899825"/>
            <a:ext cx="2272389" cy="1061009"/>
            <a:chOff x="4696844" y="2871032"/>
            <a:chExt cx="2272671" cy="1061113"/>
          </a:xfrm>
        </p:grpSpPr>
        <p:grpSp>
          <p:nvGrpSpPr>
            <p:cNvPr id="8018" name="Google Shape;8018;p44"/>
            <p:cNvGrpSpPr/>
            <p:nvPr/>
          </p:nvGrpSpPr>
          <p:grpSpPr>
            <a:xfrm>
              <a:off x="5677190" y="2871032"/>
              <a:ext cx="530938" cy="338554"/>
              <a:chOff x="5573768" y="2726239"/>
              <a:chExt cx="530938" cy="338554"/>
            </a:xfrm>
          </p:grpSpPr>
          <p:sp>
            <p:nvSpPr>
              <p:cNvPr id="8019" name="Google Shape;8019;p44"/>
              <p:cNvSpPr/>
              <p:nvPr/>
            </p:nvSpPr>
            <p:spPr>
              <a:xfrm>
                <a:off x="5573768" y="2751297"/>
                <a:ext cx="528092" cy="304800"/>
              </a:xfrm>
              <a:prstGeom prst="ellipse">
                <a:avLst/>
              </a:prstGeom>
              <a:solidFill>
                <a:srgbClr val="0000FF"/>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Arial"/>
                  <a:ea typeface="Arial"/>
                  <a:cs typeface="Arial"/>
                  <a:sym typeface="Arial"/>
                </a:endParaRPr>
              </a:p>
            </p:txBody>
          </p:sp>
          <p:sp>
            <p:nvSpPr>
              <p:cNvPr id="8020" name="Google Shape;8020;p44"/>
              <p:cNvSpPr txBox="1"/>
              <p:nvPr/>
            </p:nvSpPr>
            <p:spPr>
              <a:xfrm>
                <a:off x="5593027" y="2726239"/>
                <a:ext cx="511679"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1600"/>
                  <a:buFont typeface="Arial"/>
                  <a:buNone/>
                </a:pPr>
                <a:r>
                  <a:rPr lang="en-US" sz="1600" b="0" i="0" u="none" strike="noStrike" cap="none">
                    <a:solidFill>
                      <a:srgbClr val="FFFFFF"/>
                    </a:solidFill>
                    <a:latin typeface="Arial"/>
                    <a:ea typeface="Arial"/>
                    <a:cs typeface="Arial"/>
                    <a:sym typeface="Arial"/>
                  </a:rPr>
                  <a:t>IXP</a:t>
                </a:r>
                <a:endParaRPr/>
              </a:p>
            </p:txBody>
          </p:sp>
        </p:grpSp>
        <p:cxnSp>
          <p:nvCxnSpPr>
            <p:cNvPr id="8021" name="Google Shape;8021;p44"/>
            <p:cNvCxnSpPr/>
            <p:nvPr/>
          </p:nvCxnSpPr>
          <p:spPr>
            <a:xfrm>
              <a:off x="4696844" y="3073933"/>
              <a:ext cx="980347" cy="3515"/>
            </a:xfrm>
            <a:prstGeom prst="straightConnector1">
              <a:avLst/>
            </a:prstGeom>
            <a:noFill/>
            <a:ln w="38100" cap="flat" cmpd="sng">
              <a:solidFill>
                <a:srgbClr val="CC0000"/>
              </a:solidFill>
              <a:prstDash val="solid"/>
              <a:round/>
              <a:headEnd type="none" w="med" len="med"/>
              <a:tailEnd type="none" w="med" len="med"/>
            </a:ln>
          </p:spPr>
        </p:cxnSp>
        <p:cxnSp>
          <p:nvCxnSpPr>
            <p:cNvPr id="8022" name="Google Shape;8022;p44"/>
            <p:cNvCxnSpPr>
              <a:endCxn id="8023" idx="1"/>
            </p:cNvCxnSpPr>
            <p:nvPr/>
          </p:nvCxnSpPr>
          <p:spPr>
            <a:xfrm>
              <a:off x="6137015" y="3146745"/>
              <a:ext cx="832500" cy="785400"/>
            </a:xfrm>
            <a:prstGeom prst="straightConnector1">
              <a:avLst/>
            </a:prstGeom>
            <a:noFill/>
            <a:ln w="38100" cap="flat" cmpd="sng">
              <a:solidFill>
                <a:srgbClr val="CC0000"/>
              </a:solidFill>
              <a:prstDash val="solid"/>
              <a:round/>
              <a:headEnd type="none" w="med" len="med"/>
              <a:tailEnd type="none" w="med" len="med"/>
            </a:ln>
          </p:spPr>
        </p:cxnSp>
      </p:grpSp>
      <p:grpSp>
        <p:nvGrpSpPr>
          <p:cNvPr id="8024" name="Google Shape;8024;p44"/>
          <p:cNvGrpSpPr/>
          <p:nvPr/>
        </p:nvGrpSpPr>
        <p:grpSpPr>
          <a:xfrm>
            <a:off x="3570106" y="3762886"/>
            <a:ext cx="2938633" cy="1357363"/>
            <a:chOff x="2746015" y="3733001"/>
            <a:chExt cx="2937190" cy="1359445"/>
          </a:xfrm>
        </p:grpSpPr>
        <p:cxnSp>
          <p:nvCxnSpPr>
            <p:cNvPr id="8025" name="Google Shape;8025;p44"/>
            <p:cNvCxnSpPr>
              <a:stCxn id="8026" idx="5"/>
              <a:endCxn id="8027" idx="3"/>
            </p:cNvCxnSpPr>
            <p:nvPr/>
          </p:nvCxnSpPr>
          <p:spPr>
            <a:xfrm>
              <a:off x="5094305" y="3733001"/>
              <a:ext cx="588900" cy="212700"/>
            </a:xfrm>
            <a:prstGeom prst="straightConnector1">
              <a:avLst/>
            </a:prstGeom>
            <a:noFill/>
            <a:ln w="38100" cap="flat" cmpd="sng">
              <a:solidFill>
                <a:srgbClr val="CC0000"/>
              </a:solidFill>
              <a:prstDash val="solid"/>
              <a:round/>
              <a:headEnd type="none" w="med" len="med"/>
              <a:tailEnd type="none" w="med" len="med"/>
            </a:ln>
          </p:spPr>
        </p:cxnSp>
        <p:cxnSp>
          <p:nvCxnSpPr>
            <p:cNvPr id="8028" name="Google Shape;8028;p44"/>
            <p:cNvCxnSpPr>
              <a:stCxn id="8029" idx="5"/>
            </p:cNvCxnSpPr>
            <p:nvPr/>
          </p:nvCxnSpPr>
          <p:spPr>
            <a:xfrm flipH="1">
              <a:off x="2746015" y="3789080"/>
              <a:ext cx="54600" cy="601800"/>
            </a:xfrm>
            <a:prstGeom prst="straightConnector1">
              <a:avLst/>
            </a:prstGeom>
            <a:noFill/>
            <a:ln w="38100" cap="flat" cmpd="sng">
              <a:solidFill>
                <a:srgbClr val="CC0000"/>
              </a:solidFill>
              <a:prstDash val="solid"/>
              <a:round/>
              <a:headEnd type="none" w="med" len="med"/>
              <a:tailEnd type="none" w="med" len="med"/>
            </a:ln>
          </p:spPr>
        </p:cxnSp>
        <p:cxnSp>
          <p:nvCxnSpPr>
            <p:cNvPr id="8030" name="Google Shape;8030;p44"/>
            <p:cNvCxnSpPr>
              <a:endCxn id="8031" idx="3"/>
            </p:cNvCxnSpPr>
            <p:nvPr/>
          </p:nvCxnSpPr>
          <p:spPr>
            <a:xfrm rot="10800000" flipH="1">
              <a:off x="4424295" y="4701847"/>
              <a:ext cx="1074600" cy="390600"/>
            </a:xfrm>
            <a:prstGeom prst="straightConnector1">
              <a:avLst/>
            </a:prstGeom>
            <a:noFill/>
            <a:ln w="38100" cap="flat" cmpd="sng">
              <a:solidFill>
                <a:srgbClr val="CC0000"/>
              </a:solidFill>
              <a:prstDash val="solid"/>
              <a:round/>
              <a:headEnd type="none" w="med" len="med"/>
              <a:tailEnd type="none" w="med" len="med"/>
            </a:ln>
          </p:spPr>
        </p:cxnSp>
      </p:grpSp>
      <p:cxnSp>
        <p:nvCxnSpPr>
          <p:cNvPr id="8032" name="Google Shape;8032;p44"/>
          <p:cNvCxnSpPr>
            <a:stCxn id="8033" idx="2"/>
          </p:cNvCxnSpPr>
          <p:nvPr/>
        </p:nvCxnSpPr>
        <p:spPr>
          <a:xfrm rot="10800000" flipH="1">
            <a:off x="4982880" y="4309884"/>
            <a:ext cx="309000" cy="307800"/>
          </a:xfrm>
          <a:prstGeom prst="straightConnector1">
            <a:avLst/>
          </a:prstGeom>
          <a:noFill/>
          <a:ln w="38100" cap="flat" cmpd="sng">
            <a:solidFill>
              <a:srgbClr val="CC0000"/>
            </a:solidFill>
            <a:prstDash val="solid"/>
            <a:round/>
            <a:headEnd type="none" w="med" len="med"/>
            <a:tailEnd type="none" w="med" len="med"/>
          </a:ln>
        </p:spPr>
      </p:cxnSp>
      <p:cxnSp>
        <p:nvCxnSpPr>
          <p:cNvPr id="8034" name="Google Shape;8034;p44"/>
          <p:cNvCxnSpPr/>
          <p:nvPr/>
        </p:nvCxnSpPr>
        <p:spPr>
          <a:xfrm rot="10800000" flipH="1">
            <a:off x="5520180" y="3924252"/>
            <a:ext cx="929835" cy="367084"/>
          </a:xfrm>
          <a:prstGeom prst="straightConnector1">
            <a:avLst/>
          </a:prstGeom>
          <a:noFill/>
          <a:ln w="38100" cap="flat" cmpd="sng">
            <a:solidFill>
              <a:srgbClr val="CC0000"/>
            </a:solidFill>
            <a:prstDash val="solid"/>
            <a:round/>
            <a:headEnd type="none" w="med" len="med"/>
            <a:tailEnd type="none" w="med" len="med"/>
          </a:ln>
        </p:spPr>
      </p:cxnSp>
      <p:cxnSp>
        <p:nvCxnSpPr>
          <p:cNvPr id="8035" name="Google Shape;8035;p44"/>
          <p:cNvCxnSpPr>
            <a:stCxn id="8036" idx="2"/>
          </p:cNvCxnSpPr>
          <p:nvPr/>
        </p:nvCxnSpPr>
        <p:spPr>
          <a:xfrm>
            <a:off x="4815073" y="3947043"/>
            <a:ext cx="477000" cy="277500"/>
          </a:xfrm>
          <a:prstGeom prst="straightConnector1">
            <a:avLst/>
          </a:prstGeom>
          <a:noFill/>
          <a:ln w="38100" cap="flat" cmpd="sng">
            <a:solidFill>
              <a:srgbClr val="CC0000"/>
            </a:solidFill>
            <a:prstDash val="solid"/>
            <a:round/>
            <a:headEnd type="none" w="med" len="med"/>
            <a:tailEnd type="none" w="med" len="med"/>
          </a:ln>
        </p:spPr>
      </p:cxnSp>
      <p:grpSp>
        <p:nvGrpSpPr>
          <p:cNvPr id="8037" name="Google Shape;8037;p44"/>
          <p:cNvGrpSpPr/>
          <p:nvPr/>
        </p:nvGrpSpPr>
        <p:grpSpPr>
          <a:xfrm>
            <a:off x="7929475" y="3939691"/>
            <a:ext cx="541338" cy="223023"/>
            <a:chOff x="7493876" y="2774731"/>
            <a:chExt cx="1481958" cy="894622"/>
          </a:xfrm>
        </p:grpSpPr>
        <p:sp>
          <p:nvSpPr>
            <p:cNvPr id="8038" name="Google Shape;8038;p44"/>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8023" name="Google Shape;8023;p44"/>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8039" name="Google Shape;8039;p44"/>
            <p:cNvGrpSpPr/>
            <p:nvPr/>
          </p:nvGrpSpPr>
          <p:grpSpPr>
            <a:xfrm>
              <a:off x="7713663" y="2848339"/>
              <a:ext cx="1042107" cy="425543"/>
              <a:chOff x="7786941" y="2884917"/>
              <a:chExt cx="897649" cy="353919"/>
            </a:xfrm>
          </p:grpSpPr>
          <p:sp>
            <p:nvSpPr>
              <p:cNvPr id="8040" name="Google Shape;8040;p44"/>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8041" name="Google Shape;8041;p44"/>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8042" name="Google Shape;8042;p44"/>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8043" name="Google Shape;8043;p44"/>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nvGrpSpPr>
          <p:cNvPr id="8044" name="Google Shape;8044;p44"/>
          <p:cNvGrpSpPr/>
          <p:nvPr/>
        </p:nvGrpSpPr>
        <p:grpSpPr>
          <a:xfrm>
            <a:off x="4400287" y="3826770"/>
            <a:ext cx="541338" cy="223023"/>
            <a:chOff x="7493876" y="2774731"/>
            <a:chExt cx="1481958" cy="894622"/>
          </a:xfrm>
        </p:grpSpPr>
        <p:sp>
          <p:nvSpPr>
            <p:cNvPr id="8045" name="Google Shape;8045;p44"/>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8046" name="Google Shape;8046;p44"/>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8047" name="Google Shape;8047;p44"/>
            <p:cNvGrpSpPr/>
            <p:nvPr/>
          </p:nvGrpSpPr>
          <p:grpSpPr>
            <a:xfrm>
              <a:off x="7713663" y="2848339"/>
              <a:ext cx="1042107" cy="425543"/>
              <a:chOff x="7786941" y="2884917"/>
              <a:chExt cx="897649" cy="353919"/>
            </a:xfrm>
          </p:grpSpPr>
          <p:sp>
            <p:nvSpPr>
              <p:cNvPr id="8048" name="Google Shape;8048;p44"/>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8036" name="Google Shape;8036;p44"/>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8049" name="Google Shape;8049;p44"/>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8050" name="Google Shape;8050;p44"/>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nvGrpSpPr>
          <p:cNvPr id="8051" name="Google Shape;8051;p44"/>
          <p:cNvGrpSpPr/>
          <p:nvPr/>
        </p:nvGrpSpPr>
        <p:grpSpPr>
          <a:xfrm>
            <a:off x="4568094" y="4497411"/>
            <a:ext cx="541338" cy="223023"/>
            <a:chOff x="7493876" y="2774731"/>
            <a:chExt cx="1481958" cy="894622"/>
          </a:xfrm>
        </p:grpSpPr>
        <p:sp>
          <p:nvSpPr>
            <p:cNvPr id="8052" name="Google Shape;8052;p44"/>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8053" name="Google Shape;8053;p44"/>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8054" name="Google Shape;8054;p44"/>
            <p:cNvGrpSpPr/>
            <p:nvPr/>
          </p:nvGrpSpPr>
          <p:grpSpPr>
            <a:xfrm>
              <a:off x="7713663" y="2848339"/>
              <a:ext cx="1042107" cy="425543"/>
              <a:chOff x="7786941" y="2884917"/>
              <a:chExt cx="897649" cy="353919"/>
            </a:xfrm>
          </p:grpSpPr>
          <p:sp>
            <p:nvSpPr>
              <p:cNvPr id="8055" name="Google Shape;8055;p44"/>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8033" name="Google Shape;8033;p44"/>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8056" name="Google Shape;8056;p44"/>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8057" name="Google Shape;8057;p44"/>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nvGrpSpPr>
          <p:cNvPr id="8058" name="Google Shape;8058;p44"/>
          <p:cNvGrpSpPr/>
          <p:nvPr/>
        </p:nvGrpSpPr>
        <p:grpSpPr>
          <a:xfrm>
            <a:off x="6429198" y="3852093"/>
            <a:ext cx="541338" cy="223023"/>
            <a:chOff x="7493876" y="2774731"/>
            <a:chExt cx="1481958" cy="894622"/>
          </a:xfrm>
        </p:grpSpPr>
        <p:sp>
          <p:nvSpPr>
            <p:cNvPr id="8059" name="Google Shape;8059;p44"/>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8027" name="Google Shape;8027;p44"/>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8060" name="Google Shape;8060;p44"/>
            <p:cNvGrpSpPr/>
            <p:nvPr/>
          </p:nvGrpSpPr>
          <p:grpSpPr>
            <a:xfrm>
              <a:off x="7713663" y="2848339"/>
              <a:ext cx="1042107" cy="425543"/>
              <a:chOff x="7786941" y="2884917"/>
              <a:chExt cx="897649" cy="353919"/>
            </a:xfrm>
          </p:grpSpPr>
          <p:sp>
            <p:nvSpPr>
              <p:cNvPr id="8061" name="Google Shape;8061;p44"/>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8062" name="Google Shape;8062;p44"/>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8063" name="Google Shape;8063;p44"/>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8064" name="Google Shape;8064;p44"/>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nvGrpSpPr>
          <p:cNvPr id="8065" name="Google Shape;8065;p44"/>
          <p:cNvGrpSpPr/>
          <p:nvPr/>
        </p:nvGrpSpPr>
        <p:grpSpPr>
          <a:xfrm>
            <a:off x="5457737" y="3639654"/>
            <a:ext cx="541338" cy="223023"/>
            <a:chOff x="7493876" y="2774731"/>
            <a:chExt cx="1481958" cy="894622"/>
          </a:xfrm>
        </p:grpSpPr>
        <p:sp>
          <p:nvSpPr>
            <p:cNvPr id="8066" name="Google Shape;8066;p44"/>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8026" name="Google Shape;8026;p44"/>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8067" name="Google Shape;8067;p44"/>
            <p:cNvGrpSpPr/>
            <p:nvPr/>
          </p:nvGrpSpPr>
          <p:grpSpPr>
            <a:xfrm>
              <a:off x="7713663" y="2848339"/>
              <a:ext cx="1042107" cy="425543"/>
              <a:chOff x="7786941" y="2884917"/>
              <a:chExt cx="897649" cy="353919"/>
            </a:xfrm>
          </p:grpSpPr>
          <p:sp>
            <p:nvSpPr>
              <p:cNvPr id="8068" name="Google Shape;8068;p44"/>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8069" name="Google Shape;8069;p44"/>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8070" name="Google Shape;8070;p44"/>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8071" name="Google Shape;8071;p44"/>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nvGrpSpPr>
          <p:cNvPr id="8072" name="Google Shape;8072;p44"/>
          <p:cNvGrpSpPr/>
          <p:nvPr/>
        </p:nvGrpSpPr>
        <p:grpSpPr>
          <a:xfrm>
            <a:off x="5119678" y="4119105"/>
            <a:ext cx="528442" cy="338554"/>
            <a:chOff x="5634518" y="2652249"/>
            <a:chExt cx="528092" cy="338174"/>
          </a:xfrm>
        </p:grpSpPr>
        <p:sp>
          <p:nvSpPr>
            <p:cNvPr id="8073" name="Google Shape;8073;p44"/>
            <p:cNvSpPr/>
            <p:nvPr/>
          </p:nvSpPr>
          <p:spPr>
            <a:xfrm>
              <a:off x="5634518" y="2672371"/>
              <a:ext cx="528092" cy="304800"/>
            </a:xfrm>
            <a:prstGeom prst="ellipse">
              <a:avLst/>
            </a:prstGeom>
            <a:solidFill>
              <a:srgbClr val="0000FF"/>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Arial"/>
                <a:ea typeface="Arial"/>
                <a:cs typeface="Arial"/>
                <a:sym typeface="Arial"/>
              </a:endParaRPr>
            </a:p>
          </p:txBody>
        </p:sp>
        <p:sp>
          <p:nvSpPr>
            <p:cNvPr id="8074" name="Google Shape;8074;p44"/>
            <p:cNvSpPr txBox="1"/>
            <p:nvPr/>
          </p:nvSpPr>
          <p:spPr>
            <a:xfrm>
              <a:off x="5685246" y="2652249"/>
              <a:ext cx="447262" cy="33817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1600"/>
                <a:buFont typeface="Calibri"/>
                <a:buNone/>
              </a:pPr>
              <a:r>
                <a:rPr lang="en-US" sz="1600" b="0" i="0" u="none" strike="noStrike" cap="none">
                  <a:solidFill>
                    <a:srgbClr val="FFFFFF"/>
                  </a:solidFill>
                  <a:latin typeface="Calibri"/>
                  <a:ea typeface="Calibri"/>
                  <a:cs typeface="Calibri"/>
                  <a:sym typeface="Calibri"/>
                </a:rPr>
                <a:t>IXP</a:t>
              </a:r>
              <a:endParaRPr/>
            </a:p>
          </p:txBody>
        </p:sp>
      </p:grpSp>
      <p:grpSp>
        <p:nvGrpSpPr>
          <p:cNvPr id="8075" name="Google Shape;8075;p44"/>
          <p:cNvGrpSpPr/>
          <p:nvPr/>
        </p:nvGrpSpPr>
        <p:grpSpPr>
          <a:xfrm>
            <a:off x="6244846" y="4607015"/>
            <a:ext cx="541338" cy="223023"/>
            <a:chOff x="7493876" y="2774731"/>
            <a:chExt cx="1481958" cy="894622"/>
          </a:xfrm>
        </p:grpSpPr>
        <p:sp>
          <p:nvSpPr>
            <p:cNvPr id="8076" name="Google Shape;8076;p44"/>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8031" name="Google Shape;8031;p44"/>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8077" name="Google Shape;8077;p44"/>
            <p:cNvGrpSpPr/>
            <p:nvPr/>
          </p:nvGrpSpPr>
          <p:grpSpPr>
            <a:xfrm>
              <a:off x="7713663" y="2848339"/>
              <a:ext cx="1042107" cy="425543"/>
              <a:chOff x="7786941" y="2884917"/>
              <a:chExt cx="897649" cy="353919"/>
            </a:xfrm>
          </p:grpSpPr>
          <p:sp>
            <p:nvSpPr>
              <p:cNvPr id="8078" name="Google Shape;8078;p44"/>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8079" name="Google Shape;8079;p44"/>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8080" name="Google Shape;8080;p44"/>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8081" name="Google Shape;8081;p44"/>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nvGrpSpPr>
          <p:cNvPr id="8082" name="Google Shape;8082;p44"/>
          <p:cNvGrpSpPr/>
          <p:nvPr/>
        </p:nvGrpSpPr>
        <p:grpSpPr>
          <a:xfrm>
            <a:off x="3355534" y="3674009"/>
            <a:ext cx="541338" cy="223023"/>
            <a:chOff x="7493876" y="2774731"/>
            <a:chExt cx="1481958" cy="894622"/>
          </a:xfrm>
        </p:grpSpPr>
        <p:sp>
          <p:nvSpPr>
            <p:cNvPr id="8029" name="Google Shape;8029;p44"/>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8083" name="Google Shape;8083;p44"/>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8084" name="Google Shape;8084;p44"/>
            <p:cNvGrpSpPr/>
            <p:nvPr/>
          </p:nvGrpSpPr>
          <p:grpSpPr>
            <a:xfrm>
              <a:off x="7713663" y="2848339"/>
              <a:ext cx="1042107" cy="425543"/>
              <a:chOff x="7786941" y="2884917"/>
              <a:chExt cx="897649" cy="353919"/>
            </a:xfrm>
          </p:grpSpPr>
          <p:sp>
            <p:nvSpPr>
              <p:cNvPr id="8085" name="Google Shape;8085;p44"/>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8086" name="Google Shape;8086;p44"/>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8087" name="Google Shape;8087;p44"/>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8088" name="Google Shape;8088;p44"/>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cxnSp>
        <p:nvCxnSpPr>
          <p:cNvPr id="8089" name="Google Shape;8089;p44"/>
          <p:cNvCxnSpPr/>
          <p:nvPr/>
        </p:nvCxnSpPr>
        <p:spPr>
          <a:xfrm>
            <a:off x="2622407" y="3016153"/>
            <a:ext cx="38100" cy="309563"/>
          </a:xfrm>
          <a:prstGeom prst="straightConnector1">
            <a:avLst/>
          </a:prstGeom>
          <a:noFill/>
          <a:ln w="9525" cap="flat" cmpd="sng">
            <a:solidFill>
              <a:schemeClr val="dk1"/>
            </a:solidFill>
            <a:prstDash val="solid"/>
            <a:round/>
            <a:headEnd type="none" w="med" len="med"/>
            <a:tailEnd type="none" w="med" len="med"/>
          </a:ln>
        </p:spPr>
      </p:cxnSp>
      <p:cxnSp>
        <p:nvCxnSpPr>
          <p:cNvPr id="8090" name="Google Shape;8090;p44"/>
          <p:cNvCxnSpPr/>
          <p:nvPr/>
        </p:nvCxnSpPr>
        <p:spPr>
          <a:xfrm>
            <a:off x="2401745" y="3297141"/>
            <a:ext cx="123825" cy="212725"/>
          </a:xfrm>
          <a:prstGeom prst="straightConnector1">
            <a:avLst/>
          </a:prstGeom>
          <a:noFill/>
          <a:ln w="9525" cap="flat" cmpd="sng">
            <a:solidFill>
              <a:schemeClr val="dk1"/>
            </a:solidFill>
            <a:prstDash val="solid"/>
            <a:round/>
            <a:headEnd type="none" w="med" len="med"/>
            <a:tailEnd type="none" w="med" len="med"/>
          </a:ln>
        </p:spPr>
      </p:cxnSp>
      <p:cxnSp>
        <p:nvCxnSpPr>
          <p:cNvPr id="8091" name="Google Shape;8091;p44"/>
          <p:cNvCxnSpPr/>
          <p:nvPr/>
        </p:nvCxnSpPr>
        <p:spPr>
          <a:xfrm rot="10800000" flipH="1">
            <a:off x="2322370" y="4394103"/>
            <a:ext cx="203200" cy="7938"/>
          </a:xfrm>
          <a:prstGeom prst="straightConnector1">
            <a:avLst/>
          </a:prstGeom>
          <a:noFill/>
          <a:ln w="9525" cap="flat" cmpd="sng">
            <a:solidFill>
              <a:schemeClr val="dk1"/>
            </a:solidFill>
            <a:prstDash val="solid"/>
            <a:round/>
            <a:headEnd type="none" w="med" len="med"/>
            <a:tailEnd type="none" w="med" len="med"/>
          </a:ln>
        </p:spPr>
      </p:cxnSp>
      <p:cxnSp>
        <p:nvCxnSpPr>
          <p:cNvPr id="8092" name="Google Shape;8092;p44"/>
          <p:cNvCxnSpPr/>
          <p:nvPr/>
        </p:nvCxnSpPr>
        <p:spPr>
          <a:xfrm rot="10800000" flipH="1">
            <a:off x="2851007" y="3849591"/>
            <a:ext cx="430213" cy="101600"/>
          </a:xfrm>
          <a:prstGeom prst="straightConnector1">
            <a:avLst/>
          </a:prstGeom>
          <a:noFill/>
          <a:ln w="9525" cap="flat" cmpd="sng">
            <a:solidFill>
              <a:schemeClr val="dk1"/>
            </a:solidFill>
            <a:prstDash val="solid"/>
            <a:round/>
            <a:headEnd type="none" w="med" len="med"/>
            <a:tailEnd type="none" w="med" len="med"/>
          </a:ln>
        </p:spPr>
      </p:cxnSp>
      <p:grpSp>
        <p:nvGrpSpPr>
          <p:cNvPr id="8093" name="Google Shape;8093;p44"/>
          <p:cNvGrpSpPr/>
          <p:nvPr/>
        </p:nvGrpSpPr>
        <p:grpSpPr>
          <a:xfrm>
            <a:off x="2219780" y="2716827"/>
            <a:ext cx="648509" cy="418221"/>
            <a:chOff x="3053396" y="4304255"/>
            <a:chExt cx="648422" cy="418253"/>
          </a:xfrm>
        </p:grpSpPr>
        <p:sp>
          <p:nvSpPr>
            <p:cNvPr id="8094" name="Google Shape;8094;p44"/>
            <p:cNvSpPr/>
            <p:nvPr/>
          </p:nvSpPr>
          <p:spPr>
            <a:xfrm>
              <a:off x="3053396" y="4304255"/>
              <a:ext cx="596988" cy="418253"/>
            </a:xfrm>
            <a:custGeom>
              <a:avLst/>
              <a:gdLst/>
              <a:ahLst/>
              <a:cxnLst/>
              <a:rect l="l" t="t" r="r" b="b"/>
              <a:pathLst>
                <a:path w="1036" h="675" extrusionOk="0">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8095" name="Google Shape;8095;p44"/>
            <p:cNvSpPr txBox="1"/>
            <p:nvPr/>
          </p:nvSpPr>
          <p:spPr>
            <a:xfrm>
              <a:off x="3118029" y="4323258"/>
              <a:ext cx="583789" cy="35308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access</a:t>
              </a:r>
              <a:endParaRPr/>
            </a:p>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net</a:t>
              </a:r>
              <a:endParaRPr/>
            </a:p>
          </p:txBody>
        </p:sp>
      </p:grpSp>
      <p:grpSp>
        <p:nvGrpSpPr>
          <p:cNvPr id="8096" name="Google Shape;8096;p44"/>
          <p:cNvGrpSpPr/>
          <p:nvPr/>
        </p:nvGrpSpPr>
        <p:grpSpPr>
          <a:xfrm>
            <a:off x="1838728" y="3110496"/>
            <a:ext cx="648509" cy="418221"/>
            <a:chOff x="3053396" y="4304255"/>
            <a:chExt cx="648422" cy="418253"/>
          </a:xfrm>
        </p:grpSpPr>
        <p:sp>
          <p:nvSpPr>
            <p:cNvPr id="8097" name="Google Shape;8097;p44"/>
            <p:cNvSpPr/>
            <p:nvPr/>
          </p:nvSpPr>
          <p:spPr>
            <a:xfrm>
              <a:off x="3053396" y="4304255"/>
              <a:ext cx="596988" cy="418253"/>
            </a:xfrm>
            <a:custGeom>
              <a:avLst/>
              <a:gdLst/>
              <a:ahLst/>
              <a:cxnLst/>
              <a:rect l="l" t="t" r="r" b="b"/>
              <a:pathLst>
                <a:path w="1036" h="675" extrusionOk="0">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8098" name="Google Shape;8098;p44"/>
            <p:cNvSpPr txBox="1"/>
            <p:nvPr/>
          </p:nvSpPr>
          <p:spPr>
            <a:xfrm>
              <a:off x="3118029" y="4323258"/>
              <a:ext cx="583789" cy="35308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access</a:t>
              </a:r>
              <a:endParaRPr/>
            </a:p>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net</a:t>
              </a:r>
              <a:endParaRPr/>
            </a:p>
          </p:txBody>
        </p:sp>
      </p:grpSp>
      <p:cxnSp>
        <p:nvCxnSpPr>
          <p:cNvPr id="8099" name="Google Shape;8099;p44"/>
          <p:cNvCxnSpPr/>
          <p:nvPr/>
        </p:nvCxnSpPr>
        <p:spPr>
          <a:xfrm>
            <a:off x="2828782" y="4163916"/>
            <a:ext cx="533980" cy="291589"/>
          </a:xfrm>
          <a:prstGeom prst="straightConnector1">
            <a:avLst/>
          </a:prstGeom>
          <a:noFill/>
          <a:ln w="9525" cap="flat" cmpd="sng">
            <a:solidFill>
              <a:schemeClr val="dk1"/>
            </a:solidFill>
            <a:prstDash val="solid"/>
            <a:round/>
            <a:headEnd type="none" w="med" len="med"/>
            <a:tailEnd type="none" w="med" len="med"/>
          </a:ln>
        </p:spPr>
      </p:cxnSp>
      <p:grpSp>
        <p:nvGrpSpPr>
          <p:cNvPr id="8100" name="Google Shape;8100;p44"/>
          <p:cNvGrpSpPr/>
          <p:nvPr/>
        </p:nvGrpSpPr>
        <p:grpSpPr>
          <a:xfrm>
            <a:off x="3292387" y="4376707"/>
            <a:ext cx="541338" cy="223023"/>
            <a:chOff x="7493876" y="2774731"/>
            <a:chExt cx="1481958" cy="894622"/>
          </a:xfrm>
        </p:grpSpPr>
        <p:sp>
          <p:nvSpPr>
            <p:cNvPr id="8101" name="Google Shape;8101;p44"/>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8102" name="Google Shape;8102;p44"/>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8103" name="Google Shape;8103;p44"/>
            <p:cNvGrpSpPr/>
            <p:nvPr/>
          </p:nvGrpSpPr>
          <p:grpSpPr>
            <a:xfrm>
              <a:off x="7713663" y="2848339"/>
              <a:ext cx="1042107" cy="425543"/>
              <a:chOff x="7786941" y="2884917"/>
              <a:chExt cx="897649" cy="353919"/>
            </a:xfrm>
          </p:grpSpPr>
          <p:sp>
            <p:nvSpPr>
              <p:cNvPr id="8104" name="Google Shape;8104;p44"/>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8105" name="Google Shape;8105;p44"/>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8106" name="Google Shape;8106;p44"/>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8107" name="Google Shape;8107;p44"/>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cxnSp>
        <p:nvCxnSpPr>
          <p:cNvPr id="8108" name="Google Shape;8108;p44"/>
          <p:cNvCxnSpPr/>
          <p:nvPr/>
        </p:nvCxnSpPr>
        <p:spPr>
          <a:xfrm rot="10800000">
            <a:off x="5179131" y="5171184"/>
            <a:ext cx="371475" cy="973138"/>
          </a:xfrm>
          <a:prstGeom prst="straightConnector1">
            <a:avLst/>
          </a:prstGeom>
          <a:noFill/>
          <a:ln w="9525" cap="flat" cmpd="sng">
            <a:solidFill>
              <a:schemeClr val="dk1"/>
            </a:solidFill>
            <a:prstDash val="solid"/>
            <a:round/>
            <a:headEnd type="none" w="med" len="med"/>
            <a:tailEnd type="none" w="med" len="med"/>
          </a:ln>
        </p:spPr>
      </p:cxnSp>
      <p:cxnSp>
        <p:nvCxnSpPr>
          <p:cNvPr id="8109" name="Google Shape;8109;p44"/>
          <p:cNvCxnSpPr/>
          <p:nvPr/>
        </p:nvCxnSpPr>
        <p:spPr>
          <a:xfrm rot="10800000">
            <a:off x="6157031" y="5810947"/>
            <a:ext cx="520700" cy="169862"/>
          </a:xfrm>
          <a:prstGeom prst="straightConnector1">
            <a:avLst/>
          </a:prstGeom>
          <a:noFill/>
          <a:ln w="9525" cap="flat" cmpd="sng">
            <a:solidFill>
              <a:schemeClr val="dk1"/>
            </a:solidFill>
            <a:prstDash val="solid"/>
            <a:round/>
            <a:headEnd type="none" w="med" len="med"/>
            <a:tailEnd type="none" w="med" len="med"/>
          </a:ln>
        </p:spPr>
      </p:cxnSp>
      <p:cxnSp>
        <p:nvCxnSpPr>
          <p:cNvPr id="8110" name="Google Shape;8110;p44"/>
          <p:cNvCxnSpPr/>
          <p:nvPr/>
        </p:nvCxnSpPr>
        <p:spPr>
          <a:xfrm rot="10800000" flipH="1">
            <a:off x="4461581" y="5815709"/>
            <a:ext cx="306387" cy="165100"/>
          </a:xfrm>
          <a:prstGeom prst="straightConnector1">
            <a:avLst/>
          </a:prstGeom>
          <a:noFill/>
          <a:ln w="9525" cap="flat" cmpd="sng">
            <a:solidFill>
              <a:schemeClr val="dk1"/>
            </a:solidFill>
            <a:prstDash val="solid"/>
            <a:round/>
            <a:headEnd type="none" w="med" len="med"/>
            <a:tailEnd type="none" w="med" len="med"/>
          </a:ln>
        </p:spPr>
      </p:cxnSp>
      <p:grpSp>
        <p:nvGrpSpPr>
          <p:cNvPr id="8111" name="Google Shape;8111;p44"/>
          <p:cNvGrpSpPr/>
          <p:nvPr/>
        </p:nvGrpSpPr>
        <p:grpSpPr>
          <a:xfrm>
            <a:off x="4201247" y="5904281"/>
            <a:ext cx="648509" cy="418221"/>
            <a:chOff x="3053396" y="4304255"/>
            <a:chExt cx="648422" cy="418253"/>
          </a:xfrm>
        </p:grpSpPr>
        <p:sp>
          <p:nvSpPr>
            <p:cNvPr id="8112" name="Google Shape;8112;p44"/>
            <p:cNvSpPr/>
            <p:nvPr/>
          </p:nvSpPr>
          <p:spPr>
            <a:xfrm>
              <a:off x="3053396" y="4304255"/>
              <a:ext cx="596988" cy="418253"/>
            </a:xfrm>
            <a:custGeom>
              <a:avLst/>
              <a:gdLst/>
              <a:ahLst/>
              <a:cxnLst/>
              <a:rect l="l" t="t" r="r" b="b"/>
              <a:pathLst>
                <a:path w="1036" h="675" extrusionOk="0">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8113" name="Google Shape;8113;p44"/>
            <p:cNvSpPr txBox="1"/>
            <p:nvPr/>
          </p:nvSpPr>
          <p:spPr>
            <a:xfrm>
              <a:off x="3118029" y="4323258"/>
              <a:ext cx="583789" cy="35308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access</a:t>
              </a:r>
              <a:endParaRPr/>
            </a:p>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net</a:t>
              </a:r>
              <a:endParaRPr/>
            </a:p>
          </p:txBody>
        </p:sp>
      </p:grpSp>
      <p:grpSp>
        <p:nvGrpSpPr>
          <p:cNvPr id="8114" name="Google Shape;8114;p44"/>
          <p:cNvGrpSpPr/>
          <p:nvPr/>
        </p:nvGrpSpPr>
        <p:grpSpPr>
          <a:xfrm>
            <a:off x="5420611" y="6056669"/>
            <a:ext cx="648509" cy="418221"/>
            <a:chOff x="3053396" y="4304255"/>
            <a:chExt cx="648422" cy="418253"/>
          </a:xfrm>
        </p:grpSpPr>
        <p:sp>
          <p:nvSpPr>
            <p:cNvPr id="8115" name="Google Shape;8115;p44"/>
            <p:cNvSpPr/>
            <p:nvPr/>
          </p:nvSpPr>
          <p:spPr>
            <a:xfrm>
              <a:off x="3053396" y="4304255"/>
              <a:ext cx="596988" cy="418253"/>
            </a:xfrm>
            <a:custGeom>
              <a:avLst/>
              <a:gdLst/>
              <a:ahLst/>
              <a:cxnLst/>
              <a:rect l="l" t="t" r="r" b="b"/>
              <a:pathLst>
                <a:path w="1036" h="675" extrusionOk="0">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8116" name="Google Shape;8116;p44"/>
            <p:cNvSpPr txBox="1"/>
            <p:nvPr/>
          </p:nvSpPr>
          <p:spPr>
            <a:xfrm>
              <a:off x="3118029" y="4323258"/>
              <a:ext cx="583789" cy="35308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access</a:t>
              </a:r>
              <a:endParaRPr/>
            </a:p>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net</a:t>
              </a:r>
              <a:endParaRPr/>
            </a:p>
          </p:txBody>
        </p:sp>
      </p:grpSp>
      <p:grpSp>
        <p:nvGrpSpPr>
          <p:cNvPr id="8117" name="Google Shape;8117;p44"/>
          <p:cNvGrpSpPr/>
          <p:nvPr/>
        </p:nvGrpSpPr>
        <p:grpSpPr>
          <a:xfrm>
            <a:off x="6335134" y="5916980"/>
            <a:ext cx="648509" cy="418221"/>
            <a:chOff x="3053396" y="4304255"/>
            <a:chExt cx="648422" cy="418253"/>
          </a:xfrm>
        </p:grpSpPr>
        <p:sp>
          <p:nvSpPr>
            <p:cNvPr id="8118" name="Google Shape;8118;p44"/>
            <p:cNvSpPr/>
            <p:nvPr/>
          </p:nvSpPr>
          <p:spPr>
            <a:xfrm>
              <a:off x="3053396" y="4304255"/>
              <a:ext cx="596988" cy="418253"/>
            </a:xfrm>
            <a:custGeom>
              <a:avLst/>
              <a:gdLst/>
              <a:ahLst/>
              <a:cxnLst/>
              <a:rect l="l" t="t" r="r" b="b"/>
              <a:pathLst>
                <a:path w="1036" h="675" extrusionOk="0">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00CC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8119" name="Google Shape;8119;p44"/>
            <p:cNvSpPr txBox="1"/>
            <p:nvPr/>
          </p:nvSpPr>
          <p:spPr>
            <a:xfrm>
              <a:off x="3118029" y="4323258"/>
              <a:ext cx="583789" cy="35308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access</a:t>
              </a:r>
              <a:endParaRPr/>
            </a:p>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Arial"/>
                  <a:ea typeface="Arial"/>
                  <a:cs typeface="Arial"/>
                  <a:sym typeface="Arial"/>
                </a:rPr>
                <a:t>net</a:t>
              </a:r>
              <a:endParaRPr/>
            </a:p>
          </p:txBody>
        </p:sp>
      </p:grpSp>
      <p:grpSp>
        <p:nvGrpSpPr>
          <p:cNvPr id="8120" name="Google Shape;8120;p44"/>
          <p:cNvGrpSpPr/>
          <p:nvPr/>
        </p:nvGrpSpPr>
        <p:grpSpPr>
          <a:xfrm>
            <a:off x="4812419" y="5011641"/>
            <a:ext cx="541338" cy="223023"/>
            <a:chOff x="7493876" y="2774731"/>
            <a:chExt cx="1481958" cy="894622"/>
          </a:xfrm>
        </p:grpSpPr>
        <p:sp>
          <p:nvSpPr>
            <p:cNvPr id="8121" name="Google Shape;8121;p44"/>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8122" name="Google Shape;8122;p44"/>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8123" name="Google Shape;8123;p44"/>
            <p:cNvGrpSpPr/>
            <p:nvPr/>
          </p:nvGrpSpPr>
          <p:grpSpPr>
            <a:xfrm>
              <a:off x="7713663" y="2848339"/>
              <a:ext cx="1042107" cy="425543"/>
              <a:chOff x="7786941" y="2884917"/>
              <a:chExt cx="897649" cy="353919"/>
            </a:xfrm>
          </p:grpSpPr>
          <p:sp>
            <p:nvSpPr>
              <p:cNvPr id="8124" name="Google Shape;8124;p44"/>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8125" name="Google Shape;8125;p44"/>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8126" name="Google Shape;8126;p44"/>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8127" name="Google Shape;8127;p44"/>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nvGrpSpPr>
          <p:cNvPr id="8128" name="Google Shape;8128;p44"/>
          <p:cNvGrpSpPr/>
          <p:nvPr/>
        </p:nvGrpSpPr>
        <p:grpSpPr>
          <a:xfrm>
            <a:off x="2344724" y="2457440"/>
            <a:ext cx="6847328" cy="3478542"/>
            <a:chOff x="2344724" y="2457440"/>
            <a:chExt cx="6847328" cy="3478542"/>
          </a:xfrm>
        </p:grpSpPr>
        <p:grpSp>
          <p:nvGrpSpPr>
            <p:cNvPr id="8129" name="Google Shape;8129;p44"/>
            <p:cNvGrpSpPr/>
            <p:nvPr/>
          </p:nvGrpSpPr>
          <p:grpSpPr>
            <a:xfrm>
              <a:off x="2557552" y="3624662"/>
              <a:ext cx="6096000" cy="799432"/>
              <a:chOff x="1031788" y="6401642"/>
              <a:chExt cx="6096000" cy="799432"/>
            </a:xfrm>
          </p:grpSpPr>
          <p:sp>
            <p:nvSpPr>
              <p:cNvPr id="8130" name="Google Shape;8130;p44"/>
              <p:cNvSpPr/>
              <p:nvPr/>
            </p:nvSpPr>
            <p:spPr>
              <a:xfrm>
                <a:off x="1031788" y="6471664"/>
                <a:ext cx="6096000" cy="729410"/>
              </a:xfrm>
              <a:prstGeom prst="ellipse">
                <a:avLst/>
              </a:prstGeom>
              <a:solidFill>
                <a:srgbClr val="FF6600">
                  <a:alpha val="69803"/>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Arial"/>
                    <a:ea typeface="Arial"/>
                    <a:cs typeface="Arial"/>
                    <a:sym typeface="Arial"/>
                  </a:rPr>
                  <a:t>     </a:t>
                </a:r>
                <a:endParaRPr/>
              </a:p>
            </p:txBody>
          </p:sp>
          <p:sp>
            <p:nvSpPr>
              <p:cNvPr id="8131" name="Google Shape;8131;p44"/>
              <p:cNvSpPr txBox="1"/>
              <p:nvPr/>
            </p:nvSpPr>
            <p:spPr>
              <a:xfrm>
                <a:off x="2317167" y="6584898"/>
                <a:ext cx="3444020"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2400"/>
                  <a:buFont typeface="Calibri"/>
                  <a:buNone/>
                </a:pPr>
                <a:r>
                  <a:rPr lang="en-US" sz="2400" b="0" i="1" u="none" strike="noStrike" cap="none">
                    <a:solidFill>
                      <a:srgbClr val="FFFFFF"/>
                    </a:solidFill>
                    <a:latin typeface="Calibri"/>
                    <a:ea typeface="Calibri"/>
                    <a:cs typeface="Calibri"/>
                    <a:sym typeface="Calibri"/>
                  </a:rPr>
                  <a:t>Content provider network</a:t>
                </a:r>
                <a:endParaRPr/>
              </a:p>
            </p:txBody>
          </p:sp>
          <p:grpSp>
            <p:nvGrpSpPr>
              <p:cNvPr id="8132" name="Google Shape;8132;p44"/>
              <p:cNvGrpSpPr/>
              <p:nvPr/>
            </p:nvGrpSpPr>
            <p:grpSpPr>
              <a:xfrm>
                <a:off x="1602338" y="6401642"/>
                <a:ext cx="666346" cy="673100"/>
                <a:chOff x="940359" y="5691959"/>
                <a:chExt cx="692498" cy="672474"/>
              </a:xfrm>
            </p:grpSpPr>
            <p:grpSp>
              <p:nvGrpSpPr>
                <p:cNvPr id="8133" name="Google Shape;8133;p44"/>
                <p:cNvGrpSpPr/>
                <p:nvPr/>
              </p:nvGrpSpPr>
              <p:grpSpPr>
                <a:xfrm>
                  <a:off x="940359" y="5691959"/>
                  <a:ext cx="594613" cy="648336"/>
                  <a:chOff x="5203089" y="1751190"/>
                  <a:chExt cx="858331" cy="662414"/>
                </a:xfrm>
              </p:grpSpPr>
              <p:sp>
                <p:nvSpPr>
                  <p:cNvPr id="8134" name="Google Shape;8134;p44"/>
                  <p:cNvSpPr/>
                  <p:nvPr/>
                </p:nvSpPr>
                <p:spPr>
                  <a:xfrm>
                    <a:off x="5536769" y="1751190"/>
                    <a:ext cx="524651" cy="662124"/>
                  </a:xfrm>
                  <a:custGeom>
                    <a:avLst/>
                    <a:gdLst/>
                    <a:ahLst/>
                    <a:cxnLst/>
                    <a:rect l="l" t="t" r="r" b="b"/>
                    <a:pathLst>
                      <a:path w="524651" h="662124" extrusionOk="0">
                        <a:moveTo>
                          <a:pt x="10856" y="658506"/>
                        </a:moveTo>
                        <a:cubicBezTo>
                          <a:pt x="8443" y="463125"/>
                          <a:pt x="2413" y="278598"/>
                          <a:pt x="0" y="83217"/>
                        </a:cubicBezTo>
                        <a:lnTo>
                          <a:pt x="249661" y="0"/>
                        </a:lnTo>
                        <a:lnTo>
                          <a:pt x="521033" y="68746"/>
                        </a:lnTo>
                        <a:lnTo>
                          <a:pt x="524651" y="662124"/>
                        </a:lnTo>
                        <a:lnTo>
                          <a:pt x="10856" y="658506"/>
                        </a:lnTo>
                        <a:close/>
                      </a:path>
                    </a:pathLst>
                  </a:custGeom>
                  <a:solidFill>
                    <a:srgbClr val="E0EBF1"/>
                  </a:solidFill>
                  <a:ln w="12700" cap="flat" cmpd="sng">
                    <a:solidFill>
                      <a:srgbClr val="0000A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8135" name="Google Shape;8135;p44"/>
                  <p:cNvSpPr/>
                  <p:nvPr/>
                </p:nvSpPr>
                <p:spPr>
                  <a:xfrm>
                    <a:off x="5203089" y="1921244"/>
                    <a:ext cx="651290" cy="492070"/>
                  </a:xfrm>
                  <a:custGeom>
                    <a:avLst/>
                    <a:gdLst/>
                    <a:ahLst/>
                    <a:cxnLst/>
                    <a:rect l="l" t="t" r="r" b="b"/>
                    <a:pathLst>
                      <a:path w="651290" h="492070" extrusionOk="0">
                        <a:moveTo>
                          <a:pt x="3618" y="492070"/>
                        </a:moveTo>
                        <a:lnTo>
                          <a:pt x="0" y="141108"/>
                        </a:lnTo>
                        <a:lnTo>
                          <a:pt x="423338" y="0"/>
                        </a:lnTo>
                        <a:lnTo>
                          <a:pt x="647672" y="57891"/>
                        </a:lnTo>
                        <a:lnTo>
                          <a:pt x="651290" y="492070"/>
                        </a:lnTo>
                        <a:lnTo>
                          <a:pt x="3618" y="492070"/>
                        </a:lnTo>
                        <a:close/>
                      </a:path>
                    </a:pathLst>
                  </a:custGeom>
                  <a:solidFill>
                    <a:srgbClr val="E0EBF1"/>
                  </a:solidFill>
                  <a:ln w="12700" cap="flat" cmpd="sng">
                    <a:solidFill>
                      <a:srgbClr val="0000A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cxnSp>
                <p:nvCxnSpPr>
                  <p:cNvPr id="8136" name="Google Shape;8136;p44"/>
                  <p:cNvCxnSpPr/>
                  <p:nvPr/>
                </p:nvCxnSpPr>
                <p:spPr>
                  <a:xfrm rot="10800000" flipH="1">
                    <a:off x="5270526" y="2029553"/>
                    <a:ext cx="295249" cy="73468"/>
                  </a:xfrm>
                  <a:prstGeom prst="straightConnector1">
                    <a:avLst/>
                  </a:prstGeom>
                  <a:noFill/>
                  <a:ln w="44450" cap="flat" cmpd="sng">
                    <a:solidFill>
                      <a:schemeClr val="lt1"/>
                    </a:solidFill>
                    <a:prstDash val="solid"/>
                    <a:miter lim="800000"/>
                    <a:headEnd type="none" w="sm" len="sm"/>
                    <a:tailEnd type="none" w="sm" len="sm"/>
                  </a:ln>
                </p:spPr>
              </p:cxnSp>
              <p:cxnSp>
                <p:nvCxnSpPr>
                  <p:cNvPr id="8137" name="Google Shape;8137;p44"/>
                  <p:cNvCxnSpPr/>
                  <p:nvPr/>
                </p:nvCxnSpPr>
                <p:spPr>
                  <a:xfrm rot="10800000" flipH="1">
                    <a:off x="5275406" y="2261710"/>
                    <a:ext cx="290369" cy="16752"/>
                  </a:xfrm>
                  <a:prstGeom prst="straightConnector1">
                    <a:avLst/>
                  </a:prstGeom>
                  <a:noFill/>
                  <a:ln w="44450" cap="flat" cmpd="sng">
                    <a:solidFill>
                      <a:schemeClr val="lt1"/>
                    </a:solidFill>
                    <a:prstDash val="solid"/>
                    <a:miter lim="800000"/>
                    <a:headEnd type="none" w="sm" len="sm"/>
                    <a:tailEnd type="none" w="sm" len="sm"/>
                  </a:ln>
                </p:spPr>
              </p:cxnSp>
              <p:cxnSp>
                <p:nvCxnSpPr>
                  <p:cNvPr id="8138" name="Google Shape;8138;p44"/>
                  <p:cNvCxnSpPr/>
                  <p:nvPr/>
                </p:nvCxnSpPr>
                <p:spPr>
                  <a:xfrm rot="10800000" flipH="1">
                    <a:off x="5275406" y="2151772"/>
                    <a:ext cx="290369" cy="48402"/>
                  </a:xfrm>
                  <a:prstGeom prst="straightConnector1">
                    <a:avLst/>
                  </a:prstGeom>
                  <a:noFill/>
                  <a:ln w="44450" cap="flat" cmpd="sng">
                    <a:solidFill>
                      <a:schemeClr val="lt1"/>
                    </a:solidFill>
                    <a:prstDash val="solid"/>
                    <a:miter lim="800000"/>
                    <a:headEnd type="none" w="sm" len="sm"/>
                    <a:tailEnd type="none" w="sm" len="sm"/>
                  </a:ln>
                </p:spPr>
              </p:cxnSp>
              <p:cxnSp>
                <p:nvCxnSpPr>
                  <p:cNvPr id="8139" name="Google Shape;8139;p44"/>
                  <p:cNvCxnSpPr/>
                  <p:nvPr/>
                </p:nvCxnSpPr>
                <p:spPr>
                  <a:xfrm>
                    <a:off x="5270094" y="2354086"/>
                    <a:ext cx="295681" cy="0"/>
                  </a:xfrm>
                  <a:prstGeom prst="straightConnector1">
                    <a:avLst/>
                  </a:prstGeom>
                  <a:noFill/>
                  <a:ln w="44450" cap="flat" cmpd="sng">
                    <a:solidFill>
                      <a:schemeClr val="lt1"/>
                    </a:solidFill>
                    <a:prstDash val="solid"/>
                    <a:miter lim="800000"/>
                    <a:headEnd type="none" w="sm" len="sm"/>
                    <a:tailEnd type="none" w="sm" len="sm"/>
                  </a:ln>
                </p:spPr>
              </p:cxnSp>
              <p:cxnSp>
                <p:nvCxnSpPr>
                  <p:cNvPr id="8140" name="Google Shape;8140;p44"/>
                  <p:cNvCxnSpPr/>
                  <p:nvPr/>
                </p:nvCxnSpPr>
                <p:spPr>
                  <a:xfrm rot="10800000">
                    <a:off x="5950242" y="1866900"/>
                    <a:ext cx="0" cy="465273"/>
                  </a:xfrm>
                  <a:prstGeom prst="straightConnector1">
                    <a:avLst/>
                  </a:prstGeom>
                  <a:noFill/>
                  <a:ln w="44450" cap="flat" cmpd="sng">
                    <a:solidFill>
                      <a:schemeClr val="lt1"/>
                    </a:solidFill>
                    <a:prstDash val="dash"/>
                    <a:miter lim="800000"/>
                    <a:headEnd type="none" w="sm" len="sm"/>
                    <a:tailEnd type="none" w="sm" len="sm"/>
                  </a:ln>
                </p:spPr>
              </p:cxnSp>
              <p:cxnSp>
                <p:nvCxnSpPr>
                  <p:cNvPr id="8141" name="Google Shape;8141;p44"/>
                  <p:cNvCxnSpPr/>
                  <p:nvPr/>
                </p:nvCxnSpPr>
                <p:spPr>
                  <a:xfrm>
                    <a:off x="5628589" y="1936750"/>
                    <a:ext cx="0" cy="476854"/>
                  </a:xfrm>
                  <a:prstGeom prst="straightConnector1">
                    <a:avLst/>
                  </a:prstGeom>
                  <a:noFill/>
                  <a:ln w="15875" cap="flat" cmpd="sng">
                    <a:solidFill>
                      <a:srgbClr val="0000A8"/>
                    </a:solidFill>
                    <a:prstDash val="solid"/>
                    <a:miter lim="800000"/>
                    <a:headEnd type="none" w="sm" len="sm"/>
                    <a:tailEnd type="none" w="sm" len="sm"/>
                  </a:ln>
                </p:spPr>
              </p:cxnSp>
            </p:grpSp>
            <p:grpSp>
              <p:nvGrpSpPr>
                <p:cNvPr id="8142" name="Google Shape;8142;p44"/>
                <p:cNvGrpSpPr/>
                <p:nvPr/>
              </p:nvGrpSpPr>
              <p:grpSpPr>
                <a:xfrm>
                  <a:off x="940359" y="5691959"/>
                  <a:ext cx="692498" cy="672474"/>
                  <a:chOff x="10771171" y="3194171"/>
                  <a:chExt cx="692498" cy="672474"/>
                </a:xfrm>
              </p:grpSpPr>
              <p:grpSp>
                <p:nvGrpSpPr>
                  <p:cNvPr id="8143" name="Google Shape;8143;p44"/>
                  <p:cNvGrpSpPr/>
                  <p:nvPr/>
                </p:nvGrpSpPr>
                <p:grpSpPr>
                  <a:xfrm>
                    <a:off x="10771171" y="3194171"/>
                    <a:ext cx="594613" cy="648336"/>
                    <a:chOff x="5203089" y="1751190"/>
                    <a:chExt cx="858331" cy="662414"/>
                  </a:xfrm>
                </p:grpSpPr>
                <p:sp>
                  <p:nvSpPr>
                    <p:cNvPr id="8144" name="Google Shape;8144;p44"/>
                    <p:cNvSpPr/>
                    <p:nvPr/>
                  </p:nvSpPr>
                  <p:spPr>
                    <a:xfrm>
                      <a:off x="5536769" y="1751190"/>
                      <a:ext cx="524651" cy="662124"/>
                    </a:xfrm>
                    <a:custGeom>
                      <a:avLst/>
                      <a:gdLst/>
                      <a:ahLst/>
                      <a:cxnLst/>
                      <a:rect l="l" t="t" r="r" b="b"/>
                      <a:pathLst>
                        <a:path w="524651" h="662124" extrusionOk="0">
                          <a:moveTo>
                            <a:pt x="10856" y="658506"/>
                          </a:moveTo>
                          <a:cubicBezTo>
                            <a:pt x="8443" y="463125"/>
                            <a:pt x="2413" y="278598"/>
                            <a:pt x="0" y="83217"/>
                          </a:cubicBezTo>
                          <a:lnTo>
                            <a:pt x="249661" y="0"/>
                          </a:lnTo>
                          <a:lnTo>
                            <a:pt x="521033" y="68746"/>
                          </a:lnTo>
                          <a:lnTo>
                            <a:pt x="524651" y="662124"/>
                          </a:lnTo>
                          <a:lnTo>
                            <a:pt x="10856" y="658506"/>
                          </a:lnTo>
                          <a:close/>
                        </a:path>
                      </a:pathLst>
                    </a:custGeom>
                    <a:solidFill>
                      <a:srgbClr val="E0EBF1"/>
                    </a:solidFill>
                    <a:ln w="12700" cap="flat" cmpd="sng">
                      <a:solidFill>
                        <a:srgbClr val="0000A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8145" name="Google Shape;8145;p44"/>
                    <p:cNvSpPr/>
                    <p:nvPr/>
                  </p:nvSpPr>
                  <p:spPr>
                    <a:xfrm>
                      <a:off x="5203089" y="1921244"/>
                      <a:ext cx="651290" cy="492070"/>
                    </a:xfrm>
                    <a:custGeom>
                      <a:avLst/>
                      <a:gdLst/>
                      <a:ahLst/>
                      <a:cxnLst/>
                      <a:rect l="l" t="t" r="r" b="b"/>
                      <a:pathLst>
                        <a:path w="651290" h="492070" extrusionOk="0">
                          <a:moveTo>
                            <a:pt x="3618" y="492070"/>
                          </a:moveTo>
                          <a:lnTo>
                            <a:pt x="0" y="141108"/>
                          </a:lnTo>
                          <a:lnTo>
                            <a:pt x="423338" y="0"/>
                          </a:lnTo>
                          <a:lnTo>
                            <a:pt x="647672" y="57891"/>
                          </a:lnTo>
                          <a:lnTo>
                            <a:pt x="651290" y="492070"/>
                          </a:lnTo>
                          <a:lnTo>
                            <a:pt x="3618" y="492070"/>
                          </a:lnTo>
                          <a:close/>
                        </a:path>
                      </a:pathLst>
                    </a:custGeom>
                    <a:solidFill>
                      <a:srgbClr val="E0EBF1"/>
                    </a:solidFill>
                    <a:ln w="12700" cap="flat" cmpd="sng">
                      <a:solidFill>
                        <a:srgbClr val="0000A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cxnSp>
                  <p:nvCxnSpPr>
                    <p:cNvPr id="8146" name="Google Shape;8146;p44"/>
                    <p:cNvCxnSpPr/>
                    <p:nvPr/>
                  </p:nvCxnSpPr>
                  <p:spPr>
                    <a:xfrm rot="10800000" flipH="1">
                      <a:off x="5270526" y="2029553"/>
                      <a:ext cx="295249" cy="73468"/>
                    </a:xfrm>
                    <a:prstGeom prst="straightConnector1">
                      <a:avLst/>
                    </a:prstGeom>
                    <a:noFill/>
                    <a:ln w="44450" cap="flat" cmpd="sng">
                      <a:solidFill>
                        <a:schemeClr val="lt1"/>
                      </a:solidFill>
                      <a:prstDash val="solid"/>
                      <a:miter lim="800000"/>
                      <a:headEnd type="none" w="sm" len="sm"/>
                      <a:tailEnd type="none" w="sm" len="sm"/>
                    </a:ln>
                  </p:spPr>
                </p:cxnSp>
                <p:cxnSp>
                  <p:nvCxnSpPr>
                    <p:cNvPr id="8147" name="Google Shape;8147;p44"/>
                    <p:cNvCxnSpPr/>
                    <p:nvPr/>
                  </p:nvCxnSpPr>
                  <p:spPr>
                    <a:xfrm rot="10800000" flipH="1">
                      <a:off x="5275406" y="2261710"/>
                      <a:ext cx="290369" cy="16752"/>
                    </a:xfrm>
                    <a:prstGeom prst="straightConnector1">
                      <a:avLst/>
                    </a:prstGeom>
                    <a:noFill/>
                    <a:ln w="44450" cap="flat" cmpd="sng">
                      <a:solidFill>
                        <a:schemeClr val="lt1"/>
                      </a:solidFill>
                      <a:prstDash val="solid"/>
                      <a:miter lim="800000"/>
                      <a:headEnd type="none" w="sm" len="sm"/>
                      <a:tailEnd type="none" w="sm" len="sm"/>
                    </a:ln>
                  </p:spPr>
                </p:cxnSp>
                <p:cxnSp>
                  <p:nvCxnSpPr>
                    <p:cNvPr id="8148" name="Google Shape;8148;p44"/>
                    <p:cNvCxnSpPr/>
                    <p:nvPr/>
                  </p:nvCxnSpPr>
                  <p:spPr>
                    <a:xfrm rot="10800000" flipH="1">
                      <a:off x="5275406" y="2151772"/>
                      <a:ext cx="290369" cy="48402"/>
                    </a:xfrm>
                    <a:prstGeom prst="straightConnector1">
                      <a:avLst/>
                    </a:prstGeom>
                    <a:noFill/>
                    <a:ln w="44450" cap="flat" cmpd="sng">
                      <a:solidFill>
                        <a:schemeClr val="lt1"/>
                      </a:solidFill>
                      <a:prstDash val="solid"/>
                      <a:miter lim="800000"/>
                      <a:headEnd type="none" w="sm" len="sm"/>
                      <a:tailEnd type="none" w="sm" len="sm"/>
                    </a:ln>
                  </p:spPr>
                </p:cxnSp>
                <p:cxnSp>
                  <p:nvCxnSpPr>
                    <p:cNvPr id="8149" name="Google Shape;8149;p44"/>
                    <p:cNvCxnSpPr/>
                    <p:nvPr/>
                  </p:nvCxnSpPr>
                  <p:spPr>
                    <a:xfrm>
                      <a:off x="5270094" y="2354086"/>
                      <a:ext cx="295681" cy="0"/>
                    </a:xfrm>
                    <a:prstGeom prst="straightConnector1">
                      <a:avLst/>
                    </a:prstGeom>
                    <a:noFill/>
                    <a:ln w="44450" cap="flat" cmpd="sng">
                      <a:solidFill>
                        <a:schemeClr val="lt1"/>
                      </a:solidFill>
                      <a:prstDash val="solid"/>
                      <a:miter lim="800000"/>
                      <a:headEnd type="none" w="sm" len="sm"/>
                      <a:tailEnd type="none" w="sm" len="sm"/>
                    </a:ln>
                  </p:spPr>
                </p:cxnSp>
                <p:cxnSp>
                  <p:nvCxnSpPr>
                    <p:cNvPr id="8150" name="Google Shape;8150;p44"/>
                    <p:cNvCxnSpPr/>
                    <p:nvPr/>
                  </p:nvCxnSpPr>
                  <p:spPr>
                    <a:xfrm rot="10800000">
                      <a:off x="5950242" y="1866900"/>
                      <a:ext cx="0" cy="465273"/>
                    </a:xfrm>
                    <a:prstGeom prst="straightConnector1">
                      <a:avLst/>
                    </a:prstGeom>
                    <a:noFill/>
                    <a:ln w="44450" cap="flat" cmpd="sng">
                      <a:solidFill>
                        <a:schemeClr val="lt1"/>
                      </a:solidFill>
                      <a:prstDash val="dash"/>
                      <a:miter lim="800000"/>
                      <a:headEnd type="none" w="sm" len="sm"/>
                      <a:tailEnd type="none" w="sm" len="sm"/>
                    </a:ln>
                  </p:spPr>
                </p:cxnSp>
                <p:cxnSp>
                  <p:nvCxnSpPr>
                    <p:cNvPr id="8151" name="Google Shape;8151;p44"/>
                    <p:cNvCxnSpPr/>
                    <p:nvPr/>
                  </p:nvCxnSpPr>
                  <p:spPr>
                    <a:xfrm>
                      <a:off x="5628589" y="1936750"/>
                      <a:ext cx="0" cy="476854"/>
                    </a:xfrm>
                    <a:prstGeom prst="straightConnector1">
                      <a:avLst/>
                    </a:prstGeom>
                    <a:noFill/>
                    <a:ln w="15875" cap="flat" cmpd="sng">
                      <a:solidFill>
                        <a:srgbClr val="0000A8"/>
                      </a:solidFill>
                      <a:prstDash val="solid"/>
                      <a:miter lim="800000"/>
                      <a:headEnd type="none" w="sm" len="sm"/>
                      <a:tailEnd type="none" w="sm" len="sm"/>
                    </a:ln>
                  </p:spPr>
                </p:cxnSp>
              </p:grpSp>
              <p:grpSp>
                <p:nvGrpSpPr>
                  <p:cNvPr id="8152" name="Google Shape;8152;p44"/>
                  <p:cNvGrpSpPr/>
                  <p:nvPr/>
                </p:nvGrpSpPr>
                <p:grpSpPr>
                  <a:xfrm>
                    <a:off x="11158881" y="3460672"/>
                    <a:ext cx="304788" cy="405973"/>
                    <a:chOff x="5275406" y="2711455"/>
                    <a:chExt cx="452949" cy="405518"/>
                  </a:xfrm>
                </p:grpSpPr>
                <p:pic>
                  <p:nvPicPr>
                    <p:cNvPr id="8153" name="Google Shape;8153;p44" descr="server_rack.png"/>
                    <p:cNvPicPr preferRelativeResize="0"/>
                    <p:nvPr/>
                  </p:nvPicPr>
                  <p:blipFill rotWithShape="1">
                    <a:blip r:embed="rId3">
                      <a:alphaModFix/>
                    </a:blip>
                    <a:srcRect/>
                    <a:stretch/>
                  </p:blipFill>
                  <p:spPr>
                    <a:xfrm>
                      <a:off x="5537367" y="2770786"/>
                      <a:ext cx="190988" cy="313366"/>
                    </a:xfrm>
                    <a:prstGeom prst="rect">
                      <a:avLst/>
                    </a:prstGeom>
                    <a:noFill/>
                    <a:ln>
                      <a:noFill/>
                    </a:ln>
                  </p:spPr>
                </p:pic>
                <p:pic>
                  <p:nvPicPr>
                    <p:cNvPr id="8154" name="Google Shape;8154;p44" descr="server_rack.png"/>
                    <p:cNvPicPr preferRelativeResize="0"/>
                    <p:nvPr/>
                  </p:nvPicPr>
                  <p:blipFill rotWithShape="1">
                    <a:blip r:embed="rId3">
                      <a:alphaModFix/>
                    </a:blip>
                    <a:srcRect/>
                    <a:stretch/>
                  </p:blipFill>
                  <p:spPr>
                    <a:xfrm>
                      <a:off x="5275406" y="2764002"/>
                      <a:ext cx="190988" cy="313366"/>
                    </a:xfrm>
                    <a:prstGeom prst="rect">
                      <a:avLst/>
                    </a:prstGeom>
                    <a:noFill/>
                    <a:ln>
                      <a:noFill/>
                    </a:ln>
                  </p:spPr>
                </p:pic>
                <p:pic>
                  <p:nvPicPr>
                    <p:cNvPr id="8155" name="Google Shape;8155;p44" descr="server_rack.png"/>
                    <p:cNvPicPr preferRelativeResize="0"/>
                    <p:nvPr/>
                  </p:nvPicPr>
                  <p:blipFill rotWithShape="1">
                    <a:blip r:embed="rId3">
                      <a:alphaModFix/>
                    </a:blip>
                    <a:srcRect/>
                    <a:stretch/>
                  </p:blipFill>
                  <p:spPr>
                    <a:xfrm>
                      <a:off x="5385676" y="2711455"/>
                      <a:ext cx="247152" cy="405518"/>
                    </a:xfrm>
                    <a:prstGeom prst="rect">
                      <a:avLst/>
                    </a:prstGeom>
                    <a:noFill/>
                    <a:ln>
                      <a:noFill/>
                    </a:ln>
                  </p:spPr>
                </p:pic>
              </p:grpSp>
            </p:grpSp>
          </p:grpSp>
          <p:grpSp>
            <p:nvGrpSpPr>
              <p:cNvPr id="8156" name="Google Shape;8156;p44"/>
              <p:cNvGrpSpPr/>
              <p:nvPr/>
            </p:nvGrpSpPr>
            <p:grpSpPr>
              <a:xfrm>
                <a:off x="5694561" y="6441153"/>
                <a:ext cx="666346" cy="673100"/>
                <a:chOff x="940359" y="5691959"/>
                <a:chExt cx="692498" cy="672474"/>
              </a:xfrm>
            </p:grpSpPr>
            <p:grpSp>
              <p:nvGrpSpPr>
                <p:cNvPr id="8157" name="Google Shape;8157;p44"/>
                <p:cNvGrpSpPr/>
                <p:nvPr/>
              </p:nvGrpSpPr>
              <p:grpSpPr>
                <a:xfrm>
                  <a:off x="940359" y="5691959"/>
                  <a:ext cx="594613" cy="648336"/>
                  <a:chOff x="5203089" y="1751190"/>
                  <a:chExt cx="858331" cy="662414"/>
                </a:xfrm>
              </p:grpSpPr>
              <p:sp>
                <p:nvSpPr>
                  <p:cNvPr id="8158" name="Google Shape;8158;p44"/>
                  <p:cNvSpPr/>
                  <p:nvPr/>
                </p:nvSpPr>
                <p:spPr>
                  <a:xfrm>
                    <a:off x="5536769" y="1751190"/>
                    <a:ext cx="524651" cy="662124"/>
                  </a:xfrm>
                  <a:custGeom>
                    <a:avLst/>
                    <a:gdLst/>
                    <a:ahLst/>
                    <a:cxnLst/>
                    <a:rect l="l" t="t" r="r" b="b"/>
                    <a:pathLst>
                      <a:path w="524651" h="662124" extrusionOk="0">
                        <a:moveTo>
                          <a:pt x="10856" y="658506"/>
                        </a:moveTo>
                        <a:cubicBezTo>
                          <a:pt x="8443" y="463125"/>
                          <a:pt x="2413" y="278598"/>
                          <a:pt x="0" y="83217"/>
                        </a:cubicBezTo>
                        <a:lnTo>
                          <a:pt x="249661" y="0"/>
                        </a:lnTo>
                        <a:lnTo>
                          <a:pt x="521033" y="68746"/>
                        </a:lnTo>
                        <a:lnTo>
                          <a:pt x="524651" y="662124"/>
                        </a:lnTo>
                        <a:lnTo>
                          <a:pt x="10856" y="658506"/>
                        </a:lnTo>
                        <a:close/>
                      </a:path>
                    </a:pathLst>
                  </a:custGeom>
                  <a:solidFill>
                    <a:srgbClr val="E0EBF1"/>
                  </a:solidFill>
                  <a:ln w="12700" cap="flat" cmpd="sng">
                    <a:solidFill>
                      <a:srgbClr val="0000A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8159" name="Google Shape;8159;p44"/>
                  <p:cNvSpPr/>
                  <p:nvPr/>
                </p:nvSpPr>
                <p:spPr>
                  <a:xfrm>
                    <a:off x="5203089" y="1921244"/>
                    <a:ext cx="651290" cy="492070"/>
                  </a:xfrm>
                  <a:custGeom>
                    <a:avLst/>
                    <a:gdLst/>
                    <a:ahLst/>
                    <a:cxnLst/>
                    <a:rect l="l" t="t" r="r" b="b"/>
                    <a:pathLst>
                      <a:path w="651290" h="492070" extrusionOk="0">
                        <a:moveTo>
                          <a:pt x="3618" y="492070"/>
                        </a:moveTo>
                        <a:lnTo>
                          <a:pt x="0" y="141108"/>
                        </a:lnTo>
                        <a:lnTo>
                          <a:pt x="423338" y="0"/>
                        </a:lnTo>
                        <a:lnTo>
                          <a:pt x="647672" y="57891"/>
                        </a:lnTo>
                        <a:lnTo>
                          <a:pt x="651290" y="492070"/>
                        </a:lnTo>
                        <a:lnTo>
                          <a:pt x="3618" y="492070"/>
                        </a:lnTo>
                        <a:close/>
                      </a:path>
                    </a:pathLst>
                  </a:custGeom>
                  <a:solidFill>
                    <a:srgbClr val="E0EBF1"/>
                  </a:solidFill>
                  <a:ln w="12700" cap="flat" cmpd="sng">
                    <a:solidFill>
                      <a:srgbClr val="0000A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cxnSp>
                <p:nvCxnSpPr>
                  <p:cNvPr id="8160" name="Google Shape;8160;p44"/>
                  <p:cNvCxnSpPr/>
                  <p:nvPr/>
                </p:nvCxnSpPr>
                <p:spPr>
                  <a:xfrm rot="10800000" flipH="1">
                    <a:off x="5270526" y="2029553"/>
                    <a:ext cx="295249" cy="73468"/>
                  </a:xfrm>
                  <a:prstGeom prst="straightConnector1">
                    <a:avLst/>
                  </a:prstGeom>
                  <a:noFill/>
                  <a:ln w="44450" cap="flat" cmpd="sng">
                    <a:solidFill>
                      <a:schemeClr val="lt1"/>
                    </a:solidFill>
                    <a:prstDash val="solid"/>
                    <a:miter lim="800000"/>
                    <a:headEnd type="none" w="sm" len="sm"/>
                    <a:tailEnd type="none" w="sm" len="sm"/>
                  </a:ln>
                </p:spPr>
              </p:cxnSp>
              <p:cxnSp>
                <p:nvCxnSpPr>
                  <p:cNvPr id="8161" name="Google Shape;8161;p44"/>
                  <p:cNvCxnSpPr/>
                  <p:nvPr/>
                </p:nvCxnSpPr>
                <p:spPr>
                  <a:xfrm rot="10800000" flipH="1">
                    <a:off x="5275406" y="2261710"/>
                    <a:ext cx="290369" cy="16752"/>
                  </a:xfrm>
                  <a:prstGeom prst="straightConnector1">
                    <a:avLst/>
                  </a:prstGeom>
                  <a:noFill/>
                  <a:ln w="44450" cap="flat" cmpd="sng">
                    <a:solidFill>
                      <a:schemeClr val="lt1"/>
                    </a:solidFill>
                    <a:prstDash val="solid"/>
                    <a:miter lim="800000"/>
                    <a:headEnd type="none" w="sm" len="sm"/>
                    <a:tailEnd type="none" w="sm" len="sm"/>
                  </a:ln>
                </p:spPr>
              </p:cxnSp>
              <p:cxnSp>
                <p:nvCxnSpPr>
                  <p:cNvPr id="8162" name="Google Shape;8162;p44"/>
                  <p:cNvCxnSpPr/>
                  <p:nvPr/>
                </p:nvCxnSpPr>
                <p:spPr>
                  <a:xfrm rot="10800000" flipH="1">
                    <a:off x="5275406" y="2151772"/>
                    <a:ext cx="290369" cy="48402"/>
                  </a:xfrm>
                  <a:prstGeom prst="straightConnector1">
                    <a:avLst/>
                  </a:prstGeom>
                  <a:noFill/>
                  <a:ln w="44450" cap="flat" cmpd="sng">
                    <a:solidFill>
                      <a:schemeClr val="lt1"/>
                    </a:solidFill>
                    <a:prstDash val="solid"/>
                    <a:miter lim="800000"/>
                    <a:headEnd type="none" w="sm" len="sm"/>
                    <a:tailEnd type="none" w="sm" len="sm"/>
                  </a:ln>
                </p:spPr>
              </p:cxnSp>
              <p:cxnSp>
                <p:nvCxnSpPr>
                  <p:cNvPr id="8163" name="Google Shape;8163;p44"/>
                  <p:cNvCxnSpPr/>
                  <p:nvPr/>
                </p:nvCxnSpPr>
                <p:spPr>
                  <a:xfrm>
                    <a:off x="5270094" y="2354086"/>
                    <a:ext cx="295681" cy="0"/>
                  </a:xfrm>
                  <a:prstGeom prst="straightConnector1">
                    <a:avLst/>
                  </a:prstGeom>
                  <a:noFill/>
                  <a:ln w="44450" cap="flat" cmpd="sng">
                    <a:solidFill>
                      <a:schemeClr val="lt1"/>
                    </a:solidFill>
                    <a:prstDash val="solid"/>
                    <a:miter lim="800000"/>
                    <a:headEnd type="none" w="sm" len="sm"/>
                    <a:tailEnd type="none" w="sm" len="sm"/>
                  </a:ln>
                </p:spPr>
              </p:cxnSp>
              <p:cxnSp>
                <p:nvCxnSpPr>
                  <p:cNvPr id="8164" name="Google Shape;8164;p44"/>
                  <p:cNvCxnSpPr/>
                  <p:nvPr/>
                </p:nvCxnSpPr>
                <p:spPr>
                  <a:xfrm rot="10800000">
                    <a:off x="5950242" y="1866900"/>
                    <a:ext cx="0" cy="465273"/>
                  </a:xfrm>
                  <a:prstGeom prst="straightConnector1">
                    <a:avLst/>
                  </a:prstGeom>
                  <a:noFill/>
                  <a:ln w="44450" cap="flat" cmpd="sng">
                    <a:solidFill>
                      <a:schemeClr val="lt1"/>
                    </a:solidFill>
                    <a:prstDash val="dash"/>
                    <a:miter lim="800000"/>
                    <a:headEnd type="none" w="sm" len="sm"/>
                    <a:tailEnd type="none" w="sm" len="sm"/>
                  </a:ln>
                </p:spPr>
              </p:cxnSp>
              <p:cxnSp>
                <p:nvCxnSpPr>
                  <p:cNvPr id="8165" name="Google Shape;8165;p44"/>
                  <p:cNvCxnSpPr/>
                  <p:nvPr/>
                </p:nvCxnSpPr>
                <p:spPr>
                  <a:xfrm>
                    <a:off x="5628589" y="1936750"/>
                    <a:ext cx="0" cy="476854"/>
                  </a:xfrm>
                  <a:prstGeom prst="straightConnector1">
                    <a:avLst/>
                  </a:prstGeom>
                  <a:noFill/>
                  <a:ln w="15875" cap="flat" cmpd="sng">
                    <a:solidFill>
                      <a:srgbClr val="0000A8"/>
                    </a:solidFill>
                    <a:prstDash val="solid"/>
                    <a:miter lim="800000"/>
                    <a:headEnd type="none" w="sm" len="sm"/>
                    <a:tailEnd type="none" w="sm" len="sm"/>
                  </a:ln>
                </p:spPr>
              </p:cxnSp>
            </p:grpSp>
            <p:grpSp>
              <p:nvGrpSpPr>
                <p:cNvPr id="8166" name="Google Shape;8166;p44"/>
                <p:cNvGrpSpPr/>
                <p:nvPr/>
              </p:nvGrpSpPr>
              <p:grpSpPr>
                <a:xfrm>
                  <a:off x="940359" y="5691959"/>
                  <a:ext cx="692498" cy="672474"/>
                  <a:chOff x="10771171" y="3194171"/>
                  <a:chExt cx="692498" cy="672474"/>
                </a:xfrm>
              </p:grpSpPr>
              <p:grpSp>
                <p:nvGrpSpPr>
                  <p:cNvPr id="8167" name="Google Shape;8167;p44"/>
                  <p:cNvGrpSpPr/>
                  <p:nvPr/>
                </p:nvGrpSpPr>
                <p:grpSpPr>
                  <a:xfrm>
                    <a:off x="10771171" y="3194171"/>
                    <a:ext cx="594613" cy="648336"/>
                    <a:chOff x="5203089" y="1751190"/>
                    <a:chExt cx="858331" cy="662414"/>
                  </a:xfrm>
                </p:grpSpPr>
                <p:sp>
                  <p:nvSpPr>
                    <p:cNvPr id="8168" name="Google Shape;8168;p44"/>
                    <p:cNvSpPr/>
                    <p:nvPr/>
                  </p:nvSpPr>
                  <p:spPr>
                    <a:xfrm>
                      <a:off x="5536769" y="1751190"/>
                      <a:ext cx="524651" cy="662124"/>
                    </a:xfrm>
                    <a:custGeom>
                      <a:avLst/>
                      <a:gdLst/>
                      <a:ahLst/>
                      <a:cxnLst/>
                      <a:rect l="l" t="t" r="r" b="b"/>
                      <a:pathLst>
                        <a:path w="524651" h="662124" extrusionOk="0">
                          <a:moveTo>
                            <a:pt x="10856" y="658506"/>
                          </a:moveTo>
                          <a:cubicBezTo>
                            <a:pt x="8443" y="463125"/>
                            <a:pt x="2413" y="278598"/>
                            <a:pt x="0" y="83217"/>
                          </a:cubicBezTo>
                          <a:lnTo>
                            <a:pt x="249661" y="0"/>
                          </a:lnTo>
                          <a:lnTo>
                            <a:pt x="521033" y="68746"/>
                          </a:lnTo>
                          <a:lnTo>
                            <a:pt x="524651" y="662124"/>
                          </a:lnTo>
                          <a:lnTo>
                            <a:pt x="10856" y="658506"/>
                          </a:lnTo>
                          <a:close/>
                        </a:path>
                      </a:pathLst>
                    </a:custGeom>
                    <a:solidFill>
                      <a:srgbClr val="E0EBF1"/>
                    </a:solidFill>
                    <a:ln w="12700" cap="flat" cmpd="sng">
                      <a:solidFill>
                        <a:srgbClr val="0000A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8169" name="Google Shape;8169;p44"/>
                    <p:cNvSpPr/>
                    <p:nvPr/>
                  </p:nvSpPr>
                  <p:spPr>
                    <a:xfrm>
                      <a:off x="5203089" y="1921244"/>
                      <a:ext cx="651290" cy="492070"/>
                    </a:xfrm>
                    <a:custGeom>
                      <a:avLst/>
                      <a:gdLst/>
                      <a:ahLst/>
                      <a:cxnLst/>
                      <a:rect l="l" t="t" r="r" b="b"/>
                      <a:pathLst>
                        <a:path w="651290" h="492070" extrusionOk="0">
                          <a:moveTo>
                            <a:pt x="3618" y="492070"/>
                          </a:moveTo>
                          <a:lnTo>
                            <a:pt x="0" y="141108"/>
                          </a:lnTo>
                          <a:lnTo>
                            <a:pt x="423338" y="0"/>
                          </a:lnTo>
                          <a:lnTo>
                            <a:pt x="647672" y="57891"/>
                          </a:lnTo>
                          <a:lnTo>
                            <a:pt x="651290" y="492070"/>
                          </a:lnTo>
                          <a:lnTo>
                            <a:pt x="3618" y="492070"/>
                          </a:lnTo>
                          <a:close/>
                        </a:path>
                      </a:pathLst>
                    </a:custGeom>
                    <a:solidFill>
                      <a:srgbClr val="E0EBF1"/>
                    </a:solidFill>
                    <a:ln w="12700" cap="flat" cmpd="sng">
                      <a:solidFill>
                        <a:srgbClr val="0000A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cxnSp>
                  <p:nvCxnSpPr>
                    <p:cNvPr id="8170" name="Google Shape;8170;p44"/>
                    <p:cNvCxnSpPr/>
                    <p:nvPr/>
                  </p:nvCxnSpPr>
                  <p:spPr>
                    <a:xfrm rot="10800000" flipH="1">
                      <a:off x="5270526" y="2029553"/>
                      <a:ext cx="295249" cy="73468"/>
                    </a:xfrm>
                    <a:prstGeom prst="straightConnector1">
                      <a:avLst/>
                    </a:prstGeom>
                    <a:noFill/>
                    <a:ln w="44450" cap="flat" cmpd="sng">
                      <a:solidFill>
                        <a:schemeClr val="lt1"/>
                      </a:solidFill>
                      <a:prstDash val="solid"/>
                      <a:miter lim="800000"/>
                      <a:headEnd type="none" w="sm" len="sm"/>
                      <a:tailEnd type="none" w="sm" len="sm"/>
                    </a:ln>
                  </p:spPr>
                </p:cxnSp>
                <p:cxnSp>
                  <p:nvCxnSpPr>
                    <p:cNvPr id="8171" name="Google Shape;8171;p44"/>
                    <p:cNvCxnSpPr/>
                    <p:nvPr/>
                  </p:nvCxnSpPr>
                  <p:spPr>
                    <a:xfrm rot="10800000" flipH="1">
                      <a:off x="5275406" y="2261710"/>
                      <a:ext cx="290369" cy="16752"/>
                    </a:xfrm>
                    <a:prstGeom prst="straightConnector1">
                      <a:avLst/>
                    </a:prstGeom>
                    <a:noFill/>
                    <a:ln w="44450" cap="flat" cmpd="sng">
                      <a:solidFill>
                        <a:schemeClr val="lt1"/>
                      </a:solidFill>
                      <a:prstDash val="solid"/>
                      <a:miter lim="800000"/>
                      <a:headEnd type="none" w="sm" len="sm"/>
                      <a:tailEnd type="none" w="sm" len="sm"/>
                    </a:ln>
                  </p:spPr>
                </p:cxnSp>
                <p:cxnSp>
                  <p:nvCxnSpPr>
                    <p:cNvPr id="8172" name="Google Shape;8172;p44"/>
                    <p:cNvCxnSpPr/>
                    <p:nvPr/>
                  </p:nvCxnSpPr>
                  <p:spPr>
                    <a:xfrm rot="10800000" flipH="1">
                      <a:off x="5275406" y="2151772"/>
                      <a:ext cx="290369" cy="48402"/>
                    </a:xfrm>
                    <a:prstGeom prst="straightConnector1">
                      <a:avLst/>
                    </a:prstGeom>
                    <a:noFill/>
                    <a:ln w="44450" cap="flat" cmpd="sng">
                      <a:solidFill>
                        <a:schemeClr val="lt1"/>
                      </a:solidFill>
                      <a:prstDash val="solid"/>
                      <a:miter lim="800000"/>
                      <a:headEnd type="none" w="sm" len="sm"/>
                      <a:tailEnd type="none" w="sm" len="sm"/>
                    </a:ln>
                  </p:spPr>
                </p:cxnSp>
                <p:cxnSp>
                  <p:nvCxnSpPr>
                    <p:cNvPr id="8173" name="Google Shape;8173;p44"/>
                    <p:cNvCxnSpPr/>
                    <p:nvPr/>
                  </p:nvCxnSpPr>
                  <p:spPr>
                    <a:xfrm>
                      <a:off x="5270094" y="2354086"/>
                      <a:ext cx="295681" cy="0"/>
                    </a:xfrm>
                    <a:prstGeom prst="straightConnector1">
                      <a:avLst/>
                    </a:prstGeom>
                    <a:noFill/>
                    <a:ln w="44450" cap="flat" cmpd="sng">
                      <a:solidFill>
                        <a:schemeClr val="lt1"/>
                      </a:solidFill>
                      <a:prstDash val="solid"/>
                      <a:miter lim="800000"/>
                      <a:headEnd type="none" w="sm" len="sm"/>
                      <a:tailEnd type="none" w="sm" len="sm"/>
                    </a:ln>
                  </p:spPr>
                </p:cxnSp>
                <p:cxnSp>
                  <p:nvCxnSpPr>
                    <p:cNvPr id="8174" name="Google Shape;8174;p44"/>
                    <p:cNvCxnSpPr/>
                    <p:nvPr/>
                  </p:nvCxnSpPr>
                  <p:spPr>
                    <a:xfrm rot="10800000">
                      <a:off x="5950242" y="1866900"/>
                      <a:ext cx="0" cy="465273"/>
                    </a:xfrm>
                    <a:prstGeom prst="straightConnector1">
                      <a:avLst/>
                    </a:prstGeom>
                    <a:noFill/>
                    <a:ln w="44450" cap="flat" cmpd="sng">
                      <a:solidFill>
                        <a:schemeClr val="lt1"/>
                      </a:solidFill>
                      <a:prstDash val="dash"/>
                      <a:miter lim="800000"/>
                      <a:headEnd type="none" w="sm" len="sm"/>
                      <a:tailEnd type="none" w="sm" len="sm"/>
                    </a:ln>
                  </p:spPr>
                </p:cxnSp>
                <p:cxnSp>
                  <p:nvCxnSpPr>
                    <p:cNvPr id="8175" name="Google Shape;8175;p44"/>
                    <p:cNvCxnSpPr/>
                    <p:nvPr/>
                  </p:nvCxnSpPr>
                  <p:spPr>
                    <a:xfrm>
                      <a:off x="5628589" y="1936750"/>
                      <a:ext cx="0" cy="476854"/>
                    </a:xfrm>
                    <a:prstGeom prst="straightConnector1">
                      <a:avLst/>
                    </a:prstGeom>
                    <a:noFill/>
                    <a:ln w="15875" cap="flat" cmpd="sng">
                      <a:solidFill>
                        <a:srgbClr val="0000A8"/>
                      </a:solidFill>
                      <a:prstDash val="solid"/>
                      <a:miter lim="800000"/>
                      <a:headEnd type="none" w="sm" len="sm"/>
                      <a:tailEnd type="none" w="sm" len="sm"/>
                    </a:ln>
                  </p:spPr>
                </p:cxnSp>
              </p:grpSp>
              <p:grpSp>
                <p:nvGrpSpPr>
                  <p:cNvPr id="8176" name="Google Shape;8176;p44"/>
                  <p:cNvGrpSpPr/>
                  <p:nvPr/>
                </p:nvGrpSpPr>
                <p:grpSpPr>
                  <a:xfrm>
                    <a:off x="11158881" y="3460672"/>
                    <a:ext cx="304788" cy="405973"/>
                    <a:chOff x="5275406" y="2711455"/>
                    <a:chExt cx="452949" cy="405518"/>
                  </a:xfrm>
                </p:grpSpPr>
                <p:pic>
                  <p:nvPicPr>
                    <p:cNvPr id="8177" name="Google Shape;8177;p44" descr="server_rack.png"/>
                    <p:cNvPicPr preferRelativeResize="0"/>
                    <p:nvPr/>
                  </p:nvPicPr>
                  <p:blipFill rotWithShape="1">
                    <a:blip r:embed="rId3">
                      <a:alphaModFix/>
                    </a:blip>
                    <a:srcRect/>
                    <a:stretch/>
                  </p:blipFill>
                  <p:spPr>
                    <a:xfrm>
                      <a:off x="5537367" y="2770786"/>
                      <a:ext cx="190988" cy="313366"/>
                    </a:xfrm>
                    <a:prstGeom prst="rect">
                      <a:avLst/>
                    </a:prstGeom>
                    <a:noFill/>
                    <a:ln>
                      <a:noFill/>
                    </a:ln>
                  </p:spPr>
                </p:pic>
                <p:pic>
                  <p:nvPicPr>
                    <p:cNvPr id="8178" name="Google Shape;8178;p44" descr="server_rack.png"/>
                    <p:cNvPicPr preferRelativeResize="0"/>
                    <p:nvPr/>
                  </p:nvPicPr>
                  <p:blipFill rotWithShape="1">
                    <a:blip r:embed="rId3">
                      <a:alphaModFix/>
                    </a:blip>
                    <a:srcRect/>
                    <a:stretch/>
                  </p:blipFill>
                  <p:spPr>
                    <a:xfrm>
                      <a:off x="5275406" y="2764002"/>
                      <a:ext cx="190988" cy="313366"/>
                    </a:xfrm>
                    <a:prstGeom prst="rect">
                      <a:avLst/>
                    </a:prstGeom>
                    <a:noFill/>
                    <a:ln>
                      <a:noFill/>
                    </a:ln>
                  </p:spPr>
                </p:pic>
                <p:pic>
                  <p:nvPicPr>
                    <p:cNvPr id="8179" name="Google Shape;8179;p44" descr="server_rack.png"/>
                    <p:cNvPicPr preferRelativeResize="0"/>
                    <p:nvPr/>
                  </p:nvPicPr>
                  <p:blipFill rotWithShape="1">
                    <a:blip r:embed="rId3">
                      <a:alphaModFix/>
                    </a:blip>
                    <a:srcRect/>
                    <a:stretch/>
                  </p:blipFill>
                  <p:spPr>
                    <a:xfrm>
                      <a:off x="5385676" y="2711455"/>
                      <a:ext cx="247152" cy="405518"/>
                    </a:xfrm>
                    <a:prstGeom prst="rect">
                      <a:avLst/>
                    </a:prstGeom>
                    <a:noFill/>
                    <a:ln>
                      <a:noFill/>
                    </a:ln>
                  </p:spPr>
                </p:pic>
              </p:grpSp>
            </p:grpSp>
          </p:grpSp>
        </p:grpSp>
        <p:cxnSp>
          <p:nvCxnSpPr>
            <p:cNvPr id="8180" name="Google Shape;8180;p44"/>
            <p:cNvCxnSpPr/>
            <p:nvPr/>
          </p:nvCxnSpPr>
          <p:spPr>
            <a:xfrm rot="10800000" flipH="1">
              <a:off x="8373177" y="3325716"/>
              <a:ext cx="210562" cy="606179"/>
            </a:xfrm>
            <a:prstGeom prst="straightConnector1">
              <a:avLst/>
            </a:prstGeom>
            <a:noFill/>
            <a:ln w="9525" cap="flat" cmpd="sng">
              <a:solidFill>
                <a:srgbClr val="C55A11"/>
              </a:solidFill>
              <a:prstDash val="solid"/>
              <a:miter lim="800000"/>
              <a:headEnd type="none" w="sm" len="sm"/>
              <a:tailEnd type="none" w="sm" len="sm"/>
            </a:ln>
          </p:spPr>
        </p:cxnSp>
        <p:cxnSp>
          <p:nvCxnSpPr>
            <p:cNvPr id="8181" name="Google Shape;8181;p44"/>
            <p:cNvCxnSpPr>
              <a:stCxn id="8130" idx="6"/>
            </p:cNvCxnSpPr>
            <p:nvPr/>
          </p:nvCxnSpPr>
          <p:spPr>
            <a:xfrm>
              <a:off x="8653552" y="4059389"/>
              <a:ext cx="538500" cy="237000"/>
            </a:xfrm>
            <a:prstGeom prst="straightConnector1">
              <a:avLst/>
            </a:prstGeom>
            <a:noFill/>
            <a:ln w="9525" cap="flat" cmpd="sng">
              <a:solidFill>
                <a:srgbClr val="C55A11"/>
              </a:solidFill>
              <a:prstDash val="solid"/>
              <a:miter lim="800000"/>
              <a:headEnd type="none" w="sm" len="sm"/>
              <a:tailEnd type="none" w="sm" len="sm"/>
            </a:ln>
          </p:spPr>
        </p:cxnSp>
        <p:cxnSp>
          <p:nvCxnSpPr>
            <p:cNvPr id="8182" name="Google Shape;8182;p44"/>
            <p:cNvCxnSpPr/>
            <p:nvPr/>
          </p:nvCxnSpPr>
          <p:spPr>
            <a:xfrm rot="10800000">
              <a:off x="7981407" y="2971505"/>
              <a:ext cx="180081" cy="928886"/>
            </a:xfrm>
            <a:prstGeom prst="straightConnector1">
              <a:avLst/>
            </a:prstGeom>
            <a:noFill/>
            <a:ln w="9525" cap="flat" cmpd="sng">
              <a:solidFill>
                <a:srgbClr val="C55A11"/>
              </a:solidFill>
              <a:prstDash val="solid"/>
              <a:miter lim="800000"/>
              <a:headEnd type="none" w="sm" len="sm"/>
              <a:tailEnd type="none" w="sm" len="sm"/>
            </a:ln>
          </p:spPr>
        </p:cxnSp>
        <p:cxnSp>
          <p:nvCxnSpPr>
            <p:cNvPr id="8183" name="Google Shape;8183;p44"/>
            <p:cNvCxnSpPr/>
            <p:nvPr/>
          </p:nvCxnSpPr>
          <p:spPr>
            <a:xfrm rot="10800000" flipH="1">
              <a:off x="6000693" y="2457440"/>
              <a:ext cx="3285" cy="1256298"/>
            </a:xfrm>
            <a:prstGeom prst="straightConnector1">
              <a:avLst/>
            </a:prstGeom>
            <a:noFill/>
            <a:ln w="9525" cap="flat" cmpd="sng">
              <a:solidFill>
                <a:srgbClr val="C55A11"/>
              </a:solidFill>
              <a:prstDash val="solid"/>
              <a:miter lim="800000"/>
              <a:headEnd type="none" w="sm" len="sm"/>
              <a:tailEnd type="none" w="sm" len="sm"/>
            </a:ln>
          </p:spPr>
        </p:cxnSp>
        <p:cxnSp>
          <p:nvCxnSpPr>
            <p:cNvPr id="8184" name="Google Shape;8184;p44"/>
            <p:cNvCxnSpPr/>
            <p:nvPr/>
          </p:nvCxnSpPr>
          <p:spPr>
            <a:xfrm rot="10800000">
              <a:off x="3490770" y="2709766"/>
              <a:ext cx="350837" cy="1056148"/>
            </a:xfrm>
            <a:prstGeom prst="straightConnector1">
              <a:avLst/>
            </a:prstGeom>
            <a:noFill/>
            <a:ln w="9525" cap="flat" cmpd="sng">
              <a:solidFill>
                <a:srgbClr val="C55A11"/>
              </a:solidFill>
              <a:prstDash val="solid"/>
              <a:miter lim="800000"/>
              <a:headEnd type="none" w="sm" len="sm"/>
              <a:tailEnd type="none" w="sm" len="sm"/>
            </a:ln>
          </p:spPr>
        </p:cxnSp>
        <p:cxnSp>
          <p:nvCxnSpPr>
            <p:cNvPr id="8185" name="Google Shape;8185;p44"/>
            <p:cNvCxnSpPr/>
            <p:nvPr/>
          </p:nvCxnSpPr>
          <p:spPr>
            <a:xfrm rot="10800000">
              <a:off x="2733590" y="3084939"/>
              <a:ext cx="184530" cy="786742"/>
            </a:xfrm>
            <a:prstGeom prst="straightConnector1">
              <a:avLst/>
            </a:prstGeom>
            <a:noFill/>
            <a:ln w="9525" cap="flat" cmpd="sng">
              <a:solidFill>
                <a:srgbClr val="C55A11"/>
              </a:solidFill>
              <a:prstDash val="solid"/>
              <a:miter lim="800000"/>
              <a:headEnd type="none" w="sm" len="sm"/>
              <a:tailEnd type="none" w="sm" len="sm"/>
            </a:ln>
          </p:spPr>
        </p:cxnSp>
        <p:cxnSp>
          <p:nvCxnSpPr>
            <p:cNvPr id="8186" name="Google Shape;8186;p44"/>
            <p:cNvCxnSpPr/>
            <p:nvPr/>
          </p:nvCxnSpPr>
          <p:spPr>
            <a:xfrm rot="10800000" flipH="1">
              <a:off x="2537108" y="4260753"/>
              <a:ext cx="477027" cy="550561"/>
            </a:xfrm>
            <a:prstGeom prst="straightConnector1">
              <a:avLst/>
            </a:prstGeom>
            <a:noFill/>
            <a:ln w="9525" cap="flat" cmpd="sng">
              <a:solidFill>
                <a:srgbClr val="C55A11"/>
              </a:solidFill>
              <a:prstDash val="solid"/>
              <a:miter lim="800000"/>
              <a:headEnd type="none" w="sm" len="sm"/>
              <a:tailEnd type="none" w="sm" len="sm"/>
            </a:ln>
          </p:spPr>
        </p:cxnSp>
        <p:cxnSp>
          <p:nvCxnSpPr>
            <p:cNvPr id="8187" name="Google Shape;8187;p44"/>
            <p:cNvCxnSpPr/>
            <p:nvPr/>
          </p:nvCxnSpPr>
          <p:spPr>
            <a:xfrm rot="10800000" flipH="1">
              <a:off x="5720123" y="4417447"/>
              <a:ext cx="5022" cy="1030757"/>
            </a:xfrm>
            <a:prstGeom prst="straightConnector1">
              <a:avLst/>
            </a:prstGeom>
            <a:noFill/>
            <a:ln w="9525" cap="flat" cmpd="sng">
              <a:solidFill>
                <a:srgbClr val="C55A11"/>
              </a:solidFill>
              <a:prstDash val="solid"/>
              <a:miter lim="800000"/>
              <a:headEnd type="none" w="sm" len="sm"/>
              <a:tailEnd type="none" w="sm" len="sm"/>
            </a:ln>
          </p:spPr>
        </p:cxnSp>
        <p:cxnSp>
          <p:nvCxnSpPr>
            <p:cNvPr id="8188" name="Google Shape;8188;p44"/>
            <p:cNvCxnSpPr>
              <a:stCxn id="8119" idx="0"/>
            </p:cNvCxnSpPr>
            <p:nvPr/>
          </p:nvCxnSpPr>
          <p:spPr>
            <a:xfrm rot="10800000">
              <a:off x="5828009" y="4390682"/>
              <a:ext cx="863700" cy="1545300"/>
            </a:xfrm>
            <a:prstGeom prst="straightConnector1">
              <a:avLst/>
            </a:prstGeom>
            <a:noFill/>
            <a:ln w="9525" cap="flat" cmpd="sng">
              <a:solidFill>
                <a:srgbClr val="C55A11"/>
              </a:solidFill>
              <a:prstDash val="solid"/>
              <a:miter lim="800000"/>
              <a:headEnd type="none" w="sm" len="sm"/>
              <a:tailEnd type="none" w="sm" len="sm"/>
            </a:ln>
          </p:spPr>
        </p:cxnSp>
        <p:cxnSp>
          <p:nvCxnSpPr>
            <p:cNvPr id="8189" name="Google Shape;8189;p44"/>
            <p:cNvCxnSpPr/>
            <p:nvPr/>
          </p:nvCxnSpPr>
          <p:spPr>
            <a:xfrm rot="10800000">
              <a:off x="8042725" y="4273180"/>
              <a:ext cx="719289" cy="1457599"/>
            </a:xfrm>
            <a:prstGeom prst="straightConnector1">
              <a:avLst/>
            </a:prstGeom>
            <a:noFill/>
            <a:ln w="9525" cap="flat" cmpd="sng">
              <a:solidFill>
                <a:srgbClr val="C55A11"/>
              </a:solidFill>
              <a:prstDash val="solid"/>
              <a:miter lim="800000"/>
              <a:headEnd type="none" w="sm" len="sm"/>
              <a:tailEnd type="none" w="sm" len="sm"/>
            </a:ln>
          </p:spPr>
        </p:cxnSp>
        <p:cxnSp>
          <p:nvCxnSpPr>
            <p:cNvPr id="8190" name="Google Shape;8190;p44"/>
            <p:cNvCxnSpPr/>
            <p:nvPr/>
          </p:nvCxnSpPr>
          <p:spPr>
            <a:xfrm rot="10800000">
              <a:off x="2386276" y="3473353"/>
              <a:ext cx="261637" cy="504826"/>
            </a:xfrm>
            <a:prstGeom prst="straightConnector1">
              <a:avLst/>
            </a:prstGeom>
            <a:noFill/>
            <a:ln w="9525" cap="flat" cmpd="sng">
              <a:solidFill>
                <a:srgbClr val="C55A11"/>
              </a:solidFill>
              <a:prstDash val="solid"/>
              <a:miter lim="800000"/>
              <a:headEnd type="none" w="sm" len="sm"/>
              <a:tailEnd type="none" w="sm" len="sm"/>
            </a:ln>
          </p:spPr>
        </p:cxnSp>
        <p:cxnSp>
          <p:nvCxnSpPr>
            <p:cNvPr id="8191" name="Google Shape;8191;p44"/>
            <p:cNvCxnSpPr/>
            <p:nvPr/>
          </p:nvCxnSpPr>
          <p:spPr>
            <a:xfrm rot="10800000" flipH="1">
              <a:off x="2344724" y="4114193"/>
              <a:ext cx="251695" cy="109254"/>
            </a:xfrm>
            <a:prstGeom prst="straightConnector1">
              <a:avLst/>
            </a:prstGeom>
            <a:noFill/>
            <a:ln w="9525" cap="flat" cmpd="sng">
              <a:solidFill>
                <a:srgbClr val="C55A11"/>
              </a:solidFill>
              <a:prstDash val="solid"/>
              <a:miter lim="800000"/>
              <a:headEnd type="none" w="sm" len="sm"/>
              <a:tailEnd type="none" w="sm" len="sm"/>
            </a:ln>
          </p:spPr>
        </p:cxnSp>
        <p:cxnSp>
          <p:nvCxnSpPr>
            <p:cNvPr id="8192" name="Google Shape;8192;p44"/>
            <p:cNvCxnSpPr>
              <a:stCxn id="8026" idx="2"/>
              <a:endCxn id="7897" idx="2"/>
            </p:cNvCxnSpPr>
            <p:nvPr/>
          </p:nvCxnSpPr>
          <p:spPr>
            <a:xfrm rot="10800000" flipH="1">
              <a:off x="5458049" y="3230942"/>
              <a:ext cx="7500" cy="480900"/>
            </a:xfrm>
            <a:prstGeom prst="straightConnector1">
              <a:avLst/>
            </a:prstGeom>
            <a:noFill/>
            <a:ln w="44450" cap="flat" cmpd="sng">
              <a:solidFill>
                <a:srgbClr val="C55A11"/>
              </a:solidFill>
              <a:prstDash val="solid"/>
              <a:miter lim="800000"/>
              <a:headEnd type="none" w="sm" len="sm"/>
              <a:tailEnd type="none" w="sm" len="sm"/>
            </a:ln>
          </p:spPr>
        </p:cxnSp>
        <p:cxnSp>
          <p:nvCxnSpPr>
            <p:cNvPr id="8193" name="Google Shape;8193;p44"/>
            <p:cNvCxnSpPr/>
            <p:nvPr/>
          </p:nvCxnSpPr>
          <p:spPr>
            <a:xfrm rot="10800000" flipH="1">
              <a:off x="4457330" y="4394908"/>
              <a:ext cx="7426" cy="480990"/>
            </a:xfrm>
            <a:prstGeom prst="straightConnector1">
              <a:avLst/>
            </a:prstGeom>
            <a:noFill/>
            <a:ln w="44450" cap="flat" cmpd="sng">
              <a:solidFill>
                <a:srgbClr val="C55A11"/>
              </a:solidFill>
              <a:prstDash val="solid"/>
              <a:miter lim="800000"/>
              <a:headEnd type="none" w="sm" len="sm"/>
              <a:tailEnd type="none" w="sm" len="sm"/>
            </a:ln>
          </p:spPr>
        </p:cxnSp>
        <p:cxnSp>
          <p:nvCxnSpPr>
            <p:cNvPr id="8194" name="Google Shape;8194;p44"/>
            <p:cNvCxnSpPr/>
            <p:nvPr/>
          </p:nvCxnSpPr>
          <p:spPr>
            <a:xfrm rot="10800000" flipH="1">
              <a:off x="7407243" y="4368703"/>
              <a:ext cx="7426" cy="480990"/>
            </a:xfrm>
            <a:prstGeom prst="straightConnector1">
              <a:avLst/>
            </a:prstGeom>
            <a:noFill/>
            <a:ln w="44450" cap="flat" cmpd="sng">
              <a:solidFill>
                <a:srgbClr val="C55A11"/>
              </a:solidFill>
              <a:prstDash val="solid"/>
              <a:miter lim="800000"/>
              <a:headEnd type="none" w="sm" len="sm"/>
              <a:tailEnd type="none" w="sm" len="sm"/>
            </a:ln>
          </p:spPr>
        </p:cxnSp>
      </p:grpSp>
      <p:grpSp>
        <p:nvGrpSpPr>
          <p:cNvPr id="8195" name="Google Shape;8195;p44"/>
          <p:cNvGrpSpPr/>
          <p:nvPr/>
        </p:nvGrpSpPr>
        <p:grpSpPr>
          <a:xfrm>
            <a:off x="4545099" y="5447247"/>
            <a:ext cx="1807203" cy="495366"/>
            <a:chOff x="4545099" y="5447247"/>
            <a:chExt cx="1807203" cy="495366"/>
          </a:xfrm>
        </p:grpSpPr>
        <p:sp>
          <p:nvSpPr>
            <p:cNvPr id="8196" name="Google Shape;8196;p44"/>
            <p:cNvSpPr/>
            <p:nvPr/>
          </p:nvSpPr>
          <p:spPr>
            <a:xfrm rot="10800000">
              <a:off x="4545099" y="5447247"/>
              <a:ext cx="1807203" cy="495366"/>
            </a:xfrm>
            <a:prstGeom prst="ellipse">
              <a:avLst/>
            </a:prstGeom>
            <a:solidFill>
              <a:srgbClr val="CCCC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Arial"/>
                <a:buNone/>
              </a:pPr>
              <a:endParaRPr sz="2400" b="0" i="0" u="none" strike="noStrike" cap="none">
                <a:solidFill>
                  <a:srgbClr val="595959"/>
                </a:solidFill>
                <a:latin typeface="Arial"/>
                <a:ea typeface="Arial"/>
                <a:cs typeface="Arial"/>
                <a:sym typeface="Arial"/>
              </a:endParaRPr>
            </a:p>
          </p:txBody>
        </p:sp>
        <p:sp>
          <p:nvSpPr>
            <p:cNvPr id="8197" name="Google Shape;8197;p44"/>
            <p:cNvSpPr txBox="1"/>
            <p:nvPr/>
          </p:nvSpPr>
          <p:spPr>
            <a:xfrm>
              <a:off x="4662400" y="5488195"/>
              <a:ext cx="1582484"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1" u="none" strike="noStrike" cap="none">
                  <a:solidFill>
                    <a:srgbClr val="000000"/>
                  </a:solidFill>
                  <a:latin typeface="Arial"/>
                  <a:ea typeface="Arial"/>
                  <a:cs typeface="Arial"/>
                  <a:sym typeface="Arial"/>
                </a:rPr>
                <a:t>regional ISP</a:t>
              </a:r>
              <a:endParaRPr/>
            </a:p>
          </p:txBody>
        </p:sp>
      </p:grpSp>
      <p:grpSp>
        <p:nvGrpSpPr>
          <p:cNvPr id="8198" name="Google Shape;8198;p44"/>
          <p:cNvGrpSpPr/>
          <p:nvPr/>
        </p:nvGrpSpPr>
        <p:grpSpPr>
          <a:xfrm>
            <a:off x="4220281" y="4826836"/>
            <a:ext cx="541338" cy="223023"/>
            <a:chOff x="7493876" y="2774731"/>
            <a:chExt cx="1481958" cy="894622"/>
          </a:xfrm>
        </p:grpSpPr>
        <p:sp>
          <p:nvSpPr>
            <p:cNvPr id="8199" name="Google Shape;8199;p44"/>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8200" name="Google Shape;8200;p44"/>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8201" name="Google Shape;8201;p44"/>
            <p:cNvGrpSpPr/>
            <p:nvPr/>
          </p:nvGrpSpPr>
          <p:grpSpPr>
            <a:xfrm>
              <a:off x="7713663" y="2848339"/>
              <a:ext cx="1042107" cy="425543"/>
              <a:chOff x="7786941" y="2884917"/>
              <a:chExt cx="897649" cy="353919"/>
            </a:xfrm>
          </p:grpSpPr>
          <p:sp>
            <p:nvSpPr>
              <p:cNvPr id="8202" name="Google Shape;8202;p44"/>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8203" name="Google Shape;8203;p44"/>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8204" name="Google Shape;8204;p44"/>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8205" name="Google Shape;8205;p44"/>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nvGrpSpPr>
          <p:cNvPr id="8206" name="Google Shape;8206;p44"/>
          <p:cNvGrpSpPr/>
          <p:nvPr/>
        </p:nvGrpSpPr>
        <p:grpSpPr>
          <a:xfrm>
            <a:off x="7291037" y="4658009"/>
            <a:ext cx="541338" cy="223023"/>
            <a:chOff x="7493876" y="2774731"/>
            <a:chExt cx="1481958" cy="894622"/>
          </a:xfrm>
        </p:grpSpPr>
        <p:sp>
          <p:nvSpPr>
            <p:cNvPr id="8207" name="Google Shape;8207;p44"/>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8208" name="Google Shape;8208;p44"/>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8209" name="Google Shape;8209;p44"/>
            <p:cNvGrpSpPr/>
            <p:nvPr/>
          </p:nvGrpSpPr>
          <p:grpSpPr>
            <a:xfrm>
              <a:off x="7713663" y="2848339"/>
              <a:ext cx="1042107" cy="425543"/>
              <a:chOff x="7786941" y="2884917"/>
              <a:chExt cx="897649" cy="353919"/>
            </a:xfrm>
          </p:grpSpPr>
          <p:sp>
            <p:nvSpPr>
              <p:cNvPr id="8210" name="Google Shape;8210;p44"/>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8211" name="Google Shape;8211;p44"/>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8212" name="Google Shape;8212;p44"/>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8213" name="Google Shape;8213;p44"/>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sp>
        <p:nvSpPr>
          <p:cNvPr id="8214" name="Google Shape;8214;p44"/>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Introduction: 1-</a:t>
            </a:r>
            <a:fld id="{00000000-1234-1234-1234-123412341234}" type="slidenum">
              <a:rPr lang="en-US"/>
              <a:t>45</a:t>
            </a:fld>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8219"/>
        <p:cNvGrpSpPr/>
        <p:nvPr/>
      </p:nvGrpSpPr>
      <p:grpSpPr>
        <a:xfrm>
          <a:off x="0" y="0"/>
          <a:ext cx="0" cy="0"/>
          <a:chOff x="0" y="0"/>
          <a:chExt cx="0" cy="0"/>
        </a:xfrm>
      </p:grpSpPr>
      <p:sp>
        <p:nvSpPr>
          <p:cNvPr id="8220" name="Google Shape;8220;p45"/>
          <p:cNvSpPr txBox="1">
            <a:spLocks noGrp="1"/>
          </p:cNvSpPr>
          <p:nvPr>
            <p:ph type="title"/>
          </p:nvPr>
        </p:nvSpPr>
        <p:spPr>
          <a:xfrm>
            <a:off x="825267" y="336191"/>
            <a:ext cx="10515600"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4400"/>
              <a:buFont typeface="Calibri"/>
              <a:buNone/>
            </a:pPr>
            <a:r>
              <a:rPr lang="en-US"/>
              <a:t>Internet structure: a “network of networks”</a:t>
            </a:r>
            <a:endParaRPr/>
          </a:p>
        </p:txBody>
      </p:sp>
      <p:cxnSp>
        <p:nvCxnSpPr>
          <p:cNvPr id="8221" name="Google Shape;8221;p45"/>
          <p:cNvCxnSpPr>
            <a:stCxn id="8222" idx="2"/>
            <a:endCxn id="8223" idx="6"/>
          </p:cNvCxnSpPr>
          <p:nvPr/>
        </p:nvCxnSpPr>
        <p:spPr>
          <a:xfrm rot="10800000">
            <a:off x="5710150" y="3536903"/>
            <a:ext cx="531900" cy="0"/>
          </a:xfrm>
          <a:prstGeom prst="straightConnector1">
            <a:avLst/>
          </a:prstGeom>
          <a:noFill/>
          <a:ln>
            <a:noFill/>
          </a:ln>
        </p:spPr>
      </p:cxnSp>
      <p:cxnSp>
        <p:nvCxnSpPr>
          <p:cNvPr id="8224" name="Google Shape;8224;p45"/>
          <p:cNvCxnSpPr/>
          <p:nvPr/>
        </p:nvCxnSpPr>
        <p:spPr>
          <a:xfrm rot="-5400000" flipH="1">
            <a:off x="6584535" y="3012633"/>
            <a:ext cx="286582" cy="161925"/>
          </a:xfrm>
          <a:prstGeom prst="straightConnector1">
            <a:avLst/>
          </a:prstGeom>
          <a:noFill/>
          <a:ln>
            <a:noFill/>
          </a:ln>
        </p:spPr>
      </p:cxnSp>
      <p:grpSp>
        <p:nvGrpSpPr>
          <p:cNvPr id="8225" name="Google Shape;8225;p45"/>
          <p:cNvGrpSpPr/>
          <p:nvPr/>
        </p:nvGrpSpPr>
        <p:grpSpPr>
          <a:xfrm>
            <a:off x="2266950" y="1992980"/>
            <a:ext cx="7658100" cy="2814961"/>
            <a:chOff x="2266950" y="1992980"/>
            <a:chExt cx="7658100" cy="2814961"/>
          </a:xfrm>
        </p:grpSpPr>
        <p:cxnSp>
          <p:nvCxnSpPr>
            <p:cNvPr id="8226" name="Google Shape;8226;p45"/>
            <p:cNvCxnSpPr>
              <a:endCxn id="8227" idx="0"/>
            </p:cNvCxnSpPr>
            <p:nvPr/>
          </p:nvCxnSpPr>
          <p:spPr>
            <a:xfrm flipH="1">
              <a:off x="2689225" y="1992980"/>
              <a:ext cx="308100" cy="2220900"/>
            </a:xfrm>
            <a:prstGeom prst="straightConnector1">
              <a:avLst/>
            </a:prstGeom>
            <a:noFill/>
            <a:ln w="9525" cap="flat" cmpd="sng">
              <a:solidFill>
                <a:srgbClr val="000000"/>
              </a:solidFill>
              <a:prstDash val="solid"/>
              <a:round/>
              <a:headEnd type="none" w="sm" len="sm"/>
              <a:tailEnd type="none" w="sm" len="sm"/>
            </a:ln>
          </p:spPr>
        </p:cxnSp>
        <p:cxnSp>
          <p:nvCxnSpPr>
            <p:cNvPr id="8228" name="Google Shape;8228;p45"/>
            <p:cNvCxnSpPr>
              <a:stCxn id="8223" idx="4"/>
            </p:cNvCxnSpPr>
            <p:nvPr/>
          </p:nvCxnSpPr>
          <p:spPr>
            <a:xfrm flipH="1">
              <a:off x="4620444" y="3908564"/>
              <a:ext cx="98400" cy="474600"/>
            </a:xfrm>
            <a:prstGeom prst="straightConnector1">
              <a:avLst/>
            </a:prstGeom>
            <a:noFill/>
            <a:ln w="9525" cap="flat" cmpd="sng">
              <a:solidFill>
                <a:srgbClr val="000000"/>
              </a:solidFill>
              <a:prstDash val="solid"/>
              <a:round/>
              <a:headEnd type="none" w="sm" len="sm"/>
              <a:tailEnd type="none" w="sm" len="sm"/>
            </a:ln>
          </p:spPr>
        </p:cxnSp>
        <p:cxnSp>
          <p:nvCxnSpPr>
            <p:cNvPr id="8229" name="Google Shape;8229;p45"/>
            <p:cNvCxnSpPr>
              <a:stCxn id="8223" idx="3"/>
            </p:cNvCxnSpPr>
            <p:nvPr/>
          </p:nvCxnSpPr>
          <p:spPr>
            <a:xfrm flipH="1">
              <a:off x="3727423" y="3799707"/>
              <a:ext cx="290400" cy="583500"/>
            </a:xfrm>
            <a:prstGeom prst="straightConnector1">
              <a:avLst/>
            </a:prstGeom>
            <a:noFill/>
            <a:ln w="9525" cap="flat" cmpd="sng">
              <a:solidFill>
                <a:srgbClr val="000000"/>
              </a:solidFill>
              <a:prstDash val="solid"/>
              <a:round/>
              <a:headEnd type="none" w="sm" len="sm"/>
              <a:tailEnd type="none" w="sm" len="sm"/>
            </a:ln>
          </p:spPr>
        </p:cxnSp>
        <p:cxnSp>
          <p:nvCxnSpPr>
            <p:cNvPr id="8230" name="Google Shape;8230;p45"/>
            <p:cNvCxnSpPr/>
            <p:nvPr/>
          </p:nvCxnSpPr>
          <p:spPr>
            <a:xfrm rot="-5400000" flipH="1">
              <a:off x="2142972" y="3178358"/>
              <a:ext cx="2292656" cy="260350"/>
            </a:xfrm>
            <a:prstGeom prst="straightConnector1">
              <a:avLst/>
            </a:prstGeom>
            <a:noFill/>
            <a:ln w="9525" cap="flat" cmpd="sng">
              <a:solidFill>
                <a:srgbClr val="000000"/>
              </a:solidFill>
              <a:prstDash val="solid"/>
              <a:round/>
              <a:headEnd type="none" w="sm" len="sm"/>
              <a:tailEnd type="none" w="sm" len="sm"/>
            </a:ln>
          </p:spPr>
        </p:cxnSp>
        <p:cxnSp>
          <p:nvCxnSpPr>
            <p:cNvPr id="8231" name="Google Shape;8231;p45"/>
            <p:cNvCxnSpPr/>
            <p:nvPr/>
          </p:nvCxnSpPr>
          <p:spPr>
            <a:xfrm flipH="1">
              <a:off x="2955927" y="3021951"/>
              <a:ext cx="771524" cy="1432912"/>
            </a:xfrm>
            <a:prstGeom prst="straightConnector1">
              <a:avLst/>
            </a:prstGeom>
            <a:noFill/>
            <a:ln w="9525" cap="flat" cmpd="sng">
              <a:solidFill>
                <a:srgbClr val="000000"/>
              </a:solidFill>
              <a:prstDash val="solid"/>
              <a:round/>
              <a:headEnd type="none" w="sm" len="sm"/>
              <a:tailEnd type="none" w="sm" len="sm"/>
            </a:ln>
          </p:spPr>
        </p:cxnSp>
        <p:cxnSp>
          <p:nvCxnSpPr>
            <p:cNvPr id="8232" name="Google Shape;8232;p45"/>
            <p:cNvCxnSpPr>
              <a:endCxn id="8233" idx="0"/>
            </p:cNvCxnSpPr>
            <p:nvPr/>
          </p:nvCxnSpPr>
          <p:spPr>
            <a:xfrm>
              <a:off x="5187032" y="3712280"/>
              <a:ext cx="422400" cy="501600"/>
            </a:xfrm>
            <a:prstGeom prst="straightConnector1">
              <a:avLst/>
            </a:prstGeom>
            <a:noFill/>
            <a:ln w="9525" cap="flat" cmpd="sng">
              <a:solidFill>
                <a:srgbClr val="000000"/>
              </a:solidFill>
              <a:prstDash val="solid"/>
              <a:round/>
              <a:headEnd type="none" w="sm" len="sm"/>
              <a:tailEnd type="none" w="sm" len="sm"/>
            </a:ln>
          </p:spPr>
        </p:cxnSp>
        <p:cxnSp>
          <p:nvCxnSpPr>
            <p:cNvPr id="8234" name="Google Shape;8234;p45"/>
            <p:cNvCxnSpPr/>
            <p:nvPr/>
          </p:nvCxnSpPr>
          <p:spPr>
            <a:xfrm rot="5400000">
              <a:off x="6419350" y="3956601"/>
              <a:ext cx="583613" cy="290513"/>
            </a:xfrm>
            <a:prstGeom prst="straightConnector1">
              <a:avLst/>
            </a:prstGeom>
            <a:noFill/>
            <a:ln w="9525" cap="flat" cmpd="sng">
              <a:solidFill>
                <a:srgbClr val="000000"/>
              </a:solidFill>
              <a:prstDash val="solid"/>
              <a:round/>
              <a:headEnd type="none" w="sm" len="sm"/>
              <a:tailEnd type="none" w="sm" len="sm"/>
            </a:ln>
          </p:spPr>
        </p:cxnSp>
        <p:cxnSp>
          <p:nvCxnSpPr>
            <p:cNvPr id="8235" name="Google Shape;8235;p45"/>
            <p:cNvCxnSpPr/>
            <p:nvPr/>
          </p:nvCxnSpPr>
          <p:spPr>
            <a:xfrm rot="-5400000" flipH="1">
              <a:off x="7161610" y="4097200"/>
              <a:ext cx="511967" cy="80962"/>
            </a:xfrm>
            <a:prstGeom prst="straightConnector1">
              <a:avLst/>
            </a:prstGeom>
            <a:noFill/>
            <a:ln w="9525" cap="flat" cmpd="sng">
              <a:solidFill>
                <a:srgbClr val="000000"/>
              </a:solidFill>
              <a:prstDash val="solid"/>
              <a:round/>
              <a:headEnd type="none" w="sm" len="sm"/>
              <a:tailEnd type="none" w="sm" len="sm"/>
            </a:ln>
          </p:spPr>
        </p:cxnSp>
        <p:cxnSp>
          <p:nvCxnSpPr>
            <p:cNvPr id="8236" name="Google Shape;8236;p45"/>
            <p:cNvCxnSpPr>
              <a:stCxn id="8222" idx="5"/>
            </p:cNvCxnSpPr>
            <p:nvPr/>
          </p:nvCxnSpPr>
          <p:spPr>
            <a:xfrm>
              <a:off x="7934465" y="3799707"/>
              <a:ext cx="412800" cy="671700"/>
            </a:xfrm>
            <a:prstGeom prst="straightConnector1">
              <a:avLst/>
            </a:prstGeom>
            <a:noFill/>
            <a:ln w="9525" cap="flat" cmpd="sng">
              <a:solidFill>
                <a:srgbClr val="000000"/>
              </a:solidFill>
              <a:prstDash val="solid"/>
              <a:round/>
              <a:headEnd type="none" w="sm" len="sm"/>
              <a:tailEnd type="none" w="sm" len="sm"/>
            </a:ln>
          </p:spPr>
        </p:cxnSp>
        <p:cxnSp>
          <p:nvCxnSpPr>
            <p:cNvPr id="8237" name="Google Shape;8237;p45"/>
            <p:cNvCxnSpPr>
              <a:stCxn id="8238" idx="4"/>
              <a:endCxn id="8239" idx="0"/>
            </p:cNvCxnSpPr>
            <p:nvPr/>
          </p:nvCxnSpPr>
          <p:spPr>
            <a:xfrm>
              <a:off x="8131307" y="2237400"/>
              <a:ext cx="398400" cy="1976400"/>
            </a:xfrm>
            <a:prstGeom prst="straightConnector1">
              <a:avLst/>
            </a:prstGeom>
            <a:noFill/>
            <a:ln w="9525" cap="flat" cmpd="sng">
              <a:solidFill>
                <a:srgbClr val="000000"/>
              </a:solidFill>
              <a:prstDash val="solid"/>
              <a:round/>
              <a:headEnd type="none" w="sm" len="sm"/>
              <a:tailEnd type="none" w="sm" len="sm"/>
            </a:ln>
          </p:spPr>
        </p:cxnSp>
        <p:cxnSp>
          <p:nvCxnSpPr>
            <p:cNvPr id="8240" name="Google Shape;8240;p45"/>
            <p:cNvCxnSpPr/>
            <p:nvPr/>
          </p:nvCxnSpPr>
          <p:spPr>
            <a:xfrm rot="-5400000" flipH="1">
              <a:off x="8678012" y="3586364"/>
              <a:ext cx="1371713" cy="242888"/>
            </a:xfrm>
            <a:prstGeom prst="straightConnector1">
              <a:avLst/>
            </a:prstGeom>
            <a:noFill/>
            <a:ln w="9525" cap="flat" cmpd="sng">
              <a:solidFill>
                <a:srgbClr val="000000"/>
              </a:solidFill>
              <a:prstDash val="solid"/>
              <a:round/>
              <a:headEnd type="none" w="sm" len="sm"/>
              <a:tailEnd type="none" w="sm" len="sm"/>
            </a:ln>
          </p:spPr>
        </p:cxnSp>
        <p:cxnSp>
          <p:nvCxnSpPr>
            <p:cNvPr id="8241" name="Google Shape;8241;p45"/>
            <p:cNvCxnSpPr/>
            <p:nvPr/>
          </p:nvCxnSpPr>
          <p:spPr>
            <a:xfrm rot="5400000">
              <a:off x="7669052" y="3134824"/>
              <a:ext cx="1443359" cy="1217613"/>
            </a:xfrm>
            <a:prstGeom prst="straightConnector1">
              <a:avLst/>
            </a:prstGeom>
            <a:noFill/>
            <a:ln w="9525" cap="flat" cmpd="sng">
              <a:solidFill>
                <a:srgbClr val="000000"/>
              </a:solidFill>
              <a:prstDash val="solid"/>
              <a:round/>
              <a:headEnd type="none" w="sm" len="sm"/>
              <a:tailEnd type="none" w="sm" len="sm"/>
            </a:ln>
          </p:spPr>
        </p:cxnSp>
        <p:sp>
          <p:nvSpPr>
            <p:cNvPr id="8242" name="Google Shape;8242;p45"/>
            <p:cNvSpPr/>
            <p:nvPr/>
          </p:nvSpPr>
          <p:spPr>
            <a:xfrm>
              <a:off x="3240088" y="4213880"/>
              <a:ext cx="844550" cy="594061"/>
            </a:xfrm>
            <a:prstGeom prst="ellipse">
              <a:avLst/>
            </a:prstGeom>
            <a:solidFill>
              <a:srgbClr val="9CDFF9"/>
            </a:solid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rgbClr val="000000"/>
                </a:buClr>
                <a:buSzPts val="1600"/>
                <a:buFont typeface="Calibri"/>
                <a:buNone/>
              </a:pPr>
              <a:r>
                <a:rPr lang="en-US" sz="1600" b="0" i="0" u="none" strike="noStrike" cap="none">
                  <a:solidFill>
                    <a:srgbClr val="000000"/>
                  </a:solidFill>
                  <a:latin typeface="Calibri"/>
                  <a:ea typeface="Calibri"/>
                  <a:cs typeface="Calibri"/>
                  <a:sym typeface="Calibri"/>
                </a:rPr>
                <a:t>access</a:t>
              </a:r>
              <a:endParaRPr/>
            </a:p>
            <a:p>
              <a:pPr marL="0" marR="0" lvl="0" indent="0" algn="ctr" rtl="0">
                <a:lnSpc>
                  <a:spcPct val="90000"/>
                </a:lnSpc>
                <a:spcBef>
                  <a:spcPts val="0"/>
                </a:spcBef>
                <a:spcAft>
                  <a:spcPts val="0"/>
                </a:spcAft>
                <a:buClr>
                  <a:srgbClr val="000000"/>
                </a:buClr>
                <a:buSzPts val="1600"/>
                <a:buFont typeface="Calibri"/>
                <a:buNone/>
              </a:pPr>
              <a:r>
                <a:rPr lang="en-US" sz="1600" b="0" i="0" u="none" strike="noStrike" cap="none">
                  <a:solidFill>
                    <a:srgbClr val="000000"/>
                  </a:solidFill>
                  <a:latin typeface="Calibri"/>
                  <a:ea typeface="Calibri"/>
                  <a:cs typeface="Calibri"/>
                  <a:sym typeface="Calibri"/>
                </a:rPr>
                <a:t>ISP</a:t>
              </a:r>
              <a:endParaRPr/>
            </a:p>
          </p:txBody>
        </p:sp>
        <p:sp>
          <p:nvSpPr>
            <p:cNvPr id="8227" name="Google Shape;8227;p45"/>
            <p:cNvSpPr/>
            <p:nvPr/>
          </p:nvSpPr>
          <p:spPr>
            <a:xfrm>
              <a:off x="2266950" y="4213880"/>
              <a:ext cx="844550" cy="594061"/>
            </a:xfrm>
            <a:prstGeom prst="ellipse">
              <a:avLst/>
            </a:prstGeom>
            <a:solidFill>
              <a:srgbClr val="9CDFF9"/>
            </a:solid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rgbClr val="000000"/>
                </a:buClr>
                <a:buSzPts val="1600"/>
                <a:buFont typeface="Calibri"/>
                <a:buNone/>
              </a:pPr>
              <a:r>
                <a:rPr lang="en-US" sz="1600" b="0" i="0" u="none" strike="noStrike" cap="none">
                  <a:solidFill>
                    <a:srgbClr val="000000"/>
                  </a:solidFill>
                  <a:latin typeface="Calibri"/>
                  <a:ea typeface="Calibri"/>
                  <a:cs typeface="Calibri"/>
                  <a:sym typeface="Calibri"/>
                </a:rPr>
                <a:t>access</a:t>
              </a:r>
              <a:endParaRPr/>
            </a:p>
            <a:p>
              <a:pPr marL="0" marR="0" lvl="0" indent="0" algn="ctr" rtl="0">
                <a:lnSpc>
                  <a:spcPct val="90000"/>
                </a:lnSpc>
                <a:spcBef>
                  <a:spcPts val="0"/>
                </a:spcBef>
                <a:spcAft>
                  <a:spcPts val="0"/>
                </a:spcAft>
                <a:buClr>
                  <a:srgbClr val="000000"/>
                </a:buClr>
                <a:buSzPts val="1600"/>
                <a:buFont typeface="Calibri"/>
                <a:buNone/>
              </a:pPr>
              <a:r>
                <a:rPr lang="en-US" sz="1600" b="0" i="0" u="none" strike="noStrike" cap="none">
                  <a:solidFill>
                    <a:srgbClr val="000000"/>
                  </a:solidFill>
                  <a:latin typeface="Calibri"/>
                  <a:ea typeface="Calibri"/>
                  <a:cs typeface="Calibri"/>
                  <a:sym typeface="Calibri"/>
                </a:rPr>
                <a:t>ISP</a:t>
              </a:r>
              <a:endParaRPr/>
            </a:p>
          </p:txBody>
        </p:sp>
        <p:sp>
          <p:nvSpPr>
            <p:cNvPr id="8243" name="Google Shape;8243;p45"/>
            <p:cNvSpPr/>
            <p:nvPr/>
          </p:nvSpPr>
          <p:spPr>
            <a:xfrm>
              <a:off x="7134225" y="4213880"/>
              <a:ext cx="844550" cy="594061"/>
            </a:xfrm>
            <a:prstGeom prst="ellipse">
              <a:avLst/>
            </a:prstGeom>
            <a:solidFill>
              <a:srgbClr val="9CDFF9"/>
            </a:solid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rgbClr val="000000"/>
                </a:buClr>
                <a:buSzPts val="1600"/>
                <a:buFont typeface="Calibri"/>
                <a:buNone/>
              </a:pPr>
              <a:r>
                <a:rPr lang="en-US" sz="1600" b="0" i="0" u="none" strike="noStrike" cap="none">
                  <a:solidFill>
                    <a:srgbClr val="000000"/>
                  </a:solidFill>
                  <a:latin typeface="Calibri"/>
                  <a:ea typeface="Calibri"/>
                  <a:cs typeface="Calibri"/>
                  <a:sym typeface="Calibri"/>
                </a:rPr>
                <a:t>access</a:t>
              </a:r>
              <a:endParaRPr/>
            </a:p>
            <a:p>
              <a:pPr marL="0" marR="0" lvl="0" indent="0" algn="ctr" rtl="0">
                <a:lnSpc>
                  <a:spcPct val="90000"/>
                </a:lnSpc>
                <a:spcBef>
                  <a:spcPts val="0"/>
                </a:spcBef>
                <a:spcAft>
                  <a:spcPts val="0"/>
                </a:spcAft>
                <a:buClr>
                  <a:srgbClr val="000000"/>
                </a:buClr>
                <a:buSzPts val="1600"/>
                <a:buFont typeface="Calibri"/>
                <a:buNone/>
              </a:pPr>
              <a:r>
                <a:rPr lang="en-US" sz="1600" b="0" i="0" u="none" strike="noStrike" cap="none">
                  <a:solidFill>
                    <a:srgbClr val="000000"/>
                  </a:solidFill>
                  <a:latin typeface="Calibri"/>
                  <a:ea typeface="Calibri"/>
                  <a:cs typeface="Calibri"/>
                  <a:sym typeface="Calibri"/>
                </a:rPr>
                <a:t>ISP</a:t>
              </a:r>
              <a:endParaRPr/>
            </a:p>
          </p:txBody>
        </p:sp>
        <p:sp>
          <p:nvSpPr>
            <p:cNvPr id="8244" name="Google Shape;8244;p45"/>
            <p:cNvSpPr/>
            <p:nvPr/>
          </p:nvSpPr>
          <p:spPr>
            <a:xfrm>
              <a:off x="6159500" y="4213880"/>
              <a:ext cx="846138" cy="594061"/>
            </a:xfrm>
            <a:prstGeom prst="ellipse">
              <a:avLst/>
            </a:prstGeom>
            <a:solidFill>
              <a:srgbClr val="9CDFF9"/>
            </a:solid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rgbClr val="000000"/>
                </a:buClr>
                <a:buSzPts val="1600"/>
                <a:buFont typeface="Calibri"/>
                <a:buNone/>
              </a:pPr>
              <a:r>
                <a:rPr lang="en-US" sz="1600" b="0" i="0" u="none" strike="noStrike" cap="none">
                  <a:solidFill>
                    <a:srgbClr val="000000"/>
                  </a:solidFill>
                  <a:latin typeface="Calibri"/>
                  <a:ea typeface="Calibri"/>
                  <a:cs typeface="Calibri"/>
                  <a:sym typeface="Calibri"/>
                </a:rPr>
                <a:t>access</a:t>
              </a:r>
              <a:endParaRPr/>
            </a:p>
            <a:p>
              <a:pPr marL="0" marR="0" lvl="0" indent="0" algn="ctr" rtl="0">
                <a:lnSpc>
                  <a:spcPct val="90000"/>
                </a:lnSpc>
                <a:spcBef>
                  <a:spcPts val="0"/>
                </a:spcBef>
                <a:spcAft>
                  <a:spcPts val="0"/>
                </a:spcAft>
                <a:buClr>
                  <a:srgbClr val="000000"/>
                </a:buClr>
                <a:buSzPts val="1600"/>
                <a:buFont typeface="Calibri"/>
                <a:buNone/>
              </a:pPr>
              <a:r>
                <a:rPr lang="en-US" sz="1600" b="0" i="0" u="none" strike="noStrike" cap="none">
                  <a:solidFill>
                    <a:srgbClr val="000000"/>
                  </a:solidFill>
                  <a:latin typeface="Calibri"/>
                  <a:ea typeface="Calibri"/>
                  <a:cs typeface="Calibri"/>
                  <a:sym typeface="Calibri"/>
                </a:rPr>
                <a:t>ISP</a:t>
              </a:r>
              <a:endParaRPr/>
            </a:p>
          </p:txBody>
        </p:sp>
        <p:sp>
          <p:nvSpPr>
            <p:cNvPr id="8233" name="Google Shape;8233;p45"/>
            <p:cNvSpPr/>
            <p:nvPr/>
          </p:nvSpPr>
          <p:spPr>
            <a:xfrm>
              <a:off x="5186363" y="4213880"/>
              <a:ext cx="846137" cy="594061"/>
            </a:xfrm>
            <a:prstGeom prst="ellipse">
              <a:avLst/>
            </a:prstGeom>
            <a:solidFill>
              <a:srgbClr val="9CDFF9"/>
            </a:solid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rgbClr val="000000"/>
                </a:buClr>
                <a:buSzPts val="1600"/>
                <a:buFont typeface="Calibri"/>
                <a:buNone/>
              </a:pPr>
              <a:r>
                <a:rPr lang="en-US" sz="1600" b="0" i="0" u="none" strike="noStrike" cap="none">
                  <a:solidFill>
                    <a:srgbClr val="000000"/>
                  </a:solidFill>
                  <a:latin typeface="Calibri"/>
                  <a:ea typeface="Calibri"/>
                  <a:cs typeface="Calibri"/>
                  <a:sym typeface="Calibri"/>
                </a:rPr>
                <a:t>access</a:t>
              </a:r>
              <a:endParaRPr/>
            </a:p>
            <a:p>
              <a:pPr marL="0" marR="0" lvl="0" indent="0" algn="ctr" rtl="0">
                <a:lnSpc>
                  <a:spcPct val="90000"/>
                </a:lnSpc>
                <a:spcBef>
                  <a:spcPts val="0"/>
                </a:spcBef>
                <a:spcAft>
                  <a:spcPts val="0"/>
                </a:spcAft>
                <a:buClr>
                  <a:srgbClr val="000000"/>
                </a:buClr>
                <a:buSzPts val="1600"/>
                <a:buFont typeface="Calibri"/>
                <a:buNone/>
              </a:pPr>
              <a:r>
                <a:rPr lang="en-US" sz="1600" b="0" i="0" u="none" strike="noStrike" cap="none">
                  <a:solidFill>
                    <a:srgbClr val="000000"/>
                  </a:solidFill>
                  <a:latin typeface="Calibri"/>
                  <a:ea typeface="Calibri"/>
                  <a:cs typeface="Calibri"/>
                  <a:sym typeface="Calibri"/>
                </a:rPr>
                <a:t>ISP</a:t>
              </a:r>
              <a:endParaRPr/>
            </a:p>
          </p:txBody>
        </p:sp>
        <p:sp>
          <p:nvSpPr>
            <p:cNvPr id="8245" name="Google Shape;8245;p45"/>
            <p:cNvSpPr/>
            <p:nvPr/>
          </p:nvSpPr>
          <p:spPr>
            <a:xfrm>
              <a:off x="4213225" y="4213880"/>
              <a:ext cx="844550" cy="594061"/>
            </a:xfrm>
            <a:prstGeom prst="ellipse">
              <a:avLst/>
            </a:prstGeom>
            <a:solidFill>
              <a:srgbClr val="9CDFF9"/>
            </a:solid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rgbClr val="000000"/>
                </a:buClr>
                <a:buSzPts val="1600"/>
                <a:buFont typeface="Calibri"/>
                <a:buNone/>
              </a:pPr>
              <a:r>
                <a:rPr lang="en-US" sz="1600" b="0" i="0" u="none" strike="noStrike" cap="none">
                  <a:solidFill>
                    <a:srgbClr val="000000"/>
                  </a:solidFill>
                  <a:latin typeface="Calibri"/>
                  <a:ea typeface="Calibri"/>
                  <a:cs typeface="Calibri"/>
                  <a:sym typeface="Calibri"/>
                </a:rPr>
                <a:t>access</a:t>
              </a:r>
              <a:endParaRPr/>
            </a:p>
            <a:p>
              <a:pPr marL="0" marR="0" lvl="0" indent="0" algn="ctr" rtl="0">
                <a:lnSpc>
                  <a:spcPct val="90000"/>
                </a:lnSpc>
                <a:spcBef>
                  <a:spcPts val="0"/>
                </a:spcBef>
                <a:spcAft>
                  <a:spcPts val="0"/>
                </a:spcAft>
                <a:buClr>
                  <a:srgbClr val="000000"/>
                </a:buClr>
                <a:buSzPts val="1600"/>
                <a:buFont typeface="Calibri"/>
                <a:buNone/>
              </a:pPr>
              <a:r>
                <a:rPr lang="en-US" sz="1600" b="0" i="0" u="none" strike="noStrike" cap="none">
                  <a:solidFill>
                    <a:srgbClr val="000000"/>
                  </a:solidFill>
                  <a:latin typeface="Calibri"/>
                  <a:ea typeface="Calibri"/>
                  <a:cs typeface="Calibri"/>
                  <a:sym typeface="Calibri"/>
                </a:rPr>
                <a:t>ISP</a:t>
              </a:r>
              <a:endParaRPr/>
            </a:p>
          </p:txBody>
        </p:sp>
        <p:sp>
          <p:nvSpPr>
            <p:cNvPr id="8239" name="Google Shape;8239;p45"/>
            <p:cNvSpPr/>
            <p:nvPr/>
          </p:nvSpPr>
          <p:spPr>
            <a:xfrm>
              <a:off x="8107363" y="4213880"/>
              <a:ext cx="844550" cy="594061"/>
            </a:xfrm>
            <a:prstGeom prst="ellipse">
              <a:avLst/>
            </a:prstGeom>
            <a:solidFill>
              <a:srgbClr val="9CDFF9"/>
            </a:solid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rgbClr val="000000"/>
                </a:buClr>
                <a:buSzPts val="1600"/>
                <a:buFont typeface="Calibri"/>
                <a:buNone/>
              </a:pPr>
              <a:r>
                <a:rPr lang="en-US" sz="1600" b="0" i="0" u="none" strike="noStrike" cap="none">
                  <a:solidFill>
                    <a:srgbClr val="000000"/>
                  </a:solidFill>
                  <a:latin typeface="Calibri"/>
                  <a:ea typeface="Calibri"/>
                  <a:cs typeface="Calibri"/>
                  <a:sym typeface="Calibri"/>
                </a:rPr>
                <a:t>access</a:t>
              </a:r>
              <a:endParaRPr/>
            </a:p>
            <a:p>
              <a:pPr marL="0" marR="0" lvl="0" indent="0" algn="ctr" rtl="0">
                <a:lnSpc>
                  <a:spcPct val="90000"/>
                </a:lnSpc>
                <a:spcBef>
                  <a:spcPts val="0"/>
                </a:spcBef>
                <a:spcAft>
                  <a:spcPts val="0"/>
                </a:spcAft>
                <a:buClr>
                  <a:srgbClr val="000000"/>
                </a:buClr>
                <a:buSzPts val="1600"/>
                <a:buFont typeface="Calibri"/>
                <a:buNone/>
              </a:pPr>
              <a:r>
                <a:rPr lang="en-US" sz="1600" b="0" i="0" u="none" strike="noStrike" cap="none">
                  <a:solidFill>
                    <a:srgbClr val="000000"/>
                  </a:solidFill>
                  <a:latin typeface="Calibri"/>
                  <a:ea typeface="Calibri"/>
                  <a:cs typeface="Calibri"/>
                  <a:sym typeface="Calibri"/>
                </a:rPr>
                <a:t>ISP</a:t>
              </a:r>
              <a:endParaRPr/>
            </a:p>
          </p:txBody>
        </p:sp>
        <p:sp>
          <p:nvSpPr>
            <p:cNvPr id="8246" name="Google Shape;8246;p45"/>
            <p:cNvSpPr/>
            <p:nvPr/>
          </p:nvSpPr>
          <p:spPr>
            <a:xfrm>
              <a:off x="9080500" y="4213880"/>
              <a:ext cx="844550" cy="594061"/>
            </a:xfrm>
            <a:prstGeom prst="ellipse">
              <a:avLst/>
            </a:prstGeom>
            <a:solidFill>
              <a:srgbClr val="9CDFF9"/>
            </a:solid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rgbClr val="000000"/>
                </a:buClr>
                <a:buSzPts val="1600"/>
                <a:buFont typeface="Calibri"/>
                <a:buNone/>
              </a:pPr>
              <a:r>
                <a:rPr lang="en-US" sz="1600" b="0" i="0" u="none" strike="noStrike" cap="none">
                  <a:solidFill>
                    <a:srgbClr val="000000"/>
                  </a:solidFill>
                  <a:latin typeface="Calibri"/>
                  <a:ea typeface="Calibri"/>
                  <a:cs typeface="Calibri"/>
                  <a:sym typeface="Calibri"/>
                </a:rPr>
                <a:t>access</a:t>
              </a:r>
              <a:endParaRPr/>
            </a:p>
            <a:p>
              <a:pPr marL="0" marR="0" lvl="0" indent="0" algn="ctr" rtl="0">
                <a:lnSpc>
                  <a:spcPct val="90000"/>
                </a:lnSpc>
                <a:spcBef>
                  <a:spcPts val="0"/>
                </a:spcBef>
                <a:spcAft>
                  <a:spcPts val="0"/>
                </a:spcAft>
                <a:buClr>
                  <a:srgbClr val="000000"/>
                </a:buClr>
                <a:buSzPts val="1600"/>
                <a:buFont typeface="Calibri"/>
                <a:buNone/>
              </a:pPr>
              <a:r>
                <a:rPr lang="en-US" sz="1600" b="0" i="0" u="none" strike="noStrike" cap="none">
                  <a:solidFill>
                    <a:srgbClr val="000000"/>
                  </a:solidFill>
                  <a:latin typeface="Calibri"/>
                  <a:ea typeface="Calibri"/>
                  <a:cs typeface="Calibri"/>
                  <a:sym typeface="Calibri"/>
                </a:rPr>
                <a:t>ISP</a:t>
              </a:r>
              <a:endParaRPr/>
            </a:p>
          </p:txBody>
        </p:sp>
      </p:grpSp>
      <p:sp>
        <p:nvSpPr>
          <p:cNvPr id="8247" name="Google Shape;8247;p45"/>
          <p:cNvSpPr txBox="1"/>
          <p:nvPr/>
        </p:nvSpPr>
        <p:spPr>
          <a:xfrm>
            <a:off x="532110" y="5020506"/>
            <a:ext cx="11283366" cy="1827212"/>
          </a:xfrm>
          <a:prstGeom prst="rect">
            <a:avLst/>
          </a:prstGeom>
          <a:noFill/>
          <a:ln>
            <a:noFill/>
          </a:ln>
        </p:spPr>
        <p:txBody>
          <a:bodyPr spcFirstLastPara="1" wrap="square" lIns="91425" tIns="45700" rIns="91425" bIns="45700" anchor="t" anchorCtr="0">
            <a:normAutofit lnSpcReduction="10000"/>
          </a:bodyPr>
          <a:lstStyle/>
          <a:p>
            <a:pPr marL="63500" marR="0" lvl="0" indent="0" algn="l" rtl="0">
              <a:lnSpc>
                <a:spcPct val="90000"/>
              </a:lnSpc>
              <a:spcBef>
                <a:spcPts val="0"/>
              </a:spcBef>
              <a:spcAft>
                <a:spcPts val="0"/>
              </a:spcAft>
              <a:buClr>
                <a:srgbClr val="0000A3"/>
              </a:buClr>
              <a:buSzPts val="2400"/>
              <a:buFont typeface="Noto Sans Symbols"/>
              <a:buNone/>
            </a:pPr>
            <a:r>
              <a:rPr lang="en-US" sz="2400" b="0" i="0" u="none" strike="noStrike" cap="none">
                <a:solidFill>
                  <a:srgbClr val="000000"/>
                </a:solidFill>
                <a:latin typeface="Calibri"/>
                <a:ea typeface="Calibri"/>
                <a:cs typeface="Calibri"/>
                <a:sym typeface="Calibri"/>
              </a:rPr>
              <a:t>At “center”: small # of well-connected large networks</a:t>
            </a:r>
            <a:endParaRPr/>
          </a:p>
          <a:p>
            <a:pPr marL="460375" marR="0" lvl="1" indent="-280988" algn="l" rtl="0">
              <a:lnSpc>
                <a:spcPct val="90000"/>
              </a:lnSpc>
              <a:spcBef>
                <a:spcPts val="500"/>
              </a:spcBef>
              <a:spcAft>
                <a:spcPts val="0"/>
              </a:spcAft>
              <a:buClr>
                <a:srgbClr val="0000A8"/>
              </a:buClr>
              <a:buSzPts val="2400"/>
              <a:buFont typeface="Noto Sans Symbols"/>
              <a:buChar char="▪"/>
            </a:pPr>
            <a:r>
              <a:rPr lang="en-US" sz="2400" b="0" i="0" u="none" strike="noStrike" cap="none">
                <a:solidFill>
                  <a:srgbClr val="C00000"/>
                </a:solidFill>
                <a:latin typeface="Calibri"/>
                <a:ea typeface="Calibri"/>
                <a:cs typeface="Calibri"/>
                <a:sym typeface="Calibri"/>
              </a:rPr>
              <a:t>“tier-1” commercial ISPs </a:t>
            </a:r>
            <a:r>
              <a:rPr lang="en-US" sz="2000" b="0" i="0" u="none" strike="noStrike" cap="none">
                <a:solidFill>
                  <a:srgbClr val="000000"/>
                </a:solidFill>
                <a:latin typeface="Calibri"/>
                <a:ea typeface="Calibri"/>
                <a:cs typeface="Calibri"/>
                <a:sym typeface="Calibri"/>
              </a:rPr>
              <a:t>(e.g., Level 3, Sprint, AT&amp;T, NTT), </a:t>
            </a:r>
            <a:r>
              <a:rPr lang="en-US" sz="2400" b="0" i="0" u="none" strike="noStrike" cap="none">
                <a:solidFill>
                  <a:srgbClr val="000000"/>
                </a:solidFill>
                <a:latin typeface="Calibri"/>
                <a:ea typeface="Calibri"/>
                <a:cs typeface="Calibri"/>
                <a:sym typeface="Calibri"/>
              </a:rPr>
              <a:t>national &amp; international coverage</a:t>
            </a:r>
            <a:endParaRPr/>
          </a:p>
          <a:p>
            <a:pPr marL="460375" marR="0" lvl="1" indent="-280988" algn="l" rtl="0">
              <a:lnSpc>
                <a:spcPct val="90000"/>
              </a:lnSpc>
              <a:spcBef>
                <a:spcPts val="500"/>
              </a:spcBef>
              <a:spcAft>
                <a:spcPts val="0"/>
              </a:spcAft>
              <a:buClr>
                <a:srgbClr val="0000A8"/>
              </a:buClr>
              <a:buSzPts val="2400"/>
              <a:buFont typeface="Noto Sans Symbols"/>
              <a:buChar char="▪"/>
            </a:pPr>
            <a:r>
              <a:rPr lang="en-US" sz="2400" b="0" i="0" u="none" strike="noStrike" cap="none">
                <a:solidFill>
                  <a:srgbClr val="C00000"/>
                </a:solidFill>
                <a:latin typeface="Calibri"/>
                <a:ea typeface="Calibri"/>
                <a:cs typeface="Calibri"/>
                <a:sym typeface="Calibri"/>
              </a:rPr>
              <a:t>content provider networks </a:t>
            </a:r>
            <a:r>
              <a:rPr lang="en-US" sz="2000" b="0" i="0" u="none" strike="noStrike" cap="none">
                <a:solidFill>
                  <a:srgbClr val="000000"/>
                </a:solidFill>
                <a:latin typeface="Calibri"/>
                <a:ea typeface="Calibri"/>
                <a:cs typeface="Calibri"/>
                <a:sym typeface="Calibri"/>
              </a:rPr>
              <a:t>(e.g., Google, Facebook): </a:t>
            </a:r>
            <a:r>
              <a:rPr lang="en-US" sz="2400" b="0" i="0" u="none" strike="noStrike" cap="none">
                <a:solidFill>
                  <a:srgbClr val="000000"/>
                </a:solidFill>
                <a:latin typeface="Calibri"/>
                <a:ea typeface="Calibri"/>
                <a:cs typeface="Calibri"/>
                <a:sym typeface="Calibri"/>
              </a:rPr>
              <a:t>private network that connects its data centers to Internet, often bypassing tier-1, regional ISPs</a:t>
            </a:r>
            <a:endParaRPr/>
          </a:p>
          <a:p>
            <a:pPr marL="682625" marR="0" lvl="1" indent="-225425" algn="l" rtl="0">
              <a:lnSpc>
                <a:spcPct val="90000"/>
              </a:lnSpc>
              <a:spcBef>
                <a:spcPts val="500"/>
              </a:spcBef>
              <a:spcAft>
                <a:spcPts val="0"/>
              </a:spcAft>
              <a:buClr>
                <a:srgbClr val="0000A8"/>
              </a:buClr>
              <a:buSzPts val="2000"/>
              <a:buFont typeface="Noto Sans Symbols"/>
              <a:buNone/>
            </a:pPr>
            <a:endParaRPr sz="2000" b="0" i="0" u="none" strike="noStrike" cap="none">
              <a:solidFill>
                <a:srgbClr val="000000"/>
              </a:solidFill>
              <a:latin typeface="Calibri"/>
              <a:ea typeface="Calibri"/>
              <a:cs typeface="Calibri"/>
              <a:sym typeface="Calibri"/>
            </a:endParaRPr>
          </a:p>
        </p:txBody>
      </p:sp>
      <p:grpSp>
        <p:nvGrpSpPr>
          <p:cNvPr id="8248" name="Google Shape;8248;p45"/>
          <p:cNvGrpSpPr/>
          <p:nvPr/>
        </p:nvGrpSpPr>
        <p:grpSpPr>
          <a:xfrm>
            <a:off x="3727450" y="2136660"/>
            <a:ext cx="5191125" cy="1771904"/>
            <a:chOff x="3727450" y="2136660"/>
            <a:chExt cx="5191125" cy="1771904"/>
          </a:xfrm>
        </p:grpSpPr>
        <p:cxnSp>
          <p:nvCxnSpPr>
            <p:cNvPr id="8249" name="Google Shape;8249;p45"/>
            <p:cNvCxnSpPr>
              <a:stCxn id="8250" idx="5"/>
            </p:cNvCxnSpPr>
            <p:nvPr/>
          </p:nvCxnSpPr>
          <p:spPr>
            <a:xfrm>
              <a:off x="4222067" y="2951831"/>
              <a:ext cx="72000" cy="356700"/>
            </a:xfrm>
            <a:prstGeom prst="straightConnector1">
              <a:avLst/>
            </a:prstGeom>
            <a:noFill/>
            <a:ln w="9525" cap="flat" cmpd="sng">
              <a:solidFill>
                <a:srgbClr val="000000"/>
              </a:solidFill>
              <a:prstDash val="solid"/>
              <a:round/>
              <a:headEnd type="none" w="sm" len="sm"/>
              <a:tailEnd type="none" w="sm" len="sm"/>
            </a:ln>
          </p:spPr>
        </p:cxnSp>
        <p:cxnSp>
          <p:nvCxnSpPr>
            <p:cNvPr id="8251" name="Google Shape;8251;p45"/>
            <p:cNvCxnSpPr/>
            <p:nvPr/>
          </p:nvCxnSpPr>
          <p:spPr>
            <a:xfrm rot="5400000">
              <a:off x="4730778" y="2617790"/>
              <a:ext cx="1074683" cy="163512"/>
            </a:xfrm>
            <a:prstGeom prst="straightConnector1">
              <a:avLst/>
            </a:prstGeom>
            <a:noFill/>
            <a:ln w="9525" cap="flat" cmpd="sng">
              <a:solidFill>
                <a:srgbClr val="000000"/>
              </a:solidFill>
              <a:prstDash val="solid"/>
              <a:round/>
              <a:headEnd type="none" w="sm" len="sm"/>
              <a:tailEnd type="none" w="sm" len="sm"/>
            </a:ln>
          </p:spPr>
        </p:cxnSp>
        <p:cxnSp>
          <p:nvCxnSpPr>
            <p:cNvPr id="8252" name="Google Shape;8252;p45"/>
            <p:cNvCxnSpPr/>
            <p:nvPr/>
          </p:nvCxnSpPr>
          <p:spPr>
            <a:xfrm flipH="1">
              <a:off x="5430838" y="2878660"/>
              <a:ext cx="811212" cy="511967"/>
            </a:xfrm>
            <a:prstGeom prst="straightConnector1">
              <a:avLst/>
            </a:prstGeom>
            <a:noFill/>
            <a:ln w="9525" cap="flat" cmpd="sng">
              <a:solidFill>
                <a:srgbClr val="000000"/>
              </a:solidFill>
              <a:prstDash val="solid"/>
              <a:round/>
              <a:headEnd type="none" w="sm" len="sm"/>
              <a:tailEnd type="none" w="sm" len="sm"/>
            </a:ln>
          </p:spPr>
        </p:cxnSp>
        <p:cxnSp>
          <p:nvCxnSpPr>
            <p:cNvPr id="8253" name="Google Shape;8253;p45"/>
            <p:cNvCxnSpPr>
              <a:stCxn id="8254" idx="5"/>
            </p:cNvCxnSpPr>
            <p:nvPr/>
          </p:nvCxnSpPr>
          <p:spPr>
            <a:xfrm>
              <a:off x="4041683" y="2136660"/>
              <a:ext cx="2281200" cy="1382100"/>
            </a:xfrm>
            <a:prstGeom prst="straightConnector1">
              <a:avLst/>
            </a:prstGeom>
            <a:noFill/>
            <a:ln w="9525" cap="flat" cmpd="sng">
              <a:solidFill>
                <a:srgbClr val="000000"/>
              </a:solidFill>
              <a:prstDash val="solid"/>
              <a:round/>
              <a:headEnd type="none" w="sm" len="sm"/>
              <a:tailEnd type="none" w="sm" len="sm"/>
            </a:ln>
          </p:spPr>
        </p:cxnSp>
        <p:cxnSp>
          <p:nvCxnSpPr>
            <p:cNvPr id="8255" name="Google Shape;8255;p45"/>
            <p:cNvCxnSpPr/>
            <p:nvPr/>
          </p:nvCxnSpPr>
          <p:spPr>
            <a:xfrm flipH="1">
              <a:off x="7620000" y="2807014"/>
              <a:ext cx="1298575" cy="440322"/>
            </a:xfrm>
            <a:prstGeom prst="straightConnector1">
              <a:avLst/>
            </a:prstGeom>
            <a:noFill/>
            <a:ln w="9525" cap="flat" cmpd="sng">
              <a:solidFill>
                <a:srgbClr val="000000"/>
              </a:solidFill>
              <a:prstDash val="solid"/>
              <a:round/>
              <a:headEnd type="none" w="sm" len="sm"/>
              <a:tailEnd type="none" w="sm" len="sm"/>
            </a:ln>
          </p:spPr>
        </p:cxnSp>
        <p:sp>
          <p:nvSpPr>
            <p:cNvPr id="8223" name="Google Shape;8223;p45"/>
            <p:cNvSpPr/>
            <p:nvPr/>
          </p:nvSpPr>
          <p:spPr>
            <a:xfrm>
              <a:off x="3727450" y="3165242"/>
              <a:ext cx="1982788" cy="743322"/>
            </a:xfrm>
            <a:prstGeom prst="ellipse">
              <a:avLst/>
            </a:prstGeom>
            <a:solidFill>
              <a:srgbClr val="CCCC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595959"/>
                </a:buClr>
                <a:buSzPts val="2400"/>
                <a:buFont typeface="Arial"/>
                <a:buNone/>
              </a:pPr>
              <a:r>
                <a:rPr lang="en-US" sz="2400" b="0" i="0" u="none" strike="noStrike" cap="none">
                  <a:solidFill>
                    <a:srgbClr val="595959"/>
                  </a:solidFill>
                  <a:latin typeface="Arial"/>
                  <a:ea typeface="Arial"/>
                  <a:cs typeface="Arial"/>
                  <a:sym typeface="Arial"/>
                </a:rPr>
                <a:t>Regional ISP</a:t>
              </a:r>
              <a:endParaRPr/>
            </a:p>
          </p:txBody>
        </p:sp>
        <p:sp>
          <p:nvSpPr>
            <p:cNvPr id="8222" name="Google Shape;8222;p45"/>
            <p:cNvSpPr/>
            <p:nvPr/>
          </p:nvSpPr>
          <p:spPr>
            <a:xfrm>
              <a:off x="6242050" y="3165242"/>
              <a:ext cx="1982788" cy="743322"/>
            </a:xfrm>
            <a:prstGeom prst="ellipse">
              <a:avLst/>
            </a:prstGeom>
            <a:solidFill>
              <a:srgbClr val="CCCC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595959"/>
                </a:buClr>
                <a:buSzPts val="2400"/>
                <a:buFont typeface="Arial"/>
                <a:buNone/>
              </a:pPr>
              <a:r>
                <a:rPr lang="en-US" sz="2400" b="0" i="0" u="none" strike="noStrike" cap="none">
                  <a:solidFill>
                    <a:srgbClr val="595959"/>
                  </a:solidFill>
                  <a:latin typeface="Arial"/>
                  <a:ea typeface="Arial"/>
                  <a:cs typeface="Arial"/>
                  <a:sym typeface="Arial"/>
                </a:rPr>
                <a:t>Regional ISP</a:t>
              </a:r>
              <a:endParaRPr/>
            </a:p>
          </p:txBody>
        </p:sp>
        <p:cxnSp>
          <p:nvCxnSpPr>
            <p:cNvPr id="8256" name="Google Shape;8256;p45"/>
            <p:cNvCxnSpPr>
              <a:endCxn id="8222" idx="0"/>
            </p:cNvCxnSpPr>
            <p:nvPr/>
          </p:nvCxnSpPr>
          <p:spPr>
            <a:xfrm>
              <a:off x="6941844" y="2964242"/>
              <a:ext cx="291600" cy="201000"/>
            </a:xfrm>
            <a:prstGeom prst="straightConnector1">
              <a:avLst/>
            </a:prstGeom>
            <a:noFill/>
            <a:ln w="9525" cap="flat" cmpd="sng">
              <a:solidFill>
                <a:srgbClr val="000000"/>
              </a:solidFill>
              <a:prstDash val="solid"/>
              <a:round/>
              <a:headEnd type="none" w="sm" len="sm"/>
              <a:tailEnd type="none" w="sm" len="sm"/>
            </a:ln>
          </p:spPr>
        </p:cxnSp>
      </p:grpSp>
      <p:grpSp>
        <p:nvGrpSpPr>
          <p:cNvPr id="8257" name="Google Shape;8257;p45"/>
          <p:cNvGrpSpPr/>
          <p:nvPr/>
        </p:nvGrpSpPr>
        <p:grpSpPr>
          <a:xfrm>
            <a:off x="2347913" y="1287258"/>
            <a:ext cx="7329086" cy="1769461"/>
            <a:chOff x="2347913" y="1287258"/>
            <a:chExt cx="7329086" cy="1769461"/>
          </a:xfrm>
        </p:grpSpPr>
        <p:grpSp>
          <p:nvGrpSpPr>
            <p:cNvPr id="8258" name="Google Shape;8258;p45"/>
            <p:cNvGrpSpPr/>
            <p:nvPr/>
          </p:nvGrpSpPr>
          <p:grpSpPr>
            <a:xfrm>
              <a:off x="2347913" y="1287258"/>
              <a:ext cx="7329086" cy="1769461"/>
              <a:chOff x="2347913" y="1287258"/>
              <a:chExt cx="7329086" cy="1769461"/>
            </a:xfrm>
          </p:grpSpPr>
          <p:cxnSp>
            <p:nvCxnSpPr>
              <p:cNvPr id="8259" name="Google Shape;8259;p45"/>
              <p:cNvCxnSpPr/>
              <p:nvPr/>
            </p:nvCxnSpPr>
            <p:spPr>
              <a:xfrm flipH="1">
                <a:off x="4051300" y="2018914"/>
                <a:ext cx="3163888" cy="726904"/>
              </a:xfrm>
              <a:prstGeom prst="straightConnector1">
                <a:avLst/>
              </a:prstGeom>
              <a:noFill/>
              <a:ln w="9525" cap="flat" cmpd="sng">
                <a:solidFill>
                  <a:srgbClr val="000000"/>
                </a:solidFill>
                <a:prstDash val="solid"/>
                <a:round/>
                <a:headEnd type="none" w="sm" len="sm"/>
                <a:tailEnd type="none" w="sm" len="sm"/>
              </a:ln>
            </p:spPr>
          </p:cxnSp>
          <p:cxnSp>
            <p:nvCxnSpPr>
              <p:cNvPr id="8260" name="Google Shape;8260;p45"/>
              <p:cNvCxnSpPr/>
              <p:nvPr/>
            </p:nvCxnSpPr>
            <p:spPr>
              <a:xfrm>
                <a:off x="8816343" y="2125983"/>
                <a:ext cx="183196" cy="466094"/>
              </a:xfrm>
              <a:prstGeom prst="straightConnector1">
                <a:avLst/>
              </a:prstGeom>
              <a:noFill/>
              <a:ln w="9525" cap="flat" cmpd="sng">
                <a:solidFill>
                  <a:srgbClr val="000000"/>
                </a:solidFill>
                <a:prstDash val="solid"/>
                <a:round/>
                <a:headEnd type="none" w="sm" len="sm"/>
                <a:tailEnd type="none" w="sm" len="sm"/>
              </a:ln>
            </p:spPr>
          </p:cxnSp>
          <p:cxnSp>
            <p:nvCxnSpPr>
              <p:cNvPr id="8261" name="Google Shape;8261;p45"/>
              <p:cNvCxnSpPr/>
              <p:nvPr/>
            </p:nvCxnSpPr>
            <p:spPr>
              <a:xfrm flipH="1">
                <a:off x="6889752" y="2118360"/>
                <a:ext cx="486408" cy="617009"/>
              </a:xfrm>
              <a:prstGeom prst="straightConnector1">
                <a:avLst/>
              </a:prstGeom>
              <a:noFill/>
              <a:ln w="9525" cap="flat" cmpd="sng">
                <a:solidFill>
                  <a:srgbClr val="000000"/>
                </a:solidFill>
                <a:prstDash val="solid"/>
                <a:round/>
                <a:headEnd type="none" w="sm" len="sm"/>
                <a:tailEnd type="none" w="sm" len="sm"/>
              </a:ln>
            </p:spPr>
          </p:cxnSp>
          <p:cxnSp>
            <p:nvCxnSpPr>
              <p:cNvPr id="8262" name="Google Shape;8262;p45"/>
              <p:cNvCxnSpPr/>
              <p:nvPr/>
            </p:nvCxnSpPr>
            <p:spPr>
              <a:xfrm rot="10800000">
                <a:off x="4294188" y="1860422"/>
                <a:ext cx="531812" cy="0"/>
              </a:xfrm>
              <a:prstGeom prst="straightConnector1">
                <a:avLst/>
              </a:prstGeom>
              <a:noFill/>
              <a:ln w="9525" cap="flat" cmpd="sng">
                <a:solidFill>
                  <a:srgbClr val="000000"/>
                </a:solidFill>
                <a:prstDash val="solid"/>
                <a:round/>
                <a:headEnd type="none" w="sm" len="sm"/>
                <a:tailEnd type="none" w="sm" len="sm"/>
              </a:ln>
            </p:spPr>
          </p:cxnSp>
          <p:cxnSp>
            <p:nvCxnSpPr>
              <p:cNvPr id="8263" name="Google Shape;8263;p45"/>
              <p:cNvCxnSpPr>
                <a:stCxn id="8238" idx="2"/>
                <a:endCxn id="8264" idx="6"/>
              </p:cNvCxnSpPr>
              <p:nvPr/>
            </p:nvCxnSpPr>
            <p:spPr>
              <a:xfrm flipH="1">
                <a:off x="6683228" y="1872695"/>
                <a:ext cx="440700" cy="1200"/>
              </a:xfrm>
              <a:prstGeom prst="straightConnector1">
                <a:avLst/>
              </a:prstGeom>
              <a:noFill/>
              <a:ln w="9525" cap="flat" cmpd="sng">
                <a:solidFill>
                  <a:srgbClr val="000000"/>
                </a:solidFill>
                <a:prstDash val="solid"/>
                <a:round/>
                <a:headEnd type="none" w="sm" len="sm"/>
                <a:tailEnd type="none" w="sm" len="sm"/>
              </a:ln>
            </p:spPr>
          </p:cxnSp>
          <p:sp>
            <p:nvSpPr>
              <p:cNvPr id="8265" name="Google Shape;8265;p45"/>
              <p:cNvSpPr/>
              <p:nvPr/>
            </p:nvSpPr>
            <p:spPr>
              <a:xfrm>
                <a:off x="3402013" y="1287258"/>
                <a:ext cx="4460875" cy="429873"/>
              </a:xfrm>
              <a:prstGeom prst="arc">
                <a:avLst>
                  <a:gd name="adj1" fmla="val 10681875"/>
                  <a:gd name="adj2" fmla="val 0"/>
                </a:avLst>
              </a:prstGeom>
              <a:no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Gill Sans"/>
                  <a:ea typeface="Gill Sans"/>
                  <a:cs typeface="Gill Sans"/>
                  <a:sym typeface="Gill Sans"/>
                </a:endParaRPr>
              </a:p>
            </p:txBody>
          </p:sp>
          <p:cxnSp>
            <p:nvCxnSpPr>
              <p:cNvPr id="8266" name="Google Shape;8266;p45"/>
              <p:cNvCxnSpPr/>
              <p:nvPr/>
            </p:nvCxnSpPr>
            <p:spPr>
              <a:xfrm rot="-5400000" flipH="1">
                <a:off x="3390276" y="2254903"/>
                <a:ext cx="429873" cy="244475"/>
              </a:xfrm>
              <a:prstGeom prst="straightConnector1">
                <a:avLst/>
              </a:prstGeom>
              <a:noFill/>
              <a:ln w="9525" cap="flat" cmpd="sng">
                <a:solidFill>
                  <a:srgbClr val="000000"/>
                </a:solidFill>
                <a:prstDash val="solid"/>
                <a:round/>
                <a:headEnd type="none" w="sm" len="sm"/>
                <a:tailEnd type="none" w="sm" len="sm"/>
              </a:ln>
            </p:spPr>
          </p:cxnSp>
          <p:cxnSp>
            <p:nvCxnSpPr>
              <p:cNvPr id="8267" name="Google Shape;8267;p45"/>
              <p:cNvCxnSpPr/>
              <p:nvPr/>
            </p:nvCxnSpPr>
            <p:spPr>
              <a:xfrm rot="-5400000" flipH="1">
                <a:off x="6125374" y="2196331"/>
                <a:ext cx="474651" cy="406400"/>
              </a:xfrm>
              <a:prstGeom prst="straightConnector1">
                <a:avLst/>
              </a:prstGeom>
              <a:noFill/>
              <a:ln w="9525" cap="flat" cmpd="sng">
                <a:solidFill>
                  <a:srgbClr val="000000"/>
                </a:solidFill>
                <a:prstDash val="solid"/>
                <a:round/>
                <a:headEnd type="none" w="sm" len="sm"/>
                <a:tailEnd type="none" w="sm" len="sm"/>
              </a:ln>
            </p:spPr>
          </p:cxnSp>
          <p:cxnSp>
            <p:nvCxnSpPr>
              <p:cNvPr id="8268" name="Google Shape;8268;p45"/>
              <p:cNvCxnSpPr/>
              <p:nvPr/>
            </p:nvCxnSpPr>
            <p:spPr>
              <a:xfrm>
                <a:off x="6510338" y="2026377"/>
                <a:ext cx="2433637" cy="644810"/>
              </a:xfrm>
              <a:prstGeom prst="straightConnector1">
                <a:avLst/>
              </a:prstGeom>
              <a:noFill/>
              <a:ln w="9525" cap="flat" cmpd="sng">
                <a:solidFill>
                  <a:srgbClr val="000000"/>
                </a:solidFill>
                <a:prstDash val="solid"/>
                <a:round/>
                <a:headEnd type="none" w="sm" len="sm"/>
                <a:tailEnd type="none" w="sm" len="sm"/>
              </a:ln>
            </p:spPr>
          </p:cxnSp>
          <p:sp>
            <p:nvSpPr>
              <p:cNvPr id="8254" name="Google Shape;8254;p45"/>
              <p:cNvSpPr/>
              <p:nvPr/>
            </p:nvSpPr>
            <p:spPr>
              <a:xfrm>
                <a:off x="2347913" y="1502195"/>
                <a:ext cx="1984375" cy="743322"/>
              </a:xfrm>
              <a:prstGeom prst="ellipse">
                <a:avLst/>
              </a:pr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2400"/>
                  <a:buFont typeface="Arial"/>
                  <a:buNone/>
                </a:pPr>
                <a:r>
                  <a:rPr lang="en-US" sz="2400" b="0" i="0" u="none" strike="noStrike" cap="none">
                    <a:solidFill>
                      <a:srgbClr val="FFFFFF"/>
                    </a:solidFill>
                    <a:latin typeface="Arial"/>
                    <a:ea typeface="Arial"/>
                    <a:cs typeface="Arial"/>
                    <a:sym typeface="Arial"/>
                  </a:rPr>
                  <a:t>Tier 1 ISP</a:t>
                </a:r>
                <a:endParaRPr sz="2400" b="0" i="0" u="none" strike="noStrike" cap="none">
                  <a:solidFill>
                    <a:srgbClr val="000000"/>
                  </a:solidFill>
                  <a:latin typeface="Arial"/>
                  <a:ea typeface="Arial"/>
                  <a:cs typeface="Arial"/>
                  <a:sym typeface="Arial"/>
                </a:endParaRPr>
              </a:p>
            </p:txBody>
          </p:sp>
          <p:sp>
            <p:nvSpPr>
              <p:cNvPr id="8264" name="Google Shape;8264;p45"/>
              <p:cNvSpPr/>
              <p:nvPr/>
            </p:nvSpPr>
            <p:spPr>
              <a:xfrm>
                <a:off x="4700588" y="1502195"/>
                <a:ext cx="1982787" cy="743322"/>
              </a:xfrm>
              <a:prstGeom prst="ellipse">
                <a:avLst/>
              </a:pr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2400"/>
                  <a:buFont typeface="Arial"/>
                  <a:buNone/>
                </a:pPr>
                <a:r>
                  <a:rPr lang="en-US" sz="2400" b="0" i="0" u="none" strike="noStrike" cap="none">
                    <a:solidFill>
                      <a:srgbClr val="FFFFFF"/>
                    </a:solidFill>
                    <a:latin typeface="Arial"/>
                    <a:ea typeface="Arial"/>
                    <a:cs typeface="Arial"/>
                    <a:sym typeface="Arial"/>
                  </a:rPr>
                  <a:t>Tier 1 ISP</a:t>
                </a:r>
                <a:endParaRPr sz="2400" b="0" i="0" u="none" strike="noStrike" cap="none">
                  <a:solidFill>
                    <a:srgbClr val="000000"/>
                  </a:solidFill>
                  <a:latin typeface="Arial"/>
                  <a:ea typeface="Arial"/>
                  <a:cs typeface="Arial"/>
                  <a:sym typeface="Arial"/>
                </a:endParaRPr>
              </a:p>
            </p:txBody>
          </p:sp>
          <p:grpSp>
            <p:nvGrpSpPr>
              <p:cNvPr id="8269" name="Google Shape;8269;p45"/>
              <p:cNvGrpSpPr/>
              <p:nvPr/>
            </p:nvGrpSpPr>
            <p:grpSpPr>
              <a:xfrm>
                <a:off x="3480201" y="2504276"/>
                <a:ext cx="869150" cy="519599"/>
                <a:chOff x="553316" y="2968407"/>
                <a:chExt cx="869150" cy="552631"/>
              </a:xfrm>
            </p:grpSpPr>
            <p:sp>
              <p:nvSpPr>
                <p:cNvPr id="8250" name="Google Shape;8250;p45"/>
                <p:cNvSpPr/>
                <p:nvPr/>
              </p:nvSpPr>
              <p:spPr>
                <a:xfrm>
                  <a:off x="553316" y="2997818"/>
                  <a:ext cx="869150" cy="523220"/>
                </a:xfrm>
                <a:prstGeom prst="ellipse">
                  <a:avLst/>
                </a:prstGeom>
                <a:solidFill>
                  <a:srgbClr val="0000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8270" name="Google Shape;8270;p45"/>
                <p:cNvSpPr txBox="1"/>
                <p:nvPr/>
              </p:nvSpPr>
              <p:spPr>
                <a:xfrm>
                  <a:off x="706987" y="2968407"/>
                  <a:ext cx="646331"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2800"/>
                    <a:buFont typeface="Calibri"/>
                    <a:buNone/>
                  </a:pPr>
                  <a:r>
                    <a:rPr lang="en-US" sz="2800" b="0" i="0" u="none" strike="noStrike" cap="none">
                      <a:solidFill>
                        <a:srgbClr val="FFFFFF"/>
                      </a:solidFill>
                      <a:latin typeface="Calibri"/>
                      <a:ea typeface="Calibri"/>
                      <a:cs typeface="Calibri"/>
                      <a:sym typeface="Calibri"/>
                    </a:rPr>
                    <a:t>IXP</a:t>
                  </a:r>
                  <a:endParaRPr sz="1600" b="0" i="0" u="none" strike="noStrike" cap="none">
                    <a:solidFill>
                      <a:srgbClr val="FFFFFF"/>
                    </a:solidFill>
                    <a:latin typeface="Calibri"/>
                    <a:ea typeface="Calibri"/>
                    <a:cs typeface="Calibri"/>
                    <a:sym typeface="Calibri"/>
                  </a:endParaRPr>
                </a:p>
              </p:txBody>
            </p:sp>
          </p:grpSp>
          <p:grpSp>
            <p:nvGrpSpPr>
              <p:cNvPr id="8271" name="Google Shape;8271;p45"/>
              <p:cNvGrpSpPr/>
              <p:nvPr/>
            </p:nvGrpSpPr>
            <p:grpSpPr>
              <a:xfrm>
                <a:off x="7123928" y="1507990"/>
                <a:ext cx="2014757" cy="729410"/>
                <a:chOff x="7123928" y="1507990"/>
                <a:chExt cx="2014757" cy="729410"/>
              </a:xfrm>
            </p:grpSpPr>
            <p:sp>
              <p:nvSpPr>
                <p:cNvPr id="8238" name="Google Shape;8238;p45"/>
                <p:cNvSpPr/>
                <p:nvPr/>
              </p:nvSpPr>
              <p:spPr>
                <a:xfrm>
                  <a:off x="7123928" y="1507990"/>
                  <a:ext cx="2014757" cy="729410"/>
                </a:xfrm>
                <a:prstGeom prst="ellipse">
                  <a:avLst/>
                </a:prstGeom>
                <a:solidFill>
                  <a:srgbClr val="FF6600">
                    <a:alpha val="69803"/>
                  </a:srgbClr>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Arial"/>
                      <a:ea typeface="Arial"/>
                      <a:cs typeface="Arial"/>
                      <a:sym typeface="Arial"/>
                    </a:rPr>
                    <a:t>     </a:t>
                  </a:r>
                  <a:endParaRPr/>
                </a:p>
              </p:txBody>
            </p:sp>
            <p:sp>
              <p:nvSpPr>
                <p:cNvPr id="8272" name="Google Shape;8272;p45"/>
                <p:cNvSpPr txBox="1"/>
                <p:nvPr/>
              </p:nvSpPr>
              <p:spPr>
                <a:xfrm>
                  <a:off x="7387834" y="1535785"/>
                  <a:ext cx="1516762" cy="6463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3600"/>
                    <a:buFont typeface="Calibri"/>
                    <a:buNone/>
                  </a:pPr>
                  <a:r>
                    <a:rPr lang="en-US" sz="3600" b="0" i="0" u="none" strike="noStrike" cap="none">
                      <a:solidFill>
                        <a:srgbClr val="FFFFFF"/>
                      </a:solidFill>
                      <a:latin typeface="Calibri"/>
                      <a:ea typeface="Calibri"/>
                      <a:cs typeface="Calibri"/>
                      <a:sym typeface="Calibri"/>
                    </a:rPr>
                    <a:t>Google</a:t>
                  </a:r>
                  <a:endParaRPr sz="1800" b="0" i="0" u="none" strike="noStrike" cap="none">
                    <a:solidFill>
                      <a:srgbClr val="FFFFFF"/>
                    </a:solidFill>
                    <a:latin typeface="Calibri"/>
                    <a:ea typeface="Calibri"/>
                    <a:cs typeface="Calibri"/>
                    <a:sym typeface="Calibri"/>
                  </a:endParaRPr>
                </a:p>
              </p:txBody>
            </p:sp>
          </p:grpSp>
          <p:grpSp>
            <p:nvGrpSpPr>
              <p:cNvPr id="8273" name="Google Shape;8273;p45"/>
              <p:cNvGrpSpPr/>
              <p:nvPr/>
            </p:nvGrpSpPr>
            <p:grpSpPr>
              <a:xfrm>
                <a:off x="8807849" y="2554323"/>
                <a:ext cx="869150" cy="502396"/>
                <a:chOff x="553316" y="2997818"/>
                <a:chExt cx="869150" cy="534333"/>
              </a:xfrm>
            </p:grpSpPr>
            <p:sp>
              <p:nvSpPr>
                <p:cNvPr id="8274" name="Google Shape;8274;p45"/>
                <p:cNvSpPr/>
                <p:nvPr/>
              </p:nvSpPr>
              <p:spPr>
                <a:xfrm>
                  <a:off x="553316" y="2997818"/>
                  <a:ext cx="869150" cy="523220"/>
                </a:xfrm>
                <a:prstGeom prst="ellipse">
                  <a:avLst/>
                </a:prstGeom>
                <a:solidFill>
                  <a:srgbClr val="0000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8275" name="Google Shape;8275;p45"/>
                <p:cNvSpPr txBox="1"/>
                <p:nvPr/>
              </p:nvSpPr>
              <p:spPr>
                <a:xfrm>
                  <a:off x="684127" y="3008931"/>
                  <a:ext cx="646331"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2800"/>
                    <a:buFont typeface="Calibri"/>
                    <a:buNone/>
                  </a:pPr>
                  <a:r>
                    <a:rPr lang="en-US" sz="2800" b="0" i="0" u="none" strike="noStrike" cap="none">
                      <a:solidFill>
                        <a:srgbClr val="FFFFFF"/>
                      </a:solidFill>
                      <a:latin typeface="Calibri"/>
                      <a:ea typeface="Calibri"/>
                      <a:cs typeface="Calibri"/>
                      <a:sym typeface="Calibri"/>
                    </a:rPr>
                    <a:t>IXP</a:t>
                  </a:r>
                  <a:endParaRPr sz="1600" b="0" i="0" u="none" strike="noStrike" cap="none">
                    <a:solidFill>
                      <a:srgbClr val="FFFFFF"/>
                    </a:solidFill>
                    <a:latin typeface="Calibri"/>
                    <a:ea typeface="Calibri"/>
                    <a:cs typeface="Calibri"/>
                    <a:sym typeface="Calibri"/>
                  </a:endParaRPr>
                </a:p>
              </p:txBody>
            </p:sp>
          </p:grpSp>
        </p:grpSp>
        <p:grpSp>
          <p:nvGrpSpPr>
            <p:cNvPr id="8276" name="Google Shape;8276;p45"/>
            <p:cNvGrpSpPr/>
            <p:nvPr/>
          </p:nvGrpSpPr>
          <p:grpSpPr>
            <a:xfrm>
              <a:off x="6173793" y="2537627"/>
              <a:ext cx="869150" cy="502396"/>
              <a:chOff x="553316" y="2997818"/>
              <a:chExt cx="869150" cy="534333"/>
            </a:xfrm>
          </p:grpSpPr>
          <p:sp>
            <p:nvSpPr>
              <p:cNvPr id="8277" name="Google Shape;8277;p45"/>
              <p:cNvSpPr/>
              <p:nvPr/>
            </p:nvSpPr>
            <p:spPr>
              <a:xfrm>
                <a:off x="553316" y="2997818"/>
                <a:ext cx="869150" cy="523220"/>
              </a:xfrm>
              <a:prstGeom prst="ellipse">
                <a:avLst/>
              </a:prstGeom>
              <a:solidFill>
                <a:srgbClr val="0000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8278" name="Google Shape;8278;p45"/>
              <p:cNvSpPr txBox="1"/>
              <p:nvPr/>
            </p:nvSpPr>
            <p:spPr>
              <a:xfrm>
                <a:off x="684127" y="3008931"/>
                <a:ext cx="646331"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2800"/>
                  <a:buFont typeface="Calibri"/>
                  <a:buNone/>
                </a:pPr>
                <a:r>
                  <a:rPr lang="en-US" sz="2800" b="0" i="0" u="none" strike="noStrike" cap="none">
                    <a:solidFill>
                      <a:srgbClr val="FFFFFF"/>
                    </a:solidFill>
                    <a:latin typeface="Calibri"/>
                    <a:ea typeface="Calibri"/>
                    <a:cs typeface="Calibri"/>
                    <a:sym typeface="Calibri"/>
                  </a:rPr>
                  <a:t>IXP</a:t>
                </a:r>
                <a:endParaRPr sz="1600" b="0" i="0" u="none" strike="noStrike" cap="none">
                  <a:solidFill>
                    <a:srgbClr val="FFFFFF"/>
                  </a:solidFill>
                  <a:latin typeface="Calibri"/>
                  <a:ea typeface="Calibri"/>
                  <a:cs typeface="Calibri"/>
                  <a:sym typeface="Calibri"/>
                </a:endParaRPr>
              </a:p>
            </p:txBody>
          </p:sp>
        </p:grpSp>
      </p:grpSp>
      <p:sp>
        <p:nvSpPr>
          <p:cNvPr id="8279" name="Google Shape;8279;p45"/>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Introduction: 1-</a:t>
            </a:r>
            <a:fld id="{00000000-1234-1234-1234-123412341234}" type="slidenum">
              <a:rPr lang="en-US"/>
              <a:t>46</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248"/>
                                        </p:tgtEl>
                                        <p:attrNameLst>
                                          <p:attrName>style.visibility</p:attrName>
                                        </p:attrNameLst>
                                      </p:cBhvr>
                                      <p:to>
                                        <p:strVal val="visible"/>
                                      </p:to>
                                    </p:set>
                                    <p:animEffect transition="in" filter="fade">
                                      <p:cBhvr>
                                        <p:cTn id="7" dur="500"/>
                                        <p:tgtEl>
                                          <p:spTgt spid="824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225"/>
                                        </p:tgtEl>
                                        <p:attrNameLst>
                                          <p:attrName>style.visibility</p:attrName>
                                        </p:attrNameLst>
                                      </p:cBhvr>
                                      <p:to>
                                        <p:strVal val="visible"/>
                                      </p:to>
                                    </p:set>
                                    <p:animEffect transition="in" filter="fade">
                                      <p:cBhvr>
                                        <p:cTn id="12" dur="500"/>
                                        <p:tgtEl>
                                          <p:spTgt spid="82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8284"/>
        <p:cNvGrpSpPr/>
        <p:nvPr/>
      </p:nvGrpSpPr>
      <p:grpSpPr>
        <a:xfrm>
          <a:off x="0" y="0"/>
          <a:ext cx="0" cy="0"/>
          <a:chOff x="0" y="0"/>
          <a:chExt cx="0" cy="0"/>
        </a:xfrm>
      </p:grpSpPr>
      <p:sp>
        <p:nvSpPr>
          <p:cNvPr id="8285" name="Google Shape;8285;p46"/>
          <p:cNvSpPr txBox="1">
            <a:spLocks noGrp="1"/>
          </p:cNvSpPr>
          <p:nvPr>
            <p:ph type="title"/>
          </p:nvPr>
        </p:nvSpPr>
        <p:spPr>
          <a:xfrm>
            <a:off x="798691" y="289325"/>
            <a:ext cx="10515600"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4400"/>
              <a:buFont typeface="Calibri"/>
              <a:buNone/>
            </a:pPr>
            <a:r>
              <a:rPr lang="en-US"/>
              <a:t>Chapter 1: roadmap</a:t>
            </a:r>
            <a:endParaRPr/>
          </a:p>
        </p:txBody>
      </p:sp>
      <p:sp>
        <p:nvSpPr>
          <p:cNvPr id="8286" name="Google Shape;8286;p46"/>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Introduction: 1-</a:t>
            </a:r>
            <a:fld id="{00000000-1234-1234-1234-123412341234}" type="slidenum">
              <a:rPr lang="en-US"/>
              <a:t>47</a:t>
            </a:fld>
            <a:endParaRPr/>
          </a:p>
        </p:txBody>
      </p:sp>
      <p:sp>
        <p:nvSpPr>
          <p:cNvPr id="8287" name="Google Shape;8287;p46"/>
          <p:cNvSpPr txBox="1">
            <a:spLocks noGrp="1"/>
          </p:cNvSpPr>
          <p:nvPr>
            <p:ph type="body" idx="2"/>
          </p:nvPr>
        </p:nvSpPr>
        <p:spPr>
          <a:xfrm>
            <a:off x="798690" y="1414011"/>
            <a:ext cx="6618109" cy="5029078"/>
          </a:xfrm>
          <a:prstGeom prst="rect">
            <a:avLst/>
          </a:prstGeom>
          <a:noFill/>
          <a:ln>
            <a:noFill/>
          </a:ln>
        </p:spPr>
        <p:txBody>
          <a:bodyPr spcFirstLastPara="1" wrap="square" lIns="91425" tIns="45700" rIns="91425" bIns="45700" anchor="t" anchorCtr="0">
            <a:normAutofit fontScale="92500"/>
          </a:bodyPr>
          <a:lstStyle/>
          <a:p>
            <a:pPr marL="403225" lvl="0" indent="-285750" algn="l" rtl="0">
              <a:lnSpc>
                <a:spcPct val="90000"/>
              </a:lnSpc>
              <a:spcBef>
                <a:spcPts val="0"/>
              </a:spcBef>
              <a:spcAft>
                <a:spcPts val="0"/>
              </a:spcAft>
              <a:buClr>
                <a:srgbClr val="BFBFBF"/>
              </a:buClr>
              <a:buSzPct val="100000"/>
              <a:buChar char="▪"/>
            </a:pPr>
            <a:r>
              <a:rPr lang="en-US" sz="3200">
                <a:solidFill>
                  <a:srgbClr val="A5A5A5"/>
                </a:solidFill>
                <a:latin typeface="Calibri"/>
                <a:ea typeface="Calibri"/>
                <a:cs typeface="Calibri"/>
                <a:sym typeface="Calibri"/>
              </a:rPr>
              <a:t>What </a:t>
            </a:r>
            <a:r>
              <a:rPr lang="en-US" sz="3200" i="1">
                <a:solidFill>
                  <a:srgbClr val="A5A5A5"/>
                </a:solidFill>
                <a:latin typeface="Calibri"/>
                <a:ea typeface="Calibri"/>
                <a:cs typeface="Calibri"/>
                <a:sym typeface="Calibri"/>
              </a:rPr>
              <a:t>is</a:t>
            </a:r>
            <a:r>
              <a:rPr lang="en-US" sz="3200">
                <a:solidFill>
                  <a:srgbClr val="A5A5A5"/>
                </a:solidFill>
                <a:latin typeface="Calibri"/>
                <a:ea typeface="Calibri"/>
                <a:cs typeface="Calibri"/>
                <a:sym typeface="Calibri"/>
              </a:rPr>
              <a:t> the Internet?</a:t>
            </a:r>
            <a:endParaRPr/>
          </a:p>
          <a:p>
            <a:pPr marL="403225" lvl="0" indent="-285750" algn="l" rtl="0">
              <a:lnSpc>
                <a:spcPct val="90000"/>
              </a:lnSpc>
              <a:spcBef>
                <a:spcPts val="800"/>
              </a:spcBef>
              <a:spcAft>
                <a:spcPts val="0"/>
              </a:spcAft>
              <a:buClr>
                <a:srgbClr val="BFBFBF"/>
              </a:buClr>
              <a:buSzPct val="100000"/>
              <a:buChar char="▪"/>
            </a:pPr>
            <a:r>
              <a:rPr lang="en-US" sz="3200">
                <a:solidFill>
                  <a:srgbClr val="A5A5A5"/>
                </a:solidFill>
                <a:latin typeface="Calibri"/>
                <a:ea typeface="Calibri"/>
                <a:cs typeface="Calibri"/>
                <a:sym typeface="Calibri"/>
              </a:rPr>
              <a:t>What</a:t>
            </a:r>
            <a:r>
              <a:rPr lang="en-US" sz="3200" i="1">
                <a:solidFill>
                  <a:srgbClr val="A5A5A5"/>
                </a:solidFill>
                <a:latin typeface="Calibri"/>
                <a:ea typeface="Calibri"/>
                <a:cs typeface="Calibri"/>
                <a:sym typeface="Calibri"/>
              </a:rPr>
              <a:t> is </a:t>
            </a:r>
            <a:r>
              <a:rPr lang="en-US" sz="3200">
                <a:solidFill>
                  <a:srgbClr val="A5A5A5"/>
                </a:solidFill>
                <a:latin typeface="Calibri"/>
                <a:ea typeface="Calibri"/>
                <a:cs typeface="Calibri"/>
                <a:sym typeface="Calibri"/>
              </a:rPr>
              <a:t>a protocol?</a:t>
            </a:r>
            <a:endParaRPr/>
          </a:p>
          <a:p>
            <a:pPr marL="403225" lvl="0" indent="-285750" algn="l" rtl="0">
              <a:lnSpc>
                <a:spcPct val="90000"/>
              </a:lnSpc>
              <a:spcBef>
                <a:spcPts val="800"/>
              </a:spcBef>
              <a:spcAft>
                <a:spcPts val="0"/>
              </a:spcAft>
              <a:buClr>
                <a:srgbClr val="BFBFBF"/>
              </a:buClr>
              <a:buSzPct val="100000"/>
              <a:buChar char="▪"/>
            </a:pPr>
            <a:r>
              <a:rPr lang="en-US" sz="3200">
                <a:solidFill>
                  <a:srgbClr val="BFBFBF"/>
                </a:solidFill>
                <a:latin typeface="Calibri"/>
                <a:ea typeface="Calibri"/>
                <a:cs typeface="Calibri"/>
                <a:sym typeface="Calibri"/>
              </a:rPr>
              <a:t>Network edge: hosts, access network, physical media</a:t>
            </a:r>
            <a:endParaRPr/>
          </a:p>
          <a:p>
            <a:pPr marL="403225" lvl="0" indent="-285750" algn="l" rtl="0">
              <a:lnSpc>
                <a:spcPct val="90000"/>
              </a:lnSpc>
              <a:spcBef>
                <a:spcPts val="800"/>
              </a:spcBef>
              <a:spcAft>
                <a:spcPts val="0"/>
              </a:spcAft>
              <a:buClr>
                <a:srgbClr val="D8D8D8"/>
              </a:buClr>
              <a:buSzPct val="100000"/>
              <a:buChar char="▪"/>
            </a:pPr>
            <a:r>
              <a:rPr lang="en-US" sz="3200">
                <a:solidFill>
                  <a:srgbClr val="BFBFBF"/>
                </a:solidFill>
                <a:latin typeface="Calibri"/>
                <a:ea typeface="Calibri"/>
                <a:cs typeface="Calibri"/>
                <a:sym typeface="Calibri"/>
              </a:rPr>
              <a:t>Network core: packet/circuit switching, internet structure</a:t>
            </a:r>
            <a:endParaRPr/>
          </a:p>
          <a:p>
            <a:pPr marL="403225" lvl="0" indent="-285750" algn="l" rtl="0">
              <a:lnSpc>
                <a:spcPct val="90000"/>
              </a:lnSpc>
              <a:spcBef>
                <a:spcPts val="800"/>
              </a:spcBef>
              <a:spcAft>
                <a:spcPts val="0"/>
              </a:spcAft>
              <a:buClr>
                <a:srgbClr val="0000A8"/>
              </a:buClr>
              <a:buSzPct val="100000"/>
              <a:buChar char="▪"/>
            </a:pPr>
            <a:r>
              <a:rPr lang="en-US" sz="3200">
                <a:latin typeface="Calibri"/>
                <a:ea typeface="Calibri"/>
                <a:cs typeface="Calibri"/>
                <a:sym typeface="Calibri"/>
              </a:rPr>
              <a:t>Performance: loss, delay, throughput</a:t>
            </a:r>
            <a:endParaRPr/>
          </a:p>
          <a:p>
            <a:pPr marL="403225" lvl="0" indent="-285750" algn="l" rtl="0">
              <a:lnSpc>
                <a:spcPct val="90000"/>
              </a:lnSpc>
              <a:spcBef>
                <a:spcPts val="800"/>
              </a:spcBef>
              <a:spcAft>
                <a:spcPts val="0"/>
              </a:spcAft>
              <a:buClr>
                <a:srgbClr val="BFBFBF"/>
              </a:buClr>
              <a:buSzPct val="100000"/>
              <a:buChar char="▪"/>
            </a:pPr>
            <a:r>
              <a:rPr lang="en-US" sz="3200">
                <a:solidFill>
                  <a:srgbClr val="A5A5A5"/>
                </a:solidFill>
                <a:latin typeface="Calibri"/>
                <a:ea typeface="Calibri"/>
                <a:cs typeface="Calibri"/>
                <a:sym typeface="Calibri"/>
              </a:rPr>
              <a:t>Security</a:t>
            </a:r>
            <a:endParaRPr/>
          </a:p>
          <a:p>
            <a:pPr marL="403225" lvl="0" indent="-285750" algn="l" rtl="0">
              <a:lnSpc>
                <a:spcPct val="90000"/>
              </a:lnSpc>
              <a:spcBef>
                <a:spcPts val="800"/>
              </a:spcBef>
              <a:spcAft>
                <a:spcPts val="0"/>
              </a:spcAft>
              <a:buClr>
                <a:srgbClr val="BFBFBF"/>
              </a:buClr>
              <a:buSzPct val="100000"/>
              <a:buChar char="▪"/>
            </a:pPr>
            <a:r>
              <a:rPr lang="en-US" sz="3200">
                <a:solidFill>
                  <a:srgbClr val="A5A5A5"/>
                </a:solidFill>
                <a:latin typeface="Calibri"/>
                <a:ea typeface="Calibri"/>
                <a:cs typeface="Calibri"/>
                <a:sym typeface="Calibri"/>
              </a:rPr>
              <a:t>Protocol layers, service models</a:t>
            </a:r>
            <a:endParaRPr/>
          </a:p>
          <a:p>
            <a:pPr marL="403225" lvl="0" indent="-285750" algn="l" rtl="0">
              <a:lnSpc>
                <a:spcPct val="90000"/>
              </a:lnSpc>
              <a:spcBef>
                <a:spcPts val="800"/>
              </a:spcBef>
              <a:spcAft>
                <a:spcPts val="0"/>
              </a:spcAft>
              <a:buClr>
                <a:srgbClr val="BFBFBF"/>
              </a:buClr>
              <a:buSzPct val="100000"/>
              <a:buChar char="▪"/>
            </a:pPr>
            <a:r>
              <a:rPr lang="en-US" sz="3200">
                <a:solidFill>
                  <a:srgbClr val="A5A5A5"/>
                </a:solidFill>
                <a:latin typeface="Calibri"/>
                <a:ea typeface="Calibri"/>
                <a:cs typeface="Calibri"/>
                <a:sym typeface="Calibri"/>
              </a:rPr>
              <a:t>History</a:t>
            </a:r>
            <a:endParaRPr/>
          </a:p>
          <a:p>
            <a:pPr marL="352425" lvl="0" indent="-222250" algn="l" rtl="0">
              <a:lnSpc>
                <a:spcPct val="90000"/>
              </a:lnSpc>
              <a:spcBef>
                <a:spcPts val="1000"/>
              </a:spcBef>
              <a:spcAft>
                <a:spcPts val="0"/>
              </a:spcAft>
              <a:buSzPct val="100000"/>
              <a:buFont typeface="Noto Sans Symbols"/>
              <a:buNone/>
            </a:pPr>
            <a:endParaRPr sz="2400"/>
          </a:p>
        </p:txBody>
      </p:sp>
      <p:pic>
        <p:nvPicPr>
          <p:cNvPr id="8288" name="Google Shape;8288;p46" descr="Kurose&amp;Ross 8th ed cover picture"/>
          <p:cNvPicPr preferRelativeResize="0"/>
          <p:nvPr/>
        </p:nvPicPr>
        <p:blipFill rotWithShape="1">
          <a:blip r:embed="rId3">
            <a:alphaModFix/>
          </a:blip>
          <a:srcRect/>
          <a:stretch/>
        </p:blipFill>
        <p:spPr>
          <a:xfrm>
            <a:off x="7774329" y="1293471"/>
            <a:ext cx="3657600" cy="274320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8293"/>
        <p:cNvGrpSpPr/>
        <p:nvPr/>
      </p:nvGrpSpPr>
      <p:grpSpPr>
        <a:xfrm>
          <a:off x="0" y="0"/>
          <a:ext cx="0" cy="0"/>
          <a:chOff x="0" y="0"/>
          <a:chExt cx="0" cy="0"/>
        </a:xfrm>
      </p:grpSpPr>
      <p:cxnSp>
        <p:nvCxnSpPr>
          <p:cNvPr id="8294" name="Google Shape;8294;p47"/>
          <p:cNvCxnSpPr/>
          <p:nvPr/>
        </p:nvCxnSpPr>
        <p:spPr>
          <a:xfrm>
            <a:off x="5779371" y="4596717"/>
            <a:ext cx="1933575" cy="9525"/>
          </a:xfrm>
          <a:prstGeom prst="straightConnector1">
            <a:avLst/>
          </a:prstGeom>
          <a:noFill/>
          <a:ln w="19050" cap="flat" cmpd="sng">
            <a:solidFill>
              <a:schemeClr val="dk1"/>
            </a:solidFill>
            <a:prstDash val="solid"/>
            <a:round/>
            <a:headEnd type="none" w="med" len="med"/>
            <a:tailEnd type="none" w="med" len="med"/>
          </a:ln>
        </p:spPr>
      </p:cxnSp>
      <p:grpSp>
        <p:nvGrpSpPr>
          <p:cNvPr id="8295" name="Google Shape;8295;p47"/>
          <p:cNvGrpSpPr/>
          <p:nvPr/>
        </p:nvGrpSpPr>
        <p:grpSpPr>
          <a:xfrm>
            <a:off x="4584883" y="4186185"/>
            <a:ext cx="1511352" cy="863670"/>
            <a:chOff x="7493876" y="2774731"/>
            <a:chExt cx="1481958" cy="894622"/>
          </a:xfrm>
        </p:grpSpPr>
        <p:sp>
          <p:nvSpPr>
            <p:cNvPr id="8296" name="Google Shape;8296;p47"/>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8297" name="Google Shape;8297;p47"/>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8298" name="Google Shape;8298;p47"/>
            <p:cNvGrpSpPr/>
            <p:nvPr/>
          </p:nvGrpSpPr>
          <p:grpSpPr>
            <a:xfrm>
              <a:off x="7713663" y="2848339"/>
              <a:ext cx="1042107" cy="425543"/>
              <a:chOff x="7786941" y="2884917"/>
              <a:chExt cx="897649" cy="353919"/>
            </a:xfrm>
          </p:grpSpPr>
          <p:sp>
            <p:nvSpPr>
              <p:cNvPr id="8299" name="Google Shape;8299;p47"/>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8300" name="Google Shape;8300;p47"/>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8301" name="Google Shape;8301;p47"/>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8302" name="Google Shape;8302;p47"/>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sp>
        <p:nvSpPr>
          <p:cNvPr id="8303" name="Google Shape;8303;p47"/>
          <p:cNvSpPr txBox="1">
            <a:spLocks noGrp="1"/>
          </p:cNvSpPr>
          <p:nvPr>
            <p:ph type="title"/>
          </p:nvPr>
        </p:nvSpPr>
        <p:spPr>
          <a:xfrm>
            <a:off x="825267" y="291947"/>
            <a:ext cx="10515600"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4400"/>
              <a:buFont typeface="Calibri"/>
              <a:buNone/>
            </a:pPr>
            <a:r>
              <a:rPr lang="en-US" sz="4400"/>
              <a:t>How do packet delay and loss occur?</a:t>
            </a:r>
            <a:endParaRPr sz="4400"/>
          </a:p>
        </p:txBody>
      </p:sp>
      <p:sp>
        <p:nvSpPr>
          <p:cNvPr id="8304" name="Google Shape;8304;p47"/>
          <p:cNvSpPr txBox="1">
            <a:spLocks noGrp="1"/>
          </p:cNvSpPr>
          <p:nvPr>
            <p:ph type="body" idx="1"/>
          </p:nvPr>
        </p:nvSpPr>
        <p:spPr>
          <a:xfrm>
            <a:off x="825266" y="1253331"/>
            <a:ext cx="11137549" cy="4351338"/>
          </a:xfrm>
          <a:prstGeom prst="rect">
            <a:avLst/>
          </a:prstGeom>
          <a:noFill/>
          <a:ln>
            <a:noFill/>
          </a:ln>
        </p:spPr>
        <p:txBody>
          <a:bodyPr spcFirstLastPara="1" wrap="square" lIns="91425" tIns="45700" rIns="91425" bIns="45700" anchor="t" anchorCtr="0">
            <a:normAutofit/>
          </a:bodyPr>
          <a:lstStyle/>
          <a:p>
            <a:pPr marL="514350" lvl="0" indent="-457200" algn="l" rtl="0">
              <a:lnSpc>
                <a:spcPct val="90000"/>
              </a:lnSpc>
              <a:spcBef>
                <a:spcPts val="0"/>
              </a:spcBef>
              <a:spcAft>
                <a:spcPts val="0"/>
              </a:spcAft>
              <a:buSzPts val="2800"/>
              <a:buChar char="▪"/>
            </a:pPr>
            <a:r>
              <a:rPr lang="en-US"/>
              <a:t>packets </a:t>
            </a:r>
            <a:r>
              <a:rPr lang="en-US" i="1">
                <a:solidFill>
                  <a:srgbClr val="C00000"/>
                </a:solidFill>
              </a:rPr>
              <a:t>queue</a:t>
            </a:r>
            <a:r>
              <a:rPr lang="en-US"/>
              <a:t> in router buffers, waiting for turn for transmission</a:t>
            </a:r>
            <a:endParaRPr/>
          </a:p>
          <a:p>
            <a:pPr marL="750888" lvl="1" indent="-277813" algn="l" rtl="0">
              <a:lnSpc>
                <a:spcPct val="90000"/>
              </a:lnSpc>
              <a:spcBef>
                <a:spcPts val="500"/>
              </a:spcBef>
              <a:spcAft>
                <a:spcPts val="0"/>
              </a:spcAft>
              <a:buSzPts val="2400"/>
              <a:buFont typeface="Noto Sans Symbols"/>
              <a:buChar char="▪"/>
            </a:pPr>
            <a:r>
              <a:rPr lang="en-US"/>
              <a:t>queue length grows when arrival rate to link (temporarily) exceeds output link capacity </a:t>
            </a:r>
            <a:endParaRPr/>
          </a:p>
          <a:p>
            <a:pPr marL="407988" lvl="0" indent="-277813" algn="l" rtl="0">
              <a:lnSpc>
                <a:spcPct val="90000"/>
              </a:lnSpc>
              <a:spcBef>
                <a:spcPts val="1000"/>
              </a:spcBef>
              <a:spcAft>
                <a:spcPts val="0"/>
              </a:spcAft>
              <a:buSzPts val="2800"/>
              <a:buFont typeface="Noto Sans Symbols"/>
              <a:buChar char="▪"/>
            </a:pPr>
            <a:r>
              <a:rPr lang="en-US"/>
              <a:t>packet </a:t>
            </a:r>
            <a:r>
              <a:rPr lang="en-US" i="1">
                <a:solidFill>
                  <a:srgbClr val="CC0000"/>
                </a:solidFill>
              </a:rPr>
              <a:t>loss</a:t>
            </a:r>
            <a:r>
              <a:rPr lang="en-US">
                <a:solidFill>
                  <a:srgbClr val="CC0000"/>
                </a:solidFill>
              </a:rPr>
              <a:t> </a:t>
            </a:r>
            <a:r>
              <a:rPr lang="en-US"/>
              <a:t>occurs when memory to hold queued packets fills up</a:t>
            </a:r>
            <a:endParaRPr/>
          </a:p>
        </p:txBody>
      </p:sp>
      <p:cxnSp>
        <p:nvCxnSpPr>
          <p:cNvPr id="8305" name="Google Shape;8305;p47"/>
          <p:cNvCxnSpPr/>
          <p:nvPr/>
        </p:nvCxnSpPr>
        <p:spPr>
          <a:xfrm>
            <a:off x="3855321" y="4177617"/>
            <a:ext cx="741362" cy="355600"/>
          </a:xfrm>
          <a:prstGeom prst="straightConnector1">
            <a:avLst/>
          </a:prstGeom>
          <a:noFill/>
          <a:ln w="19050" cap="flat" cmpd="sng">
            <a:solidFill>
              <a:schemeClr val="dk1"/>
            </a:solidFill>
            <a:prstDash val="solid"/>
            <a:round/>
            <a:headEnd type="none" w="med" len="med"/>
            <a:tailEnd type="none" w="med" len="med"/>
          </a:ln>
        </p:spPr>
      </p:cxnSp>
      <p:sp>
        <p:nvSpPr>
          <p:cNvPr id="8306" name="Google Shape;8306;p47"/>
          <p:cNvSpPr/>
          <p:nvPr/>
        </p:nvSpPr>
        <p:spPr>
          <a:xfrm>
            <a:off x="5445996" y="4468129"/>
            <a:ext cx="147637" cy="200025"/>
          </a:xfrm>
          <a:prstGeom prst="rect">
            <a:avLst/>
          </a:prstGeom>
          <a:solidFill>
            <a:schemeClr val="accent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800"/>
              <a:buFont typeface="Arial"/>
              <a:buNone/>
            </a:pPr>
            <a:endParaRPr sz="2800" b="0" i="0" u="none" strike="noStrike" cap="none">
              <a:solidFill>
                <a:srgbClr val="000000"/>
              </a:solidFill>
              <a:latin typeface="Calibri"/>
              <a:ea typeface="Calibri"/>
              <a:cs typeface="Calibri"/>
              <a:sym typeface="Calibri"/>
            </a:endParaRPr>
          </a:p>
        </p:txBody>
      </p:sp>
      <p:sp>
        <p:nvSpPr>
          <p:cNvPr id="8307" name="Google Shape;8307;p47"/>
          <p:cNvSpPr/>
          <p:nvPr/>
        </p:nvSpPr>
        <p:spPr>
          <a:xfrm>
            <a:off x="5601571" y="4468129"/>
            <a:ext cx="147637" cy="200025"/>
          </a:xfrm>
          <a:prstGeom prst="rect">
            <a:avLst/>
          </a:prstGeom>
          <a:solidFill>
            <a:srgbClr val="00B050"/>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800"/>
              <a:buFont typeface="Arial"/>
              <a:buNone/>
            </a:pPr>
            <a:endParaRPr sz="2800" b="0" i="0" u="none" strike="noStrike" cap="none">
              <a:solidFill>
                <a:srgbClr val="000000"/>
              </a:solidFill>
              <a:latin typeface="Calibri"/>
              <a:ea typeface="Calibri"/>
              <a:cs typeface="Calibri"/>
              <a:sym typeface="Calibri"/>
            </a:endParaRPr>
          </a:p>
        </p:txBody>
      </p:sp>
      <p:sp>
        <p:nvSpPr>
          <p:cNvPr id="8308" name="Google Shape;8308;p47"/>
          <p:cNvSpPr/>
          <p:nvPr/>
        </p:nvSpPr>
        <p:spPr>
          <a:xfrm>
            <a:off x="5736508" y="4406217"/>
            <a:ext cx="147638" cy="200025"/>
          </a:xfrm>
          <a:prstGeom prst="rect">
            <a:avLst/>
          </a:prstGeom>
          <a:solidFill>
            <a:schemeClr val="accent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800"/>
              <a:buFont typeface="Arial"/>
              <a:buNone/>
            </a:pPr>
            <a:endParaRPr sz="2800" b="0" i="0" u="none" strike="noStrike" cap="none">
              <a:solidFill>
                <a:srgbClr val="000000"/>
              </a:solidFill>
              <a:latin typeface="Calibri"/>
              <a:ea typeface="Calibri"/>
              <a:cs typeface="Calibri"/>
              <a:sym typeface="Calibri"/>
            </a:endParaRPr>
          </a:p>
        </p:txBody>
      </p:sp>
      <p:cxnSp>
        <p:nvCxnSpPr>
          <p:cNvPr id="8309" name="Google Shape;8309;p47"/>
          <p:cNvCxnSpPr/>
          <p:nvPr/>
        </p:nvCxnSpPr>
        <p:spPr>
          <a:xfrm rot="10800000" flipH="1">
            <a:off x="3853733" y="4717367"/>
            <a:ext cx="735013" cy="550862"/>
          </a:xfrm>
          <a:prstGeom prst="straightConnector1">
            <a:avLst/>
          </a:prstGeom>
          <a:noFill/>
          <a:ln w="19050" cap="flat" cmpd="sng">
            <a:solidFill>
              <a:schemeClr val="dk1"/>
            </a:solidFill>
            <a:prstDash val="solid"/>
            <a:round/>
            <a:headEnd type="none" w="med" len="med"/>
            <a:tailEnd type="none" w="med" len="med"/>
          </a:ln>
        </p:spPr>
      </p:cxnSp>
      <p:sp>
        <p:nvSpPr>
          <p:cNvPr id="8310" name="Google Shape;8310;p47"/>
          <p:cNvSpPr/>
          <p:nvPr/>
        </p:nvSpPr>
        <p:spPr>
          <a:xfrm>
            <a:off x="4393483" y="4368117"/>
            <a:ext cx="147638" cy="200025"/>
          </a:xfrm>
          <a:prstGeom prst="rect">
            <a:avLst/>
          </a:prstGeom>
          <a:solidFill>
            <a:schemeClr val="accent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800"/>
              <a:buFont typeface="Arial"/>
              <a:buNone/>
            </a:pPr>
            <a:endParaRPr sz="2800" b="0" i="0" u="none" strike="noStrike" cap="none">
              <a:solidFill>
                <a:srgbClr val="000000"/>
              </a:solidFill>
              <a:latin typeface="Calibri"/>
              <a:ea typeface="Calibri"/>
              <a:cs typeface="Calibri"/>
              <a:sym typeface="Calibri"/>
            </a:endParaRPr>
          </a:p>
        </p:txBody>
      </p:sp>
      <p:cxnSp>
        <p:nvCxnSpPr>
          <p:cNvPr id="8311" name="Google Shape;8311;p47"/>
          <p:cNvCxnSpPr/>
          <p:nvPr/>
        </p:nvCxnSpPr>
        <p:spPr>
          <a:xfrm>
            <a:off x="4344271" y="4304617"/>
            <a:ext cx="211137" cy="0"/>
          </a:xfrm>
          <a:prstGeom prst="straightConnector1">
            <a:avLst/>
          </a:prstGeom>
          <a:noFill/>
          <a:ln w="9525" cap="flat" cmpd="sng">
            <a:solidFill>
              <a:schemeClr val="dk1"/>
            </a:solidFill>
            <a:prstDash val="solid"/>
            <a:round/>
            <a:headEnd type="none" w="med" len="med"/>
            <a:tailEnd type="triangle" w="med" len="med"/>
          </a:ln>
        </p:spPr>
      </p:cxnSp>
      <p:sp>
        <p:nvSpPr>
          <p:cNvPr id="8312" name="Google Shape;8312;p47"/>
          <p:cNvSpPr txBox="1"/>
          <p:nvPr/>
        </p:nvSpPr>
        <p:spPr>
          <a:xfrm>
            <a:off x="3021677" y="3861704"/>
            <a:ext cx="393056"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Calibri"/>
              <a:buNone/>
            </a:pPr>
            <a:r>
              <a:rPr lang="en-US" sz="2800" b="0" i="0" u="none" strike="noStrike" cap="none">
                <a:solidFill>
                  <a:srgbClr val="000000"/>
                </a:solidFill>
                <a:latin typeface="Calibri"/>
                <a:ea typeface="Calibri"/>
                <a:cs typeface="Calibri"/>
                <a:sym typeface="Calibri"/>
              </a:rPr>
              <a:t>A</a:t>
            </a:r>
            <a:endParaRPr/>
          </a:p>
        </p:txBody>
      </p:sp>
      <p:sp>
        <p:nvSpPr>
          <p:cNvPr id="8313" name="Google Shape;8313;p47"/>
          <p:cNvSpPr txBox="1"/>
          <p:nvPr/>
        </p:nvSpPr>
        <p:spPr>
          <a:xfrm>
            <a:off x="3094654" y="4814204"/>
            <a:ext cx="380232"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Calibri"/>
              <a:buNone/>
            </a:pPr>
            <a:r>
              <a:rPr lang="en-US" sz="2800" b="0" i="0" u="none" strike="noStrike" cap="none">
                <a:solidFill>
                  <a:srgbClr val="000000"/>
                </a:solidFill>
                <a:latin typeface="Calibri"/>
                <a:ea typeface="Calibri"/>
                <a:cs typeface="Calibri"/>
                <a:sym typeface="Calibri"/>
              </a:rPr>
              <a:t>B</a:t>
            </a:r>
            <a:endParaRPr/>
          </a:p>
        </p:txBody>
      </p:sp>
      <p:grpSp>
        <p:nvGrpSpPr>
          <p:cNvPr id="8314" name="Google Shape;8314;p47"/>
          <p:cNvGrpSpPr/>
          <p:nvPr/>
        </p:nvGrpSpPr>
        <p:grpSpPr>
          <a:xfrm>
            <a:off x="3128246" y="3861704"/>
            <a:ext cx="779462" cy="679450"/>
            <a:chOff x="-44" y="1473"/>
            <a:chExt cx="981" cy="1105"/>
          </a:xfrm>
        </p:grpSpPr>
        <p:pic>
          <p:nvPicPr>
            <p:cNvPr id="8315" name="Google Shape;8315;p47" descr="desktop_computer_stylized_medium"/>
            <p:cNvPicPr preferRelativeResize="0"/>
            <p:nvPr/>
          </p:nvPicPr>
          <p:blipFill rotWithShape="1">
            <a:blip r:embed="rId3">
              <a:alphaModFix/>
            </a:blip>
            <a:srcRect/>
            <a:stretch/>
          </p:blipFill>
          <p:spPr>
            <a:xfrm flipH="1">
              <a:off x="-44" y="1473"/>
              <a:ext cx="981" cy="1105"/>
            </a:xfrm>
            <a:prstGeom prst="rect">
              <a:avLst/>
            </a:prstGeom>
            <a:noFill/>
            <a:ln>
              <a:noFill/>
            </a:ln>
          </p:spPr>
        </p:pic>
        <p:sp>
          <p:nvSpPr>
            <p:cNvPr id="8316" name="Google Shape;8316;p47"/>
            <p:cNvSpPr/>
            <p:nvPr/>
          </p:nvSpPr>
          <p:spPr>
            <a:xfrm flipH="1">
              <a:off x="374" y="1579"/>
              <a:ext cx="477" cy="506"/>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Calibri"/>
                <a:buNone/>
              </a:pPr>
              <a:endParaRPr sz="2000" b="0" i="0" u="none" strike="noStrike" cap="none">
                <a:solidFill>
                  <a:srgbClr val="000000"/>
                </a:solidFill>
                <a:latin typeface="Calibri"/>
                <a:ea typeface="Calibri"/>
                <a:cs typeface="Calibri"/>
                <a:sym typeface="Calibri"/>
              </a:endParaRPr>
            </a:p>
          </p:txBody>
        </p:sp>
      </p:grpSp>
      <p:pic>
        <p:nvPicPr>
          <p:cNvPr id="8317" name="Google Shape;8317;p47" descr="desktop_computer_stylized_medium"/>
          <p:cNvPicPr preferRelativeResize="0"/>
          <p:nvPr/>
        </p:nvPicPr>
        <p:blipFill rotWithShape="1">
          <a:blip r:embed="rId3">
            <a:alphaModFix/>
          </a:blip>
          <a:srcRect/>
          <a:stretch/>
        </p:blipFill>
        <p:spPr>
          <a:xfrm flipH="1">
            <a:off x="3223290" y="4868179"/>
            <a:ext cx="779462" cy="679450"/>
          </a:xfrm>
          <a:prstGeom prst="rect">
            <a:avLst/>
          </a:prstGeom>
          <a:noFill/>
          <a:ln>
            <a:noFill/>
          </a:ln>
        </p:spPr>
      </p:pic>
      <p:sp>
        <p:nvSpPr>
          <p:cNvPr id="8318" name="Google Shape;8318;p47"/>
          <p:cNvSpPr/>
          <p:nvPr/>
        </p:nvSpPr>
        <p:spPr>
          <a:xfrm flipH="1">
            <a:off x="3555416" y="4933357"/>
            <a:ext cx="379004" cy="311133"/>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Calibri"/>
              <a:buNone/>
            </a:pPr>
            <a:endParaRPr sz="2000" b="0" i="0" u="none" strike="noStrike" cap="none">
              <a:solidFill>
                <a:srgbClr val="000000"/>
              </a:solidFill>
              <a:latin typeface="Calibri"/>
              <a:ea typeface="Calibri"/>
              <a:cs typeface="Calibri"/>
              <a:sym typeface="Calibri"/>
            </a:endParaRPr>
          </a:p>
        </p:txBody>
      </p:sp>
      <p:sp>
        <p:nvSpPr>
          <p:cNvPr id="8319" name="Google Shape;8319;p47"/>
          <p:cNvSpPr/>
          <p:nvPr/>
        </p:nvSpPr>
        <p:spPr>
          <a:xfrm>
            <a:off x="3956921" y="5023754"/>
            <a:ext cx="139700" cy="185738"/>
          </a:xfrm>
          <a:prstGeom prst="rect">
            <a:avLst/>
          </a:prstGeom>
          <a:solidFill>
            <a:srgbClr val="00B050"/>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800"/>
              <a:buFont typeface="Arial"/>
              <a:buNone/>
            </a:pPr>
            <a:endParaRPr sz="2800" b="0" i="0" u="none" strike="noStrike" cap="none">
              <a:solidFill>
                <a:srgbClr val="000000"/>
              </a:solidFill>
              <a:latin typeface="Calibri"/>
              <a:ea typeface="Calibri"/>
              <a:cs typeface="Calibri"/>
              <a:sym typeface="Calibri"/>
            </a:endParaRPr>
          </a:p>
        </p:txBody>
      </p:sp>
      <p:cxnSp>
        <p:nvCxnSpPr>
          <p:cNvPr id="8320" name="Google Shape;8320;p47"/>
          <p:cNvCxnSpPr/>
          <p:nvPr/>
        </p:nvCxnSpPr>
        <p:spPr>
          <a:xfrm rot="10800000" flipH="1">
            <a:off x="4131546" y="4993592"/>
            <a:ext cx="220662" cy="161925"/>
          </a:xfrm>
          <a:prstGeom prst="straightConnector1">
            <a:avLst/>
          </a:prstGeom>
          <a:noFill/>
          <a:ln w="9525" cap="flat" cmpd="sng">
            <a:solidFill>
              <a:schemeClr val="dk1"/>
            </a:solidFill>
            <a:prstDash val="solid"/>
            <a:round/>
            <a:headEnd type="none" w="med" len="med"/>
            <a:tailEnd type="triangle" w="med" len="med"/>
          </a:ln>
        </p:spPr>
      </p:cxnSp>
      <p:sp>
        <p:nvSpPr>
          <p:cNvPr id="8321" name="Google Shape;8321;p47"/>
          <p:cNvSpPr/>
          <p:nvPr/>
        </p:nvSpPr>
        <p:spPr>
          <a:xfrm>
            <a:off x="5293596" y="4469717"/>
            <a:ext cx="147637" cy="200025"/>
          </a:xfrm>
          <a:prstGeom prst="rect">
            <a:avLst/>
          </a:prstGeom>
          <a:solidFill>
            <a:schemeClr val="lt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800"/>
              <a:buFont typeface="Arial"/>
              <a:buNone/>
            </a:pPr>
            <a:endParaRPr sz="2800" b="0" i="0" u="none" strike="noStrike" cap="none">
              <a:solidFill>
                <a:srgbClr val="000000"/>
              </a:solidFill>
              <a:latin typeface="Calibri"/>
              <a:ea typeface="Calibri"/>
              <a:cs typeface="Calibri"/>
              <a:sym typeface="Calibri"/>
            </a:endParaRPr>
          </a:p>
        </p:txBody>
      </p:sp>
      <p:sp>
        <p:nvSpPr>
          <p:cNvPr id="8322" name="Google Shape;8322;p47"/>
          <p:cNvSpPr/>
          <p:nvPr/>
        </p:nvSpPr>
        <p:spPr>
          <a:xfrm>
            <a:off x="5144371" y="4468129"/>
            <a:ext cx="147637" cy="200025"/>
          </a:xfrm>
          <a:prstGeom prst="rect">
            <a:avLst/>
          </a:prstGeom>
          <a:solidFill>
            <a:schemeClr val="lt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800"/>
              <a:buFont typeface="Arial"/>
              <a:buNone/>
            </a:pPr>
            <a:endParaRPr sz="2800" b="0" i="0" u="none" strike="noStrike" cap="none">
              <a:solidFill>
                <a:srgbClr val="000000"/>
              </a:solidFill>
              <a:latin typeface="Calibri"/>
              <a:ea typeface="Calibri"/>
              <a:cs typeface="Calibri"/>
              <a:sym typeface="Calibri"/>
            </a:endParaRPr>
          </a:p>
        </p:txBody>
      </p:sp>
      <p:sp>
        <p:nvSpPr>
          <p:cNvPr id="8323" name="Google Shape;8323;p47"/>
          <p:cNvSpPr/>
          <p:nvPr/>
        </p:nvSpPr>
        <p:spPr>
          <a:xfrm>
            <a:off x="4991971" y="4471304"/>
            <a:ext cx="147637" cy="200025"/>
          </a:xfrm>
          <a:prstGeom prst="rect">
            <a:avLst/>
          </a:prstGeom>
          <a:solidFill>
            <a:schemeClr val="lt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800"/>
              <a:buFont typeface="Arial"/>
              <a:buNone/>
            </a:pPr>
            <a:endParaRPr sz="2800" b="0" i="0" u="none" strike="noStrike" cap="none">
              <a:solidFill>
                <a:srgbClr val="000000"/>
              </a:solidFill>
              <a:latin typeface="Calibri"/>
              <a:ea typeface="Calibri"/>
              <a:cs typeface="Calibri"/>
              <a:sym typeface="Calibri"/>
            </a:endParaRPr>
          </a:p>
        </p:txBody>
      </p:sp>
      <p:grpSp>
        <p:nvGrpSpPr>
          <p:cNvPr id="8324" name="Google Shape;8324;p47"/>
          <p:cNvGrpSpPr/>
          <p:nvPr/>
        </p:nvGrpSpPr>
        <p:grpSpPr>
          <a:xfrm>
            <a:off x="4277596" y="3137806"/>
            <a:ext cx="5876927" cy="1239838"/>
            <a:chOff x="1279" y="2225"/>
            <a:chExt cx="3702" cy="781"/>
          </a:xfrm>
        </p:grpSpPr>
        <p:sp>
          <p:nvSpPr>
            <p:cNvPr id="8325" name="Google Shape;8325;p47"/>
            <p:cNvSpPr txBox="1"/>
            <p:nvPr/>
          </p:nvSpPr>
          <p:spPr>
            <a:xfrm>
              <a:off x="1279" y="2225"/>
              <a:ext cx="3702" cy="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Calibri"/>
                <a:buNone/>
              </a:pPr>
              <a:r>
                <a:rPr lang="en-US" sz="2400" b="0" i="0" u="none" strike="noStrike" cap="none">
                  <a:solidFill>
                    <a:srgbClr val="000000"/>
                  </a:solidFill>
                  <a:latin typeface="Calibri"/>
                  <a:ea typeface="Calibri"/>
                  <a:cs typeface="Calibri"/>
                  <a:sym typeface="Calibri"/>
                </a:rPr>
                <a:t>packet being transmitted </a:t>
              </a:r>
              <a:r>
                <a:rPr lang="en-US" sz="2400" b="0" i="0" u="none" strike="noStrike" cap="none">
                  <a:solidFill>
                    <a:srgbClr val="CC0000"/>
                  </a:solidFill>
                  <a:latin typeface="Calibri"/>
                  <a:ea typeface="Calibri"/>
                  <a:cs typeface="Calibri"/>
                  <a:sym typeface="Calibri"/>
                </a:rPr>
                <a:t>(transmission delay)</a:t>
              </a:r>
              <a:endParaRPr/>
            </a:p>
          </p:txBody>
        </p:sp>
        <p:cxnSp>
          <p:nvCxnSpPr>
            <p:cNvPr id="8326" name="Google Shape;8326;p47"/>
            <p:cNvCxnSpPr/>
            <p:nvPr/>
          </p:nvCxnSpPr>
          <p:spPr>
            <a:xfrm flipH="1">
              <a:off x="2259" y="2462"/>
              <a:ext cx="836" cy="544"/>
            </a:xfrm>
            <a:prstGeom prst="straightConnector1">
              <a:avLst/>
            </a:prstGeom>
            <a:noFill/>
            <a:ln w="9525" cap="flat" cmpd="sng">
              <a:solidFill>
                <a:schemeClr val="dk1"/>
              </a:solidFill>
              <a:prstDash val="solid"/>
              <a:round/>
              <a:headEnd type="none" w="med" len="med"/>
              <a:tailEnd type="none" w="med" len="med"/>
            </a:ln>
          </p:spPr>
        </p:cxnSp>
      </p:grpSp>
      <p:grpSp>
        <p:nvGrpSpPr>
          <p:cNvPr id="8327" name="Google Shape;8327;p47"/>
          <p:cNvGrpSpPr/>
          <p:nvPr/>
        </p:nvGrpSpPr>
        <p:grpSpPr>
          <a:xfrm>
            <a:off x="5550773" y="4742762"/>
            <a:ext cx="5216531" cy="900111"/>
            <a:chOff x="2103" y="3214"/>
            <a:chExt cx="3286" cy="567"/>
          </a:xfrm>
        </p:grpSpPr>
        <p:sp>
          <p:nvSpPr>
            <p:cNvPr id="8328" name="Google Shape;8328;p47"/>
            <p:cNvSpPr txBox="1"/>
            <p:nvPr/>
          </p:nvSpPr>
          <p:spPr>
            <a:xfrm>
              <a:off x="2530" y="3490"/>
              <a:ext cx="2859" cy="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Calibri"/>
                <a:buNone/>
              </a:pPr>
              <a:r>
                <a:rPr lang="en-US" sz="2400" b="0" i="0" u="none" strike="noStrike" cap="none">
                  <a:solidFill>
                    <a:srgbClr val="000000"/>
                  </a:solidFill>
                  <a:latin typeface="Calibri"/>
                  <a:ea typeface="Calibri"/>
                  <a:cs typeface="Calibri"/>
                  <a:sym typeface="Calibri"/>
                </a:rPr>
                <a:t>packets in buffers</a:t>
              </a:r>
              <a:r>
                <a:rPr lang="en-US" sz="2400" b="0" i="0" u="none" strike="noStrike" cap="none">
                  <a:solidFill>
                    <a:srgbClr val="FF0000"/>
                  </a:solidFill>
                  <a:latin typeface="Calibri"/>
                  <a:ea typeface="Calibri"/>
                  <a:cs typeface="Calibri"/>
                  <a:sym typeface="Calibri"/>
                </a:rPr>
                <a:t> </a:t>
              </a:r>
              <a:r>
                <a:rPr lang="en-US" sz="2400" b="0" i="0" u="none" strike="noStrike" cap="none">
                  <a:solidFill>
                    <a:srgbClr val="CC0000"/>
                  </a:solidFill>
                  <a:latin typeface="Calibri"/>
                  <a:ea typeface="Calibri"/>
                  <a:cs typeface="Calibri"/>
                  <a:sym typeface="Calibri"/>
                </a:rPr>
                <a:t>(queueing delay)</a:t>
              </a:r>
              <a:endParaRPr/>
            </a:p>
          </p:txBody>
        </p:sp>
        <p:cxnSp>
          <p:nvCxnSpPr>
            <p:cNvPr id="8329" name="Google Shape;8329;p47"/>
            <p:cNvCxnSpPr/>
            <p:nvPr/>
          </p:nvCxnSpPr>
          <p:spPr>
            <a:xfrm rot="10800000">
              <a:off x="2103" y="3214"/>
              <a:ext cx="471" cy="404"/>
            </a:xfrm>
            <a:prstGeom prst="straightConnector1">
              <a:avLst/>
            </a:prstGeom>
            <a:noFill/>
            <a:ln w="9525" cap="flat" cmpd="sng">
              <a:solidFill>
                <a:schemeClr val="dk1"/>
              </a:solidFill>
              <a:prstDash val="solid"/>
              <a:round/>
              <a:headEnd type="none" w="med" len="med"/>
              <a:tailEnd type="none" w="med" len="med"/>
            </a:ln>
          </p:spPr>
        </p:cxnSp>
      </p:grpSp>
      <p:grpSp>
        <p:nvGrpSpPr>
          <p:cNvPr id="8330" name="Google Shape;8330;p47"/>
          <p:cNvGrpSpPr/>
          <p:nvPr/>
        </p:nvGrpSpPr>
        <p:grpSpPr>
          <a:xfrm>
            <a:off x="4468095" y="4704672"/>
            <a:ext cx="5173663" cy="1757364"/>
            <a:chOff x="1421" y="3190"/>
            <a:chExt cx="3259" cy="1107"/>
          </a:xfrm>
        </p:grpSpPr>
        <p:cxnSp>
          <p:nvCxnSpPr>
            <p:cNvPr id="8331" name="Google Shape;8331;p47"/>
            <p:cNvCxnSpPr/>
            <p:nvPr/>
          </p:nvCxnSpPr>
          <p:spPr>
            <a:xfrm rot="10800000" flipH="1">
              <a:off x="1793" y="3190"/>
              <a:ext cx="110" cy="630"/>
            </a:xfrm>
            <a:prstGeom prst="straightConnector1">
              <a:avLst/>
            </a:prstGeom>
            <a:noFill/>
            <a:ln w="9525" cap="flat" cmpd="sng">
              <a:solidFill>
                <a:schemeClr val="dk1"/>
              </a:solidFill>
              <a:prstDash val="solid"/>
              <a:round/>
              <a:headEnd type="none" w="med" len="med"/>
              <a:tailEnd type="none" w="med" len="med"/>
            </a:ln>
          </p:spPr>
        </p:cxnSp>
        <p:sp>
          <p:nvSpPr>
            <p:cNvPr id="8332" name="Google Shape;8332;p47"/>
            <p:cNvSpPr txBox="1"/>
            <p:nvPr/>
          </p:nvSpPr>
          <p:spPr>
            <a:xfrm>
              <a:off x="1421" y="3774"/>
              <a:ext cx="3259" cy="52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Calibri"/>
                <a:buNone/>
              </a:pPr>
              <a:r>
                <a:rPr lang="en-US" sz="2400" b="0" i="0" u="none" strike="noStrike" cap="none">
                  <a:solidFill>
                    <a:srgbClr val="000000"/>
                  </a:solidFill>
                  <a:latin typeface="Calibri"/>
                  <a:ea typeface="Calibri"/>
                  <a:cs typeface="Calibri"/>
                  <a:sym typeface="Calibri"/>
                </a:rPr>
                <a:t>free (available) buffers: arriving packets </a:t>
              </a:r>
              <a:endParaRPr/>
            </a:p>
            <a:p>
              <a:pPr marL="0" marR="0" lvl="0" indent="0" algn="l" rtl="0">
                <a:lnSpc>
                  <a:spcPct val="100000"/>
                </a:lnSpc>
                <a:spcBef>
                  <a:spcPts val="0"/>
                </a:spcBef>
                <a:spcAft>
                  <a:spcPts val="0"/>
                </a:spcAft>
                <a:buClr>
                  <a:srgbClr val="000000"/>
                </a:buClr>
                <a:buSzPts val="2400"/>
                <a:buFont typeface="Calibri"/>
                <a:buNone/>
              </a:pPr>
              <a:r>
                <a:rPr lang="en-US" sz="2400" b="0" i="0" u="none" strike="noStrike" cap="none">
                  <a:solidFill>
                    <a:srgbClr val="000000"/>
                  </a:solidFill>
                  <a:latin typeface="Calibri"/>
                  <a:ea typeface="Calibri"/>
                  <a:cs typeface="Calibri"/>
                  <a:sym typeface="Calibri"/>
                </a:rPr>
                <a:t>dropped (</a:t>
              </a:r>
              <a:r>
                <a:rPr lang="en-US" sz="2400" b="0" i="0" u="none" strike="noStrike" cap="none">
                  <a:solidFill>
                    <a:srgbClr val="CC0000"/>
                  </a:solidFill>
                  <a:latin typeface="Calibri"/>
                  <a:ea typeface="Calibri"/>
                  <a:cs typeface="Calibri"/>
                  <a:sym typeface="Calibri"/>
                </a:rPr>
                <a:t>loss</a:t>
              </a:r>
              <a:r>
                <a:rPr lang="en-US" sz="2400" b="0" i="0" u="none" strike="noStrike" cap="none">
                  <a:solidFill>
                    <a:srgbClr val="000000"/>
                  </a:solidFill>
                  <a:latin typeface="Calibri"/>
                  <a:ea typeface="Calibri"/>
                  <a:cs typeface="Calibri"/>
                  <a:sym typeface="Calibri"/>
                </a:rPr>
                <a:t>) if no free buffers</a:t>
              </a:r>
              <a:endParaRPr/>
            </a:p>
          </p:txBody>
        </p:sp>
      </p:grpSp>
      <p:grpSp>
        <p:nvGrpSpPr>
          <p:cNvPr id="8333" name="Google Shape;8333;p47"/>
          <p:cNvGrpSpPr/>
          <p:nvPr/>
        </p:nvGrpSpPr>
        <p:grpSpPr>
          <a:xfrm>
            <a:off x="7723012" y="4224627"/>
            <a:ext cx="1511352" cy="863670"/>
            <a:chOff x="7493876" y="2774731"/>
            <a:chExt cx="1481958" cy="894622"/>
          </a:xfrm>
        </p:grpSpPr>
        <p:sp>
          <p:nvSpPr>
            <p:cNvPr id="8334" name="Google Shape;8334;p47"/>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8335" name="Google Shape;8335;p47"/>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8336" name="Google Shape;8336;p47"/>
            <p:cNvGrpSpPr/>
            <p:nvPr/>
          </p:nvGrpSpPr>
          <p:grpSpPr>
            <a:xfrm>
              <a:off x="7713663" y="2848339"/>
              <a:ext cx="1042107" cy="425543"/>
              <a:chOff x="7786941" y="2884917"/>
              <a:chExt cx="897649" cy="353919"/>
            </a:xfrm>
          </p:grpSpPr>
          <p:sp>
            <p:nvSpPr>
              <p:cNvPr id="8337" name="Google Shape;8337;p47"/>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8338" name="Google Shape;8338;p47"/>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8339" name="Google Shape;8339;p47"/>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8340" name="Google Shape;8340;p47"/>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sp>
        <p:nvSpPr>
          <p:cNvPr id="8341" name="Google Shape;8341;p47"/>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Introduction: 1-</a:t>
            </a:r>
            <a:fld id="{00000000-1234-1234-1234-123412341234}" type="slidenum">
              <a:rPr lang="en-US"/>
              <a:t>48</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3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3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3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8346"/>
        <p:cNvGrpSpPr/>
        <p:nvPr/>
      </p:nvGrpSpPr>
      <p:grpSpPr>
        <a:xfrm>
          <a:off x="0" y="0"/>
          <a:ext cx="0" cy="0"/>
          <a:chOff x="0" y="0"/>
          <a:chExt cx="0" cy="0"/>
        </a:xfrm>
      </p:grpSpPr>
      <p:grpSp>
        <p:nvGrpSpPr>
          <p:cNvPr id="8347" name="Google Shape;8347;p48"/>
          <p:cNvGrpSpPr/>
          <p:nvPr/>
        </p:nvGrpSpPr>
        <p:grpSpPr>
          <a:xfrm>
            <a:off x="3364430" y="1767623"/>
            <a:ext cx="1511352" cy="863670"/>
            <a:chOff x="7493876" y="2774731"/>
            <a:chExt cx="1481958" cy="894622"/>
          </a:xfrm>
        </p:grpSpPr>
        <p:sp>
          <p:nvSpPr>
            <p:cNvPr id="8348" name="Google Shape;8348;p48"/>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8349" name="Google Shape;8349;p48"/>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8350" name="Google Shape;8350;p48"/>
            <p:cNvGrpSpPr/>
            <p:nvPr/>
          </p:nvGrpSpPr>
          <p:grpSpPr>
            <a:xfrm>
              <a:off x="7713663" y="2848339"/>
              <a:ext cx="1042107" cy="425543"/>
              <a:chOff x="7786941" y="2884917"/>
              <a:chExt cx="897649" cy="353919"/>
            </a:xfrm>
          </p:grpSpPr>
          <p:sp>
            <p:nvSpPr>
              <p:cNvPr id="8351" name="Google Shape;8351;p48"/>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8352" name="Google Shape;8352;p48"/>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8353" name="Google Shape;8353;p48"/>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8354" name="Google Shape;8354;p48"/>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sp>
        <p:nvSpPr>
          <p:cNvPr id="8355" name="Google Shape;8355;p48"/>
          <p:cNvSpPr txBox="1">
            <a:spLocks noGrp="1"/>
          </p:cNvSpPr>
          <p:nvPr>
            <p:ph type="title"/>
          </p:nvPr>
        </p:nvSpPr>
        <p:spPr>
          <a:xfrm>
            <a:off x="825267" y="291947"/>
            <a:ext cx="10515600"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4400"/>
              <a:buFont typeface="Calibri"/>
              <a:buNone/>
            </a:pPr>
            <a:r>
              <a:rPr lang="en-US" sz="4400"/>
              <a:t>Packet delay: four sources</a:t>
            </a:r>
            <a:endParaRPr sz="4400"/>
          </a:p>
        </p:txBody>
      </p:sp>
      <p:sp>
        <p:nvSpPr>
          <p:cNvPr id="8356" name="Google Shape;8356;p48"/>
          <p:cNvSpPr txBox="1"/>
          <p:nvPr/>
        </p:nvSpPr>
        <p:spPr>
          <a:xfrm>
            <a:off x="1621934" y="4604492"/>
            <a:ext cx="3810000" cy="1839595"/>
          </a:xfrm>
          <a:prstGeom prst="rect">
            <a:avLst/>
          </a:prstGeom>
          <a:noFill/>
          <a:ln>
            <a:noFill/>
          </a:ln>
        </p:spPr>
        <p:txBody>
          <a:bodyPr spcFirstLastPara="1" wrap="square" lIns="91425" tIns="45700" rIns="91425" bIns="45700" anchor="t" anchorCtr="0">
            <a:noAutofit/>
          </a:bodyPr>
          <a:lstStyle/>
          <a:p>
            <a:pPr marL="352425" marR="0" lvl="0" indent="-295275" algn="l" rtl="0">
              <a:lnSpc>
                <a:spcPct val="90000"/>
              </a:lnSpc>
              <a:spcBef>
                <a:spcPts val="0"/>
              </a:spcBef>
              <a:spcAft>
                <a:spcPts val="0"/>
              </a:spcAft>
              <a:buClr>
                <a:srgbClr val="0000A3"/>
              </a:buClr>
              <a:buSzPts val="2800"/>
              <a:buFont typeface="Noto Sans Symbols"/>
              <a:buNone/>
            </a:pPr>
            <a:r>
              <a:rPr lang="en-US" sz="2800" b="0" i="1" u="none" strike="noStrike" cap="none">
                <a:solidFill>
                  <a:srgbClr val="CC0000"/>
                </a:solidFill>
                <a:latin typeface="Calibri"/>
                <a:ea typeface="Calibri"/>
                <a:cs typeface="Calibri"/>
                <a:sym typeface="Calibri"/>
              </a:rPr>
              <a:t>d</a:t>
            </a:r>
            <a:r>
              <a:rPr lang="en-US" sz="2800" b="0" i="0" u="none" strike="noStrike" cap="none" baseline="-25000">
                <a:solidFill>
                  <a:srgbClr val="CC0000"/>
                </a:solidFill>
                <a:latin typeface="Calibri"/>
                <a:ea typeface="Calibri"/>
                <a:cs typeface="Calibri"/>
                <a:sym typeface="Calibri"/>
              </a:rPr>
              <a:t>proc</a:t>
            </a:r>
            <a:r>
              <a:rPr lang="en-US" sz="2800" b="0" i="0" u="none" strike="noStrike" cap="none">
                <a:solidFill>
                  <a:srgbClr val="CC0000"/>
                </a:solidFill>
                <a:latin typeface="Calibri"/>
                <a:ea typeface="Calibri"/>
                <a:cs typeface="Calibri"/>
                <a:sym typeface="Calibri"/>
              </a:rPr>
              <a:t>: nodal processing</a:t>
            </a:r>
            <a:r>
              <a:rPr lang="en-US" sz="2800" b="0" i="0" u="none" strike="noStrike" cap="none">
                <a:solidFill>
                  <a:srgbClr val="000000"/>
                </a:solidFill>
                <a:latin typeface="Calibri"/>
                <a:ea typeface="Calibri"/>
                <a:cs typeface="Calibri"/>
                <a:sym typeface="Calibri"/>
              </a:rPr>
              <a:t> </a:t>
            </a:r>
            <a:endParaRPr/>
          </a:p>
          <a:p>
            <a:pPr marL="349250" marR="0" lvl="0" indent="-233362" algn="l" rtl="0">
              <a:lnSpc>
                <a:spcPct val="90000"/>
              </a:lnSpc>
              <a:spcBef>
                <a:spcPts val="600"/>
              </a:spcBef>
              <a:spcAft>
                <a:spcPts val="0"/>
              </a:spcAft>
              <a:buClr>
                <a:srgbClr val="0000A3"/>
              </a:buClr>
              <a:buSzPts val="2400"/>
              <a:buFont typeface="Noto Sans Symbols"/>
              <a:buChar char="▪"/>
            </a:pPr>
            <a:r>
              <a:rPr lang="en-US" sz="2400" b="0" i="0" u="none" strike="noStrike" cap="none">
                <a:solidFill>
                  <a:srgbClr val="000000"/>
                </a:solidFill>
                <a:latin typeface="Calibri"/>
                <a:ea typeface="Calibri"/>
                <a:cs typeface="Calibri"/>
                <a:sym typeface="Calibri"/>
              </a:rPr>
              <a:t>check bit errors</a:t>
            </a:r>
            <a:endParaRPr/>
          </a:p>
          <a:p>
            <a:pPr marL="349250" marR="0" lvl="0" indent="-233362" algn="l" rtl="0">
              <a:lnSpc>
                <a:spcPct val="90000"/>
              </a:lnSpc>
              <a:spcBef>
                <a:spcPts val="600"/>
              </a:spcBef>
              <a:spcAft>
                <a:spcPts val="0"/>
              </a:spcAft>
              <a:buClr>
                <a:srgbClr val="0000A3"/>
              </a:buClr>
              <a:buSzPts val="2400"/>
              <a:buFont typeface="Noto Sans Symbols"/>
              <a:buChar char="▪"/>
            </a:pPr>
            <a:r>
              <a:rPr lang="en-US" sz="2400" b="0" i="0" u="none" strike="noStrike" cap="none">
                <a:solidFill>
                  <a:srgbClr val="000000"/>
                </a:solidFill>
                <a:latin typeface="Calibri"/>
                <a:ea typeface="Calibri"/>
                <a:cs typeface="Calibri"/>
                <a:sym typeface="Calibri"/>
              </a:rPr>
              <a:t>determine output link</a:t>
            </a:r>
            <a:endParaRPr/>
          </a:p>
          <a:p>
            <a:pPr marL="349250" marR="0" lvl="0" indent="-233362" algn="l" rtl="0">
              <a:lnSpc>
                <a:spcPct val="90000"/>
              </a:lnSpc>
              <a:spcBef>
                <a:spcPts val="600"/>
              </a:spcBef>
              <a:spcAft>
                <a:spcPts val="0"/>
              </a:spcAft>
              <a:buClr>
                <a:srgbClr val="0000A3"/>
              </a:buClr>
              <a:buSzPts val="2400"/>
              <a:buFont typeface="Noto Sans Symbols"/>
              <a:buChar char="▪"/>
            </a:pPr>
            <a:r>
              <a:rPr lang="en-US" sz="2400" b="0" i="0" u="none" strike="noStrike" cap="none">
                <a:solidFill>
                  <a:srgbClr val="000000"/>
                </a:solidFill>
                <a:latin typeface="Calibri"/>
                <a:ea typeface="Calibri"/>
                <a:cs typeface="Calibri"/>
                <a:sym typeface="Calibri"/>
              </a:rPr>
              <a:t>typically &lt; microsecs</a:t>
            </a:r>
            <a:endParaRPr/>
          </a:p>
        </p:txBody>
      </p:sp>
      <p:sp>
        <p:nvSpPr>
          <p:cNvPr id="8357" name="Google Shape;8357;p48"/>
          <p:cNvSpPr/>
          <p:nvPr/>
        </p:nvSpPr>
        <p:spPr>
          <a:xfrm>
            <a:off x="6212541" y="4536106"/>
            <a:ext cx="5054724" cy="1394050"/>
          </a:xfrm>
          <a:prstGeom prst="rect">
            <a:avLst/>
          </a:prstGeom>
          <a:noFill/>
          <a:ln>
            <a:noFill/>
          </a:ln>
        </p:spPr>
        <p:txBody>
          <a:bodyPr spcFirstLastPara="1" wrap="square" lIns="91425" tIns="45700" rIns="91425" bIns="45700" anchor="t" anchorCtr="0">
            <a:noAutofit/>
          </a:bodyPr>
          <a:lstStyle/>
          <a:p>
            <a:pPr marL="344488" marR="0" lvl="0" indent="-344488" algn="l" rtl="0">
              <a:lnSpc>
                <a:spcPct val="90000"/>
              </a:lnSpc>
              <a:spcBef>
                <a:spcPts val="0"/>
              </a:spcBef>
              <a:spcAft>
                <a:spcPts val="0"/>
              </a:spcAft>
              <a:buClr>
                <a:srgbClr val="3333CC"/>
              </a:buClr>
              <a:buSzPts val="1700"/>
              <a:buFont typeface="Noto Sans Symbols"/>
              <a:buNone/>
            </a:pPr>
            <a:r>
              <a:rPr lang="en-US" sz="2000" b="0" i="0" u="none" strike="noStrike" cap="none">
                <a:solidFill>
                  <a:srgbClr val="FF0000"/>
                </a:solidFill>
                <a:latin typeface="Calibri"/>
                <a:ea typeface="Calibri"/>
                <a:cs typeface="Calibri"/>
                <a:sym typeface="Calibri"/>
              </a:rPr>
              <a:t> </a:t>
            </a:r>
            <a:r>
              <a:rPr lang="en-US" sz="2800" b="0" i="1" u="none" strike="noStrike" cap="none">
                <a:solidFill>
                  <a:srgbClr val="CC0000"/>
                </a:solidFill>
                <a:latin typeface="Calibri"/>
                <a:ea typeface="Calibri"/>
                <a:cs typeface="Calibri"/>
                <a:sym typeface="Calibri"/>
              </a:rPr>
              <a:t>d</a:t>
            </a:r>
            <a:r>
              <a:rPr lang="en-US" sz="2800" b="0" i="0" u="none" strike="noStrike" cap="none" baseline="-25000">
                <a:solidFill>
                  <a:srgbClr val="CC0000"/>
                </a:solidFill>
                <a:latin typeface="Calibri"/>
                <a:ea typeface="Calibri"/>
                <a:cs typeface="Calibri"/>
                <a:sym typeface="Calibri"/>
              </a:rPr>
              <a:t>queue</a:t>
            </a:r>
            <a:r>
              <a:rPr lang="en-US" sz="2800" b="0" i="0" u="none" strike="noStrike" cap="none">
                <a:solidFill>
                  <a:srgbClr val="CC0000"/>
                </a:solidFill>
                <a:latin typeface="Calibri"/>
                <a:ea typeface="Calibri"/>
                <a:cs typeface="Calibri"/>
                <a:sym typeface="Calibri"/>
              </a:rPr>
              <a:t>: queueing delay</a:t>
            </a:r>
            <a:endParaRPr/>
          </a:p>
          <a:p>
            <a:pPr marL="231775" marR="0" lvl="0" indent="-231775" algn="l" rtl="0">
              <a:lnSpc>
                <a:spcPct val="90000"/>
              </a:lnSpc>
              <a:spcBef>
                <a:spcPts val="600"/>
              </a:spcBef>
              <a:spcAft>
                <a:spcPts val="0"/>
              </a:spcAft>
              <a:buClr>
                <a:srgbClr val="000099"/>
              </a:buClr>
              <a:buSzPts val="2400"/>
              <a:buFont typeface="Noto Sans Symbols"/>
              <a:buChar char="▪"/>
            </a:pPr>
            <a:r>
              <a:rPr lang="en-US" sz="2400" b="0" i="0" u="none" strike="noStrike" cap="none">
                <a:solidFill>
                  <a:srgbClr val="000000"/>
                </a:solidFill>
                <a:latin typeface="Calibri"/>
                <a:ea typeface="Calibri"/>
                <a:cs typeface="Calibri"/>
                <a:sym typeface="Calibri"/>
              </a:rPr>
              <a:t>time waiting at output link for transmission </a:t>
            </a:r>
            <a:endParaRPr/>
          </a:p>
          <a:p>
            <a:pPr marL="231775" marR="0" lvl="0" indent="-231775" algn="l" rtl="0">
              <a:lnSpc>
                <a:spcPct val="90000"/>
              </a:lnSpc>
              <a:spcBef>
                <a:spcPts val="600"/>
              </a:spcBef>
              <a:spcAft>
                <a:spcPts val="0"/>
              </a:spcAft>
              <a:buClr>
                <a:srgbClr val="000099"/>
              </a:buClr>
              <a:buSzPts val="2400"/>
              <a:buFont typeface="Noto Sans Symbols"/>
              <a:buChar char="▪"/>
            </a:pPr>
            <a:r>
              <a:rPr lang="en-US" sz="2400" b="0" i="0" u="none" strike="noStrike" cap="none">
                <a:solidFill>
                  <a:srgbClr val="000000"/>
                </a:solidFill>
                <a:latin typeface="Calibri"/>
                <a:ea typeface="Calibri"/>
                <a:cs typeface="Calibri"/>
                <a:sym typeface="Calibri"/>
              </a:rPr>
              <a:t>depends on congestion level of router</a:t>
            </a:r>
            <a:endParaRPr/>
          </a:p>
        </p:txBody>
      </p:sp>
      <p:cxnSp>
        <p:nvCxnSpPr>
          <p:cNvPr id="8358" name="Google Shape;8358;p48"/>
          <p:cNvCxnSpPr/>
          <p:nvPr/>
        </p:nvCxnSpPr>
        <p:spPr>
          <a:xfrm>
            <a:off x="2621011" y="1783635"/>
            <a:ext cx="741403" cy="355600"/>
          </a:xfrm>
          <a:prstGeom prst="straightConnector1">
            <a:avLst/>
          </a:prstGeom>
          <a:noFill/>
          <a:ln w="19050" cap="flat" cmpd="sng">
            <a:solidFill>
              <a:schemeClr val="dk1"/>
            </a:solidFill>
            <a:prstDash val="solid"/>
            <a:round/>
            <a:headEnd type="none" w="med" len="med"/>
            <a:tailEnd type="none" w="med" len="med"/>
          </a:ln>
        </p:spPr>
      </p:cxnSp>
      <p:sp>
        <p:nvSpPr>
          <p:cNvPr id="8359" name="Google Shape;8359;p48"/>
          <p:cNvSpPr/>
          <p:nvPr/>
        </p:nvSpPr>
        <p:spPr>
          <a:xfrm>
            <a:off x="5464378" y="2002710"/>
            <a:ext cx="147646" cy="200025"/>
          </a:xfrm>
          <a:prstGeom prst="rect">
            <a:avLst/>
          </a:prstGeom>
          <a:solidFill>
            <a:schemeClr val="accent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800"/>
              <a:buFont typeface="Arial"/>
              <a:buNone/>
            </a:pPr>
            <a:endParaRPr sz="2800" b="0" i="0" u="none" strike="noStrike" cap="none">
              <a:solidFill>
                <a:srgbClr val="000000"/>
              </a:solidFill>
              <a:latin typeface="Calibri"/>
              <a:ea typeface="Calibri"/>
              <a:cs typeface="Calibri"/>
              <a:sym typeface="Calibri"/>
            </a:endParaRPr>
          </a:p>
        </p:txBody>
      </p:sp>
      <p:sp>
        <p:nvSpPr>
          <p:cNvPr id="8360" name="Google Shape;8360;p48"/>
          <p:cNvSpPr/>
          <p:nvPr/>
        </p:nvSpPr>
        <p:spPr>
          <a:xfrm>
            <a:off x="4211773" y="2074148"/>
            <a:ext cx="147645" cy="200025"/>
          </a:xfrm>
          <a:prstGeom prst="rect">
            <a:avLst/>
          </a:prstGeom>
          <a:solidFill>
            <a:schemeClr val="accent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800"/>
              <a:buFont typeface="Arial"/>
              <a:buNone/>
            </a:pPr>
            <a:endParaRPr sz="2800" b="0" i="0" u="none" strike="noStrike" cap="none">
              <a:solidFill>
                <a:srgbClr val="000000"/>
              </a:solidFill>
              <a:latin typeface="Calibri"/>
              <a:ea typeface="Calibri"/>
              <a:cs typeface="Calibri"/>
              <a:sym typeface="Calibri"/>
            </a:endParaRPr>
          </a:p>
        </p:txBody>
      </p:sp>
      <p:sp>
        <p:nvSpPr>
          <p:cNvPr id="8361" name="Google Shape;8361;p48"/>
          <p:cNvSpPr/>
          <p:nvPr/>
        </p:nvSpPr>
        <p:spPr>
          <a:xfrm>
            <a:off x="4373707" y="2074148"/>
            <a:ext cx="147645" cy="200025"/>
          </a:xfrm>
          <a:prstGeom prst="rect">
            <a:avLst/>
          </a:prstGeom>
          <a:solidFill>
            <a:srgbClr val="00B050"/>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800"/>
              <a:buFont typeface="Arial"/>
              <a:buNone/>
            </a:pPr>
            <a:endParaRPr sz="2800" b="0" i="0" u="none" strike="noStrike" cap="none">
              <a:solidFill>
                <a:srgbClr val="000000"/>
              </a:solidFill>
              <a:latin typeface="Calibri"/>
              <a:ea typeface="Calibri"/>
              <a:cs typeface="Calibri"/>
              <a:sym typeface="Calibri"/>
            </a:endParaRPr>
          </a:p>
        </p:txBody>
      </p:sp>
      <p:cxnSp>
        <p:nvCxnSpPr>
          <p:cNvPr id="8362" name="Google Shape;8362;p48"/>
          <p:cNvCxnSpPr/>
          <p:nvPr/>
        </p:nvCxnSpPr>
        <p:spPr>
          <a:xfrm>
            <a:off x="7042061" y="1833751"/>
            <a:ext cx="366733" cy="0"/>
          </a:xfrm>
          <a:prstGeom prst="straightConnector1">
            <a:avLst/>
          </a:prstGeom>
          <a:noFill/>
          <a:ln w="9525" cap="flat" cmpd="sng">
            <a:solidFill>
              <a:schemeClr val="dk1"/>
            </a:solidFill>
            <a:prstDash val="solid"/>
            <a:round/>
            <a:headEnd type="none" w="med" len="med"/>
            <a:tailEnd type="triangle" w="med" len="med"/>
          </a:ln>
        </p:spPr>
      </p:cxnSp>
      <p:sp>
        <p:nvSpPr>
          <p:cNvPr id="8363" name="Google Shape;8363;p48"/>
          <p:cNvSpPr/>
          <p:nvPr/>
        </p:nvSpPr>
        <p:spPr>
          <a:xfrm>
            <a:off x="4502301" y="2012235"/>
            <a:ext cx="147646" cy="200025"/>
          </a:xfrm>
          <a:prstGeom prst="rect">
            <a:avLst/>
          </a:prstGeom>
          <a:solidFill>
            <a:schemeClr val="accent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800"/>
              <a:buFont typeface="Arial"/>
              <a:buNone/>
            </a:pPr>
            <a:endParaRPr sz="2800" b="0" i="0" u="none" strike="noStrike" cap="none">
              <a:solidFill>
                <a:srgbClr val="000000"/>
              </a:solidFill>
              <a:latin typeface="Calibri"/>
              <a:ea typeface="Calibri"/>
              <a:cs typeface="Calibri"/>
              <a:sym typeface="Calibri"/>
            </a:endParaRPr>
          </a:p>
        </p:txBody>
      </p:sp>
      <p:sp>
        <p:nvSpPr>
          <p:cNvPr id="8364" name="Google Shape;8364;p48"/>
          <p:cNvSpPr txBox="1"/>
          <p:nvPr/>
        </p:nvSpPr>
        <p:spPr>
          <a:xfrm>
            <a:off x="5370720" y="1587878"/>
            <a:ext cx="1700402"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CC0000"/>
              </a:buClr>
              <a:buSzPts val="2400"/>
              <a:buFont typeface="Calibri"/>
              <a:buNone/>
            </a:pPr>
            <a:r>
              <a:rPr lang="en-US" sz="2400" b="0" i="0" u="none" strike="noStrike" cap="none">
                <a:solidFill>
                  <a:srgbClr val="CC0000"/>
                </a:solidFill>
                <a:latin typeface="Calibri"/>
                <a:ea typeface="Calibri"/>
                <a:cs typeface="Calibri"/>
                <a:sym typeface="Calibri"/>
              </a:rPr>
              <a:t>propagation</a:t>
            </a:r>
            <a:endParaRPr sz="2000" b="0" i="0" u="none" strike="noStrike" cap="none">
              <a:solidFill>
                <a:srgbClr val="CC0000"/>
              </a:solidFill>
              <a:latin typeface="Calibri"/>
              <a:ea typeface="Calibri"/>
              <a:cs typeface="Calibri"/>
              <a:sym typeface="Calibri"/>
            </a:endParaRPr>
          </a:p>
        </p:txBody>
      </p:sp>
      <p:cxnSp>
        <p:nvCxnSpPr>
          <p:cNvPr id="8365" name="Google Shape;8365;p48"/>
          <p:cNvCxnSpPr/>
          <p:nvPr/>
        </p:nvCxnSpPr>
        <p:spPr>
          <a:xfrm rot="10800000">
            <a:off x="5073803" y="1831109"/>
            <a:ext cx="319105" cy="0"/>
          </a:xfrm>
          <a:prstGeom prst="straightConnector1">
            <a:avLst/>
          </a:prstGeom>
          <a:noFill/>
          <a:ln w="9525" cap="flat" cmpd="sng">
            <a:solidFill>
              <a:schemeClr val="dk1"/>
            </a:solidFill>
            <a:prstDash val="solid"/>
            <a:round/>
            <a:headEnd type="none" w="med" len="med"/>
            <a:tailEnd type="triangle" w="med" len="med"/>
          </a:ln>
        </p:spPr>
      </p:cxnSp>
      <p:sp>
        <p:nvSpPr>
          <p:cNvPr id="8366" name="Google Shape;8366;p48"/>
          <p:cNvSpPr txBox="1"/>
          <p:nvPr/>
        </p:nvSpPr>
        <p:spPr>
          <a:xfrm>
            <a:off x="3016098" y="2729785"/>
            <a:ext cx="1511824" cy="690638"/>
          </a:xfrm>
          <a:prstGeom prst="rect">
            <a:avLst/>
          </a:prstGeom>
          <a:noFill/>
          <a:ln>
            <a:noFill/>
          </a:ln>
        </p:spPr>
        <p:txBody>
          <a:bodyPr spcFirstLastPara="1" wrap="square" lIns="91425" tIns="45700" rIns="91425" bIns="45700" anchor="t" anchorCtr="0">
            <a:spAutoFit/>
          </a:bodyPr>
          <a:lstStyle/>
          <a:p>
            <a:pPr marL="0" marR="0" lvl="0" indent="0" algn="ctr" rtl="0">
              <a:lnSpc>
                <a:spcPct val="80000"/>
              </a:lnSpc>
              <a:spcBef>
                <a:spcPts val="0"/>
              </a:spcBef>
              <a:spcAft>
                <a:spcPts val="0"/>
              </a:spcAft>
              <a:buClr>
                <a:srgbClr val="CC0000"/>
              </a:buClr>
              <a:buSzPts val="2400"/>
              <a:buFont typeface="Calibri"/>
              <a:buNone/>
            </a:pPr>
            <a:r>
              <a:rPr lang="en-US" sz="2400" b="0" i="0" u="none" strike="noStrike" cap="none">
                <a:solidFill>
                  <a:srgbClr val="CC0000"/>
                </a:solidFill>
                <a:latin typeface="Calibri"/>
                <a:ea typeface="Calibri"/>
                <a:cs typeface="Calibri"/>
                <a:sym typeface="Calibri"/>
              </a:rPr>
              <a:t>nodal</a:t>
            </a:r>
            <a:endParaRPr/>
          </a:p>
          <a:p>
            <a:pPr marL="0" marR="0" lvl="0" indent="0" algn="ctr" rtl="0">
              <a:lnSpc>
                <a:spcPct val="80000"/>
              </a:lnSpc>
              <a:spcBef>
                <a:spcPts val="0"/>
              </a:spcBef>
              <a:spcAft>
                <a:spcPts val="0"/>
              </a:spcAft>
              <a:buClr>
                <a:srgbClr val="CC0000"/>
              </a:buClr>
              <a:buSzPts val="2400"/>
              <a:buFont typeface="Calibri"/>
              <a:buNone/>
            </a:pPr>
            <a:r>
              <a:rPr lang="en-US" sz="2400" b="0" i="0" u="none" strike="noStrike" cap="none">
                <a:solidFill>
                  <a:srgbClr val="CC0000"/>
                </a:solidFill>
                <a:latin typeface="Calibri"/>
                <a:ea typeface="Calibri"/>
                <a:cs typeface="Calibri"/>
                <a:sym typeface="Calibri"/>
              </a:rPr>
              <a:t>processing</a:t>
            </a:r>
            <a:endParaRPr/>
          </a:p>
        </p:txBody>
      </p:sp>
      <p:cxnSp>
        <p:nvCxnSpPr>
          <p:cNvPr id="8367" name="Google Shape;8367;p48"/>
          <p:cNvCxnSpPr/>
          <p:nvPr/>
        </p:nvCxnSpPr>
        <p:spPr>
          <a:xfrm rot="10800000">
            <a:off x="3363541" y="2729991"/>
            <a:ext cx="833484" cy="0"/>
          </a:xfrm>
          <a:prstGeom prst="straightConnector1">
            <a:avLst/>
          </a:prstGeom>
          <a:noFill/>
          <a:ln w="9525" cap="flat" cmpd="sng">
            <a:solidFill>
              <a:schemeClr val="dk1"/>
            </a:solidFill>
            <a:prstDash val="solid"/>
            <a:round/>
            <a:headEnd type="triangle" w="med" len="med"/>
            <a:tailEnd type="triangle" w="med" len="med"/>
          </a:ln>
        </p:spPr>
      </p:cxnSp>
      <p:cxnSp>
        <p:nvCxnSpPr>
          <p:cNvPr id="8368" name="Google Shape;8368;p48"/>
          <p:cNvCxnSpPr/>
          <p:nvPr/>
        </p:nvCxnSpPr>
        <p:spPr>
          <a:xfrm rot="10800000">
            <a:off x="4187959" y="2536110"/>
            <a:ext cx="385784" cy="0"/>
          </a:xfrm>
          <a:prstGeom prst="straightConnector1">
            <a:avLst/>
          </a:prstGeom>
          <a:noFill/>
          <a:ln w="9525" cap="flat" cmpd="sng">
            <a:solidFill>
              <a:schemeClr val="dk1"/>
            </a:solidFill>
            <a:prstDash val="solid"/>
            <a:round/>
            <a:headEnd type="triangle" w="med" len="med"/>
            <a:tailEnd type="triangle" w="med" len="med"/>
          </a:ln>
        </p:spPr>
      </p:cxnSp>
      <p:sp>
        <p:nvSpPr>
          <p:cNvPr id="8369" name="Google Shape;8369;p48"/>
          <p:cNvSpPr txBox="1"/>
          <p:nvPr/>
        </p:nvSpPr>
        <p:spPr>
          <a:xfrm>
            <a:off x="4595969" y="2957464"/>
            <a:ext cx="1354858"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CC0000"/>
              </a:buClr>
              <a:buSzPts val="2400"/>
              <a:buFont typeface="Calibri"/>
              <a:buNone/>
            </a:pPr>
            <a:r>
              <a:rPr lang="en-US" sz="2400" b="0" i="0" u="none" strike="noStrike" cap="none">
                <a:solidFill>
                  <a:srgbClr val="CC0000"/>
                </a:solidFill>
                <a:latin typeface="Calibri"/>
                <a:ea typeface="Calibri"/>
                <a:cs typeface="Calibri"/>
                <a:sym typeface="Calibri"/>
              </a:rPr>
              <a:t>queueing</a:t>
            </a:r>
            <a:endParaRPr sz="2000" b="0" i="0" u="none" strike="noStrike" cap="none">
              <a:solidFill>
                <a:srgbClr val="CC0000"/>
              </a:solidFill>
              <a:latin typeface="Calibri"/>
              <a:ea typeface="Calibri"/>
              <a:cs typeface="Calibri"/>
              <a:sym typeface="Calibri"/>
            </a:endParaRPr>
          </a:p>
        </p:txBody>
      </p:sp>
      <p:cxnSp>
        <p:nvCxnSpPr>
          <p:cNvPr id="8370" name="Google Shape;8370;p48"/>
          <p:cNvCxnSpPr/>
          <p:nvPr/>
        </p:nvCxnSpPr>
        <p:spPr>
          <a:xfrm rot="10800000">
            <a:off x="4349892" y="2536110"/>
            <a:ext cx="595346" cy="552450"/>
          </a:xfrm>
          <a:prstGeom prst="straightConnector1">
            <a:avLst/>
          </a:prstGeom>
          <a:noFill/>
          <a:ln w="9525" cap="flat" cmpd="sng">
            <a:solidFill>
              <a:schemeClr val="dk1"/>
            </a:solidFill>
            <a:prstDash val="solid"/>
            <a:round/>
            <a:headEnd type="none" w="med" len="med"/>
            <a:tailEnd type="none" w="med" len="med"/>
          </a:ln>
        </p:spPr>
      </p:cxnSp>
      <p:sp>
        <p:nvSpPr>
          <p:cNvPr id="8371" name="Google Shape;8371;p48"/>
          <p:cNvSpPr/>
          <p:nvPr/>
        </p:nvSpPr>
        <p:spPr>
          <a:xfrm>
            <a:off x="1743075" y="3585728"/>
            <a:ext cx="6175328" cy="554037"/>
          </a:xfrm>
          <a:prstGeom prst="rect">
            <a:avLst/>
          </a:prstGeom>
          <a:noFill/>
          <a:ln>
            <a:noFill/>
          </a:ln>
        </p:spPr>
        <p:txBody>
          <a:bodyPr spcFirstLastPara="1" wrap="square" lIns="91425" tIns="45700" rIns="91425" bIns="45700" anchor="t" anchorCtr="0">
            <a:noAutofit/>
          </a:bodyPr>
          <a:lstStyle/>
          <a:p>
            <a:pPr marL="285750" marR="0" lvl="0" indent="-285750" algn="l" rtl="0">
              <a:lnSpc>
                <a:spcPct val="85000"/>
              </a:lnSpc>
              <a:spcBef>
                <a:spcPts val="0"/>
              </a:spcBef>
              <a:spcAft>
                <a:spcPts val="0"/>
              </a:spcAft>
              <a:buClr>
                <a:srgbClr val="000099"/>
              </a:buClr>
              <a:buSzPts val="2400"/>
              <a:buFont typeface="Noto Sans Symbols"/>
              <a:buNone/>
            </a:pPr>
            <a:r>
              <a:rPr lang="en-US" sz="3200" b="0" i="1" u="none" strike="noStrike" cap="none">
                <a:solidFill>
                  <a:srgbClr val="000000"/>
                </a:solidFill>
                <a:latin typeface="Calibri"/>
                <a:ea typeface="Calibri"/>
                <a:cs typeface="Calibri"/>
                <a:sym typeface="Calibri"/>
              </a:rPr>
              <a:t>d</a:t>
            </a:r>
            <a:r>
              <a:rPr lang="en-US" sz="3200" b="0" i="0" u="none" strike="noStrike" cap="none" baseline="-25000">
                <a:solidFill>
                  <a:srgbClr val="000000"/>
                </a:solidFill>
                <a:latin typeface="Calibri"/>
                <a:ea typeface="Calibri"/>
                <a:cs typeface="Calibri"/>
                <a:sym typeface="Calibri"/>
              </a:rPr>
              <a:t>nodal</a:t>
            </a:r>
            <a:r>
              <a:rPr lang="en-US" sz="3200" b="0" i="0" u="none" strike="noStrike" cap="none">
                <a:solidFill>
                  <a:srgbClr val="000000"/>
                </a:solidFill>
                <a:latin typeface="Calibri"/>
                <a:ea typeface="Calibri"/>
                <a:cs typeface="Calibri"/>
                <a:sym typeface="Calibri"/>
              </a:rPr>
              <a:t> = </a:t>
            </a:r>
            <a:r>
              <a:rPr lang="en-US" sz="3200" b="0" i="1" u="none" strike="noStrike" cap="none">
                <a:solidFill>
                  <a:srgbClr val="000000"/>
                </a:solidFill>
                <a:latin typeface="Calibri"/>
                <a:ea typeface="Calibri"/>
                <a:cs typeface="Calibri"/>
                <a:sym typeface="Calibri"/>
              </a:rPr>
              <a:t>d</a:t>
            </a:r>
            <a:r>
              <a:rPr lang="en-US" sz="3200" b="0" i="0" u="none" strike="noStrike" cap="none" baseline="-25000">
                <a:solidFill>
                  <a:srgbClr val="000000"/>
                </a:solidFill>
                <a:latin typeface="Calibri"/>
                <a:ea typeface="Calibri"/>
                <a:cs typeface="Calibri"/>
                <a:sym typeface="Calibri"/>
              </a:rPr>
              <a:t>proc</a:t>
            </a:r>
            <a:r>
              <a:rPr lang="en-US" sz="3200" b="0" i="0" u="none" strike="noStrike" cap="none">
                <a:solidFill>
                  <a:srgbClr val="000000"/>
                </a:solidFill>
                <a:latin typeface="Calibri"/>
                <a:ea typeface="Calibri"/>
                <a:cs typeface="Calibri"/>
                <a:sym typeface="Calibri"/>
              </a:rPr>
              <a:t> + </a:t>
            </a:r>
            <a:r>
              <a:rPr lang="en-US" sz="3200" b="0" i="1" u="none" strike="noStrike" cap="none">
                <a:solidFill>
                  <a:srgbClr val="000000"/>
                </a:solidFill>
                <a:latin typeface="Calibri"/>
                <a:ea typeface="Calibri"/>
                <a:cs typeface="Calibri"/>
                <a:sym typeface="Calibri"/>
              </a:rPr>
              <a:t>d</a:t>
            </a:r>
            <a:r>
              <a:rPr lang="en-US" sz="3200" b="0" i="0" u="none" strike="noStrike" cap="none" baseline="-25000">
                <a:solidFill>
                  <a:srgbClr val="000000"/>
                </a:solidFill>
                <a:latin typeface="Calibri"/>
                <a:ea typeface="Calibri"/>
                <a:cs typeface="Calibri"/>
                <a:sym typeface="Calibri"/>
              </a:rPr>
              <a:t>queue</a:t>
            </a:r>
            <a:r>
              <a:rPr lang="en-US" sz="3200" b="0" i="0" u="none" strike="noStrike" cap="none">
                <a:solidFill>
                  <a:srgbClr val="000000"/>
                </a:solidFill>
                <a:latin typeface="Calibri"/>
                <a:ea typeface="Calibri"/>
                <a:cs typeface="Calibri"/>
                <a:sym typeface="Calibri"/>
              </a:rPr>
              <a:t> + </a:t>
            </a:r>
            <a:r>
              <a:rPr lang="en-US" sz="3200" b="0" i="1" u="none" strike="noStrike" cap="none">
                <a:solidFill>
                  <a:srgbClr val="000000"/>
                </a:solidFill>
                <a:latin typeface="Calibri"/>
                <a:ea typeface="Calibri"/>
                <a:cs typeface="Calibri"/>
                <a:sym typeface="Calibri"/>
              </a:rPr>
              <a:t>d</a:t>
            </a:r>
            <a:r>
              <a:rPr lang="en-US" sz="3200" b="0" i="0" u="none" strike="noStrike" cap="none" baseline="-25000">
                <a:solidFill>
                  <a:srgbClr val="000000"/>
                </a:solidFill>
                <a:latin typeface="Calibri"/>
                <a:ea typeface="Calibri"/>
                <a:cs typeface="Calibri"/>
                <a:sym typeface="Calibri"/>
              </a:rPr>
              <a:t>trans</a:t>
            </a:r>
            <a:r>
              <a:rPr lang="en-US" sz="3200" b="0" i="0" u="none" strike="noStrike" cap="none">
                <a:solidFill>
                  <a:srgbClr val="000000"/>
                </a:solidFill>
                <a:latin typeface="Calibri"/>
                <a:ea typeface="Calibri"/>
                <a:cs typeface="Calibri"/>
                <a:sym typeface="Calibri"/>
              </a:rPr>
              <a:t> +  </a:t>
            </a:r>
            <a:r>
              <a:rPr lang="en-US" sz="3200" b="0" i="1" u="none" strike="noStrike" cap="none">
                <a:solidFill>
                  <a:srgbClr val="000000"/>
                </a:solidFill>
                <a:latin typeface="Calibri"/>
                <a:ea typeface="Calibri"/>
                <a:cs typeface="Calibri"/>
                <a:sym typeface="Calibri"/>
              </a:rPr>
              <a:t>d</a:t>
            </a:r>
            <a:r>
              <a:rPr lang="en-US" sz="3200" b="0" i="0" u="none" strike="noStrike" cap="none" baseline="-25000">
                <a:solidFill>
                  <a:srgbClr val="000000"/>
                </a:solidFill>
                <a:latin typeface="Calibri"/>
                <a:ea typeface="Calibri"/>
                <a:cs typeface="Calibri"/>
                <a:sym typeface="Calibri"/>
              </a:rPr>
              <a:t>prop</a:t>
            </a:r>
            <a:endParaRPr sz="3200" b="0" i="0" u="none" strike="noStrike" cap="none">
              <a:solidFill>
                <a:srgbClr val="000000"/>
              </a:solidFill>
              <a:latin typeface="Calibri"/>
              <a:ea typeface="Calibri"/>
              <a:cs typeface="Calibri"/>
              <a:sym typeface="Calibri"/>
            </a:endParaRPr>
          </a:p>
        </p:txBody>
      </p:sp>
      <p:cxnSp>
        <p:nvCxnSpPr>
          <p:cNvPr id="8372" name="Google Shape;8372;p48"/>
          <p:cNvCxnSpPr/>
          <p:nvPr/>
        </p:nvCxnSpPr>
        <p:spPr>
          <a:xfrm rot="10800000" flipH="1">
            <a:off x="2619131" y="2323384"/>
            <a:ext cx="735346" cy="549939"/>
          </a:xfrm>
          <a:prstGeom prst="straightConnector1">
            <a:avLst/>
          </a:prstGeom>
          <a:noFill/>
          <a:ln w="19050" cap="flat" cmpd="sng">
            <a:solidFill>
              <a:schemeClr val="dk1"/>
            </a:solidFill>
            <a:prstDash val="solid"/>
            <a:round/>
            <a:headEnd type="none" w="med" len="med"/>
            <a:tailEnd type="none" w="med" len="med"/>
          </a:ln>
        </p:spPr>
      </p:cxnSp>
      <p:sp>
        <p:nvSpPr>
          <p:cNvPr id="8373" name="Google Shape;8373;p48"/>
          <p:cNvSpPr/>
          <p:nvPr/>
        </p:nvSpPr>
        <p:spPr>
          <a:xfrm>
            <a:off x="3159202" y="1974135"/>
            <a:ext cx="147646" cy="200025"/>
          </a:xfrm>
          <a:prstGeom prst="rect">
            <a:avLst/>
          </a:prstGeom>
          <a:solidFill>
            <a:schemeClr val="accent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800"/>
              <a:buFont typeface="Arial"/>
              <a:buNone/>
            </a:pPr>
            <a:endParaRPr sz="2800" b="0" i="0" u="none" strike="noStrike" cap="none">
              <a:solidFill>
                <a:srgbClr val="000000"/>
              </a:solidFill>
              <a:latin typeface="Calibri"/>
              <a:ea typeface="Calibri"/>
              <a:cs typeface="Calibri"/>
              <a:sym typeface="Calibri"/>
            </a:endParaRPr>
          </a:p>
        </p:txBody>
      </p:sp>
      <p:cxnSp>
        <p:nvCxnSpPr>
          <p:cNvPr id="8374" name="Google Shape;8374;p48"/>
          <p:cNvCxnSpPr/>
          <p:nvPr/>
        </p:nvCxnSpPr>
        <p:spPr>
          <a:xfrm>
            <a:off x="3109988" y="1910635"/>
            <a:ext cx="211149" cy="0"/>
          </a:xfrm>
          <a:prstGeom prst="straightConnector1">
            <a:avLst/>
          </a:prstGeom>
          <a:noFill/>
          <a:ln w="9525" cap="flat" cmpd="sng">
            <a:solidFill>
              <a:schemeClr val="dk1"/>
            </a:solidFill>
            <a:prstDash val="solid"/>
            <a:round/>
            <a:headEnd type="none" w="med" len="med"/>
            <a:tailEnd type="triangle" w="med" len="med"/>
          </a:ln>
        </p:spPr>
      </p:cxnSp>
      <p:sp>
        <p:nvSpPr>
          <p:cNvPr id="8375" name="Google Shape;8375;p48"/>
          <p:cNvSpPr txBox="1"/>
          <p:nvPr/>
        </p:nvSpPr>
        <p:spPr>
          <a:xfrm>
            <a:off x="1816815" y="1467723"/>
            <a:ext cx="393056"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Calibri"/>
              <a:buNone/>
            </a:pPr>
            <a:r>
              <a:rPr lang="en-US" sz="2800" b="0" i="0" u="none" strike="noStrike" cap="none">
                <a:solidFill>
                  <a:srgbClr val="000000"/>
                </a:solidFill>
                <a:latin typeface="Calibri"/>
                <a:ea typeface="Calibri"/>
                <a:cs typeface="Calibri"/>
                <a:sym typeface="Calibri"/>
              </a:rPr>
              <a:t>A</a:t>
            </a:r>
            <a:endParaRPr/>
          </a:p>
        </p:txBody>
      </p:sp>
      <p:sp>
        <p:nvSpPr>
          <p:cNvPr id="8376" name="Google Shape;8376;p48"/>
          <p:cNvSpPr txBox="1"/>
          <p:nvPr/>
        </p:nvSpPr>
        <p:spPr>
          <a:xfrm>
            <a:off x="1845558" y="2420223"/>
            <a:ext cx="380232"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Calibri"/>
              <a:buNone/>
            </a:pPr>
            <a:r>
              <a:rPr lang="en-US" sz="2800" b="0" i="0" u="none" strike="noStrike" cap="none">
                <a:solidFill>
                  <a:srgbClr val="000000"/>
                </a:solidFill>
                <a:latin typeface="Calibri"/>
                <a:ea typeface="Calibri"/>
                <a:cs typeface="Calibri"/>
                <a:sym typeface="Calibri"/>
              </a:rPr>
              <a:t>B</a:t>
            </a:r>
            <a:endParaRPr/>
          </a:p>
        </p:txBody>
      </p:sp>
      <p:grpSp>
        <p:nvGrpSpPr>
          <p:cNvPr id="8377" name="Google Shape;8377;p48"/>
          <p:cNvGrpSpPr/>
          <p:nvPr/>
        </p:nvGrpSpPr>
        <p:grpSpPr>
          <a:xfrm>
            <a:off x="1923392" y="1467723"/>
            <a:ext cx="779505" cy="679450"/>
            <a:chOff x="-44" y="1473"/>
            <a:chExt cx="981" cy="1105"/>
          </a:xfrm>
        </p:grpSpPr>
        <p:pic>
          <p:nvPicPr>
            <p:cNvPr id="8378" name="Google Shape;8378;p48" descr="desktop_computer_stylized_medium"/>
            <p:cNvPicPr preferRelativeResize="0"/>
            <p:nvPr/>
          </p:nvPicPr>
          <p:blipFill rotWithShape="1">
            <a:blip r:embed="rId3">
              <a:alphaModFix/>
            </a:blip>
            <a:srcRect/>
            <a:stretch/>
          </p:blipFill>
          <p:spPr>
            <a:xfrm flipH="1">
              <a:off x="-44" y="1473"/>
              <a:ext cx="981" cy="1105"/>
            </a:xfrm>
            <a:prstGeom prst="rect">
              <a:avLst/>
            </a:prstGeom>
            <a:noFill/>
            <a:ln>
              <a:noFill/>
            </a:ln>
          </p:spPr>
        </p:pic>
        <p:sp>
          <p:nvSpPr>
            <p:cNvPr id="8379" name="Google Shape;8379;p48"/>
            <p:cNvSpPr/>
            <p:nvPr/>
          </p:nvSpPr>
          <p:spPr>
            <a:xfrm flipH="1">
              <a:off x="374" y="1579"/>
              <a:ext cx="477" cy="506"/>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Calibri"/>
                <a:buNone/>
              </a:pPr>
              <a:endParaRPr sz="2000" b="0" i="0" u="none" strike="noStrike" cap="none">
                <a:solidFill>
                  <a:srgbClr val="000000"/>
                </a:solidFill>
                <a:latin typeface="Calibri"/>
                <a:ea typeface="Calibri"/>
                <a:cs typeface="Calibri"/>
                <a:sym typeface="Calibri"/>
              </a:endParaRPr>
            </a:p>
          </p:txBody>
        </p:sp>
      </p:grpSp>
      <p:grpSp>
        <p:nvGrpSpPr>
          <p:cNvPr id="8380" name="Google Shape;8380;p48"/>
          <p:cNvGrpSpPr/>
          <p:nvPr/>
        </p:nvGrpSpPr>
        <p:grpSpPr>
          <a:xfrm>
            <a:off x="1914200" y="2474691"/>
            <a:ext cx="779506" cy="679450"/>
            <a:chOff x="-44" y="1473"/>
            <a:chExt cx="981" cy="1105"/>
          </a:xfrm>
        </p:grpSpPr>
        <p:pic>
          <p:nvPicPr>
            <p:cNvPr id="8381" name="Google Shape;8381;p48" descr="desktop_computer_stylized_medium"/>
            <p:cNvPicPr preferRelativeResize="0"/>
            <p:nvPr/>
          </p:nvPicPr>
          <p:blipFill rotWithShape="1">
            <a:blip r:embed="rId3">
              <a:alphaModFix/>
            </a:blip>
            <a:srcRect/>
            <a:stretch/>
          </p:blipFill>
          <p:spPr>
            <a:xfrm flipH="1">
              <a:off x="-44" y="1473"/>
              <a:ext cx="981" cy="1105"/>
            </a:xfrm>
            <a:prstGeom prst="rect">
              <a:avLst/>
            </a:prstGeom>
            <a:noFill/>
            <a:ln>
              <a:noFill/>
            </a:ln>
          </p:spPr>
        </p:pic>
        <p:sp>
          <p:nvSpPr>
            <p:cNvPr id="8382" name="Google Shape;8382;p48"/>
            <p:cNvSpPr/>
            <p:nvPr/>
          </p:nvSpPr>
          <p:spPr>
            <a:xfrm flipH="1">
              <a:off x="374" y="1579"/>
              <a:ext cx="477" cy="506"/>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Calibri"/>
                <a:buNone/>
              </a:pPr>
              <a:endParaRPr sz="2000" b="0" i="0" u="none" strike="noStrike" cap="none">
                <a:solidFill>
                  <a:srgbClr val="000000"/>
                </a:solidFill>
                <a:latin typeface="Calibri"/>
                <a:ea typeface="Calibri"/>
                <a:cs typeface="Calibri"/>
                <a:sym typeface="Calibri"/>
              </a:endParaRPr>
            </a:p>
          </p:txBody>
        </p:sp>
      </p:grpSp>
      <p:sp>
        <p:nvSpPr>
          <p:cNvPr id="8383" name="Google Shape;8383;p48"/>
          <p:cNvSpPr txBox="1"/>
          <p:nvPr/>
        </p:nvSpPr>
        <p:spPr>
          <a:xfrm>
            <a:off x="2833286" y="1145961"/>
            <a:ext cx="1768561"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CC0000"/>
              </a:buClr>
              <a:buSzPts val="2400"/>
              <a:buFont typeface="Calibri"/>
              <a:buNone/>
            </a:pPr>
            <a:r>
              <a:rPr lang="en-US" sz="2400" b="0" i="0" u="none" strike="noStrike" cap="none">
                <a:solidFill>
                  <a:srgbClr val="CC0000"/>
                </a:solidFill>
                <a:latin typeface="Calibri"/>
                <a:ea typeface="Calibri"/>
                <a:cs typeface="Calibri"/>
                <a:sym typeface="Calibri"/>
              </a:rPr>
              <a:t>transmission</a:t>
            </a:r>
            <a:endParaRPr/>
          </a:p>
        </p:txBody>
      </p:sp>
      <p:cxnSp>
        <p:nvCxnSpPr>
          <p:cNvPr id="8384" name="Google Shape;8384;p48"/>
          <p:cNvCxnSpPr/>
          <p:nvPr/>
        </p:nvCxnSpPr>
        <p:spPr>
          <a:xfrm>
            <a:off x="4038725" y="1443910"/>
            <a:ext cx="528667" cy="533400"/>
          </a:xfrm>
          <a:prstGeom prst="straightConnector1">
            <a:avLst/>
          </a:prstGeom>
          <a:noFill/>
          <a:ln w="9525" cap="flat" cmpd="sng">
            <a:solidFill>
              <a:schemeClr val="dk1"/>
            </a:solidFill>
            <a:prstDash val="solid"/>
            <a:round/>
            <a:headEnd type="none" w="med" len="med"/>
            <a:tailEnd type="none" w="med" len="med"/>
          </a:ln>
        </p:spPr>
      </p:cxnSp>
      <p:sp>
        <p:nvSpPr>
          <p:cNvPr id="8385" name="Google Shape;8385;p48"/>
          <p:cNvSpPr/>
          <p:nvPr/>
        </p:nvSpPr>
        <p:spPr>
          <a:xfrm>
            <a:off x="2722441" y="2630267"/>
            <a:ext cx="139773" cy="185197"/>
          </a:xfrm>
          <a:prstGeom prst="rect">
            <a:avLst/>
          </a:prstGeom>
          <a:solidFill>
            <a:srgbClr val="00B050"/>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800"/>
              <a:buFont typeface="Arial"/>
              <a:buNone/>
            </a:pPr>
            <a:endParaRPr sz="2800" b="0" i="0" u="none" strike="noStrike" cap="none">
              <a:solidFill>
                <a:srgbClr val="000000"/>
              </a:solidFill>
              <a:latin typeface="Calibri"/>
              <a:ea typeface="Calibri"/>
              <a:cs typeface="Calibri"/>
              <a:sym typeface="Calibri"/>
            </a:endParaRPr>
          </a:p>
        </p:txBody>
      </p:sp>
      <p:cxnSp>
        <p:nvCxnSpPr>
          <p:cNvPr id="8386" name="Google Shape;8386;p48"/>
          <p:cNvCxnSpPr/>
          <p:nvPr/>
        </p:nvCxnSpPr>
        <p:spPr>
          <a:xfrm rot="10800000" flipH="1">
            <a:off x="2897771" y="2599885"/>
            <a:ext cx="219680" cy="161939"/>
          </a:xfrm>
          <a:prstGeom prst="straightConnector1">
            <a:avLst/>
          </a:prstGeom>
          <a:noFill/>
          <a:ln w="9525" cap="flat" cmpd="sng">
            <a:solidFill>
              <a:schemeClr val="dk1"/>
            </a:solidFill>
            <a:prstDash val="solid"/>
            <a:round/>
            <a:headEnd type="none" w="med" len="med"/>
            <a:tailEnd type="triangle" w="med" len="med"/>
          </a:ln>
        </p:spPr>
      </p:cxnSp>
      <p:cxnSp>
        <p:nvCxnSpPr>
          <p:cNvPr id="8387" name="Google Shape;8387;p48"/>
          <p:cNvCxnSpPr/>
          <p:nvPr/>
        </p:nvCxnSpPr>
        <p:spPr>
          <a:xfrm>
            <a:off x="4880582" y="2238559"/>
            <a:ext cx="3388992" cy="0"/>
          </a:xfrm>
          <a:prstGeom prst="straightConnector1">
            <a:avLst/>
          </a:prstGeom>
          <a:noFill/>
          <a:ln w="25400" cap="flat" cmpd="sng">
            <a:solidFill>
              <a:schemeClr val="dk1"/>
            </a:solidFill>
            <a:prstDash val="solid"/>
            <a:miter lim="800000"/>
            <a:headEnd type="none" w="sm" len="sm"/>
            <a:tailEnd type="none" w="sm" len="sm"/>
          </a:ln>
        </p:spPr>
      </p:cxnSp>
      <p:grpSp>
        <p:nvGrpSpPr>
          <p:cNvPr id="8388" name="Google Shape;8388;p48"/>
          <p:cNvGrpSpPr/>
          <p:nvPr/>
        </p:nvGrpSpPr>
        <p:grpSpPr>
          <a:xfrm>
            <a:off x="7991017" y="1778258"/>
            <a:ext cx="1511352" cy="863670"/>
            <a:chOff x="7493876" y="2774731"/>
            <a:chExt cx="1481958" cy="894622"/>
          </a:xfrm>
        </p:grpSpPr>
        <p:sp>
          <p:nvSpPr>
            <p:cNvPr id="8389" name="Google Shape;8389;p48"/>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8390" name="Google Shape;8390;p48"/>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8391" name="Google Shape;8391;p48"/>
            <p:cNvGrpSpPr/>
            <p:nvPr/>
          </p:nvGrpSpPr>
          <p:grpSpPr>
            <a:xfrm>
              <a:off x="7713663" y="2848339"/>
              <a:ext cx="1042107" cy="425543"/>
              <a:chOff x="7786941" y="2884917"/>
              <a:chExt cx="897649" cy="353919"/>
            </a:xfrm>
          </p:grpSpPr>
          <p:sp>
            <p:nvSpPr>
              <p:cNvPr id="8392" name="Google Shape;8392;p48"/>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8393" name="Google Shape;8393;p48"/>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8394" name="Google Shape;8394;p48"/>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8395" name="Google Shape;8395;p48"/>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sp>
        <p:nvSpPr>
          <p:cNvPr id="8396" name="Google Shape;8396;p48"/>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Introduction: 1-</a:t>
            </a:r>
            <a:fld id="{00000000-1234-1234-1234-123412341234}" type="slidenum">
              <a:rPr lang="en-US"/>
              <a:t>49</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356"/>
                                        </p:tgtEl>
                                        <p:attrNameLst>
                                          <p:attrName>style.visibility</p:attrName>
                                        </p:attrNameLst>
                                      </p:cBhvr>
                                      <p:to>
                                        <p:strVal val="visible"/>
                                      </p:to>
                                    </p:set>
                                    <p:animEffect transition="in" filter="fade">
                                      <p:cBhvr>
                                        <p:cTn id="7" dur="500"/>
                                        <p:tgtEl>
                                          <p:spTgt spid="835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357"/>
                                        </p:tgtEl>
                                        <p:attrNameLst>
                                          <p:attrName>style.visibility</p:attrName>
                                        </p:attrNameLst>
                                      </p:cBhvr>
                                      <p:to>
                                        <p:strVal val="visible"/>
                                      </p:to>
                                    </p:set>
                                    <p:animEffect transition="in" filter="fade">
                                      <p:cBhvr>
                                        <p:cTn id="12" dur="500"/>
                                        <p:tgtEl>
                                          <p:spTgt spid="83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02"/>
        <p:cNvGrpSpPr/>
        <p:nvPr/>
      </p:nvGrpSpPr>
      <p:grpSpPr>
        <a:xfrm>
          <a:off x="0" y="0"/>
          <a:ext cx="0" cy="0"/>
          <a:chOff x="0" y="0"/>
          <a:chExt cx="0" cy="0"/>
        </a:xfrm>
      </p:grpSpPr>
      <p:sp>
        <p:nvSpPr>
          <p:cNvPr id="703" name="Google Shape;703;p5"/>
          <p:cNvSpPr txBox="1">
            <a:spLocks noGrp="1"/>
          </p:cNvSpPr>
          <p:nvPr>
            <p:ph type="body" idx="1"/>
          </p:nvPr>
        </p:nvSpPr>
        <p:spPr>
          <a:xfrm>
            <a:off x="713958" y="1708456"/>
            <a:ext cx="5394571" cy="957996"/>
          </a:xfrm>
          <a:prstGeom prst="rect">
            <a:avLst/>
          </a:prstGeom>
          <a:noFill/>
          <a:ln>
            <a:noFill/>
          </a:ln>
        </p:spPr>
        <p:txBody>
          <a:bodyPr spcFirstLastPara="1" wrap="square" lIns="91425" tIns="45700" rIns="91425" bIns="45700" anchor="t" anchorCtr="0">
            <a:normAutofit/>
          </a:bodyPr>
          <a:lstStyle/>
          <a:p>
            <a:pPr marL="352425" lvl="0" indent="-222250" algn="l" rtl="0">
              <a:lnSpc>
                <a:spcPct val="90000"/>
              </a:lnSpc>
              <a:spcBef>
                <a:spcPts val="0"/>
              </a:spcBef>
              <a:spcAft>
                <a:spcPts val="0"/>
              </a:spcAft>
              <a:buSzPts val="2100"/>
              <a:buChar char="▪"/>
            </a:pPr>
            <a:r>
              <a:rPr lang="en-US" i="1">
                <a:solidFill>
                  <a:srgbClr val="CC0000"/>
                </a:solidFill>
              </a:rPr>
              <a:t>Internet: “</a:t>
            </a:r>
            <a:r>
              <a:rPr lang="en-US">
                <a:solidFill>
                  <a:srgbClr val="CC0000"/>
                </a:solidFill>
              </a:rPr>
              <a:t>network of networks”</a:t>
            </a:r>
            <a:endParaRPr/>
          </a:p>
          <a:p>
            <a:pPr marL="695325" lvl="1" indent="-231775" algn="l" rtl="0">
              <a:lnSpc>
                <a:spcPct val="90000"/>
              </a:lnSpc>
              <a:spcBef>
                <a:spcPts val="500"/>
              </a:spcBef>
              <a:spcAft>
                <a:spcPts val="0"/>
              </a:spcAft>
              <a:buSzPts val="2400"/>
              <a:buChar char="•"/>
            </a:pPr>
            <a:r>
              <a:rPr lang="en-US"/>
              <a:t>Interconnected ISPs</a:t>
            </a:r>
            <a:endParaRPr/>
          </a:p>
          <a:p>
            <a:pPr marL="0" lvl="0" indent="0" algn="l" rtl="0">
              <a:lnSpc>
                <a:spcPct val="90000"/>
              </a:lnSpc>
              <a:spcBef>
                <a:spcPts val="1000"/>
              </a:spcBef>
              <a:spcAft>
                <a:spcPts val="0"/>
              </a:spcAft>
              <a:buSzPts val="2800"/>
              <a:buNone/>
            </a:pPr>
            <a:endParaRPr/>
          </a:p>
        </p:txBody>
      </p:sp>
      <p:sp>
        <p:nvSpPr>
          <p:cNvPr id="704" name="Google Shape;704;p5"/>
          <p:cNvSpPr txBox="1">
            <a:spLocks noGrp="1"/>
          </p:cNvSpPr>
          <p:nvPr>
            <p:ph type="title"/>
          </p:nvPr>
        </p:nvSpPr>
        <p:spPr>
          <a:xfrm>
            <a:off x="838200" y="451821"/>
            <a:ext cx="10515600"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4400"/>
              <a:buFont typeface="Calibri"/>
              <a:buNone/>
            </a:pPr>
            <a:r>
              <a:rPr lang="en-US"/>
              <a:t>The Internet: a “nuts and bolts” view</a:t>
            </a:r>
            <a:endParaRPr/>
          </a:p>
        </p:txBody>
      </p:sp>
      <p:sp>
        <p:nvSpPr>
          <p:cNvPr id="705" name="Google Shape;705;p5"/>
          <p:cNvSpPr/>
          <p:nvPr/>
        </p:nvSpPr>
        <p:spPr>
          <a:xfrm>
            <a:off x="8985188" y="3065778"/>
            <a:ext cx="1124807" cy="1337915"/>
          </a:xfrm>
          <a:custGeom>
            <a:avLst/>
            <a:gdLst/>
            <a:ahLst/>
            <a:cxnLst/>
            <a:rect l="l" t="t" r="r" b="b"/>
            <a:pathLst>
              <a:path w="1549812" h="1800235" extrusionOk="0">
                <a:moveTo>
                  <a:pt x="343858" y="616342"/>
                </a:moveTo>
                <a:cubicBezTo>
                  <a:pt x="219011" y="776579"/>
                  <a:pt x="109545" y="812281"/>
                  <a:pt x="71474" y="993617"/>
                </a:cubicBezTo>
                <a:cubicBezTo>
                  <a:pt x="33403" y="1174953"/>
                  <a:pt x="-89757" y="1561356"/>
                  <a:pt x="115432" y="1704358"/>
                </a:cubicBezTo>
                <a:cubicBezTo>
                  <a:pt x="320621" y="1847360"/>
                  <a:pt x="1156371" y="1810039"/>
                  <a:pt x="1389496" y="1724347"/>
                </a:cubicBezTo>
                <a:cubicBezTo>
                  <a:pt x="1622621" y="1638655"/>
                  <a:pt x="1540497" y="1322590"/>
                  <a:pt x="1514186" y="1190207"/>
                </a:cubicBezTo>
                <a:cubicBezTo>
                  <a:pt x="1487875" y="1057824"/>
                  <a:pt x="1240336" y="1148914"/>
                  <a:pt x="1231629" y="930051"/>
                </a:cubicBezTo>
                <a:cubicBezTo>
                  <a:pt x="1248292" y="693847"/>
                  <a:pt x="1498710" y="656286"/>
                  <a:pt x="1509771" y="523246"/>
                </a:cubicBezTo>
                <a:cubicBezTo>
                  <a:pt x="1520832" y="390206"/>
                  <a:pt x="1431655" y="305130"/>
                  <a:pt x="1297997" y="131808"/>
                </a:cubicBezTo>
                <a:cubicBezTo>
                  <a:pt x="1189251" y="36824"/>
                  <a:pt x="979579" y="-48562"/>
                  <a:pt x="820556" y="32194"/>
                </a:cubicBezTo>
                <a:cubicBezTo>
                  <a:pt x="661533" y="112950"/>
                  <a:pt x="468705" y="456105"/>
                  <a:pt x="343858" y="616342"/>
                </a:cubicBezTo>
                <a:close/>
              </a:path>
            </a:pathLst>
          </a:custGeom>
          <a:solidFill>
            <a:srgbClr val="9CDFF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06" name="Google Shape;706;p5"/>
          <p:cNvSpPr/>
          <p:nvPr/>
        </p:nvSpPr>
        <p:spPr>
          <a:xfrm>
            <a:off x="7274076" y="1826035"/>
            <a:ext cx="1736725" cy="1317704"/>
          </a:xfrm>
          <a:custGeom>
            <a:avLst/>
            <a:gdLst/>
            <a:ahLst/>
            <a:cxnLst/>
            <a:rect l="l" t="t" r="r" b="b"/>
            <a:pathLst>
              <a:path w="1036" h="675" extrusionOk="0">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9CDFF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707" name="Google Shape;707;p5"/>
          <p:cNvGrpSpPr/>
          <p:nvPr/>
        </p:nvGrpSpPr>
        <p:grpSpPr>
          <a:xfrm>
            <a:off x="7205350" y="3289251"/>
            <a:ext cx="1458912" cy="933450"/>
            <a:chOff x="2889" y="1631"/>
            <a:chExt cx="980" cy="743"/>
          </a:xfrm>
        </p:grpSpPr>
        <p:sp>
          <p:nvSpPr>
            <p:cNvPr id="708" name="Google Shape;708;p5"/>
            <p:cNvSpPr/>
            <p:nvPr/>
          </p:nvSpPr>
          <p:spPr>
            <a:xfrm>
              <a:off x="3046" y="1841"/>
              <a:ext cx="663" cy="533"/>
            </a:xfrm>
            <a:prstGeom prst="rect">
              <a:avLst/>
            </a:prstGeom>
            <a:solidFill>
              <a:srgbClr val="9CDFF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709" name="Google Shape;709;p5"/>
            <p:cNvSpPr/>
            <p:nvPr/>
          </p:nvSpPr>
          <p:spPr>
            <a:xfrm>
              <a:off x="2889" y="1631"/>
              <a:ext cx="980" cy="253"/>
            </a:xfrm>
            <a:prstGeom prst="triangle">
              <a:avLst>
                <a:gd name="adj" fmla="val 50000"/>
              </a:avLst>
            </a:prstGeom>
            <a:solidFill>
              <a:srgbClr val="9CDFF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Noto Sans Symbols"/>
                <a:buNone/>
              </a:pPr>
              <a:endParaRPr sz="2400">
                <a:solidFill>
                  <a:srgbClr val="00CCFF"/>
                </a:solidFill>
                <a:latin typeface="Arial"/>
                <a:ea typeface="Arial"/>
                <a:cs typeface="Arial"/>
                <a:sym typeface="Arial"/>
              </a:endParaRPr>
            </a:p>
          </p:txBody>
        </p:sp>
      </p:grpSp>
      <p:sp>
        <p:nvSpPr>
          <p:cNvPr id="710" name="Google Shape;710;p5"/>
          <p:cNvSpPr/>
          <p:nvPr/>
        </p:nvSpPr>
        <p:spPr>
          <a:xfrm>
            <a:off x="7712401" y="4683134"/>
            <a:ext cx="3079750" cy="1665288"/>
          </a:xfrm>
          <a:custGeom>
            <a:avLst/>
            <a:gdLst/>
            <a:ahLst/>
            <a:cxnLst/>
            <a:rect l="l" t="t" r="r" b="b"/>
            <a:pathLst>
              <a:path w="1940" h="1049" extrusionOk="0">
                <a:moveTo>
                  <a:pt x="952" y="26"/>
                </a:moveTo>
                <a:cubicBezTo>
                  <a:pt x="867" y="45"/>
                  <a:pt x="832" y="118"/>
                  <a:pt x="755" y="125"/>
                </a:cubicBezTo>
                <a:cubicBezTo>
                  <a:pt x="678" y="132"/>
                  <a:pt x="587" y="72"/>
                  <a:pt x="488" y="68"/>
                </a:cubicBezTo>
                <a:cubicBezTo>
                  <a:pt x="389" y="64"/>
                  <a:pt x="237" y="48"/>
                  <a:pt x="158" y="101"/>
                </a:cubicBezTo>
                <a:cubicBezTo>
                  <a:pt x="79" y="154"/>
                  <a:pt x="28" y="298"/>
                  <a:pt x="14" y="389"/>
                </a:cubicBezTo>
                <a:cubicBezTo>
                  <a:pt x="0" y="480"/>
                  <a:pt x="25" y="595"/>
                  <a:pt x="71" y="648"/>
                </a:cubicBezTo>
                <a:cubicBezTo>
                  <a:pt x="117" y="701"/>
                  <a:pt x="205" y="665"/>
                  <a:pt x="288" y="706"/>
                </a:cubicBezTo>
                <a:cubicBezTo>
                  <a:pt x="371" y="747"/>
                  <a:pt x="450" y="842"/>
                  <a:pt x="568" y="893"/>
                </a:cubicBezTo>
                <a:cubicBezTo>
                  <a:pt x="686" y="944"/>
                  <a:pt x="852" y="991"/>
                  <a:pt x="996" y="1014"/>
                </a:cubicBezTo>
                <a:cubicBezTo>
                  <a:pt x="1140" y="1036"/>
                  <a:pt x="1309" y="1049"/>
                  <a:pt x="1433" y="1031"/>
                </a:cubicBezTo>
                <a:cubicBezTo>
                  <a:pt x="1557" y="1012"/>
                  <a:pt x="1657" y="960"/>
                  <a:pt x="1739" y="907"/>
                </a:cubicBezTo>
                <a:cubicBezTo>
                  <a:pt x="1821" y="855"/>
                  <a:pt x="1906" y="824"/>
                  <a:pt x="1923" y="714"/>
                </a:cubicBezTo>
                <a:cubicBezTo>
                  <a:pt x="1940" y="604"/>
                  <a:pt x="1898" y="350"/>
                  <a:pt x="1839" y="251"/>
                </a:cubicBezTo>
                <a:cubicBezTo>
                  <a:pt x="1780" y="151"/>
                  <a:pt x="1662" y="153"/>
                  <a:pt x="1566" y="114"/>
                </a:cubicBezTo>
                <a:cubicBezTo>
                  <a:pt x="1470" y="76"/>
                  <a:pt x="1365" y="30"/>
                  <a:pt x="1263" y="15"/>
                </a:cubicBezTo>
                <a:cubicBezTo>
                  <a:pt x="1161" y="0"/>
                  <a:pt x="1037" y="8"/>
                  <a:pt x="952" y="26"/>
                </a:cubicBezTo>
                <a:close/>
              </a:path>
            </a:pathLst>
          </a:custGeom>
          <a:solidFill>
            <a:srgbClr val="9CDFF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11" name="Google Shape;711;p5"/>
          <p:cNvSpPr txBox="1"/>
          <p:nvPr/>
        </p:nvSpPr>
        <p:spPr>
          <a:xfrm>
            <a:off x="7679274" y="1488461"/>
            <a:ext cx="1339406"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400"/>
              <a:buFont typeface="Noto Sans Symbols"/>
              <a:buNone/>
            </a:pPr>
            <a:r>
              <a:rPr lang="en-US" sz="1400">
                <a:solidFill>
                  <a:schemeClr val="dk1"/>
                </a:solidFill>
                <a:latin typeface="Calibri"/>
                <a:ea typeface="Calibri"/>
                <a:cs typeface="Calibri"/>
                <a:sym typeface="Calibri"/>
              </a:rPr>
              <a:t>mobile network</a:t>
            </a:r>
            <a:endParaRPr/>
          </a:p>
        </p:txBody>
      </p:sp>
      <p:sp>
        <p:nvSpPr>
          <p:cNvPr id="712" name="Google Shape;712;p5"/>
          <p:cNvSpPr txBox="1"/>
          <p:nvPr/>
        </p:nvSpPr>
        <p:spPr>
          <a:xfrm>
            <a:off x="7330835" y="4191922"/>
            <a:ext cx="1955646" cy="268920"/>
          </a:xfrm>
          <a:prstGeom prst="rect">
            <a:avLst/>
          </a:prstGeom>
          <a:noFill/>
          <a:ln>
            <a:noFill/>
          </a:ln>
        </p:spPr>
        <p:txBody>
          <a:bodyPr spcFirstLastPara="1" wrap="square" lIns="91425" tIns="45700" rIns="91425" bIns="45700" anchor="t" anchorCtr="0">
            <a:spAutoFit/>
          </a:bodyPr>
          <a:lstStyle/>
          <a:p>
            <a:pPr marL="0" marR="0" lvl="0" indent="0" algn="l" rtl="0">
              <a:lnSpc>
                <a:spcPct val="80000"/>
              </a:lnSpc>
              <a:spcBef>
                <a:spcPts val="0"/>
              </a:spcBef>
              <a:spcAft>
                <a:spcPts val="0"/>
              </a:spcAft>
              <a:buClr>
                <a:schemeClr val="dk1"/>
              </a:buClr>
              <a:buSzPts val="1400"/>
              <a:buFont typeface="Noto Sans Symbols"/>
              <a:buNone/>
            </a:pPr>
            <a:r>
              <a:rPr lang="en-US" sz="1400">
                <a:solidFill>
                  <a:schemeClr val="dk1"/>
                </a:solidFill>
                <a:latin typeface="Calibri"/>
                <a:ea typeface="Calibri"/>
                <a:cs typeface="Calibri"/>
                <a:sym typeface="Calibri"/>
              </a:rPr>
              <a:t>home network</a:t>
            </a:r>
            <a:endParaRPr/>
          </a:p>
        </p:txBody>
      </p:sp>
      <p:sp>
        <p:nvSpPr>
          <p:cNvPr id="713" name="Google Shape;713;p5"/>
          <p:cNvSpPr txBox="1"/>
          <p:nvPr/>
        </p:nvSpPr>
        <p:spPr>
          <a:xfrm>
            <a:off x="7306908" y="5779775"/>
            <a:ext cx="1195135" cy="441275"/>
          </a:xfrm>
          <a:prstGeom prst="rect">
            <a:avLst/>
          </a:prstGeom>
          <a:noFill/>
          <a:ln>
            <a:noFill/>
          </a:ln>
        </p:spPr>
        <p:txBody>
          <a:bodyPr spcFirstLastPara="1" wrap="square" lIns="91425" tIns="45700" rIns="91425" bIns="45700" anchor="t" anchorCtr="0">
            <a:spAutoFit/>
          </a:bodyPr>
          <a:lstStyle/>
          <a:p>
            <a:pPr marL="0" marR="0" lvl="0" indent="0" algn="l" rtl="0">
              <a:lnSpc>
                <a:spcPct val="80000"/>
              </a:lnSpc>
              <a:spcBef>
                <a:spcPts val="0"/>
              </a:spcBef>
              <a:spcAft>
                <a:spcPts val="0"/>
              </a:spcAft>
              <a:buClr>
                <a:schemeClr val="dk1"/>
              </a:buClr>
              <a:buSzPts val="1400"/>
              <a:buFont typeface="Noto Sans Symbols"/>
              <a:buNone/>
            </a:pPr>
            <a:r>
              <a:rPr lang="en-US" sz="1400">
                <a:solidFill>
                  <a:schemeClr val="dk1"/>
                </a:solidFill>
                <a:latin typeface="Calibri"/>
                <a:ea typeface="Calibri"/>
                <a:cs typeface="Calibri"/>
                <a:sym typeface="Calibri"/>
              </a:rPr>
              <a:t>enterprise</a:t>
            </a:r>
            <a:endParaRPr/>
          </a:p>
          <a:p>
            <a:pPr marL="0" marR="0" lvl="0" indent="0" algn="l" rtl="0">
              <a:lnSpc>
                <a:spcPct val="80000"/>
              </a:lnSpc>
              <a:spcBef>
                <a:spcPts val="0"/>
              </a:spcBef>
              <a:spcAft>
                <a:spcPts val="0"/>
              </a:spcAft>
              <a:buClr>
                <a:schemeClr val="dk1"/>
              </a:buClr>
              <a:buSzPts val="1400"/>
              <a:buFont typeface="Noto Sans Symbols"/>
              <a:buNone/>
            </a:pPr>
            <a:r>
              <a:rPr lang="en-US" sz="1400">
                <a:solidFill>
                  <a:schemeClr val="dk1"/>
                </a:solidFill>
                <a:latin typeface="Calibri"/>
                <a:ea typeface="Calibri"/>
                <a:cs typeface="Calibri"/>
                <a:sym typeface="Calibri"/>
              </a:rPr>
              <a:t>          network</a:t>
            </a:r>
            <a:endParaRPr/>
          </a:p>
        </p:txBody>
      </p:sp>
      <p:sp>
        <p:nvSpPr>
          <p:cNvPr id="714" name="Google Shape;714;p5"/>
          <p:cNvSpPr/>
          <p:nvPr/>
        </p:nvSpPr>
        <p:spPr>
          <a:xfrm>
            <a:off x="10222146" y="3179540"/>
            <a:ext cx="1273167" cy="1935748"/>
          </a:xfrm>
          <a:custGeom>
            <a:avLst/>
            <a:gdLst/>
            <a:ahLst/>
            <a:cxnLst/>
            <a:rect l="l" t="t" r="r" b="b"/>
            <a:pathLst>
              <a:path w="1447873" h="1952840" extrusionOk="0">
                <a:moveTo>
                  <a:pt x="35803" y="439993"/>
                </a:moveTo>
                <a:cubicBezTo>
                  <a:pt x="-891" y="618304"/>
                  <a:pt x="-14075" y="936031"/>
                  <a:pt x="18740" y="1122579"/>
                </a:cubicBezTo>
                <a:cubicBezTo>
                  <a:pt x="51555" y="1309127"/>
                  <a:pt x="47344" y="1425517"/>
                  <a:pt x="232695" y="1559284"/>
                </a:cubicBezTo>
                <a:cubicBezTo>
                  <a:pt x="418046" y="1693051"/>
                  <a:pt x="930426" y="1882091"/>
                  <a:pt x="1130848" y="1925181"/>
                </a:cubicBezTo>
                <a:cubicBezTo>
                  <a:pt x="1331270" y="1968271"/>
                  <a:pt x="1391533" y="1979726"/>
                  <a:pt x="1435226" y="1817827"/>
                </a:cubicBezTo>
                <a:cubicBezTo>
                  <a:pt x="1478919" y="1655928"/>
                  <a:pt x="1395587" y="1244347"/>
                  <a:pt x="1393007" y="953785"/>
                </a:cubicBezTo>
                <a:cubicBezTo>
                  <a:pt x="1390427" y="663223"/>
                  <a:pt x="1458740" y="183063"/>
                  <a:pt x="1419747" y="74455"/>
                </a:cubicBezTo>
                <a:cubicBezTo>
                  <a:pt x="1380754" y="-34153"/>
                  <a:pt x="469560" y="-8212"/>
                  <a:pt x="238903" y="52711"/>
                </a:cubicBezTo>
                <a:cubicBezTo>
                  <a:pt x="8246" y="113634"/>
                  <a:pt x="72497" y="261682"/>
                  <a:pt x="35803" y="439993"/>
                </a:cubicBezTo>
                <a:close/>
              </a:path>
            </a:pathLst>
          </a:custGeom>
          <a:gradFill>
            <a:gsLst>
              <a:gs pos="0">
                <a:srgbClr val="9CDFF9"/>
              </a:gs>
              <a:gs pos="58999">
                <a:srgbClr val="DDEAF6"/>
              </a:gs>
              <a:gs pos="100000">
                <a:schemeClr val="lt1"/>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715" name="Google Shape;715;p5"/>
          <p:cNvGrpSpPr/>
          <p:nvPr/>
        </p:nvGrpSpPr>
        <p:grpSpPr>
          <a:xfrm>
            <a:off x="10837700" y="3928050"/>
            <a:ext cx="687393" cy="721548"/>
            <a:chOff x="5203089" y="1751190"/>
            <a:chExt cx="858331" cy="662414"/>
          </a:xfrm>
        </p:grpSpPr>
        <p:sp>
          <p:nvSpPr>
            <p:cNvPr id="716" name="Google Shape;716;p5"/>
            <p:cNvSpPr/>
            <p:nvPr/>
          </p:nvSpPr>
          <p:spPr>
            <a:xfrm>
              <a:off x="5536769" y="1751190"/>
              <a:ext cx="524651" cy="662124"/>
            </a:xfrm>
            <a:custGeom>
              <a:avLst/>
              <a:gdLst/>
              <a:ahLst/>
              <a:cxnLst/>
              <a:rect l="l" t="t" r="r" b="b"/>
              <a:pathLst>
                <a:path w="524651" h="662124" extrusionOk="0">
                  <a:moveTo>
                    <a:pt x="10856" y="658506"/>
                  </a:moveTo>
                  <a:cubicBezTo>
                    <a:pt x="8443" y="463125"/>
                    <a:pt x="2413" y="278598"/>
                    <a:pt x="0" y="83217"/>
                  </a:cubicBezTo>
                  <a:lnTo>
                    <a:pt x="249661" y="0"/>
                  </a:lnTo>
                  <a:lnTo>
                    <a:pt x="521033" y="68746"/>
                  </a:lnTo>
                  <a:lnTo>
                    <a:pt x="524651" y="662124"/>
                  </a:lnTo>
                  <a:lnTo>
                    <a:pt x="10856" y="658506"/>
                  </a:lnTo>
                  <a:close/>
                </a:path>
              </a:pathLst>
            </a:custGeom>
            <a:solidFill>
              <a:srgbClr val="E0EBF1"/>
            </a:solidFill>
            <a:ln w="12700" cap="flat" cmpd="sng">
              <a:solidFill>
                <a:srgbClr val="0000A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17" name="Google Shape;717;p5"/>
            <p:cNvSpPr/>
            <p:nvPr/>
          </p:nvSpPr>
          <p:spPr>
            <a:xfrm>
              <a:off x="5203089" y="1921244"/>
              <a:ext cx="651290" cy="492070"/>
            </a:xfrm>
            <a:custGeom>
              <a:avLst/>
              <a:gdLst/>
              <a:ahLst/>
              <a:cxnLst/>
              <a:rect l="l" t="t" r="r" b="b"/>
              <a:pathLst>
                <a:path w="651290" h="492070" extrusionOk="0">
                  <a:moveTo>
                    <a:pt x="3618" y="492070"/>
                  </a:moveTo>
                  <a:lnTo>
                    <a:pt x="0" y="141108"/>
                  </a:lnTo>
                  <a:lnTo>
                    <a:pt x="423338" y="0"/>
                  </a:lnTo>
                  <a:lnTo>
                    <a:pt x="647672" y="57891"/>
                  </a:lnTo>
                  <a:lnTo>
                    <a:pt x="651290" y="492070"/>
                  </a:lnTo>
                  <a:lnTo>
                    <a:pt x="3618" y="492070"/>
                  </a:lnTo>
                  <a:close/>
                </a:path>
              </a:pathLst>
            </a:custGeom>
            <a:solidFill>
              <a:srgbClr val="E0EBF1"/>
            </a:solidFill>
            <a:ln w="12700" cap="flat" cmpd="sng">
              <a:solidFill>
                <a:srgbClr val="0000A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718" name="Google Shape;718;p5"/>
            <p:cNvCxnSpPr/>
            <p:nvPr/>
          </p:nvCxnSpPr>
          <p:spPr>
            <a:xfrm rot="10800000" flipH="1">
              <a:off x="5270526" y="2029553"/>
              <a:ext cx="295249" cy="73468"/>
            </a:xfrm>
            <a:prstGeom prst="straightConnector1">
              <a:avLst/>
            </a:prstGeom>
            <a:noFill/>
            <a:ln w="44450" cap="flat" cmpd="sng">
              <a:solidFill>
                <a:schemeClr val="lt1"/>
              </a:solidFill>
              <a:prstDash val="solid"/>
              <a:miter lim="800000"/>
              <a:headEnd type="none" w="sm" len="sm"/>
              <a:tailEnd type="none" w="sm" len="sm"/>
            </a:ln>
          </p:spPr>
        </p:cxnSp>
        <p:cxnSp>
          <p:nvCxnSpPr>
            <p:cNvPr id="719" name="Google Shape;719;p5"/>
            <p:cNvCxnSpPr/>
            <p:nvPr/>
          </p:nvCxnSpPr>
          <p:spPr>
            <a:xfrm rot="10800000" flipH="1">
              <a:off x="5275406" y="2261710"/>
              <a:ext cx="290369" cy="16752"/>
            </a:xfrm>
            <a:prstGeom prst="straightConnector1">
              <a:avLst/>
            </a:prstGeom>
            <a:noFill/>
            <a:ln w="44450" cap="flat" cmpd="sng">
              <a:solidFill>
                <a:schemeClr val="lt1"/>
              </a:solidFill>
              <a:prstDash val="solid"/>
              <a:miter lim="800000"/>
              <a:headEnd type="none" w="sm" len="sm"/>
              <a:tailEnd type="none" w="sm" len="sm"/>
            </a:ln>
          </p:spPr>
        </p:cxnSp>
        <p:cxnSp>
          <p:nvCxnSpPr>
            <p:cNvPr id="720" name="Google Shape;720;p5"/>
            <p:cNvCxnSpPr/>
            <p:nvPr/>
          </p:nvCxnSpPr>
          <p:spPr>
            <a:xfrm rot="10800000" flipH="1">
              <a:off x="5275406" y="2151772"/>
              <a:ext cx="290369" cy="48402"/>
            </a:xfrm>
            <a:prstGeom prst="straightConnector1">
              <a:avLst/>
            </a:prstGeom>
            <a:noFill/>
            <a:ln w="44450" cap="flat" cmpd="sng">
              <a:solidFill>
                <a:schemeClr val="lt1"/>
              </a:solidFill>
              <a:prstDash val="solid"/>
              <a:miter lim="800000"/>
              <a:headEnd type="none" w="sm" len="sm"/>
              <a:tailEnd type="none" w="sm" len="sm"/>
            </a:ln>
          </p:spPr>
        </p:cxnSp>
        <p:cxnSp>
          <p:nvCxnSpPr>
            <p:cNvPr id="721" name="Google Shape;721;p5"/>
            <p:cNvCxnSpPr/>
            <p:nvPr/>
          </p:nvCxnSpPr>
          <p:spPr>
            <a:xfrm>
              <a:off x="5270094" y="2354086"/>
              <a:ext cx="295681" cy="0"/>
            </a:xfrm>
            <a:prstGeom prst="straightConnector1">
              <a:avLst/>
            </a:prstGeom>
            <a:noFill/>
            <a:ln w="44450" cap="flat" cmpd="sng">
              <a:solidFill>
                <a:schemeClr val="lt1"/>
              </a:solidFill>
              <a:prstDash val="solid"/>
              <a:miter lim="800000"/>
              <a:headEnd type="none" w="sm" len="sm"/>
              <a:tailEnd type="none" w="sm" len="sm"/>
            </a:ln>
          </p:spPr>
        </p:cxnSp>
        <p:cxnSp>
          <p:nvCxnSpPr>
            <p:cNvPr id="722" name="Google Shape;722;p5"/>
            <p:cNvCxnSpPr/>
            <p:nvPr/>
          </p:nvCxnSpPr>
          <p:spPr>
            <a:xfrm rot="10800000">
              <a:off x="5950242" y="1866900"/>
              <a:ext cx="0" cy="465273"/>
            </a:xfrm>
            <a:prstGeom prst="straightConnector1">
              <a:avLst/>
            </a:prstGeom>
            <a:noFill/>
            <a:ln w="44450" cap="flat" cmpd="sng">
              <a:solidFill>
                <a:schemeClr val="lt1"/>
              </a:solidFill>
              <a:prstDash val="dash"/>
              <a:miter lim="800000"/>
              <a:headEnd type="none" w="sm" len="sm"/>
              <a:tailEnd type="none" w="sm" len="sm"/>
            </a:ln>
          </p:spPr>
        </p:cxnSp>
        <p:cxnSp>
          <p:nvCxnSpPr>
            <p:cNvPr id="723" name="Google Shape;723;p5"/>
            <p:cNvCxnSpPr/>
            <p:nvPr/>
          </p:nvCxnSpPr>
          <p:spPr>
            <a:xfrm>
              <a:off x="5628589" y="1936750"/>
              <a:ext cx="0" cy="476854"/>
            </a:xfrm>
            <a:prstGeom prst="straightConnector1">
              <a:avLst/>
            </a:prstGeom>
            <a:noFill/>
            <a:ln w="15875" cap="flat" cmpd="sng">
              <a:solidFill>
                <a:srgbClr val="0000A8"/>
              </a:solidFill>
              <a:prstDash val="solid"/>
              <a:miter lim="800000"/>
              <a:headEnd type="none" w="sm" len="sm"/>
              <a:tailEnd type="none" w="sm" len="sm"/>
            </a:ln>
          </p:spPr>
        </p:cxnSp>
      </p:grpSp>
      <p:grpSp>
        <p:nvGrpSpPr>
          <p:cNvPr id="724" name="Google Shape;724;p5"/>
          <p:cNvGrpSpPr/>
          <p:nvPr/>
        </p:nvGrpSpPr>
        <p:grpSpPr>
          <a:xfrm>
            <a:off x="10771171" y="3194171"/>
            <a:ext cx="594613" cy="648336"/>
            <a:chOff x="5203089" y="1751190"/>
            <a:chExt cx="858331" cy="662414"/>
          </a:xfrm>
        </p:grpSpPr>
        <p:sp>
          <p:nvSpPr>
            <p:cNvPr id="725" name="Google Shape;725;p5"/>
            <p:cNvSpPr/>
            <p:nvPr/>
          </p:nvSpPr>
          <p:spPr>
            <a:xfrm>
              <a:off x="5536769" y="1751190"/>
              <a:ext cx="524651" cy="662124"/>
            </a:xfrm>
            <a:custGeom>
              <a:avLst/>
              <a:gdLst/>
              <a:ahLst/>
              <a:cxnLst/>
              <a:rect l="l" t="t" r="r" b="b"/>
              <a:pathLst>
                <a:path w="524651" h="662124" extrusionOk="0">
                  <a:moveTo>
                    <a:pt x="10856" y="658506"/>
                  </a:moveTo>
                  <a:cubicBezTo>
                    <a:pt x="8443" y="463125"/>
                    <a:pt x="2413" y="278598"/>
                    <a:pt x="0" y="83217"/>
                  </a:cubicBezTo>
                  <a:lnTo>
                    <a:pt x="249661" y="0"/>
                  </a:lnTo>
                  <a:lnTo>
                    <a:pt x="521033" y="68746"/>
                  </a:lnTo>
                  <a:lnTo>
                    <a:pt x="524651" y="662124"/>
                  </a:lnTo>
                  <a:lnTo>
                    <a:pt x="10856" y="658506"/>
                  </a:lnTo>
                  <a:close/>
                </a:path>
              </a:pathLst>
            </a:custGeom>
            <a:solidFill>
              <a:srgbClr val="E0EBF1"/>
            </a:solidFill>
            <a:ln w="12700" cap="flat" cmpd="sng">
              <a:solidFill>
                <a:srgbClr val="0000A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26" name="Google Shape;726;p5"/>
            <p:cNvSpPr/>
            <p:nvPr/>
          </p:nvSpPr>
          <p:spPr>
            <a:xfrm>
              <a:off x="5203089" y="1921244"/>
              <a:ext cx="651290" cy="492070"/>
            </a:xfrm>
            <a:custGeom>
              <a:avLst/>
              <a:gdLst/>
              <a:ahLst/>
              <a:cxnLst/>
              <a:rect l="l" t="t" r="r" b="b"/>
              <a:pathLst>
                <a:path w="651290" h="492070" extrusionOk="0">
                  <a:moveTo>
                    <a:pt x="3618" y="492070"/>
                  </a:moveTo>
                  <a:lnTo>
                    <a:pt x="0" y="141108"/>
                  </a:lnTo>
                  <a:lnTo>
                    <a:pt x="423338" y="0"/>
                  </a:lnTo>
                  <a:lnTo>
                    <a:pt x="647672" y="57891"/>
                  </a:lnTo>
                  <a:lnTo>
                    <a:pt x="651290" y="492070"/>
                  </a:lnTo>
                  <a:lnTo>
                    <a:pt x="3618" y="492070"/>
                  </a:lnTo>
                  <a:close/>
                </a:path>
              </a:pathLst>
            </a:custGeom>
            <a:solidFill>
              <a:srgbClr val="E0EBF1"/>
            </a:solidFill>
            <a:ln w="12700" cap="flat" cmpd="sng">
              <a:solidFill>
                <a:srgbClr val="0000A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727" name="Google Shape;727;p5"/>
            <p:cNvCxnSpPr/>
            <p:nvPr/>
          </p:nvCxnSpPr>
          <p:spPr>
            <a:xfrm rot="10800000" flipH="1">
              <a:off x="5270526" y="2029553"/>
              <a:ext cx="295249" cy="73468"/>
            </a:xfrm>
            <a:prstGeom prst="straightConnector1">
              <a:avLst/>
            </a:prstGeom>
            <a:noFill/>
            <a:ln w="44450" cap="flat" cmpd="sng">
              <a:solidFill>
                <a:schemeClr val="lt1"/>
              </a:solidFill>
              <a:prstDash val="solid"/>
              <a:miter lim="800000"/>
              <a:headEnd type="none" w="sm" len="sm"/>
              <a:tailEnd type="none" w="sm" len="sm"/>
            </a:ln>
          </p:spPr>
        </p:cxnSp>
        <p:cxnSp>
          <p:nvCxnSpPr>
            <p:cNvPr id="728" name="Google Shape;728;p5"/>
            <p:cNvCxnSpPr/>
            <p:nvPr/>
          </p:nvCxnSpPr>
          <p:spPr>
            <a:xfrm rot="10800000" flipH="1">
              <a:off x="5275406" y="2261710"/>
              <a:ext cx="290369" cy="16752"/>
            </a:xfrm>
            <a:prstGeom prst="straightConnector1">
              <a:avLst/>
            </a:prstGeom>
            <a:noFill/>
            <a:ln w="44450" cap="flat" cmpd="sng">
              <a:solidFill>
                <a:schemeClr val="lt1"/>
              </a:solidFill>
              <a:prstDash val="solid"/>
              <a:miter lim="800000"/>
              <a:headEnd type="none" w="sm" len="sm"/>
              <a:tailEnd type="none" w="sm" len="sm"/>
            </a:ln>
          </p:spPr>
        </p:cxnSp>
        <p:cxnSp>
          <p:nvCxnSpPr>
            <p:cNvPr id="729" name="Google Shape;729;p5"/>
            <p:cNvCxnSpPr/>
            <p:nvPr/>
          </p:nvCxnSpPr>
          <p:spPr>
            <a:xfrm rot="10800000" flipH="1">
              <a:off x="5275406" y="2151772"/>
              <a:ext cx="290369" cy="48402"/>
            </a:xfrm>
            <a:prstGeom prst="straightConnector1">
              <a:avLst/>
            </a:prstGeom>
            <a:noFill/>
            <a:ln w="44450" cap="flat" cmpd="sng">
              <a:solidFill>
                <a:schemeClr val="lt1"/>
              </a:solidFill>
              <a:prstDash val="solid"/>
              <a:miter lim="800000"/>
              <a:headEnd type="none" w="sm" len="sm"/>
              <a:tailEnd type="none" w="sm" len="sm"/>
            </a:ln>
          </p:spPr>
        </p:cxnSp>
        <p:cxnSp>
          <p:nvCxnSpPr>
            <p:cNvPr id="730" name="Google Shape;730;p5"/>
            <p:cNvCxnSpPr/>
            <p:nvPr/>
          </p:nvCxnSpPr>
          <p:spPr>
            <a:xfrm>
              <a:off x="5270094" y="2354086"/>
              <a:ext cx="295681" cy="0"/>
            </a:xfrm>
            <a:prstGeom prst="straightConnector1">
              <a:avLst/>
            </a:prstGeom>
            <a:noFill/>
            <a:ln w="44450" cap="flat" cmpd="sng">
              <a:solidFill>
                <a:schemeClr val="lt1"/>
              </a:solidFill>
              <a:prstDash val="solid"/>
              <a:miter lim="800000"/>
              <a:headEnd type="none" w="sm" len="sm"/>
              <a:tailEnd type="none" w="sm" len="sm"/>
            </a:ln>
          </p:spPr>
        </p:cxnSp>
        <p:cxnSp>
          <p:nvCxnSpPr>
            <p:cNvPr id="731" name="Google Shape;731;p5"/>
            <p:cNvCxnSpPr/>
            <p:nvPr/>
          </p:nvCxnSpPr>
          <p:spPr>
            <a:xfrm rot="10800000">
              <a:off x="5950242" y="1866900"/>
              <a:ext cx="0" cy="465273"/>
            </a:xfrm>
            <a:prstGeom prst="straightConnector1">
              <a:avLst/>
            </a:prstGeom>
            <a:noFill/>
            <a:ln w="44450" cap="flat" cmpd="sng">
              <a:solidFill>
                <a:schemeClr val="lt1"/>
              </a:solidFill>
              <a:prstDash val="dash"/>
              <a:miter lim="800000"/>
              <a:headEnd type="none" w="sm" len="sm"/>
              <a:tailEnd type="none" w="sm" len="sm"/>
            </a:ln>
          </p:spPr>
        </p:cxnSp>
        <p:cxnSp>
          <p:nvCxnSpPr>
            <p:cNvPr id="732" name="Google Shape;732;p5"/>
            <p:cNvCxnSpPr/>
            <p:nvPr/>
          </p:nvCxnSpPr>
          <p:spPr>
            <a:xfrm>
              <a:off x="5628589" y="1936750"/>
              <a:ext cx="0" cy="476854"/>
            </a:xfrm>
            <a:prstGeom prst="straightConnector1">
              <a:avLst/>
            </a:prstGeom>
            <a:noFill/>
            <a:ln w="15875" cap="flat" cmpd="sng">
              <a:solidFill>
                <a:srgbClr val="0000A8"/>
              </a:solidFill>
              <a:prstDash val="solid"/>
              <a:miter lim="800000"/>
              <a:headEnd type="none" w="sm" len="sm"/>
              <a:tailEnd type="none" w="sm" len="sm"/>
            </a:ln>
          </p:spPr>
        </p:cxnSp>
      </p:grpSp>
      <p:sp>
        <p:nvSpPr>
          <p:cNvPr id="733" name="Google Shape;733;p5"/>
          <p:cNvSpPr/>
          <p:nvPr/>
        </p:nvSpPr>
        <p:spPr>
          <a:xfrm>
            <a:off x="9540813" y="1782042"/>
            <a:ext cx="1497864" cy="1386455"/>
          </a:xfrm>
          <a:custGeom>
            <a:avLst/>
            <a:gdLst/>
            <a:ahLst/>
            <a:cxnLst/>
            <a:rect l="l" t="t" r="r" b="b"/>
            <a:pathLst>
              <a:path w="1634267" h="1796376" extrusionOk="0">
                <a:moveTo>
                  <a:pt x="147252" y="113266"/>
                </a:moveTo>
                <a:cubicBezTo>
                  <a:pt x="-139307" y="245497"/>
                  <a:pt x="69849" y="655289"/>
                  <a:pt x="131452" y="927943"/>
                </a:cubicBezTo>
                <a:cubicBezTo>
                  <a:pt x="193055" y="1200597"/>
                  <a:pt x="345759" y="1645108"/>
                  <a:pt x="516868" y="1749191"/>
                </a:cubicBezTo>
                <a:cubicBezTo>
                  <a:pt x="687977" y="1853274"/>
                  <a:pt x="1013294" y="1784070"/>
                  <a:pt x="1158108" y="1552442"/>
                </a:cubicBezTo>
                <a:cubicBezTo>
                  <a:pt x="1302922" y="1320814"/>
                  <a:pt x="1525272" y="1647197"/>
                  <a:pt x="1598914" y="1498556"/>
                </a:cubicBezTo>
                <a:cubicBezTo>
                  <a:pt x="1672556" y="1349916"/>
                  <a:pt x="1609877" y="897136"/>
                  <a:pt x="1599962" y="660599"/>
                </a:cubicBezTo>
                <a:cubicBezTo>
                  <a:pt x="1590047" y="424062"/>
                  <a:pt x="1578419" y="187943"/>
                  <a:pt x="1539426" y="79335"/>
                </a:cubicBezTo>
                <a:cubicBezTo>
                  <a:pt x="1500433" y="-29273"/>
                  <a:pt x="1202565" y="3293"/>
                  <a:pt x="970536" y="8948"/>
                </a:cubicBezTo>
                <a:cubicBezTo>
                  <a:pt x="738507" y="14603"/>
                  <a:pt x="433811" y="-18965"/>
                  <a:pt x="147252" y="113266"/>
                </a:cubicBezTo>
                <a:close/>
              </a:path>
            </a:pathLst>
          </a:custGeom>
          <a:gradFill>
            <a:gsLst>
              <a:gs pos="0">
                <a:srgbClr val="9CDFF9"/>
              </a:gs>
              <a:gs pos="57000">
                <a:srgbClr val="DDEAF6"/>
              </a:gs>
              <a:gs pos="100000">
                <a:schemeClr val="lt1"/>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34" name="Google Shape;734;p5"/>
          <p:cNvSpPr txBox="1"/>
          <p:nvPr/>
        </p:nvSpPr>
        <p:spPr>
          <a:xfrm>
            <a:off x="9427201" y="1851195"/>
            <a:ext cx="1725088" cy="286232"/>
          </a:xfrm>
          <a:prstGeom prst="rect">
            <a:avLst/>
          </a:prstGeom>
          <a:no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None/>
            </a:pPr>
            <a:r>
              <a:rPr lang="en-US" sz="1400">
                <a:solidFill>
                  <a:schemeClr val="dk1"/>
                </a:solidFill>
                <a:latin typeface="Calibri"/>
                <a:ea typeface="Calibri"/>
                <a:cs typeface="Calibri"/>
                <a:sym typeface="Calibri"/>
              </a:rPr>
              <a:t>national or global ISP</a:t>
            </a:r>
            <a:endParaRPr/>
          </a:p>
        </p:txBody>
      </p:sp>
      <p:sp>
        <p:nvSpPr>
          <p:cNvPr id="735" name="Google Shape;735;p5"/>
          <p:cNvSpPr/>
          <p:nvPr/>
        </p:nvSpPr>
        <p:spPr>
          <a:xfrm>
            <a:off x="9279068" y="3677908"/>
            <a:ext cx="305749" cy="197847"/>
          </a:xfrm>
          <a:prstGeom prst="rect">
            <a:avLst/>
          </a:prstGeom>
          <a:solidFill>
            <a:srgbClr val="9CDFF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36" name="Google Shape;736;p5"/>
          <p:cNvSpPr txBox="1"/>
          <p:nvPr/>
        </p:nvSpPr>
        <p:spPr>
          <a:xfrm>
            <a:off x="8766162" y="3447919"/>
            <a:ext cx="1040639" cy="480131"/>
          </a:xfrm>
          <a:prstGeom prst="rect">
            <a:avLst/>
          </a:prstGeom>
          <a:no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None/>
            </a:pPr>
            <a:r>
              <a:rPr lang="en-US" sz="1400">
                <a:solidFill>
                  <a:schemeClr val="dk1"/>
                </a:solidFill>
                <a:latin typeface="Calibri"/>
                <a:ea typeface="Calibri"/>
                <a:cs typeface="Calibri"/>
                <a:sym typeface="Calibri"/>
              </a:rPr>
              <a:t>local or regional ISP</a:t>
            </a:r>
            <a:endParaRPr/>
          </a:p>
        </p:txBody>
      </p:sp>
      <p:sp>
        <p:nvSpPr>
          <p:cNvPr id="737" name="Google Shape;737;p5"/>
          <p:cNvSpPr txBox="1"/>
          <p:nvPr/>
        </p:nvSpPr>
        <p:spPr>
          <a:xfrm>
            <a:off x="10917767" y="4677937"/>
            <a:ext cx="813043" cy="383182"/>
          </a:xfrm>
          <a:prstGeom prst="rect">
            <a:avLst/>
          </a:prstGeom>
          <a:no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None/>
            </a:pPr>
            <a:r>
              <a:rPr lang="en-US" sz="1050">
                <a:solidFill>
                  <a:schemeClr val="dk1"/>
                </a:solidFill>
                <a:latin typeface="Calibri"/>
                <a:ea typeface="Calibri"/>
                <a:cs typeface="Calibri"/>
                <a:sym typeface="Calibri"/>
              </a:rPr>
              <a:t>datacenter </a:t>
            </a:r>
            <a:endParaRPr/>
          </a:p>
          <a:p>
            <a:pPr marL="0" marR="0" lvl="0" indent="0" algn="l" rtl="0">
              <a:lnSpc>
                <a:spcPct val="90000"/>
              </a:lnSpc>
              <a:spcBef>
                <a:spcPts val="0"/>
              </a:spcBef>
              <a:spcAft>
                <a:spcPts val="0"/>
              </a:spcAft>
              <a:buNone/>
            </a:pPr>
            <a:r>
              <a:rPr lang="en-US" sz="1050">
                <a:solidFill>
                  <a:schemeClr val="dk1"/>
                </a:solidFill>
                <a:latin typeface="Calibri"/>
                <a:ea typeface="Calibri"/>
                <a:cs typeface="Calibri"/>
                <a:sym typeface="Calibri"/>
              </a:rPr>
              <a:t>network</a:t>
            </a:r>
            <a:endParaRPr/>
          </a:p>
        </p:txBody>
      </p:sp>
      <p:sp>
        <p:nvSpPr>
          <p:cNvPr id="738" name="Google Shape;738;p5"/>
          <p:cNvSpPr txBox="1"/>
          <p:nvPr/>
        </p:nvSpPr>
        <p:spPr>
          <a:xfrm>
            <a:off x="10063018" y="4228248"/>
            <a:ext cx="843051" cy="674031"/>
          </a:xfrm>
          <a:prstGeom prst="rect">
            <a:avLst/>
          </a:prstGeom>
          <a:no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None/>
            </a:pPr>
            <a:r>
              <a:rPr lang="en-US" sz="1400">
                <a:solidFill>
                  <a:schemeClr val="dk1"/>
                </a:solidFill>
                <a:latin typeface="Calibri"/>
                <a:ea typeface="Calibri"/>
                <a:cs typeface="Calibri"/>
                <a:sym typeface="Calibri"/>
              </a:rPr>
              <a:t>content </a:t>
            </a:r>
            <a:endParaRPr/>
          </a:p>
          <a:p>
            <a:pPr marL="0" marR="0" lvl="0" indent="0" algn="l" rtl="0">
              <a:lnSpc>
                <a:spcPct val="90000"/>
              </a:lnSpc>
              <a:spcBef>
                <a:spcPts val="0"/>
              </a:spcBef>
              <a:spcAft>
                <a:spcPts val="0"/>
              </a:spcAft>
              <a:buNone/>
            </a:pPr>
            <a:r>
              <a:rPr lang="en-US" sz="1400">
                <a:solidFill>
                  <a:schemeClr val="dk1"/>
                </a:solidFill>
                <a:latin typeface="Calibri"/>
                <a:ea typeface="Calibri"/>
                <a:cs typeface="Calibri"/>
                <a:sym typeface="Calibri"/>
              </a:rPr>
              <a:t>provider </a:t>
            </a:r>
            <a:endParaRPr/>
          </a:p>
          <a:p>
            <a:pPr marL="0" marR="0" lvl="0" indent="0" algn="l" rtl="0">
              <a:lnSpc>
                <a:spcPct val="90000"/>
              </a:lnSpc>
              <a:spcBef>
                <a:spcPts val="0"/>
              </a:spcBef>
              <a:spcAft>
                <a:spcPts val="0"/>
              </a:spcAft>
              <a:buNone/>
            </a:pPr>
            <a:r>
              <a:rPr lang="en-US" sz="1400">
                <a:solidFill>
                  <a:schemeClr val="dk1"/>
                </a:solidFill>
                <a:latin typeface="Calibri"/>
                <a:ea typeface="Calibri"/>
                <a:cs typeface="Calibri"/>
                <a:sym typeface="Calibri"/>
              </a:rPr>
              <a:t>network</a:t>
            </a:r>
            <a:endParaRPr sz="1000">
              <a:solidFill>
                <a:schemeClr val="dk1"/>
              </a:solidFill>
              <a:latin typeface="Calibri"/>
              <a:ea typeface="Calibri"/>
              <a:cs typeface="Calibri"/>
              <a:sym typeface="Calibri"/>
            </a:endParaRPr>
          </a:p>
        </p:txBody>
      </p:sp>
      <p:grpSp>
        <p:nvGrpSpPr>
          <p:cNvPr id="739" name="Google Shape;739;p5"/>
          <p:cNvGrpSpPr/>
          <p:nvPr/>
        </p:nvGrpSpPr>
        <p:grpSpPr>
          <a:xfrm>
            <a:off x="7562238" y="2127325"/>
            <a:ext cx="3578867" cy="3640284"/>
            <a:chOff x="7562238" y="2127325"/>
            <a:chExt cx="3578867" cy="3640284"/>
          </a:xfrm>
        </p:grpSpPr>
        <p:cxnSp>
          <p:nvCxnSpPr>
            <p:cNvPr id="740" name="Google Shape;740;p5"/>
            <p:cNvCxnSpPr/>
            <p:nvPr/>
          </p:nvCxnSpPr>
          <p:spPr>
            <a:xfrm rot="10800000">
              <a:off x="10559920" y="3580125"/>
              <a:ext cx="412964" cy="63712"/>
            </a:xfrm>
            <a:prstGeom prst="straightConnector1">
              <a:avLst/>
            </a:prstGeom>
            <a:noFill/>
            <a:ln w="9525" cap="flat" cmpd="sng">
              <a:solidFill>
                <a:schemeClr val="dk1"/>
              </a:solidFill>
              <a:prstDash val="solid"/>
              <a:miter lim="800000"/>
              <a:headEnd type="none" w="sm" len="sm"/>
              <a:tailEnd type="none" w="sm" len="sm"/>
            </a:ln>
          </p:spPr>
        </p:cxnSp>
        <p:cxnSp>
          <p:nvCxnSpPr>
            <p:cNvPr id="741" name="Google Shape;741;p5"/>
            <p:cNvCxnSpPr/>
            <p:nvPr/>
          </p:nvCxnSpPr>
          <p:spPr>
            <a:xfrm rot="10800000">
              <a:off x="10660835" y="3640684"/>
              <a:ext cx="345866" cy="738975"/>
            </a:xfrm>
            <a:prstGeom prst="straightConnector1">
              <a:avLst/>
            </a:prstGeom>
            <a:noFill/>
            <a:ln w="9525" cap="flat" cmpd="sng">
              <a:solidFill>
                <a:schemeClr val="dk1"/>
              </a:solidFill>
              <a:prstDash val="solid"/>
              <a:miter lim="800000"/>
              <a:headEnd type="none" w="sm" len="sm"/>
              <a:tailEnd type="none" w="sm" len="sm"/>
            </a:ln>
          </p:spPr>
        </p:cxnSp>
        <p:cxnSp>
          <p:nvCxnSpPr>
            <p:cNvPr id="742" name="Google Shape;742;p5"/>
            <p:cNvCxnSpPr/>
            <p:nvPr/>
          </p:nvCxnSpPr>
          <p:spPr>
            <a:xfrm rot="10800000" flipH="1">
              <a:off x="10636897" y="3633421"/>
              <a:ext cx="335987" cy="395340"/>
            </a:xfrm>
            <a:prstGeom prst="straightConnector1">
              <a:avLst/>
            </a:prstGeom>
            <a:noFill/>
            <a:ln w="9525" cap="flat" cmpd="sng">
              <a:solidFill>
                <a:schemeClr val="dk1"/>
              </a:solidFill>
              <a:prstDash val="solid"/>
              <a:miter lim="800000"/>
              <a:headEnd type="none" w="sm" len="sm"/>
              <a:tailEnd type="none" w="sm" len="sm"/>
            </a:ln>
          </p:spPr>
        </p:cxnSp>
        <p:cxnSp>
          <p:nvCxnSpPr>
            <p:cNvPr id="743" name="Google Shape;743;p5"/>
            <p:cNvCxnSpPr/>
            <p:nvPr/>
          </p:nvCxnSpPr>
          <p:spPr>
            <a:xfrm rot="10800000">
              <a:off x="10570774" y="3594896"/>
              <a:ext cx="1" cy="485748"/>
            </a:xfrm>
            <a:prstGeom prst="straightConnector1">
              <a:avLst/>
            </a:prstGeom>
            <a:noFill/>
            <a:ln w="9525" cap="flat" cmpd="sng">
              <a:solidFill>
                <a:schemeClr val="dk1"/>
              </a:solidFill>
              <a:prstDash val="solid"/>
              <a:miter lim="800000"/>
              <a:headEnd type="none" w="sm" len="sm"/>
              <a:tailEnd type="none" w="sm" len="sm"/>
            </a:ln>
          </p:spPr>
        </p:cxnSp>
        <p:cxnSp>
          <p:nvCxnSpPr>
            <p:cNvPr id="744" name="Google Shape;744;p5"/>
            <p:cNvCxnSpPr/>
            <p:nvPr/>
          </p:nvCxnSpPr>
          <p:spPr>
            <a:xfrm rot="10800000">
              <a:off x="10550620" y="4071642"/>
              <a:ext cx="508543" cy="348647"/>
            </a:xfrm>
            <a:prstGeom prst="straightConnector1">
              <a:avLst/>
            </a:prstGeom>
            <a:noFill/>
            <a:ln w="9525" cap="flat" cmpd="sng">
              <a:solidFill>
                <a:schemeClr val="dk1"/>
              </a:solidFill>
              <a:prstDash val="solid"/>
              <a:miter lim="800000"/>
              <a:headEnd type="none" w="sm" len="sm"/>
              <a:tailEnd type="none" w="sm" len="sm"/>
            </a:ln>
          </p:spPr>
        </p:cxnSp>
        <p:cxnSp>
          <p:nvCxnSpPr>
            <p:cNvPr id="745" name="Google Shape;745;p5"/>
            <p:cNvCxnSpPr/>
            <p:nvPr/>
          </p:nvCxnSpPr>
          <p:spPr>
            <a:xfrm rot="10800000">
              <a:off x="9895195" y="4087742"/>
              <a:ext cx="655425" cy="0"/>
            </a:xfrm>
            <a:prstGeom prst="straightConnector1">
              <a:avLst/>
            </a:prstGeom>
            <a:noFill/>
            <a:ln w="9525" cap="flat" cmpd="sng">
              <a:solidFill>
                <a:schemeClr val="dk1"/>
              </a:solidFill>
              <a:prstDash val="solid"/>
              <a:miter lim="800000"/>
              <a:headEnd type="none" w="sm" len="sm"/>
              <a:tailEnd type="none" w="sm" len="sm"/>
            </a:ln>
          </p:spPr>
        </p:cxnSp>
        <p:cxnSp>
          <p:nvCxnSpPr>
            <p:cNvPr id="746" name="Google Shape;746;p5"/>
            <p:cNvCxnSpPr/>
            <p:nvPr/>
          </p:nvCxnSpPr>
          <p:spPr>
            <a:xfrm rot="10800000">
              <a:off x="9219616" y="4087742"/>
              <a:ext cx="655425" cy="0"/>
            </a:xfrm>
            <a:prstGeom prst="straightConnector1">
              <a:avLst/>
            </a:prstGeom>
            <a:noFill/>
            <a:ln w="9525" cap="flat" cmpd="sng">
              <a:solidFill>
                <a:schemeClr val="dk1"/>
              </a:solidFill>
              <a:prstDash val="solid"/>
              <a:miter lim="800000"/>
              <a:headEnd type="none" w="sm" len="sm"/>
              <a:tailEnd type="none" w="sm" len="sm"/>
            </a:ln>
          </p:spPr>
        </p:cxnSp>
        <p:cxnSp>
          <p:nvCxnSpPr>
            <p:cNvPr id="747" name="Google Shape;747;p5"/>
            <p:cNvCxnSpPr/>
            <p:nvPr/>
          </p:nvCxnSpPr>
          <p:spPr>
            <a:xfrm flipH="1">
              <a:off x="9276868" y="3507672"/>
              <a:ext cx="382424" cy="517050"/>
            </a:xfrm>
            <a:prstGeom prst="straightConnector1">
              <a:avLst/>
            </a:prstGeom>
            <a:noFill/>
            <a:ln w="9525" cap="flat" cmpd="sng">
              <a:solidFill>
                <a:schemeClr val="dk1"/>
              </a:solidFill>
              <a:prstDash val="solid"/>
              <a:miter lim="800000"/>
              <a:headEnd type="none" w="sm" len="sm"/>
              <a:tailEnd type="none" w="sm" len="sm"/>
            </a:ln>
          </p:spPr>
        </p:cxnSp>
        <p:cxnSp>
          <p:nvCxnSpPr>
            <p:cNvPr id="748" name="Google Shape;748;p5"/>
            <p:cNvCxnSpPr/>
            <p:nvPr/>
          </p:nvCxnSpPr>
          <p:spPr>
            <a:xfrm>
              <a:off x="9733069" y="3507672"/>
              <a:ext cx="0" cy="540294"/>
            </a:xfrm>
            <a:prstGeom prst="straightConnector1">
              <a:avLst/>
            </a:prstGeom>
            <a:noFill/>
            <a:ln w="9525" cap="flat" cmpd="sng">
              <a:solidFill>
                <a:schemeClr val="dk1"/>
              </a:solidFill>
              <a:prstDash val="solid"/>
              <a:miter lim="800000"/>
              <a:headEnd type="none" w="sm" len="sm"/>
              <a:tailEnd type="none" w="sm" len="sm"/>
            </a:ln>
          </p:spPr>
        </p:cxnSp>
        <p:cxnSp>
          <p:nvCxnSpPr>
            <p:cNvPr id="749" name="Google Shape;749;p5"/>
            <p:cNvCxnSpPr/>
            <p:nvPr/>
          </p:nvCxnSpPr>
          <p:spPr>
            <a:xfrm>
              <a:off x="10137668" y="2754692"/>
              <a:ext cx="488174" cy="839333"/>
            </a:xfrm>
            <a:prstGeom prst="straightConnector1">
              <a:avLst/>
            </a:prstGeom>
            <a:noFill/>
            <a:ln w="9525" cap="flat" cmpd="sng">
              <a:solidFill>
                <a:schemeClr val="dk1"/>
              </a:solidFill>
              <a:prstDash val="solid"/>
              <a:miter lim="800000"/>
              <a:headEnd type="none" w="sm" len="sm"/>
              <a:tailEnd type="none" w="sm" len="sm"/>
            </a:ln>
          </p:spPr>
        </p:cxnSp>
        <p:cxnSp>
          <p:nvCxnSpPr>
            <p:cNvPr id="750" name="Google Shape;750;p5"/>
            <p:cNvCxnSpPr/>
            <p:nvPr/>
          </p:nvCxnSpPr>
          <p:spPr>
            <a:xfrm flipH="1">
              <a:off x="9798719" y="2695013"/>
              <a:ext cx="380432" cy="694807"/>
            </a:xfrm>
            <a:prstGeom prst="straightConnector1">
              <a:avLst/>
            </a:prstGeom>
            <a:noFill/>
            <a:ln w="12700" cap="flat" cmpd="sng">
              <a:solidFill>
                <a:schemeClr val="dk1"/>
              </a:solidFill>
              <a:prstDash val="solid"/>
              <a:miter lim="800000"/>
              <a:headEnd type="none" w="sm" len="sm"/>
              <a:tailEnd type="none" w="sm" len="sm"/>
            </a:ln>
          </p:spPr>
        </p:cxnSp>
        <p:grpSp>
          <p:nvGrpSpPr>
            <p:cNvPr id="751" name="Google Shape;751;p5"/>
            <p:cNvGrpSpPr/>
            <p:nvPr/>
          </p:nvGrpSpPr>
          <p:grpSpPr>
            <a:xfrm>
              <a:off x="7562238" y="2127325"/>
              <a:ext cx="3578867" cy="3640284"/>
              <a:chOff x="7562238" y="2127325"/>
              <a:chExt cx="3578867" cy="3640284"/>
            </a:xfrm>
          </p:grpSpPr>
          <p:grpSp>
            <p:nvGrpSpPr>
              <p:cNvPr id="752" name="Google Shape;752;p5"/>
              <p:cNvGrpSpPr/>
              <p:nvPr/>
            </p:nvGrpSpPr>
            <p:grpSpPr>
              <a:xfrm>
                <a:off x="7857253" y="2127325"/>
                <a:ext cx="3283852" cy="3640284"/>
                <a:chOff x="7881336" y="2104198"/>
                <a:chExt cx="3283852" cy="3640284"/>
              </a:xfrm>
            </p:grpSpPr>
            <p:cxnSp>
              <p:nvCxnSpPr>
                <p:cNvPr id="753" name="Google Shape;753;p5"/>
                <p:cNvCxnSpPr/>
                <p:nvPr/>
              </p:nvCxnSpPr>
              <p:spPr>
                <a:xfrm rot="5400000" flipH="1">
                  <a:off x="9813692" y="5228612"/>
                  <a:ext cx="388062" cy="7560"/>
                </a:xfrm>
                <a:prstGeom prst="straightConnector1">
                  <a:avLst/>
                </a:prstGeom>
                <a:noFill/>
                <a:ln w="12700" cap="flat" cmpd="sng">
                  <a:solidFill>
                    <a:schemeClr val="dk1"/>
                  </a:solidFill>
                  <a:prstDash val="solid"/>
                  <a:round/>
                  <a:headEnd type="none" w="med" len="med"/>
                  <a:tailEnd type="none" w="med" len="med"/>
                </a:ln>
              </p:spPr>
            </p:cxnSp>
            <p:cxnSp>
              <p:nvCxnSpPr>
                <p:cNvPr id="754" name="Google Shape;754;p5"/>
                <p:cNvCxnSpPr/>
                <p:nvPr/>
              </p:nvCxnSpPr>
              <p:spPr>
                <a:xfrm rot="10800000">
                  <a:off x="10234009" y="5382159"/>
                  <a:ext cx="0" cy="114300"/>
                </a:xfrm>
                <a:prstGeom prst="straightConnector1">
                  <a:avLst/>
                </a:prstGeom>
                <a:noFill/>
                <a:ln w="12700" cap="flat" cmpd="sng">
                  <a:solidFill>
                    <a:schemeClr val="dk1"/>
                  </a:solidFill>
                  <a:prstDash val="solid"/>
                  <a:round/>
                  <a:headEnd type="none" w="med" len="med"/>
                  <a:tailEnd type="none" w="med" len="med"/>
                </a:ln>
              </p:spPr>
            </p:cxnSp>
            <p:cxnSp>
              <p:nvCxnSpPr>
                <p:cNvPr id="755" name="Google Shape;755;p5"/>
                <p:cNvCxnSpPr/>
                <p:nvPr/>
              </p:nvCxnSpPr>
              <p:spPr>
                <a:xfrm>
                  <a:off x="9457042" y="4815390"/>
                  <a:ext cx="524483" cy="261537"/>
                </a:xfrm>
                <a:prstGeom prst="straightConnector1">
                  <a:avLst/>
                </a:prstGeom>
                <a:noFill/>
                <a:ln w="9525" cap="flat" cmpd="sng">
                  <a:solidFill>
                    <a:schemeClr val="dk1"/>
                  </a:solidFill>
                  <a:prstDash val="solid"/>
                  <a:round/>
                  <a:headEnd type="none" w="med" len="med"/>
                  <a:tailEnd type="none" w="med" len="med"/>
                </a:ln>
              </p:spPr>
            </p:cxnSp>
            <p:cxnSp>
              <p:nvCxnSpPr>
                <p:cNvPr id="756" name="Google Shape;756;p5"/>
                <p:cNvCxnSpPr/>
                <p:nvPr/>
              </p:nvCxnSpPr>
              <p:spPr>
                <a:xfrm rot="10800000" flipH="1">
                  <a:off x="8874149" y="4815390"/>
                  <a:ext cx="569255" cy="246266"/>
                </a:xfrm>
                <a:prstGeom prst="straightConnector1">
                  <a:avLst/>
                </a:prstGeom>
                <a:noFill/>
                <a:ln w="9525" cap="flat" cmpd="sng">
                  <a:solidFill>
                    <a:schemeClr val="dk1"/>
                  </a:solidFill>
                  <a:prstDash val="solid"/>
                  <a:round/>
                  <a:headEnd type="none" w="med" len="med"/>
                  <a:tailEnd type="none" w="med" len="med"/>
                </a:ln>
              </p:spPr>
            </p:cxnSp>
            <p:cxnSp>
              <p:nvCxnSpPr>
                <p:cNvPr id="757" name="Google Shape;757;p5"/>
                <p:cNvCxnSpPr/>
                <p:nvPr/>
              </p:nvCxnSpPr>
              <p:spPr>
                <a:xfrm>
                  <a:off x="8845827" y="5085749"/>
                  <a:ext cx="1030502" cy="0"/>
                </a:xfrm>
                <a:prstGeom prst="straightConnector1">
                  <a:avLst/>
                </a:prstGeom>
                <a:noFill/>
                <a:ln w="9525" cap="flat" cmpd="sng">
                  <a:solidFill>
                    <a:schemeClr val="dk1"/>
                  </a:solidFill>
                  <a:prstDash val="solid"/>
                  <a:round/>
                  <a:headEnd type="none" w="med" len="med"/>
                  <a:tailEnd type="none" w="med" len="med"/>
                </a:ln>
              </p:spPr>
            </p:cxnSp>
            <p:cxnSp>
              <p:nvCxnSpPr>
                <p:cNvPr id="758" name="Google Shape;758;p5"/>
                <p:cNvCxnSpPr/>
                <p:nvPr/>
              </p:nvCxnSpPr>
              <p:spPr>
                <a:xfrm>
                  <a:off x="8234290" y="5094207"/>
                  <a:ext cx="226800" cy="127000"/>
                </a:xfrm>
                <a:prstGeom prst="straightConnector1">
                  <a:avLst/>
                </a:prstGeom>
                <a:noFill/>
                <a:ln w="9525" cap="flat" cmpd="sng">
                  <a:solidFill>
                    <a:schemeClr val="dk1"/>
                  </a:solidFill>
                  <a:prstDash val="solid"/>
                  <a:round/>
                  <a:headEnd type="none" w="med" len="med"/>
                  <a:tailEnd type="none" w="med" len="med"/>
                </a:ln>
              </p:spPr>
            </p:cxnSp>
            <p:cxnSp>
              <p:nvCxnSpPr>
                <p:cNvPr id="759" name="Google Shape;759;p5"/>
                <p:cNvCxnSpPr/>
                <p:nvPr/>
              </p:nvCxnSpPr>
              <p:spPr>
                <a:xfrm rot="10800000" flipH="1">
                  <a:off x="7972450" y="5267343"/>
                  <a:ext cx="412750" cy="127000"/>
                </a:xfrm>
                <a:prstGeom prst="straightConnector1">
                  <a:avLst/>
                </a:prstGeom>
                <a:noFill/>
                <a:ln w="9525" cap="flat" cmpd="sng">
                  <a:solidFill>
                    <a:schemeClr val="dk1"/>
                  </a:solidFill>
                  <a:prstDash val="solid"/>
                  <a:round/>
                  <a:headEnd type="none" w="med" len="med"/>
                  <a:tailEnd type="none" w="med" len="med"/>
                </a:ln>
              </p:spPr>
            </p:cxnSp>
            <p:cxnSp>
              <p:nvCxnSpPr>
                <p:cNvPr id="760" name="Google Shape;760;p5"/>
                <p:cNvCxnSpPr/>
                <p:nvPr/>
              </p:nvCxnSpPr>
              <p:spPr>
                <a:xfrm flipH="1">
                  <a:off x="8397900" y="5259125"/>
                  <a:ext cx="68080" cy="293968"/>
                </a:xfrm>
                <a:prstGeom prst="straightConnector1">
                  <a:avLst/>
                </a:prstGeom>
                <a:noFill/>
                <a:ln w="9525" cap="flat" cmpd="sng">
                  <a:solidFill>
                    <a:schemeClr val="dk1"/>
                  </a:solidFill>
                  <a:prstDash val="solid"/>
                  <a:round/>
                  <a:headEnd type="none" w="med" len="med"/>
                  <a:tailEnd type="none" w="med" len="med"/>
                </a:ln>
              </p:spPr>
            </p:cxnSp>
            <p:cxnSp>
              <p:nvCxnSpPr>
                <p:cNvPr id="761" name="Google Shape;761;p5"/>
                <p:cNvCxnSpPr/>
                <p:nvPr/>
              </p:nvCxnSpPr>
              <p:spPr>
                <a:xfrm rot="10800000">
                  <a:off x="8512814" y="5284804"/>
                  <a:ext cx="280374" cy="269876"/>
                </a:xfrm>
                <a:prstGeom prst="straightConnector1">
                  <a:avLst/>
                </a:prstGeom>
                <a:noFill/>
                <a:ln w="9525" cap="flat" cmpd="sng">
                  <a:solidFill>
                    <a:schemeClr val="dk1"/>
                  </a:solidFill>
                  <a:prstDash val="solid"/>
                  <a:round/>
                  <a:headEnd type="none" w="med" len="med"/>
                  <a:tailEnd type="none" w="med" len="med"/>
                </a:ln>
              </p:spPr>
            </p:cxnSp>
            <p:cxnSp>
              <p:nvCxnSpPr>
                <p:cNvPr id="762" name="Google Shape;762;p5"/>
                <p:cNvCxnSpPr/>
                <p:nvPr/>
              </p:nvCxnSpPr>
              <p:spPr>
                <a:xfrm>
                  <a:off x="8512814" y="5234921"/>
                  <a:ext cx="914184" cy="468622"/>
                </a:xfrm>
                <a:prstGeom prst="straightConnector1">
                  <a:avLst/>
                </a:prstGeom>
                <a:noFill/>
                <a:ln w="9525" cap="flat" cmpd="sng">
                  <a:solidFill>
                    <a:schemeClr val="dk1"/>
                  </a:solidFill>
                  <a:prstDash val="solid"/>
                  <a:round/>
                  <a:headEnd type="none" w="med" len="med"/>
                  <a:tailEnd type="none" w="med" len="med"/>
                </a:ln>
              </p:spPr>
            </p:cxnSp>
            <p:cxnSp>
              <p:nvCxnSpPr>
                <p:cNvPr id="763" name="Google Shape;763;p5"/>
                <p:cNvCxnSpPr/>
                <p:nvPr/>
              </p:nvCxnSpPr>
              <p:spPr>
                <a:xfrm>
                  <a:off x="8271861" y="3806843"/>
                  <a:ext cx="0" cy="131762"/>
                </a:xfrm>
                <a:prstGeom prst="straightConnector1">
                  <a:avLst/>
                </a:prstGeom>
                <a:noFill/>
                <a:ln w="9525" cap="flat" cmpd="sng">
                  <a:solidFill>
                    <a:schemeClr val="dk1"/>
                  </a:solidFill>
                  <a:prstDash val="solid"/>
                  <a:round/>
                  <a:headEnd type="none" w="med" len="med"/>
                  <a:tailEnd type="none" w="med" len="med"/>
                </a:ln>
              </p:spPr>
            </p:cxnSp>
            <p:cxnSp>
              <p:nvCxnSpPr>
                <p:cNvPr id="764" name="Google Shape;764;p5"/>
                <p:cNvCxnSpPr/>
                <p:nvPr/>
              </p:nvCxnSpPr>
              <p:spPr>
                <a:xfrm rot="10800000" flipH="1">
                  <a:off x="7881336" y="4017980"/>
                  <a:ext cx="168275" cy="3175"/>
                </a:xfrm>
                <a:prstGeom prst="straightConnector1">
                  <a:avLst/>
                </a:prstGeom>
                <a:noFill/>
                <a:ln w="9525" cap="flat" cmpd="sng">
                  <a:solidFill>
                    <a:schemeClr val="dk1"/>
                  </a:solidFill>
                  <a:prstDash val="solid"/>
                  <a:round/>
                  <a:headEnd type="none" w="med" len="med"/>
                  <a:tailEnd type="none" w="med" len="med"/>
                </a:ln>
              </p:spPr>
            </p:cxnSp>
            <p:cxnSp>
              <p:nvCxnSpPr>
                <p:cNvPr id="765" name="Google Shape;765;p5"/>
                <p:cNvCxnSpPr/>
                <p:nvPr/>
              </p:nvCxnSpPr>
              <p:spPr>
                <a:xfrm rot="5400000" flipH="1">
                  <a:off x="9909628" y="5560344"/>
                  <a:ext cx="366793" cy="1482"/>
                </a:xfrm>
                <a:prstGeom prst="straightConnector1">
                  <a:avLst/>
                </a:prstGeom>
                <a:noFill/>
                <a:ln w="12700" cap="flat" cmpd="sng">
                  <a:solidFill>
                    <a:schemeClr val="dk1"/>
                  </a:solidFill>
                  <a:prstDash val="solid"/>
                  <a:round/>
                  <a:headEnd type="none" w="med" len="med"/>
                  <a:tailEnd type="none" w="med" len="med"/>
                </a:ln>
              </p:spPr>
            </p:cxnSp>
            <p:cxnSp>
              <p:nvCxnSpPr>
                <p:cNvPr id="766" name="Google Shape;766;p5"/>
                <p:cNvCxnSpPr/>
                <p:nvPr/>
              </p:nvCxnSpPr>
              <p:spPr>
                <a:xfrm rot="10800000" flipH="1">
                  <a:off x="8483508" y="5013435"/>
                  <a:ext cx="404236" cy="207771"/>
                </a:xfrm>
                <a:prstGeom prst="straightConnector1">
                  <a:avLst/>
                </a:prstGeom>
                <a:noFill/>
                <a:ln w="9525" cap="flat" cmpd="sng">
                  <a:solidFill>
                    <a:schemeClr val="dk1"/>
                  </a:solidFill>
                  <a:prstDash val="solid"/>
                  <a:round/>
                  <a:headEnd type="none" w="med" len="med"/>
                  <a:tailEnd type="none" w="med" len="med"/>
                </a:ln>
              </p:spPr>
            </p:cxnSp>
            <p:cxnSp>
              <p:nvCxnSpPr>
                <p:cNvPr id="767" name="Google Shape;767;p5"/>
                <p:cNvCxnSpPr/>
                <p:nvPr/>
              </p:nvCxnSpPr>
              <p:spPr>
                <a:xfrm flipH="1">
                  <a:off x="10124718" y="2146305"/>
                  <a:ext cx="761467" cy="577355"/>
                </a:xfrm>
                <a:prstGeom prst="straightConnector1">
                  <a:avLst/>
                </a:prstGeom>
                <a:noFill/>
                <a:ln w="12700" cap="flat" cmpd="sng">
                  <a:solidFill>
                    <a:schemeClr val="dk1"/>
                  </a:solidFill>
                  <a:prstDash val="solid"/>
                  <a:miter lim="800000"/>
                  <a:headEnd type="none" w="sm" len="sm"/>
                  <a:tailEnd type="none" w="sm" len="sm"/>
                </a:ln>
              </p:spPr>
            </p:cxnSp>
            <p:cxnSp>
              <p:nvCxnSpPr>
                <p:cNvPr id="768" name="Google Shape;768;p5"/>
                <p:cNvCxnSpPr/>
                <p:nvPr/>
              </p:nvCxnSpPr>
              <p:spPr>
                <a:xfrm flipH="1">
                  <a:off x="10124718" y="2245186"/>
                  <a:ext cx="3970" cy="518461"/>
                </a:xfrm>
                <a:prstGeom prst="straightConnector1">
                  <a:avLst/>
                </a:prstGeom>
                <a:noFill/>
                <a:ln w="12700" cap="flat" cmpd="sng">
                  <a:solidFill>
                    <a:schemeClr val="dk1"/>
                  </a:solidFill>
                  <a:prstDash val="solid"/>
                  <a:miter lim="800000"/>
                  <a:headEnd type="none" w="sm" len="sm"/>
                  <a:tailEnd type="none" w="sm" len="sm"/>
                </a:ln>
              </p:spPr>
            </p:cxnSp>
            <p:cxnSp>
              <p:nvCxnSpPr>
                <p:cNvPr id="769" name="Google Shape;769;p5"/>
                <p:cNvCxnSpPr/>
                <p:nvPr/>
              </p:nvCxnSpPr>
              <p:spPr>
                <a:xfrm flipH="1">
                  <a:off x="10696218" y="2177379"/>
                  <a:ext cx="149360" cy="518461"/>
                </a:xfrm>
                <a:prstGeom prst="straightConnector1">
                  <a:avLst/>
                </a:prstGeom>
                <a:noFill/>
                <a:ln w="12700" cap="flat" cmpd="sng">
                  <a:solidFill>
                    <a:schemeClr val="dk1"/>
                  </a:solidFill>
                  <a:prstDash val="solid"/>
                  <a:miter lim="800000"/>
                  <a:headEnd type="none" w="sm" len="sm"/>
                  <a:tailEnd type="none" w="sm" len="sm"/>
                </a:ln>
              </p:spPr>
            </p:cxnSp>
            <p:cxnSp>
              <p:nvCxnSpPr>
                <p:cNvPr id="770" name="Google Shape;770;p5"/>
                <p:cNvCxnSpPr/>
                <p:nvPr/>
              </p:nvCxnSpPr>
              <p:spPr>
                <a:xfrm flipH="1">
                  <a:off x="10166249" y="2695840"/>
                  <a:ext cx="574283" cy="27820"/>
                </a:xfrm>
                <a:prstGeom prst="straightConnector1">
                  <a:avLst/>
                </a:prstGeom>
                <a:noFill/>
                <a:ln w="12700" cap="flat" cmpd="sng">
                  <a:solidFill>
                    <a:schemeClr val="dk1"/>
                  </a:solidFill>
                  <a:prstDash val="solid"/>
                  <a:miter lim="800000"/>
                  <a:headEnd type="none" w="sm" len="sm"/>
                  <a:tailEnd type="none" w="sm" len="sm"/>
                </a:ln>
              </p:spPr>
            </p:cxnSp>
            <p:cxnSp>
              <p:nvCxnSpPr>
                <p:cNvPr id="771" name="Google Shape;771;p5"/>
                <p:cNvCxnSpPr/>
                <p:nvPr/>
              </p:nvCxnSpPr>
              <p:spPr>
                <a:xfrm flipH="1">
                  <a:off x="10093625" y="2146305"/>
                  <a:ext cx="788589" cy="98881"/>
                </a:xfrm>
                <a:prstGeom prst="straightConnector1">
                  <a:avLst/>
                </a:prstGeom>
                <a:noFill/>
                <a:ln w="12700" cap="flat" cmpd="sng">
                  <a:solidFill>
                    <a:schemeClr val="dk1"/>
                  </a:solidFill>
                  <a:prstDash val="solid"/>
                  <a:miter lim="800000"/>
                  <a:headEnd type="none" w="sm" len="sm"/>
                  <a:tailEnd type="none" w="sm" len="sm"/>
                </a:ln>
              </p:spPr>
            </p:cxnSp>
            <p:cxnSp>
              <p:nvCxnSpPr>
                <p:cNvPr id="772" name="Google Shape;772;p5"/>
                <p:cNvCxnSpPr/>
                <p:nvPr/>
              </p:nvCxnSpPr>
              <p:spPr>
                <a:xfrm flipH="1">
                  <a:off x="10886186" y="2104198"/>
                  <a:ext cx="279002" cy="42107"/>
                </a:xfrm>
                <a:prstGeom prst="straightConnector1">
                  <a:avLst/>
                </a:prstGeom>
                <a:noFill/>
                <a:ln w="12700" cap="flat" cmpd="sng">
                  <a:solidFill>
                    <a:schemeClr val="dk1"/>
                  </a:solidFill>
                  <a:prstDash val="solid"/>
                  <a:miter lim="800000"/>
                  <a:headEnd type="none" w="sm" len="sm"/>
                  <a:tailEnd type="none" w="sm" len="sm"/>
                </a:ln>
              </p:spPr>
            </p:cxnSp>
            <p:cxnSp>
              <p:nvCxnSpPr>
                <p:cNvPr id="773" name="Google Shape;773;p5"/>
                <p:cNvCxnSpPr/>
                <p:nvPr/>
              </p:nvCxnSpPr>
              <p:spPr>
                <a:xfrm rot="10800000">
                  <a:off x="10706077" y="2695840"/>
                  <a:ext cx="353541" cy="67807"/>
                </a:xfrm>
                <a:prstGeom prst="straightConnector1">
                  <a:avLst/>
                </a:prstGeom>
                <a:noFill/>
                <a:ln w="12700" cap="flat" cmpd="sng">
                  <a:solidFill>
                    <a:schemeClr val="dk1"/>
                  </a:solidFill>
                  <a:prstDash val="solid"/>
                  <a:miter lim="800000"/>
                  <a:headEnd type="none" w="sm" len="sm"/>
                  <a:tailEnd type="none" w="sm" len="sm"/>
                </a:ln>
              </p:spPr>
            </p:cxnSp>
            <p:cxnSp>
              <p:nvCxnSpPr>
                <p:cNvPr id="774" name="Google Shape;774;p5"/>
                <p:cNvCxnSpPr/>
                <p:nvPr/>
              </p:nvCxnSpPr>
              <p:spPr>
                <a:xfrm flipH="1">
                  <a:off x="8793306" y="2245186"/>
                  <a:ext cx="1300319" cy="606622"/>
                </a:xfrm>
                <a:prstGeom prst="straightConnector1">
                  <a:avLst/>
                </a:prstGeom>
                <a:noFill/>
                <a:ln w="12700" cap="flat" cmpd="sng">
                  <a:solidFill>
                    <a:schemeClr val="dk1"/>
                  </a:solidFill>
                  <a:prstDash val="solid"/>
                  <a:miter lim="800000"/>
                  <a:headEnd type="none" w="sm" len="sm"/>
                  <a:tailEnd type="none" w="sm" len="sm"/>
                </a:ln>
              </p:spPr>
            </p:cxnSp>
            <p:cxnSp>
              <p:nvCxnSpPr>
                <p:cNvPr id="775" name="Google Shape;775;p5"/>
                <p:cNvCxnSpPr/>
                <p:nvPr/>
              </p:nvCxnSpPr>
              <p:spPr>
                <a:xfrm rot="10800000" flipH="1">
                  <a:off x="9402788" y="4090252"/>
                  <a:ext cx="429324" cy="705603"/>
                </a:xfrm>
                <a:prstGeom prst="straightConnector1">
                  <a:avLst/>
                </a:prstGeom>
                <a:noFill/>
                <a:ln w="9525" cap="flat" cmpd="sng">
                  <a:solidFill>
                    <a:schemeClr val="dk1"/>
                  </a:solidFill>
                  <a:prstDash val="solid"/>
                  <a:round/>
                  <a:headEnd type="none" w="med" len="med"/>
                  <a:tailEnd type="none" w="med" len="med"/>
                </a:ln>
              </p:spPr>
            </p:cxnSp>
            <p:cxnSp>
              <p:nvCxnSpPr>
                <p:cNvPr id="776" name="Google Shape;776;p5"/>
                <p:cNvCxnSpPr/>
                <p:nvPr/>
              </p:nvCxnSpPr>
              <p:spPr>
                <a:xfrm rot="10800000" flipH="1">
                  <a:off x="8268637" y="4024329"/>
                  <a:ext cx="969051" cy="3175"/>
                </a:xfrm>
                <a:prstGeom prst="straightConnector1">
                  <a:avLst/>
                </a:prstGeom>
                <a:noFill/>
                <a:ln w="9525" cap="flat" cmpd="sng">
                  <a:solidFill>
                    <a:schemeClr val="dk1"/>
                  </a:solidFill>
                  <a:prstDash val="solid"/>
                  <a:round/>
                  <a:headEnd type="none" w="med" len="med"/>
                  <a:tailEnd type="none" w="med" len="med"/>
                </a:ln>
              </p:spPr>
            </p:cxnSp>
          </p:grpSp>
          <p:pic>
            <p:nvPicPr>
              <p:cNvPr id="777" name="Google Shape;777;p5" descr="antenna_radiation_stylized"/>
              <p:cNvPicPr preferRelativeResize="0"/>
              <p:nvPr/>
            </p:nvPicPr>
            <p:blipFill rotWithShape="1">
              <a:blip r:embed="rId3">
                <a:alphaModFix/>
              </a:blip>
              <a:srcRect/>
              <a:stretch/>
            </p:blipFill>
            <p:spPr>
              <a:xfrm>
                <a:off x="7562238" y="3813930"/>
                <a:ext cx="506412" cy="106009"/>
              </a:xfrm>
              <a:prstGeom prst="rect">
                <a:avLst/>
              </a:prstGeom>
              <a:noFill/>
              <a:ln>
                <a:noFill/>
              </a:ln>
            </p:spPr>
          </p:pic>
          <p:pic>
            <p:nvPicPr>
              <p:cNvPr id="778" name="Google Shape;778;p5" descr="antenna_radiation_stylized"/>
              <p:cNvPicPr preferRelativeResize="0"/>
              <p:nvPr/>
            </p:nvPicPr>
            <p:blipFill rotWithShape="1">
              <a:blip r:embed="rId4">
                <a:alphaModFix/>
              </a:blip>
              <a:srcRect/>
              <a:stretch/>
            </p:blipFill>
            <p:spPr>
              <a:xfrm>
                <a:off x="9242073" y="5480938"/>
                <a:ext cx="452014" cy="95159"/>
              </a:xfrm>
              <a:prstGeom prst="rect">
                <a:avLst/>
              </a:prstGeom>
              <a:noFill/>
              <a:ln>
                <a:noFill/>
              </a:ln>
            </p:spPr>
          </p:pic>
          <p:pic>
            <p:nvPicPr>
              <p:cNvPr id="779" name="Google Shape;779;p5" descr="cell_tower_radiation copy"/>
              <p:cNvPicPr preferRelativeResize="0"/>
              <p:nvPr/>
            </p:nvPicPr>
            <p:blipFill rotWithShape="1">
              <a:blip r:embed="rId5">
                <a:alphaModFix/>
              </a:blip>
              <a:srcRect/>
              <a:stretch/>
            </p:blipFill>
            <p:spPr>
              <a:xfrm>
                <a:off x="7980866" y="2158167"/>
                <a:ext cx="457200" cy="332766"/>
              </a:xfrm>
              <a:prstGeom prst="rect">
                <a:avLst/>
              </a:prstGeom>
              <a:noFill/>
              <a:ln>
                <a:noFill/>
              </a:ln>
            </p:spPr>
          </p:pic>
          <p:sp>
            <p:nvSpPr>
              <p:cNvPr id="780" name="Google Shape;780;p5"/>
              <p:cNvSpPr/>
              <p:nvPr/>
            </p:nvSpPr>
            <p:spPr>
              <a:xfrm>
                <a:off x="8174541" y="2292995"/>
                <a:ext cx="52388" cy="49485"/>
              </a:xfrm>
              <a:prstGeom prst="ellipse">
                <a:avLst/>
              </a:prstGeom>
              <a:solidFill>
                <a:schemeClr val="dk2"/>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grpSp>
      </p:grpSp>
      <p:grpSp>
        <p:nvGrpSpPr>
          <p:cNvPr id="781" name="Google Shape;781;p5"/>
          <p:cNvGrpSpPr/>
          <p:nvPr/>
        </p:nvGrpSpPr>
        <p:grpSpPr>
          <a:xfrm>
            <a:off x="7414072" y="1891912"/>
            <a:ext cx="1909777" cy="938011"/>
            <a:chOff x="7432700" y="1830405"/>
            <a:chExt cx="1909777" cy="938011"/>
          </a:xfrm>
        </p:grpSpPr>
        <p:grpSp>
          <p:nvGrpSpPr>
            <p:cNvPr id="782" name="Google Shape;782;p5"/>
            <p:cNvGrpSpPr/>
            <p:nvPr/>
          </p:nvGrpSpPr>
          <p:grpSpPr>
            <a:xfrm>
              <a:off x="7743850" y="1830405"/>
              <a:ext cx="415925" cy="385763"/>
              <a:chOff x="2751" y="1851"/>
              <a:chExt cx="462" cy="478"/>
            </a:xfrm>
          </p:grpSpPr>
          <p:pic>
            <p:nvPicPr>
              <p:cNvPr id="783" name="Google Shape;783;p5" descr="iphone_stylized_small"/>
              <p:cNvPicPr preferRelativeResize="0"/>
              <p:nvPr/>
            </p:nvPicPr>
            <p:blipFill rotWithShape="1">
              <a:blip r:embed="rId6">
                <a:alphaModFix/>
              </a:blip>
              <a:srcRect/>
              <a:stretch/>
            </p:blipFill>
            <p:spPr>
              <a:xfrm>
                <a:off x="2928" y="1922"/>
                <a:ext cx="152" cy="407"/>
              </a:xfrm>
              <a:prstGeom prst="rect">
                <a:avLst/>
              </a:prstGeom>
              <a:noFill/>
              <a:ln>
                <a:noFill/>
              </a:ln>
            </p:spPr>
          </p:pic>
          <p:pic>
            <p:nvPicPr>
              <p:cNvPr id="784" name="Google Shape;784;p5" descr="antenna_radiation_stylized"/>
              <p:cNvPicPr preferRelativeResize="0"/>
              <p:nvPr/>
            </p:nvPicPr>
            <p:blipFill rotWithShape="1">
              <a:blip r:embed="rId7">
                <a:alphaModFix/>
              </a:blip>
              <a:srcRect/>
              <a:stretch/>
            </p:blipFill>
            <p:spPr>
              <a:xfrm>
                <a:off x="2751" y="1851"/>
                <a:ext cx="462" cy="110"/>
              </a:xfrm>
              <a:prstGeom prst="rect">
                <a:avLst/>
              </a:prstGeom>
              <a:noFill/>
              <a:ln>
                <a:noFill/>
              </a:ln>
            </p:spPr>
          </p:pic>
        </p:grpSp>
        <p:grpSp>
          <p:nvGrpSpPr>
            <p:cNvPr id="785" name="Google Shape;785;p5"/>
            <p:cNvGrpSpPr/>
            <p:nvPr/>
          </p:nvGrpSpPr>
          <p:grpSpPr>
            <a:xfrm>
              <a:off x="7432700" y="2327293"/>
              <a:ext cx="534987" cy="414882"/>
              <a:chOff x="7432700" y="2327293"/>
              <a:chExt cx="534987" cy="414882"/>
            </a:xfrm>
          </p:grpSpPr>
          <p:pic>
            <p:nvPicPr>
              <p:cNvPr id="786" name="Google Shape;786;p5" descr="antenna_stylized"/>
              <p:cNvPicPr preferRelativeResize="0"/>
              <p:nvPr/>
            </p:nvPicPr>
            <p:blipFill rotWithShape="1">
              <a:blip r:embed="rId8">
                <a:alphaModFix/>
              </a:blip>
              <a:srcRect/>
              <a:stretch/>
            </p:blipFill>
            <p:spPr>
              <a:xfrm>
                <a:off x="7432700" y="2327293"/>
                <a:ext cx="530702" cy="223756"/>
              </a:xfrm>
              <a:prstGeom prst="rect">
                <a:avLst/>
              </a:prstGeom>
              <a:noFill/>
              <a:ln>
                <a:noFill/>
              </a:ln>
            </p:spPr>
          </p:pic>
          <p:pic>
            <p:nvPicPr>
              <p:cNvPr id="787" name="Google Shape;787;p5" descr="laptop_keyboard"/>
              <p:cNvPicPr preferRelativeResize="0"/>
              <p:nvPr/>
            </p:nvPicPr>
            <p:blipFill rotWithShape="1">
              <a:blip r:embed="rId9">
                <a:alphaModFix/>
              </a:blip>
              <a:srcRect/>
              <a:stretch/>
            </p:blipFill>
            <p:spPr>
              <a:xfrm rot="109064" flipH="1">
                <a:off x="7458407" y="2575770"/>
                <a:ext cx="437221" cy="159511"/>
              </a:xfrm>
              <a:prstGeom prst="rect">
                <a:avLst/>
              </a:prstGeom>
              <a:noFill/>
              <a:ln>
                <a:noFill/>
              </a:ln>
            </p:spPr>
          </p:pic>
          <p:sp>
            <p:nvSpPr>
              <p:cNvPr id="788" name="Google Shape;788;p5"/>
              <p:cNvSpPr/>
              <p:nvPr/>
            </p:nvSpPr>
            <p:spPr>
              <a:xfrm>
                <a:off x="7603304" y="2420984"/>
                <a:ext cx="351919" cy="208167"/>
              </a:xfrm>
              <a:custGeom>
                <a:avLst/>
                <a:gdLst/>
                <a:ahLst/>
                <a:cxnLst/>
                <a:rect l="l" t="t" r="r" b="b"/>
                <a:pathLst>
                  <a:path w="2982" h="2442" extrusionOk="0">
                    <a:moveTo>
                      <a:pt x="540" y="0"/>
                    </a:moveTo>
                    <a:lnTo>
                      <a:pt x="0" y="1734"/>
                    </a:lnTo>
                    <a:lnTo>
                      <a:pt x="2394" y="2442"/>
                    </a:lnTo>
                    <a:lnTo>
                      <a:pt x="2982" y="318"/>
                    </a:lnTo>
                    <a:lnTo>
                      <a:pt x="54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789" name="Google Shape;789;p5" descr="screen"/>
              <p:cNvPicPr preferRelativeResize="0"/>
              <p:nvPr/>
            </p:nvPicPr>
            <p:blipFill rotWithShape="1">
              <a:blip r:embed="rId10">
                <a:alphaModFix/>
              </a:blip>
              <a:srcRect/>
              <a:stretch/>
            </p:blipFill>
            <p:spPr>
              <a:xfrm>
                <a:off x="7620637" y="2426338"/>
                <a:ext cx="319785" cy="189429"/>
              </a:xfrm>
              <a:prstGeom prst="rect">
                <a:avLst/>
              </a:prstGeom>
              <a:noFill/>
              <a:ln>
                <a:noFill/>
              </a:ln>
            </p:spPr>
          </p:pic>
          <p:sp>
            <p:nvSpPr>
              <p:cNvPr id="790" name="Google Shape;790;p5"/>
              <p:cNvSpPr/>
              <p:nvPr/>
            </p:nvSpPr>
            <p:spPr>
              <a:xfrm>
                <a:off x="7667378" y="2414843"/>
                <a:ext cx="298167" cy="38736"/>
              </a:xfrm>
              <a:custGeom>
                <a:avLst/>
                <a:gdLst/>
                <a:ahLst/>
                <a:cxnLst/>
                <a:rect l="l" t="t" r="r" b="b"/>
                <a:pathLst>
                  <a:path w="2528" h="455" extrusionOk="0">
                    <a:moveTo>
                      <a:pt x="14" y="0"/>
                    </a:moveTo>
                    <a:lnTo>
                      <a:pt x="2528" y="341"/>
                    </a:lnTo>
                    <a:lnTo>
                      <a:pt x="2480" y="455"/>
                    </a:lnTo>
                    <a:lnTo>
                      <a:pt x="0" y="86"/>
                    </a:lnTo>
                    <a:lnTo>
                      <a:pt x="14" y="0"/>
                    </a:lnTo>
                    <a:close/>
                  </a:path>
                </a:pathLst>
              </a:custGeom>
              <a:gradFill>
                <a:gsLst>
                  <a:gs pos="0">
                    <a:srgbClr val="000099"/>
                  </a:gs>
                  <a:gs pos="100000">
                    <a:srgbClr val="EAEAEA"/>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91" name="Google Shape;791;p5"/>
              <p:cNvSpPr/>
              <p:nvPr/>
            </p:nvSpPr>
            <p:spPr>
              <a:xfrm>
                <a:off x="7600188" y="2414528"/>
                <a:ext cx="82770" cy="161243"/>
              </a:xfrm>
              <a:custGeom>
                <a:avLst/>
                <a:gdLst/>
                <a:ahLst/>
                <a:cxnLst/>
                <a:rect l="l" t="t" r="r" b="b"/>
                <a:pathLst>
                  <a:path w="702" h="1893" extrusionOk="0">
                    <a:moveTo>
                      <a:pt x="579" y="0"/>
                    </a:moveTo>
                    <a:lnTo>
                      <a:pt x="0" y="1869"/>
                    </a:lnTo>
                    <a:lnTo>
                      <a:pt x="114" y="1893"/>
                    </a:lnTo>
                    <a:lnTo>
                      <a:pt x="702" y="51"/>
                    </a:lnTo>
                    <a:lnTo>
                      <a:pt x="579"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92" name="Google Shape;792;p5"/>
              <p:cNvSpPr/>
              <p:nvPr/>
            </p:nvSpPr>
            <p:spPr>
              <a:xfrm>
                <a:off x="7874205" y="2443344"/>
                <a:ext cx="89197" cy="186122"/>
              </a:xfrm>
              <a:custGeom>
                <a:avLst/>
                <a:gdLst/>
                <a:ahLst/>
                <a:cxnLst/>
                <a:rect l="l" t="t" r="r" b="b"/>
                <a:pathLst>
                  <a:path w="756" h="2184" extrusionOk="0">
                    <a:moveTo>
                      <a:pt x="756" y="0"/>
                    </a:moveTo>
                    <a:lnTo>
                      <a:pt x="138" y="2184"/>
                    </a:lnTo>
                    <a:lnTo>
                      <a:pt x="0" y="2148"/>
                    </a:lnTo>
                    <a:lnTo>
                      <a:pt x="606" y="78"/>
                    </a:lnTo>
                    <a:lnTo>
                      <a:pt x="756" y="0"/>
                    </a:lnTo>
                    <a:close/>
                  </a:path>
                </a:pathLst>
              </a:custGeom>
              <a:gradFill>
                <a:gsLst>
                  <a:gs pos="0">
                    <a:srgbClr val="DDDDDD"/>
                  </a:gs>
                  <a:gs pos="100000">
                    <a:schemeClr val="lt1"/>
                  </a:gs>
                </a:gsLst>
                <a:lin ang="54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93" name="Google Shape;793;p5"/>
              <p:cNvSpPr/>
              <p:nvPr/>
            </p:nvSpPr>
            <p:spPr>
              <a:xfrm>
                <a:off x="7599214" y="2567582"/>
                <a:ext cx="327185" cy="62828"/>
              </a:xfrm>
              <a:custGeom>
                <a:avLst/>
                <a:gdLst/>
                <a:ahLst/>
                <a:cxnLst/>
                <a:rect l="l" t="t" r="r" b="b"/>
                <a:pathLst>
                  <a:path w="2773" h="738" extrusionOk="0">
                    <a:moveTo>
                      <a:pt x="33" y="0"/>
                    </a:moveTo>
                    <a:lnTo>
                      <a:pt x="0" y="99"/>
                    </a:lnTo>
                    <a:lnTo>
                      <a:pt x="2436" y="738"/>
                    </a:lnTo>
                    <a:cubicBezTo>
                      <a:pt x="2499" y="501"/>
                      <a:pt x="2773" y="727"/>
                      <a:pt x="2373" y="603"/>
                    </a:cubicBezTo>
                    <a:lnTo>
                      <a:pt x="33" y="0"/>
                    </a:lnTo>
                    <a:close/>
                  </a:path>
                </a:pathLst>
              </a:custGeom>
              <a:gradFill>
                <a:gsLst>
                  <a:gs pos="0">
                    <a:srgbClr val="0000CC"/>
                  </a:gs>
                  <a:gs pos="100000">
                    <a:schemeClr val="lt1"/>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94" name="Google Shape;794;p5"/>
              <p:cNvSpPr/>
              <p:nvPr/>
            </p:nvSpPr>
            <p:spPr>
              <a:xfrm>
                <a:off x="7884138" y="2444918"/>
                <a:ext cx="83549" cy="186909"/>
              </a:xfrm>
              <a:custGeom>
                <a:avLst/>
                <a:gdLst/>
                <a:ahLst/>
                <a:cxnLst/>
                <a:rect l="l" t="t" r="r" b="b"/>
                <a:pathLst>
                  <a:path w="637" h="1659" extrusionOk="0">
                    <a:moveTo>
                      <a:pt x="615" y="0"/>
                    </a:moveTo>
                    <a:lnTo>
                      <a:pt x="637" y="0"/>
                    </a:lnTo>
                    <a:lnTo>
                      <a:pt x="68" y="1659"/>
                    </a:lnTo>
                    <a:lnTo>
                      <a:pt x="0" y="1647"/>
                    </a:lnTo>
                    <a:lnTo>
                      <a:pt x="615" y="0"/>
                    </a:lnTo>
                    <a:close/>
                  </a:path>
                </a:pathLst>
              </a:custGeom>
              <a:solidFill>
                <a:srgbClr val="4D4D4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95" name="Google Shape;795;p5"/>
              <p:cNvSpPr/>
              <p:nvPr/>
            </p:nvSpPr>
            <p:spPr>
              <a:xfrm>
                <a:off x="7599603" y="2575928"/>
                <a:ext cx="290961" cy="62041"/>
              </a:xfrm>
              <a:custGeom>
                <a:avLst/>
                <a:gdLst/>
                <a:ahLst/>
                <a:cxnLst/>
                <a:rect l="l" t="t" r="r" b="b"/>
                <a:pathLst>
                  <a:path w="2216" h="550" extrusionOk="0">
                    <a:moveTo>
                      <a:pt x="0" y="0"/>
                    </a:moveTo>
                    <a:lnTo>
                      <a:pt x="9" y="57"/>
                    </a:lnTo>
                    <a:lnTo>
                      <a:pt x="2164" y="550"/>
                    </a:lnTo>
                    <a:lnTo>
                      <a:pt x="2216" y="496"/>
                    </a:lnTo>
                    <a:lnTo>
                      <a:pt x="0" y="0"/>
                    </a:lnTo>
                    <a:close/>
                  </a:path>
                </a:pathLst>
              </a:custGeom>
              <a:gradFill>
                <a:gsLst>
                  <a:gs pos="0">
                    <a:srgbClr val="000099"/>
                  </a:gs>
                  <a:gs pos="100000">
                    <a:srgbClr val="808080"/>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796" name="Google Shape;796;p5"/>
              <p:cNvGrpSpPr/>
              <p:nvPr/>
            </p:nvGrpSpPr>
            <p:grpSpPr>
              <a:xfrm>
                <a:off x="7594735" y="2642220"/>
                <a:ext cx="98740" cy="36846"/>
                <a:chOff x="1740" y="2642"/>
                <a:chExt cx="752" cy="327"/>
              </a:xfrm>
            </p:grpSpPr>
            <p:sp>
              <p:nvSpPr>
                <p:cNvPr id="797" name="Google Shape;797;p5"/>
                <p:cNvSpPr/>
                <p:nvPr/>
              </p:nvSpPr>
              <p:spPr>
                <a:xfrm>
                  <a:off x="1740" y="2642"/>
                  <a:ext cx="752" cy="327"/>
                </a:xfrm>
                <a:custGeom>
                  <a:avLst/>
                  <a:gdLst/>
                  <a:ahLst/>
                  <a:cxnLst/>
                  <a:rect l="l" t="t" r="r" b="b"/>
                  <a:pathLst>
                    <a:path w="752" h="327" extrusionOk="0">
                      <a:moveTo>
                        <a:pt x="293" y="0"/>
                      </a:moveTo>
                      <a:lnTo>
                        <a:pt x="752" y="124"/>
                      </a:lnTo>
                      <a:lnTo>
                        <a:pt x="470" y="327"/>
                      </a:lnTo>
                      <a:lnTo>
                        <a:pt x="0" y="183"/>
                      </a:lnTo>
                      <a:lnTo>
                        <a:pt x="293"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98" name="Google Shape;798;p5"/>
                <p:cNvSpPr/>
                <p:nvPr/>
              </p:nvSpPr>
              <p:spPr>
                <a:xfrm>
                  <a:off x="1754" y="2649"/>
                  <a:ext cx="726" cy="311"/>
                </a:xfrm>
                <a:custGeom>
                  <a:avLst/>
                  <a:gdLst/>
                  <a:ahLst/>
                  <a:cxnLst/>
                  <a:rect l="l" t="t" r="r" b="b"/>
                  <a:pathLst>
                    <a:path w="726" h="311" extrusionOk="0">
                      <a:moveTo>
                        <a:pt x="282" y="0"/>
                      </a:moveTo>
                      <a:lnTo>
                        <a:pt x="726" y="119"/>
                      </a:lnTo>
                      <a:lnTo>
                        <a:pt x="457" y="311"/>
                      </a:lnTo>
                      <a:lnTo>
                        <a:pt x="0" y="173"/>
                      </a:lnTo>
                      <a:lnTo>
                        <a:pt x="282" y="0"/>
                      </a:lnTo>
                      <a:close/>
                    </a:path>
                  </a:pathLst>
                </a:custGeom>
                <a:gradFill>
                  <a:gsLst>
                    <a:gs pos="0">
                      <a:srgbClr val="4D4D4D"/>
                    </a:gs>
                    <a:gs pos="100000">
                      <a:srgbClr val="DDDDDD"/>
                    </a:gs>
                  </a:gsLst>
                  <a:lin ang="189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99" name="Google Shape;799;p5"/>
                <p:cNvSpPr/>
                <p:nvPr/>
              </p:nvSpPr>
              <p:spPr>
                <a:xfrm>
                  <a:off x="1808" y="2770"/>
                  <a:ext cx="258" cy="100"/>
                </a:xfrm>
                <a:custGeom>
                  <a:avLst/>
                  <a:gdLst/>
                  <a:ahLst/>
                  <a:cxnLst/>
                  <a:rect l="l" t="t" r="r" b="b"/>
                  <a:pathLst>
                    <a:path w="258" h="100" extrusionOk="0">
                      <a:moveTo>
                        <a:pt x="0" y="44"/>
                      </a:moveTo>
                      <a:lnTo>
                        <a:pt x="75" y="0"/>
                      </a:lnTo>
                      <a:lnTo>
                        <a:pt x="258" y="50"/>
                      </a:lnTo>
                      <a:lnTo>
                        <a:pt x="183" y="100"/>
                      </a:lnTo>
                      <a:lnTo>
                        <a:pt x="0" y="44"/>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00" name="Google Shape;800;p5"/>
                <p:cNvSpPr/>
                <p:nvPr/>
              </p:nvSpPr>
              <p:spPr>
                <a:xfrm>
                  <a:off x="1799" y="2816"/>
                  <a:ext cx="194" cy="63"/>
                </a:xfrm>
                <a:custGeom>
                  <a:avLst/>
                  <a:gdLst/>
                  <a:ahLst/>
                  <a:cxnLst/>
                  <a:rect l="l" t="t" r="r" b="b"/>
                  <a:pathLst>
                    <a:path w="194" h="63" extrusionOk="0">
                      <a:moveTo>
                        <a:pt x="12" y="0"/>
                      </a:moveTo>
                      <a:lnTo>
                        <a:pt x="194" y="53"/>
                      </a:lnTo>
                      <a:lnTo>
                        <a:pt x="180" y="63"/>
                      </a:lnTo>
                      <a:lnTo>
                        <a:pt x="0" y="9"/>
                      </a:lnTo>
                      <a:lnTo>
                        <a:pt x="12"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01" name="Google Shape;801;p5"/>
                <p:cNvSpPr/>
                <p:nvPr/>
              </p:nvSpPr>
              <p:spPr>
                <a:xfrm>
                  <a:off x="2020" y="2834"/>
                  <a:ext cx="258" cy="102"/>
                </a:xfrm>
                <a:custGeom>
                  <a:avLst/>
                  <a:gdLst/>
                  <a:ahLst/>
                  <a:cxnLst/>
                  <a:rect l="l" t="t" r="r" b="b"/>
                  <a:pathLst>
                    <a:path w="258" h="102" extrusionOk="0">
                      <a:moveTo>
                        <a:pt x="0" y="46"/>
                      </a:moveTo>
                      <a:lnTo>
                        <a:pt x="71" y="0"/>
                      </a:lnTo>
                      <a:lnTo>
                        <a:pt x="258" y="52"/>
                      </a:lnTo>
                      <a:lnTo>
                        <a:pt x="183" y="102"/>
                      </a:lnTo>
                      <a:lnTo>
                        <a:pt x="0" y="46"/>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02" name="Google Shape;802;p5"/>
                <p:cNvSpPr/>
                <p:nvPr/>
              </p:nvSpPr>
              <p:spPr>
                <a:xfrm>
                  <a:off x="2011" y="2882"/>
                  <a:ext cx="194" cy="63"/>
                </a:xfrm>
                <a:custGeom>
                  <a:avLst/>
                  <a:gdLst/>
                  <a:ahLst/>
                  <a:cxnLst/>
                  <a:rect l="l" t="t" r="r" b="b"/>
                  <a:pathLst>
                    <a:path w="194" h="63" extrusionOk="0">
                      <a:moveTo>
                        <a:pt x="12" y="0"/>
                      </a:moveTo>
                      <a:lnTo>
                        <a:pt x="194" y="53"/>
                      </a:lnTo>
                      <a:lnTo>
                        <a:pt x="180" y="63"/>
                      </a:lnTo>
                      <a:lnTo>
                        <a:pt x="0" y="9"/>
                      </a:lnTo>
                      <a:lnTo>
                        <a:pt x="12"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803" name="Google Shape;803;p5"/>
              <p:cNvSpPr/>
              <p:nvPr/>
            </p:nvSpPr>
            <p:spPr>
              <a:xfrm>
                <a:off x="7763780" y="2647731"/>
                <a:ext cx="119578" cy="80936"/>
              </a:xfrm>
              <a:custGeom>
                <a:avLst/>
                <a:gdLst/>
                <a:ahLst/>
                <a:cxnLst/>
                <a:rect l="l" t="t" r="r" b="b"/>
                <a:pathLst>
                  <a:path w="990" h="792" extrusionOk="0">
                    <a:moveTo>
                      <a:pt x="3" y="738"/>
                    </a:moveTo>
                    <a:lnTo>
                      <a:pt x="990" y="0"/>
                    </a:lnTo>
                    <a:lnTo>
                      <a:pt x="987" y="60"/>
                    </a:lnTo>
                    <a:lnTo>
                      <a:pt x="0" y="792"/>
                    </a:lnTo>
                    <a:lnTo>
                      <a:pt x="3" y="738"/>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04" name="Google Shape;804;p5"/>
              <p:cNvSpPr/>
              <p:nvPr/>
            </p:nvSpPr>
            <p:spPr>
              <a:xfrm>
                <a:off x="7458602" y="2654187"/>
                <a:ext cx="305957" cy="73850"/>
              </a:xfrm>
              <a:custGeom>
                <a:avLst/>
                <a:gdLst/>
                <a:ahLst/>
                <a:cxnLst/>
                <a:rect l="l" t="t" r="r" b="b"/>
                <a:pathLst>
                  <a:path w="2532" h="723" extrusionOk="0">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05" name="Google Shape;805;p5"/>
              <p:cNvSpPr/>
              <p:nvPr/>
            </p:nvSpPr>
            <p:spPr>
              <a:xfrm>
                <a:off x="7458797" y="2640645"/>
                <a:ext cx="3311" cy="14959"/>
              </a:xfrm>
              <a:custGeom>
                <a:avLst/>
                <a:gdLst/>
                <a:ahLst/>
                <a:cxnLst/>
                <a:rect l="l" t="t" r="r" b="b"/>
                <a:pathLst>
                  <a:path w="26" h="147" extrusionOk="0">
                    <a:moveTo>
                      <a:pt x="26" y="10"/>
                    </a:moveTo>
                    <a:lnTo>
                      <a:pt x="23" y="147"/>
                    </a:lnTo>
                    <a:lnTo>
                      <a:pt x="0" y="144"/>
                    </a:lnTo>
                    <a:lnTo>
                      <a:pt x="3" y="0"/>
                    </a:lnTo>
                    <a:lnTo>
                      <a:pt x="26" y="1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06" name="Google Shape;806;p5"/>
              <p:cNvSpPr/>
              <p:nvPr/>
            </p:nvSpPr>
            <p:spPr>
              <a:xfrm>
                <a:off x="7458992" y="2579707"/>
                <a:ext cx="142170" cy="61883"/>
              </a:xfrm>
              <a:custGeom>
                <a:avLst/>
                <a:gdLst/>
                <a:ahLst/>
                <a:cxnLst/>
                <a:rect l="l" t="t" r="r" b="b"/>
                <a:pathLst>
                  <a:path w="1176" h="606" extrusionOk="0">
                    <a:moveTo>
                      <a:pt x="1170" y="0"/>
                    </a:moveTo>
                    <a:lnTo>
                      <a:pt x="0" y="597"/>
                    </a:lnTo>
                    <a:lnTo>
                      <a:pt x="30" y="606"/>
                    </a:lnTo>
                    <a:lnTo>
                      <a:pt x="1176" y="18"/>
                    </a:lnTo>
                    <a:lnTo>
                      <a:pt x="1170"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07" name="Google Shape;807;p5"/>
              <p:cNvSpPr/>
              <p:nvPr/>
            </p:nvSpPr>
            <p:spPr>
              <a:xfrm>
                <a:off x="7468535" y="2643795"/>
                <a:ext cx="290182" cy="71016"/>
              </a:xfrm>
              <a:custGeom>
                <a:avLst/>
                <a:gdLst/>
                <a:ahLst/>
                <a:cxnLst/>
                <a:rect l="l" t="t" r="r" b="b"/>
                <a:pathLst>
                  <a:path w="2532" h="723" extrusionOk="0">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08" name="Google Shape;808;p5"/>
              <p:cNvSpPr/>
              <p:nvPr/>
            </p:nvSpPr>
            <p:spPr>
              <a:xfrm rot="10800000" flipH="1">
                <a:off x="7758327" y="2638756"/>
                <a:ext cx="118410" cy="73535"/>
              </a:xfrm>
              <a:custGeom>
                <a:avLst/>
                <a:gdLst/>
                <a:ahLst/>
                <a:cxnLst/>
                <a:rect l="l" t="t" r="r" b="b"/>
                <a:pathLst>
                  <a:path w="2532" h="723" extrusionOk="0">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809" name="Google Shape;809;p5"/>
            <p:cNvGrpSpPr/>
            <p:nvPr/>
          </p:nvGrpSpPr>
          <p:grpSpPr>
            <a:xfrm>
              <a:off x="8631407" y="2290407"/>
              <a:ext cx="530702" cy="478009"/>
              <a:chOff x="8631407" y="2290407"/>
              <a:chExt cx="530702" cy="478009"/>
            </a:xfrm>
          </p:grpSpPr>
          <p:pic>
            <p:nvPicPr>
              <p:cNvPr id="810" name="Google Shape;810;p5" descr="light2.png"/>
              <p:cNvPicPr preferRelativeResize="0"/>
              <p:nvPr/>
            </p:nvPicPr>
            <p:blipFill rotWithShape="1">
              <a:blip r:embed="rId11">
                <a:alphaModFix/>
              </a:blip>
              <a:srcRect/>
              <a:stretch/>
            </p:blipFill>
            <p:spPr>
              <a:xfrm flipH="1">
                <a:off x="8825293" y="2362969"/>
                <a:ext cx="92772" cy="405447"/>
              </a:xfrm>
              <a:prstGeom prst="rect">
                <a:avLst/>
              </a:prstGeom>
              <a:noFill/>
              <a:ln>
                <a:noFill/>
              </a:ln>
            </p:spPr>
          </p:pic>
          <p:pic>
            <p:nvPicPr>
              <p:cNvPr id="811" name="Google Shape;811;p5" descr="antenna_stylized"/>
              <p:cNvPicPr preferRelativeResize="0"/>
              <p:nvPr/>
            </p:nvPicPr>
            <p:blipFill rotWithShape="1">
              <a:blip r:embed="rId8">
                <a:alphaModFix/>
              </a:blip>
              <a:srcRect/>
              <a:stretch/>
            </p:blipFill>
            <p:spPr>
              <a:xfrm>
                <a:off x="8631407" y="2290407"/>
                <a:ext cx="530702" cy="223756"/>
              </a:xfrm>
              <a:prstGeom prst="rect">
                <a:avLst/>
              </a:prstGeom>
              <a:noFill/>
              <a:ln>
                <a:noFill/>
              </a:ln>
            </p:spPr>
          </p:pic>
        </p:grpSp>
        <p:grpSp>
          <p:nvGrpSpPr>
            <p:cNvPr id="812" name="Google Shape;812;p5"/>
            <p:cNvGrpSpPr/>
            <p:nvPr/>
          </p:nvGrpSpPr>
          <p:grpSpPr>
            <a:xfrm>
              <a:off x="8493165" y="2029804"/>
              <a:ext cx="849312" cy="226109"/>
              <a:chOff x="8493165" y="2029804"/>
              <a:chExt cx="849312" cy="226109"/>
            </a:xfrm>
          </p:grpSpPr>
          <p:pic>
            <p:nvPicPr>
              <p:cNvPr id="813" name="Google Shape;813;p5" descr="car_icon_small"/>
              <p:cNvPicPr preferRelativeResize="0"/>
              <p:nvPr/>
            </p:nvPicPr>
            <p:blipFill rotWithShape="1">
              <a:blip r:embed="rId12">
                <a:alphaModFix/>
              </a:blip>
              <a:srcRect/>
              <a:stretch/>
            </p:blipFill>
            <p:spPr>
              <a:xfrm>
                <a:off x="8493165" y="2087638"/>
                <a:ext cx="849312" cy="168275"/>
              </a:xfrm>
              <a:prstGeom prst="rect">
                <a:avLst/>
              </a:prstGeom>
              <a:noFill/>
              <a:ln>
                <a:noFill/>
              </a:ln>
            </p:spPr>
          </p:pic>
          <p:pic>
            <p:nvPicPr>
              <p:cNvPr id="814" name="Google Shape;814;p5" descr="antenna_stylized"/>
              <p:cNvPicPr preferRelativeResize="0"/>
              <p:nvPr/>
            </p:nvPicPr>
            <p:blipFill rotWithShape="1">
              <a:blip r:embed="rId8">
                <a:alphaModFix/>
              </a:blip>
              <a:srcRect/>
              <a:stretch/>
            </p:blipFill>
            <p:spPr>
              <a:xfrm>
                <a:off x="8704645" y="2029804"/>
                <a:ext cx="530702" cy="223756"/>
              </a:xfrm>
              <a:prstGeom prst="rect">
                <a:avLst/>
              </a:prstGeom>
              <a:noFill/>
              <a:ln>
                <a:noFill/>
              </a:ln>
            </p:spPr>
          </p:pic>
        </p:grpSp>
      </p:grpSp>
      <p:grpSp>
        <p:nvGrpSpPr>
          <p:cNvPr id="815" name="Google Shape;815;p5"/>
          <p:cNvGrpSpPr/>
          <p:nvPr/>
        </p:nvGrpSpPr>
        <p:grpSpPr>
          <a:xfrm>
            <a:off x="7468516" y="3357611"/>
            <a:ext cx="857739" cy="583764"/>
            <a:chOff x="7487144" y="3296104"/>
            <a:chExt cx="857739" cy="583764"/>
          </a:xfrm>
        </p:grpSpPr>
        <p:grpSp>
          <p:nvGrpSpPr>
            <p:cNvPr id="816" name="Google Shape;816;p5"/>
            <p:cNvGrpSpPr/>
            <p:nvPr/>
          </p:nvGrpSpPr>
          <p:grpSpPr>
            <a:xfrm>
              <a:off x="7487144" y="3389820"/>
              <a:ext cx="350807" cy="310034"/>
              <a:chOff x="7487144" y="3389820"/>
              <a:chExt cx="350807" cy="310034"/>
            </a:xfrm>
          </p:grpSpPr>
          <p:pic>
            <p:nvPicPr>
              <p:cNvPr id="817" name="Google Shape;817;p5" descr="antenna_stylized"/>
              <p:cNvPicPr preferRelativeResize="0"/>
              <p:nvPr/>
            </p:nvPicPr>
            <p:blipFill rotWithShape="1">
              <a:blip r:embed="rId13">
                <a:alphaModFix/>
              </a:blip>
              <a:srcRect/>
              <a:stretch/>
            </p:blipFill>
            <p:spPr>
              <a:xfrm>
                <a:off x="7487144" y="3389820"/>
                <a:ext cx="347997" cy="167557"/>
              </a:xfrm>
              <a:prstGeom prst="rect">
                <a:avLst/>
              </a:prstGeom>
              <a:noFill/>
              <a:ln>
                <a:noFill/>
              </a:ln>
            </p:spPr>
          </p:pic>
          <p:pic>
            <p:nvPicPr>
              <p:cNvPr id="818" name="Google Shape;818;p5" descr="laptop_keyboard"/>
              <p:cNvPicPr preferRelativeResize="0"/>
              <p:nvPr/>
            </p:nvPicPr>
            <p:blipFill rotWithShape="1">
              <a:blip r:embed="rId14">
                <a:alphaModFix/>
              </a:blip>
              <a:srcRect/>
              <a:stretch/>
            </p:blipFill>
            <p:spPr>
              <a:xfrm rot="109064" flipH="1">
                <a:off x="7504001" y="3575889"/>
                <a:ext cx="286699" cy="119448"/>
              </a:xfrm>
              <a:prstGeom prst="rect">
                <a:avLst/>
              </a:prstGeom>
              <a:noFill/>
              <a:ln>
                <a:noFill/>
              </a:ln>
            </p:spPr>
          </p:pic>
          <p:sp>
            <p:nvSpPr>
              <p:cNvPr id="819" name="Google Shape;819;p5"/>
              <p:cNvSpPr/>
              <p:nvPr/>
            </p:nvSpPr>
            <p:spPr>
              <a:xfrm>
                <a:off x="7599014" y="3459979"/>
                <a:ext cx="230764" cy="155883"/>
              </a:xfrm>
              <a:custGeom>
                <a:avLst/>
                <a:gdLst/>
                <a:ahLst/>
                <a:cxnLst/>
                <a:rect l="l" t="t" r="r" b="b"/>
                <a:pathLst>
                  <a:path w="2982" h="2442" extrusionOk="0">
                    <a:moveTo>
                      <a:pt x="540" y="0"/>
                    </a:moveTo>
                    <a:lnTo>
                      <a:pt x="0" y="1734"/>
                    </a:lnTo>
                    <a:lnTo>
                      <a:pt x="2394" y="2442"/>
                    </a:lnTo>
                    <a:lnTo>
                      <a:pt x="2982" y="318"/>
                    </a:lnTo>
                    <a:lnTo>
                      <a:pt x="54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820" name="Google Shape;820;p5" descr="screen"/>
              <p:cNvPicPr preferRelativeResize="0"/>
              <p:nvPr/>
            </p:nvPicPr>
            <p:blipFill rotWithShape="1">
              <a:blip r:embed="rId15">
                <a:alphaModFix/>
              </a:blip>
              <a:srcRect/>
              <a:stretch/>
            </p:blipFill>
            <p:spPr>
              <a:xfrm>
                <a:off x="7610380" y="3463988"/>
                <a:ext cx="209692" cy="141851"/>
              </a:xfrm>
              <a:prstGeom prst="rect">
                <a:avLst/>
              </a:prstGeom>
              <a:noFill/>
              <a:ln>
                <a:noFill/>
              </a:ln>
            </p:spPr>
          </p:pic>
          <p:sp>
            <p:nvSpPr>
              <p:cNvPr id="821" name="Google Shape;821;p5"/>
              <p:cNvSpPr/>
              <p:nvPr/>
            </p:nvSpPr>
            <p:spPr>
              <a:xfrm>
                <a:off x="7641029" y="3455381"/>
                <a:ext cx="195517" cy="29007"/>
              </a:xfrm>
              <a:custGeom>
                <a:avLst/>
                <a:gdLst/>
                <a:ahLst/>
                <a:cxnLst/>
                <a:rect l="l" t="t" r="r" b="b"/>
                <a:pathLst>
                  <a:path w="2528" h="455" extrusionOk="0">
                    <a:moveTo>
                      <a:pt x="14" y="0"/>
                    </a:moveTo>
                    <a:lnTo>
                      <a:pt x="2528" y="341"/>
                    </a:lnTo>
                    <a:lnTo>
                      <a:pt x="2480" y="455"/>
                    </a:lnTo>
                    <a:lnTo>
                      <a:pt x="0" y="86"/>
                    </a:lnTo>
                    <a:lnTo>
                      <a:pt x="14" y="0"/>
                    </a:lnTo>
                    <a:close/>
                  </a:path>
                </a:pathLst>
              </a:custGeom>
              <a:gradFill>
                <a:gsLst>
                  <a:gs pos="0">
                    <a:srgbClr val="000099"/>
                  </a:gs>
                  <a:gs pos="100000">
                    <a:srgbClr val="EAEAEA"/>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22" name="Google Shape;822;p5"/>
              <p:cNvSpPr/>
              <p:nvPr/>
            </p:nvSpPr>
            <p:spPr>
              <a:xfrm>
                <a:off x="7596971" y="3455145"/>
                <a:ext cx="54275" cy="120745"/>
              </a:xfrm>
              <a:custGeom>
                <a:avLst/>
                <a:gdLst/>
                <a:ahLst/>
                <a:cxnLst/>
                <a:rect l="l" t="t" r="r" b="b"/>
                <a:pathLst>
                  <a:path w="702" h="1893" extrusionOk="0">
                    <a:moveTo>
                      <a:pt x="579" y="0"/>
                    </a:moveTo>
                    <a:lnTo>
                      <a:pt x="0" y="1869"/>
                    </a:lnTo>
                    <a:lnTo>
                      <a:pt x="114" y="1893"/>
                    </a:lnTo>
                    <a:lnTo>
                      <a:pt x="702" y="51"/>
                    </a:lnTo>
                    <a:lnTo>
                      <a:pt x="579"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23" name="Google Shape;823;p5"/>
              <p:cNvSpPr/>
              <p:nvPr/>
            </p:nvSpPr>
            <p:spPr>
              <a:xfrm>
                <a:off x="7776652" y="3476723"/>
                <a:ext cx="58489" cy="139375"/>
              </a:xfrm>
              <a:custGeom>
                <a:avLst/>
                <a:gdLst/>
                <a:ahLst/>
                <a:cxnLst/>
                <a:rect l="l" t="t" r="r" b="b"/>
                <a:pathLst>
                  <a:path w="756" h="2184" extrusionOk="0">
                    <a:moveTo>
                      <a:pt x="756" y="0"/>
                    </a:moveTo>
                    <a:lnTo>
                      <a:pt x="138" y="2184"/>
                    </a:lnTo>
                    <a:lnTo>
                      <a:pt x="0" y="2148"/>
                    </a:lnTo>
                    <a:lnTo>
                      <a:pt x="606" y="78"/>
                    </a:lnTo>
                    <a:lnTo>
                      <a:pt x="756" y="0"/>
                    </a:lnTo>
                    <a:close/>
                  </a:path>
                </a:pathLst>
              </a:custGeom>
              <a:gradFill>
                <a:gsLst>
                  <a:gs pos="0">
                    <a:srgbClr val="DDDDDD"/>
                  </a:gs>
                  <a:gs pos="100000">
                    <a:schemeClr val="lt1"/>
                  </a:gs>
                </a:gsLst>
                <a:lin ang="54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24" name="Google Shape;824;p5"/>
              <p:cNvSpPr/>
              <p:nvPr/>
            </p:nvSpPr>
            <p:spPr>
              <a:xfrm>
                <a:off x="7596332" y="3569758"/>
                <a:ext cx="214545" cy="47048"/>
              </a:xfrm>
              <a:custGeom>
                <a:avLst/>
                <a:gdLst/>
                <a:ahLst/>
                <a:cxnLst/>
                <a:rect l="l" t="t" r="r" b="b"/>
                <a:pathLst>
                  <a:path w="2773" h="738" extrusionOk="0">
                    <a:moveTo>
                      <a:pt x="33" y="0"/>
                    </a:moveTo>
                    <a:lnTo>
                      <a:pt x="0" y="99"/>
                    </a:lnTo>
                    <a:lnTo>
                      <a:pt x="2436" y="738"/>
                    </a:lnTo>
                    <a:cubicBezTo>
                      <a:pt x="2499" y="501"/>
                      <a:pt x="2773" y="727"/>
                      <a:pt x="2373" y="603"/>
                    </a:cubicBezTo>
                    <a:lnTo>
                      <a:pt x="33" y="0"/>
                    </a:lnTo>
                    <a:close/>
                  </a:path>
                </a:pathLst>
              </a:custGeom>
              <a:gradFill>
                <a:gsLst>
                  <a:gs pos="0">
                    <a:srgbClr val="0000CC"/>
                  </a:gs>
                  <a:gs pos="100000">
                    <a:schemeClr val="lt1"/>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25" name="Google Shape;825;p5"/>
              <p:cNvSpPr/>
              <p:nvPr/>
            </p:nvSpPr>
            <p:spPr>
              <a:xfrm>
                <a:off x="7783165" y="3477902"/>
                <a:ext cx="54786" cy="139965"/>
              </a:xfrm>
              <a:custGeom>
                <a:avLst/>
                <a:gdLst/>
                <a:ahLst/>
                <a:cxnLst/>
                <a:rect l="l" t="t" r="r" b="b"/>
                <a:pathLst>
                  <a:path w="637" h="1659" extrusionOk="0">
                    <a:moveTo>
                      <a:pt x="615" y="0"/>
                    </a:moveTo>
                    <a:lnTo>
                      <a:pt x="637" y="0"/>
                    </a:lnTo>
                    <a:lnTo>
                      <a:pt x="68" y="1659"/>
                    </a:lnTo>
                    <a:lnTo>
                      <a:pt x="0" y="1647"/>
                    </a:lnTo>
                    <a:lnTo>
                      <a:pt x="615" y="0"/>
                    </a:lnTo>
                    <a:close/>
                  </a:path>
                </a:pathLst>
              </a:custGeom>
              <a:solidFill>
                <a:srgbClr val="4D4D4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26" name="Google Shape;826;p5"/>
              <p:cNvSpPr/>
              <p:nvPr/>
            </p:nvSpPr>
            <p:spPr>
              <a:xfrm>
                <a:off x="7596588" y="3576007"/>
                <a:ext cx="190792" cy="46458"/>
              </a:xfrm>
              <a:custGeom>
                <a:avLst/>
                <a:gdLst/>
                <a:ahLst/>
                <a:cxnLst/>
                <a:rect l="l" t="t" r="r" b="b"/>
                <a:pathLst>
                  <a:path w="2216" h="550" extrusionOk="0">
                    <a:moveTo>
                      <a:pt x="0" y="0"/>
                    </a:moveTo>
                    <a:lnTo>
                      <a:pt x="9" y="57"/>
                    </a:lnTo>
                    <a:lnTo>
                      <a:pt x="2164" y="550"/>
                    </a:lnTo>
                    <a:lnTo>
                      <a:pt x="2216" y="496"/>
                    </a:lnTo>
                    <a:lnTo>
                      <a:pt x="0" y="0"/>
                    </a:lnTo>
                    <a:close/>
                  </a:path>
                </a:pathLst>
              </a:custGeom>
              <a:gradFill>
                <a:gsLst>
                  <a:gs pos="0">
                    <a:srgbClr val="000099"/>
                  </a:gs>
                  <a:gs pos="100000">
                    <a:srgbClr val="808080"/>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827" name="Google Shape;827;p5"/>
              <p:cNvGrpSpPr/>
              <p:nvPr/>
            </p:nvGrpSpPr>
            <p:grpSpPr>
              <a:xfrm>
                <a:off x="7593395" y="3625649"/>
                <a:ext cx="64747" cy="27592"/>
                <a:chOff x="1740" y="2642"/>
                <a:chExt cx="752" cy="327"/>
              </a:xfrm>
            </p:grpSpPr>
            <p:sp>
              <p:nvSpPr>
                <p:cNvPr id="828" name="Google Shape;828;p5"/>
                <p:cNvSpPr/>
                <p:nvPr/>
              </p:nvSpPr>
              <p:spPr>
                <a:xfrm>
                  <a:off x="1740" y="2642"/>
                  <a:ext cx="752" cy="327"/>
                </a:xfrm>
                <a:custGeom>
                  <a:avLst/>
                  <a:gdLst/>
                  <a:ahLst/>
                  <a:cxnLst/>
                  <a:rect l="l" t="t" r="r" b="b"/>
                  <a:pathLst>
                    <a:path w="752" h="327" extrusionOk="0">
                      <a:moveTo>
                        <a:pt x="293" y="0"/>
                      </a:moveTo>
                      <a:lnTo>
                        <a:pt x="752" y="124"/>
                      </a:lnTo>
                      <a:lnTo>
                        <a:pt x="470" y="327"/>
                      </a:lnTo>
                      <a:lnTo>
                        <a:pt x="0" y="183"/>
                      </a:lnTo>
                      <a:lnTo>
                        <a:pt x="293"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29" name="Google Shape;829;p5"/>
                <p:cNvSpPr/>
                <p:nvPr/>
              </p:nvSpPr>
              <p:spPr>
                <a:xfrm>
                  <a:off x="1754" y="2649"/>
                  <a:ext cx="726" cy="311"/>
                </a:xfrm>
                <a:custGeom>
                  <a:avLst/>
                  <a:gdLst/>
                  <a:ahLst/>
                  <a:cxnLst/>
                  <a:rect l="l" t="t" r="r" b="b"/>
                  <a:pathLst>
                    <a:path w="726" h="311" extrusionOk="0">
                      <a:moveTo>
                        <a:pt x="282" y="0"/>
                      </a:moveTo>
                      <a:lnTo>
                        <a:pt x="726" y="119"/>
                      </a:lnTo>
                      <a:lnTo>
                        <a:pt x="457" y="311"/>
                      </a:lnTo>
                      <a:lnTo>
                        <a:pt x="0" y="173"/>
                      </a:lnTo>
                      <a:lnTo>
                        <a:pt x="282" y="0"/>
                      </a:lnTo>
                      <a:close/>
                    </a:path>
                  </a:pathLst>
                </a:custGeom>
                <a:gradFill>
                  <a:gsLst>
                    <a:gs pos="0">
                      <a:srgbClr val="4D4D4D"/>
                    </a:gs>
                    <a:gs pos="100000">
                      <a:srgbClr val="DDDDDD"/>
                    </a:gs>
                  </a:gsLst>
                  <a:lin ang="189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30" name="Google Shape;830;p5"/>
                <p:cNvSpPr/>
                <p:nvPr/>
              </p:nvSpPr>
              <p:spPr>
                <a:xfrm>
                  <a:off x="1808" y="2770"/>
                  <a:ext cx="258" cy="100"/>
                </a:xfrm>
                <a:custGeom>
                  <a:avLst/>
                  <a:gdLst/>
                  <a:ahLst/>
                  <a:cxnLst/>
                  <a:rect l="l" t="t" r="r" b="b"/>
                  <a:pathLst>
                    <a:path w="258" h="100" extrusionOk="0">
                      <a:moveTo>
                        <a:pt x="0" y="44"/>
                      </a:moveTo>
                      <a:lnTo>
                        <a:pt x="75" y="0"/>
                      </a:lnTo>
                      <a:lnTo>
                        <a:pt x="258" y="50"/>
                      </a:lnTo>
                      <a:lnTo>
                        <a:pt x="183" y="100"/>
                      </a:lnTo>
                      <a:lnTo>
                        <a:pt x="0" y="44"/>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31" name="Google Shape;831;p5"/>
                <p:cNvSpPr/>
                <p:nvPr/>
              </p:nvSpPr>
              <p:spPr>
                <a:xfrm>
                  <a:off x="1799" y="2816"/>
                  <a:ext cx="194" cy="63"/>
                </a:xfrm>
                <a:custGeom>
                  <a:avLst/>
                  <a:gdLst/>
                  <a:ahLst/>
                  <a:cxnLst/>
                  <a:rect l="l" t="t" r="r" b="b"/>
                  <a:pathLst>
                    <a:path w="194" h="63" extrusionOk="0">
                      <a:moveTo>
                        <a:pt x="12" y="0"/>
                      </a:moveTo>
                      <a:lnTo>
                        <a:pt x="194" y="53"/>
                      </a:lnTo>
                      <a:lnTo>
                        <a:pt x="180" y="63"/>
                      </a:lnTo>
                      <a:lnTo>
                        <a:pt x="0" y="9"/>
                      </a:lnTo>
                      <a:lnTo>
                        <a:pt x="12"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32" name="Google Shape;832;p5"/>
                <p:cNvSpPr/>
                <p:nvPr/>
              </p:nvSpPr>
              <p:spPr>
                <a:xfrm>
                  <a:off x="2020" y="2834"/>
                  <a:ext cx="258" cy="102"/>
                </a:xfrm>
                <a:custGeom>
                  <a:avLst/>
                  <a:gdLst/>
                  <a:ahLst/>
                  <a:cxnLst/>
                  <a:rect l="l" t="t" r="r" b="b"/>
                  <a:pathLst>
                    <a:path w="258" h="102" extrusionOk="0">
                      <a:moveTo>
                        <a:pt x="0" y="46"/>
                      </a:moveTo>
                      <a:lnTo>
                        <a:pt x="71" y="0"/>
                      </a:lnTo>
                      <a:lnTo>
                        <a:pt x="258" y="52"/>
                      </a:lnTo>
                      <a:lnTo>
                        <a:pt x="183" y="102"/>
                      </a:lnTo>
                      <a:lnTo>
                        <a:pt x="0" y="46"/>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33" name="Google Shape;833;p5"/>
                <p:cNvSpPr/>
                <p:nvPr/>
              </p:nvSpPr>
              <p:spPr>
                <a:xfrm>
                  <a:off x="2011" y="2882"/>
                  <a:ext cx="194" cy="63"/>
                </a:xfrm>
                <a:custGeom>
                  <a:avLst/>
                  <a:gdLst/>
                  <a:ahLst/>
                  <a:cxnLst/>
                  <a:rect l="l" t="t" r="r" b="b"/>
                  <a:pathLst>
                    <a:path w="194" h="63" extrusionOk="0">
                      <a:moveTo>
                        <a:pt x="12" y="0"/>
                      </a:moveTo>
                      <a:lnTo>
                        <a:pt x="194" y="53"/>
                      </a:lnTo>
                      <a:lnTo>
                        <a:pt x="180" y="63"/>
                      </a:lnTo>
                      <a:lnTo>
                        <a:pt x="0" y="9"/>
                      </a:lnTo>
                      <a:lnTo>
                        <a:pt x="12"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834" name="Google Shape;834;p5"/>
              <p:cNvSpPr/>
              <p:nvPr/>
            </p:nvSpPr>
            <p:spPr>
              <a:xfrm>
                <a:off x="7704243" y="3629776"/>
                <a:ext cx="78411" cy="60608"/>
              </a:xfrm>
              <a:custGeom>
                <a:avLst/>
                <a:gdLst/>
                <a:ahLst/>
                <a:cxnLst/>
                <a:rect l="l" t="t" r="r" b="b"/>
                <a:pathLst>
                  <a:path w="990" h="792" extrusionOk="0">
                    <a:moveTo>
                      <a:pt x="3" y="738"/>
                    </a:moveTo>
                    <a:lnTo>
                      <a:pt x="990" y="0"/>
                    </a:lnTo>
                    <a:lnTo>
                      <a:pt x="987" y="60"/>
                    </a:lnTo>
                    <a:lnTo>
                      <a:pt x="0" y="792"/>
                    </a:lnTo>
                    <a:lnTo>
                      <a:pt x="3" y="738"/>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35" name="Google Shape;835;p5"/>
              <p:cNvSpPr/>
              <p:nvPr/>
            </p:nvSpPr>
            <p:spPr>
              <a:xfrm>
                <a:off x="7504129" y="3634611"/>
                <a:ext cx="200625" cy="55302"/>
              </a:xfrm>
              <a:custGeom>
                <a:avLst/>
                <a:gdLst/>
                <a:ahLst/>
                <a:cxnLst/>
                <a:rect l="l" t="t" r="r" b="b"/>
                <a:pathLst>
                  <a:path w="2532" h="723" extrusionOk="0">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36" name="Google Shape;836;p5"/>
              <p:cNvSpPr/>
              <p:nvPr/>
            </p:nvSpPr>
            <p:spPr>
              <a:xfrm>
                <a:off x="7504257" y="3624470"/>
                <a:ext cx="2171" cy="11202"/>
              </a:xfrm>
              <a:custGeom>
                <a:avLst/>
                <a:gdLst/>
                <a:ahLst/>
                <a:cxnLst/>
                <a:rect l="l" t="t" r="r" b="b"/>
                <a:pathLst>
                  <a:path w="26" h="147" extrusionOk="0">
                    <a:moveTo>
                      <a:pt x="26" y="10"/>
                    </a:moveTo>
                    <a:lnTo>
                      <a:pt x="23" y="147"/>
                    </a:lnTo>
                    <a:lnTo>
                      <a:pt x="0" y="144"/>
                    </a:lnTo>
                    <a:lnTo>
                      <a:pt x="3" y="0"/>
                    </a:lnTo>
                    <a:lnTo>
                      <a:pt x="26" y="1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37" name="Google Shape;837;p5"/>
              <p:cNvSpPr/>
              <p:nvPr/>
            </p:nvSpPr>
            <p:spPr>
              <a:xfrm>
                <a:off x="7504384" y="3578837"/>
                <a:ext cx="93225" cy="46340"/>
              </a:xfrm>
              <a:custGeom>
                <a:avLst/>
                <a:gdLst/>
                <a:ahLst/>
                <a:cxnLst/>
                <a:rect l="l" t="t" r="r" b="b"/>
                <a:pathLst>
                  <a:path w="1176" h="606" extrusionOk="0">
                    <a:moveTo>
                      <a:pt x="1170" y="0"/>
                    </a:moveTo>
                    <a:lnTo>
                      <a:pt x="0" y="597"/>
                    </a:lnTo>
                    <a:lnTo>
                      <a:pt x="30" y="606"/>
                    </a:lnTo>
                    <a:lnTo>
                      <a:pt x="1176" y="18"/>
                    </a:lnTo>
                    <a:lnTo>
                      <a:pt x="1170"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38" name="Google Shape;838;p5"/>
              <p:cNvSpPr/>
              <p:nvPr/>
            </p:nvSpPr>
            <p:spPr>
              <a:xfrm>
                <a:off x="7510642" y="3626829"/>
                <a:ext cx="190281" cy="53180"/>
              </a:xfrm>
              <a:custGeom>
                <a:avLst/>
                <a:gdLst/>
                <a:ahLst/>
                <a:cxnLst/>
                <a:rect l="l" t="t" r="r" b="b"/>
                <a:pathLst>
                  <a:path w="2532" h="723" extrusionOk="0">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39" name="Google Shape;839;p5"/>
              <p:cNvSpPr/>
              <p:nvPr/>
            </p:nvSpPr>
            <p:spPr>
              <a:xfrm rot="10800000" flipH="1">
                <a:off x="7700668" y="3623055"/>
                <a:ext cx="77645" cy="55066"/>
              </a:xfrm>
              <a:custGeom>
                <a:avLst/>
                <a:gdLst/>
                <a:ahLst/>
                <a:cxnLst/>
                <a:rect l="l" t="t" r="r" b="b"/>
                <a:pathLst>
                  <a:path w="2532" h="723" extrusionOk="0">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840" name="Google Shape;840;p5"/>
            <p:cNvGrpSpPr/>
            <p:nvPr/>
          </p:nvGrpSpPr>
          <p:grpSpPr>
            <a:xfrm flipH="1">
              <a:off x="7985622" y="3537823"/>
              <a:ext cx="359261" cy="342045"/>
              <a:chOff x="2839" y="3501"/>
              <a:chExt cx="755" cy="803"/>
            </a:xfrm>
          </p:grpSpPr>
          <p:pic>
            <p:nvPicPr>
              <p:cNvPr id="841" name="Google Shape;841;p5" descr="desktop_computer_stylized_medium"/>
              <p:cNvPicPr preferRelativeResize="0"/>
              <p:nvPr/>
            </p:nvPicPr>
            <p:blipFill rotWithShape="1">
              <a:blip r:embed="rId16">
                <a:alphaModFix/>
              </a:blip>
              <a:srcRect/>
              <a:stretch/>
            </p:blipFill>
            <p:spPr>
              <a:xfrm>
                <a:off x="2839" y="3501"/>
                <a:ext cx="755" cy="803"/>
              </a:xfrm>
              <a:prstGeom prst="rect">
                <a:avLst/>
              </a:prstGeom>
              <a:noFill/>
              <a:ln>
                <a:noFill/>
              </a:ln>
            </p:spPr>
          </p:pic>
          <p:sp>
            <p:nvSpPr>
              <p:cNvPr id="842" name="Google Shape;842;p5"/>
              <p:cNvSpPr/>
              <p:nvPr/>
            </p:nvSpPr>
            <p:spPr>
              <a:xfrm>
                <a:off x="2916" y="3578"/>
                <a:ext cx="356" cy="368"/>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843" name="Google Shape;843;p5"/>
            <p:cNvGrpSpPr/>
            <p:nvPr/>
          </p:nvGrpSpPr>
          <p:grpSpPr>
            <a:xfrm>
              <a:off x="7797061" y="3296104"/>
              <a:ext cx="347997" cy="396620"/>
              <a:chOff x="7797061" y="3296104"/>
              <a:chExt cx="347997" cy="396620"/>
            </a:xfrm>
          </p:grpSpPr>
          <p:pic>
            <p:nvPicPr>
              <p:cNvPr id="844" name="Google Shape;844;p5" descr="fridge2.png"/>
              <p:cNvPicPr preferRelativeResize="0"/>
              <p:nvPr/>
            </p:nvPicPr>
            <p:blipFill rotWithShape="1">
              <a:blip r:embed="rId17">
                <a:alphaModFix/>
              </a:blip>
              <a:srcRect/>
              <a:stretch/>
            </p:blipFill>
            <p:spPr>
              <a:xfrm>
                <a:off x="7896825" y="3355697"/>
                <a:ext cx="189578" cy="337027"/>
              </a:xfrm>
              <a:prstGeom prst="rect">
                <a:avLst/>
              </a:prstGeom>
              <a:noFill/>
              <a:ln>
                <a:noFill/>
              </a:ln>
            </p:spPr>
          </p:pic>
          <p:pic>
            <p:nvPicPr>
              <p:cNvPr id="845" name="Google Shape;845;p5" descr="antenna_stylized"/>
              <p:cNvPicPr preferRelativeResize="0"/>
              <p:nvPr/>
            </p:nvPicPr>
            <p:blipFill rotWithShape="1">
              <a:blip r:embed="rId13">
                <a:alphaModFix/>
              </a:blip>
              <a:srcRect/>
              <a:stretch/>
            </p:blipFill>
            <p:spPr>
              <a:xfrm>
                <a:off x="7797061" y="3296104"/>
                <a:ext cx="347997" cy="167557"/>
              </a:xfrm>
              <a:prstGeom prst="rect">
                <a:avLst/>
              </a:prstGeom>
              <a:noFill/>
              <a:ln>
                <a:noFill/>
              </a:ln>
            </p:spPr>
          </p:pic>
        </p:grpSp>
      </p:grpSp>
      <p:grpSp>
        <p:nvGrpSpPr>
          <p:cNvPr id="846" name="Google Shape;846;p5"/>
          <p:cNvGrpSpPr/>
          <p:nvPr/>
        </p:nvGrpSpPr>
        <p:grpSpPr>
          <a:xfrm>
            <a:off x="11039945" y="3460672"/>
            <a:ext cx="518448" cy="1212242"/>
            <a:chOff x="11058573" y="3399165"/>
            <a:chExt cx="518448" cy="1212242"/>
          </a:xfrm>
        </p:grpSpPr>
        <p:grpSp>
          <p:nvGrpSpPr>
            <p:cNvPr id="847" name="Google Shape;847;p5"/>
            <p:cNvGrpSpPr/>
            <p:nvPr/>
          </p:nvGrpSpPr>
          <p:grpSpPr>
            <a:xfrm>
              <a:off x="11087182" y="4159591"/>
              <a:ext cx="489839" cy="451816"/>
              <a:chOff x="5103720" y="2693365"/>
              <a:chExt cx="611650" cy="414788"/>
            </a:xfrm>
          </p:grpSpPr>
          <p:cxnSp>
            <p:nvCxnSpPr>
              <p:cNvPr id="848" name="Google Shape;848;p5"/>
              <p:cNvCxnSpPr/>
              <p:nvPr/>
            </p:nvCxnSpPr>
            <p:spPr>
              <a:xfrm>
                <a:off x="5103720" y="2914214"/>
                <a:ext cx="232559" cy="0"/>
              </a:xfrm>
              <a:prstGeom prst="straightConnector1">
                <a:avLst/>
              </a:prstGeom>
              <a:noFill/>
              <a:ln w="12700" cap="flat" cmpd="sng">
                <a:solidFill>
                  <a:schemeClr val="dk1"/>
                </a:solidFill>
                <a:prstDash val="solid"/>
                <a:miter lim="800000"/>
                <a:headEnd type="none" w="sm" len="sm"/>
                <a:tailEnd type="none" w="sm" len="sm"/>
              </a:ln>
            </p:spPr>
          </p:cxnSp>
          <p:grpSp>
            <p:nvGrpSpPr>
              <p:cNvPr id="849" name="Google Shape;849;p5"/>
              <p:cNvGrpSpPr/>
              <p:nvPr/>
            </p:nvGrpSpPr>
            <p:grpSpPr>
              <a:xfrm>
                <a:off x="5275406" y="2693365"/>
                <a:ext cx="439964" cy="414788"/>
                <a:chOff x="5275406" y="2711455"/>
                <a:chExt cx="452949" cy="405518"/>
              </a:xfrm>
            </p:grpSpPr>
            <p:pic>
              <p:nvPicPr>
                <p:cNvPr id="850" name="Google Shape;850;p5" descr="server_rack.png"/>
                <p:cNvPicPr preferRelativeResize="0"/>
                <p:nvPr/>
              </p:nvPicPr>
              <p:blipFill rotWithShape="1">
                <a:blip r:embed="rId18">
                  <a:alphaModFix/>
                </a:blip>
                <a:srcRect/>
                <a:stretch/>
              </p:blipFill>
              <p:spPr>
                <a:xfrm>
                  <a:off x="5537367" y="2770786"/>
                  <a:ext cx="190988" cy="313366"/>
                </a:xfrm>
                <a:prstGeom prst="rect">
                  <a:avLst/>
                </a:prstGeom>
                <a:noFill/>
                <a:ln>
                  <a:noFill/>
                </a:ln>
              </p:spPr>
            </p:pic>
            <p:pic>
              <p:nvPicPr>
                <p:cNvPr id="851" name="Google Shape;851;p5" descr="server_rack.png"/>
                <p:cNvPicPr preferRelativeResize="0"/>
                <p:nvPr/>
              </p:nvPicPr>
              <p:blipFill rotWithShape="1">
                <a:blip r:embed="rId18">
                  <a:alphaModFix/>
                </a:blip>
                <a:srcRect/>
                <a:stretch/>
              </p:blipFill>
              <p:spPr>
                <a:xfrm>
                  <a:off x="5275406" y="2764002"/>
                  <a:ext cx="190988" cy="313366"/>
                </a:xfrm>
                <a:prstGeom prst="rect">
                  <a:avLst/>
                </a:prstGeom>
                <a:noFill/>
                <a:ln>
                  <a:noFill/>
                </a:ln>
              </p:spPr>
            </p:pic>
            <p:pic>
              <p:nvPicPr>
                <p:cNvPr id="852" name="Google Shape;852;p5" descr="server_rack.png"/>
                <p:cNvPicPr preferRelativeResize="0"/>
                <p:nvPr/>
              </p:nvPicPr>
              <p:blipFill rotWithShape="1">
                <a:blip r:embed="rId18">
                  <a:alphaModFix/>
                </a:blip>
                <a:srcRect/>
                <a:stretch/>
              </p:blipFill>
              <p:spPr>
                <a:xfrm>
                  <a:off x="5385676" y="2711455"/>
                  <a:ext cx="247152" cy="405518"/>
                </a:xfrm>
                <a:prstGeom prst="rect">
                  <a:avLst/>
                </a:prstGeom>
                <a:noFill/>
                <a:ln>
                  <a:noFill/>
                </a:ln>
              </p:spPr>
            </p:pic>
          </p:grpSp>
        </p:grpSp>
        <p:grpSp>
          <p:nvGrpSpPr>
            <p:cNvPr id="853" name="Google Shape;853;p5"/>
            <p:cNvGrpSpPr/>
            <p:nvPr/>
          </p:nvGrpSpPr>
          <p:grpSpPr>
            <a:xfrm>
              <a:off x="11058573" y="3399165"/>
              <a:ext cx="423724" cy="405973"/>
              <a:chOff x="5103720" y="2693365"/>
              <a:chExt cx="611650" cy="414788"/>
            </a:xfrm>
          </p:grpSpPr>
          <p:cxnSp>
            <p:nvCxnSpPr>
              <p:cNvPr id="854" name="Google Shape;854;p5"/>
              <p:cNvCxnSpPr/>
              <p:nvPr/>
            </p:nvCxnSpPr>
            <p:spPr>
              <a:xfrm>
                <a:off x="5103720" y="2914214"/>
                <a:ext cx="232559" cy="0"/>
              </a:xfrm>
              <a:prstGeom prst="straightConnector1">
                <a:avLst/>
              </a:prstGeom>
              <a:noFill/>
              <a:ln w="12700" cap="flat" cmpd="sng">
                <a:solidFill>
                  <a:schemeClr val="dk1"/>
                </a:solidFill>
                <a:prstDash val="solid"/>
                <a:miter lim="800000"/>
                <a:headEnd type="none" w="sm" len="sm"/>
                <a:tailEnd type="none" w="sm" len="sm"/>
              </a:ln>
            </p:spPr>
          </p:cxnSp>
          <p:grpSp>
            <p:nvGrpSpPr>
              <p:cNvPr id="855" name="Google Shape;855;p5"/>
              <p:cNvGrpSpPr/>
              <p:nvPr/>
            </p:nvGrpSpPr>
            <p:grpSpPr>
              <a:xfrm>
                <a:off x="5275406" y="2693365"/>
                <a:ext cx="439964" cy="414788"/>
                <a:chOff x="5275406" y="2711455"/>
                <a:chExt cx="452949" cy="405518"/>
              </a:xfrm>
            </p:grpSpPr>
            <p:pic>
              <p:nvPicPr>
                <p:cNvPr id="856" name="Google Shape;856;p5" descr="server_rack.png"/>
                <p:cNvPicPr preferRelativeResize="0"/>
                <p:nvPr/>
              </p:nvPicPr>
              <p:blipFill rotWithShape="1">
                <a:blip r:embed="rId18">
                  <a:alphaModFix/>
                </a:blip>
                <a:srcRect/>
                <a:stretch/>
              </p:blipFill>
              <p:spPr>
                <a:xfrm>
                  <a:off x="5537367" y="2770786"/>
                  <a:ext cx="190988" cy="313366"/>
                </a:xfrm>
                <a:prstGeom prst="rect">
                  <a:avLst/>
                </a:prstGeom>
                <a:noFill/>
                <a:ln>
                  <a:noFill/>
                </a:ln>
              </p:spPr>
            </p:pic>
            <p:pic>
              <p:nvPicPr>
                <p:cNvPr id="857" name="Google Shape;857;p5" descr="server_rack.png"/>
                <p:cNvPicPr preferRelativeResize="0"/>
                <p:nvPr/>
              </p:nvPicPr>
              <p:blipFill rotWithShape="1">
                <a:blip r:embed="rId18">
                  <a:alphaModFix/>
                </a:blip>
                <a:srcRect/>
                <a:stretch/>
              </p:blipFill>
              <p:spPr>
                <a:xfrm>
                  <a:off x="5275406" y="2764002"/>
                  <a:ext cx="190988" cy="313366"/>
                </a:xfrm>
                <a:prstGeom prst="rect">
                  <a:avLst/>
                </a:prstGeom>
                <a:noFill/>
                <a:ln>
                  <a:noFill/>
                </a:ln>
              </p:spPr>
            </p:pic>
            <p:pic>
              <p:nvPicPr>
                <p:cNvPr id="858" name="Google Shape;858;p5" descr="server_rack.png"/>
                <p:cNvPicPr preferRelativeResize="0"/>
                <p:nvPr/>
              </p:nvPicPr>
              <p:blipFill rotWithShape="1">
                <a:blip r:embed="rId18">
                  <a:alphaModFix/>
                </a:blip>
                <a:srcRect/>
                <a:stretch/>
              </p:blipFill>
              <p:spPr>
                <a:xfrm>
                  <a:off x="5385676" y="2711455"/>
                  <a:ext cx="247152" cy="405518"/>
                </a:xfrm>
                <a:prstGeom prst="rect">
                  <a:avLst/>
                </a:prstGeom>
                <a:noFill/>
                <a:ln>
                  <a:noFill/>
                </a:ln>
              </p:spPr>
            </p:pic>
          </p:grpSp>
        </p:grpSp>
      </p:grpSp>
      <p:grpSp>
        <p:nvGrpSpPr>
          <p:cNvPr id="859" name="Google Shape;859;p5"/>
          <p:cNvGrpSpPr/>
          <p:nvPr/>
        </p:nvGrpSpPr>
        <p:grpSpPr>
          <a:xfrm>
            <a:off x="10263913" y="5306138"/>
            <a:ext cx="177192" cy="330833"/>
            <a:chOff x="4140" y="429"/>
            <a:chExt cx="1425" cy="2396"/>
          </a:xfrm>
        </p:grpSpPr>
        <p:sp>
          <p:nvSpPr>
            <p:cNvPr id="860" name="Google Shape;860;p5"/>
            <p:cNvSpPr/>
            <p:nvPr/>
          </p:nvSpPr>
          <p:spPr>
            <a:xfrm>
              <a:off x="5268" y="433"/>
              <a:ext cx="283" cy="2286"/>
            </a:xfrm>
            <a:custGeom>
              <a:avLst/>
              <a:gdLst/>
              <a:ahLst/>
              <a:cxnLst/>
              <a:rect l="l" t="t" r="r" b="b"/>
              <a:pathLst>
                <a:path w="354" h="2742" extrusionOk="0">
                  <a:moveTo>
                    <a:pt x="63" y="0"/>
                  </a:moveTo>
                  <a:lnTo>
                    <a:pt x="354" y="339"/>
                  </a:lnTo>
                  <a:lnTo>
                    <a:pt x="346" y="2624"/>
                  </a:lnTo>
                  <a:lnTo>
                    <a:pt x="0" y="2742"/>
                  </a:lnTo>
                  <a:lnTo>
                    <a:pt x="63" y="0"/>
                  </a:lnTo>
                  <a:close/>
                </a:path>
              </a:pathLst>
            </a:custGeom>
            <a:gradFill>
              <a:gsLst>
                <a:gs pos="0">
                  <a:srgbClr val="DDDDDD"/>
                </a:gs>
                <a:gs pos="100000">
                  <a:srgbClr val="333333"/>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61" name="Google Shape;861;p5"/>
            <p:cNvSpPr/>
            <p:nvPr/>
          </p:nvSpPr>
          <p:spPr>
            <a:xfrm>
              <a:off x="4210" y="429"/>
              <a:ext cx="1046" cy="2285"/>
            </a:xfrm>
            <a:prstGeom prst="rect">
              <a:avLst/>
            </a:prstGeom>
            <a:gradFill>
              <a:gsLst>
                <a:gs pos="0">
                  <a:srgbClr val="292929"/>
                </a:gs>
                <a:gs pos="100000">
                  <a:srgbClr val="808080"/>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862" name="Google Shape;862;p5"/>
            <p:cNvSpPr/>
            <p:nvPr/>
          </p:nvSpPr>
          <p:spPr>
            <a:xfrm>
              <a:off x="5321" y="570"/>
              <a:ext cx="169" cy="2115"/>
            </a:xfrm>
            <a:custGeom>
              <a:avLst/>
              <a:gdLst/>
              <a:ahLst/>
              <a:cxnLst/>
              <a:rect l="l" t="t" r="r" b="b"/>
              <a:pathLst>
                <a:path w="211" h="2537" extrusionOk="0">
                  <a:moveTo>
                    <a:pt x="7" y="0"/>
                  </a:moveTo>
                  <a:cubicBezTo>
                    <a:pt x="7" y="0"/>
                    <a:pt x="57" y="28"/>
                    <a:pt x="211" y="218"/>
                  </a:cubicBezTo>
                  <a:cubicBezTo>
                    <a:pt x="0" y="1229"/>
                    <a:pt x="41" y="2537"/>
                    <a:pt x="7" y="2501"/>
                  </a:cubicBezTo>
                  <a:lnTo>
                    <a:pt x="7" y="0"/>
                  </a:lnTo>
                  <a:close/>
                </a:path>
              </a:pathLst>
            </a:custGeom>
            <a:gradFill>
              <a:gsLst>
                <a:gs pos="0">
                  <a:srgbClr val="808080"/>
                </a:gs>
                <a:gs pos="100000">
                  <a:srgbClr val="F8F8F8"/>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63" name="Google Shape;863;p5"/>
            <p:cNvSpPr/>
            <p:nvPr/>
          </p:nvSpPr>
          <p:spPr>
            <a:xfrm>
              <a:off x="5284" y="1640"/>
              <a:ext cx="263" cy="189"/>
            </a:xfrm>
            <a:custGeom>
              <a:avLst/>
              <a:gdLst/>
              <a:ahLst/>
              <a:cxnLst/>
              <a:rect l="l" t="t" r="r" b="b"/>
              <a:pathLst>
                <a:path w="328" h="226" extrusionOk="0">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64" name="Google Shape;864;p5"/>
            <p:cNvSpPr/>
            <p:nvPr/>
          </p:nvSpPr>
          <p:spPr>
            <a:xfrm>
              <a:off x="4210" y="690"/>
              <a:ext cx="598" cy="47"/>
            </a:xfrm>
            <a:prstGeom prst="rect">
              <a:avLst/>
            </a:prstGeom>
            <a:solidFill>
              <a:schemeClr val="dk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grpSp>
          <p:nvGrpSpPr>
            <p:cNvPr id="865" name="Google Shape;865;p5"/>
            <p:cNvGrpSpPr/>
            <p:nvPr/>
          </p:nvGrpSpPr>
          <p:grpSpPr>
            <a:xfrm>
              <a:off x="4748" y="666"/>
              <a:ext cx="578" cy="150"/>
              <a:chOff x="613" y="2566"/>
              <a:chExt cx="721" cy="144"/>
            </a:xfrm>
          </p:grpSpPr>
          <p:sp>
            <p:nvSpPr>
              <p:cNvPr id="866" name="Google Shape;866;p5"/>
              <p:cNvSpPr/>
              <p:nvPr/>
            </p:nvSpPr>
            <p:spPr>
              <a:xfrm>
                <a:off x="613" y="2566"/>
                <a:ext cx="721" cy="144"/>
              </a:xfrm>
              <a:prstGeom prst="roundRect">
                <a:avLst>
                  <a:gd name="adj" fmla="val 50000"/>
                </a:avLst>
              </a:pr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867" name="Google Shape;867;p5"/>
              <p:cNvSpPr/>
              <p:nvPr/>
            </p:nvSpPr>
            <p:spPr>
              <a:xfrm>
                <a:off x="625" y="2581"/>
                <a:ext cx="696" cy="114"/>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grpSp>
        <p:sp>
          <p:nvSpPr>
            <p:cNvPr id="868" name="Google Shape;868;p5"/>
            <p:cNvSpPr/>
            <p:nvPr/>
          </p:nvSpPr>
          <p:spPr>
            <a:xfrm>
              <a:off x="4220" y="1022"/>
              <a:ext cx="598" cy="47"/>
            </a:xfrm>
            <a:prstGeom prst="rect">
              <a:avLst/>
            </a:prstGeom>
            <a:solidFill>
              <a:schemeClr val="dk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grpSp>
          <p:nvGrpSpPr>
            <p:cNvPr id="869" name="Google Shape;869;p5"/>
            <p:cNvGrpSpPr/>
            <p:nvPr/>
          </p:nvGrpSpPr>
          <p:grpSpPr>
            <a:xfrm>
              <a:off x="4748" y="990"/>
              <a:ext cx="578" cy="134"/>
              <a:chOff x="615" y="2564"/>
              <a:chExt cx="721" cy="139"/>
            </a:xfrm>
          </p:grpSpPr>
          <p:sp>
            <p:nvSpPr>
              <p:cNvPr id="870" name="Google Shape;870;p5"/>
              <p:cNvSpPr/>
              <p:nvPr/>
            </p:nvSpPr>
            <p:spPr>
              <a:xfrm>
                <a:off x="615" y="2564"/>
                <a:ext cx="721" cy="139"/>
              </a:xfrm>
              <a:prstGeom prst="roundRect">
                <a:avLst>
                  <a:gd name="adj" fmla="val 50000"/>
                </a:avLst>
              </a:pr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871" name="Google Shape;871;p5"/>
              <p:cNvSpPr/>
              <p:nvPr/>
            </p:nvSpPr>
            <p:spPr>
              <a:xfrm>
                <a:off x="628" y="2581"/>
                <a:ext cx="696" cy="107"/>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grpSp>
        <p:sp>
          <p:nvSpPr>
            <p:cNvPr id="872" name="Google Shape;872;p5"/>
            <p:cNvSpPr/>
            <p:nvPr/>
          </p:nvSpPr>
          <p:spPr>
            <a:xfrm>
              <a:off x="4220" y="1354"/>
              <a:ext cx="598" cy="47"/>
            </a:xfrm>
            <a:prstGeom prst="rect">
              <a:avLst/>
            </a:prstGeom>
            <a:solidFill>
              <a:schemeClr val="dk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873" name="Google Shape;873;p5"/>
            <p:cNvSpPr/>
            <p:nvPr/>
          </p:nvSpPr>
          <p:spPr>
            <a:xfrm>
              <a:off x="4230" y="1655"/>
              <a:ext cx="598" cy="47"/>
            </a:xfrm>
            <a:prstGeom prst="rect">
              <a:avLst/>
            </a:prstGeom>
            <a:solidFill>
              <a:schemeClr val="dk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grpSp>
          <p:nvGrpSpPr>
            <p:cNvPr id="874" name="Google Shape;874;p5"/>
            <p:cNvGrpSpPr/>
            <p:nvPr/>
          </p:nvGrpSpPr>
          <p:grpSpPr>
            <a:xfrm>
              <a:off x="4738" y="1647"/>
              <a:ext cx="578" cy="135"/>
              <a:chOff x="618" y="2586"/>
              <a:chExt cx="720" cy="124"/>
            </a:xfrm>
          </p:grpSpPr>
          <p:sp>
            <p:nvSpPr>
              <p:cNvPr id="875" name="Google Shape;875;p5"/>
              <p:cNvSpPr/>
              <p:nvPr/>
            </p:nvSpPr>
            <p:spPr>
              <a:xfrm>
                <a:off x="618" y="2586"/>
                <a:ext cx="720" cy="124"/>
              </a:xfrm>
              <a:prstGeom prst="roundRect">
                <a:avLst>
                  <a:gd name="adj" fmla="val 50000"/>
                </a:avLst>
              </a:pr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876" name="Google Shape;876;p5"/>
              <p:cNvSpPr/>
              <p:nvPr/>
            </p:nvSpPr>
            <p:spPr>
              <a:xfrm>
                <a:off x="630" y="2586"/>
                <a:ext cx="695" cy="109"/>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grpSp>
        <p:sp>
          <p:nvSpPr>
            <p:cNvPr id="877" name="Google Shape;877;p5"/>
            <p:cNvSpPr/>
            <p:nvPr/>
          </p:nvSpPr>
          <p:spPr>
            <a:xfrm>
              <a:off x="5288" y="1354"/>
              <a:ext cx="263" cy="188"/>
            </a:xfrm>
            <a:custGeom>
              <a:avLst/>
              <a:gdLst/>
              <a:ahLst/>
              <a:cxnLst/>
              <a:rect l="l" t="t" r="r" b="b"/>
              <a:pathLst>
                <a:path w="328" h="226" extrusionOk="0">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878" name="Google Shape;878;p5"/>
            <p:cNvGrpSpPr/>
            <p:nvPr/>
          </p:nvGrpSpPr>
          <p:grpSpPr>
            <a:xfrm>
              <a:off x="4738" y="1330"/>
              <a:ext cx="588" cy="134"/>
              <a:chOff x="613" y="2571"/>
              <a:chExt cx="732" cy="134"/>
            </a:xfrm>
          </p:grpSpPr>
          <p:sp>
            <p:nvSpPr>
              <p:cNvPr id="879" name="Google Shape;879;p5"/>
              <p:cNvSpPr/>
              <p:nvPr/>
            </p:nvSpPr>
            <p:spPr>
              <a:xfrm>
                <a:off x="613" y="2571"/>
                <a:ext cx="732" cy="134"/>
              </a:xfrm>
              <a:prstGeom prst="roundRect">
                <a:avLst>
                  <a:gd name="adj" fmla="val 50000"/>
                </a:avLst>
              </a:pr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880" name="Google Shape;880;p5"/>
              <p:cNvSpPr/>
              <p:nvPr/>
            </p:nvSpPr>
            <p:spPr>
              <a:xfrm>
                <a:off x="625" y="2587"/>
                <a:ext cx="720" cy="103"/>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grpSp>
        <p:sp>
          <p:nvSpPr>
            <p:cNvPr id="881" name="Google Shape;881;p5"/>
            <p:cNvSpPr/>
            <p:nvPr/>
          </p:nvSpPr>
          <p:spPr>
            <a:xfrm>
              <a:off x="5246" y="429"/>
              <a:ext cx="70" cy="2285"/>
            </a:xfrm>
            <a:prstGeom prst="rect">
              <a:avLst/>
            </a:prstGeom>
            <a:gradFill>
              <a:gsLst>
                <a:gs pos="0">
                  <a:srgbClr val="333333"/>
                </a:gs>
                <a:gs pos="50000">
                  <a:srgbClr val="DDDDDD"/>
                </a:gs>
                <a:gs pos="100000">
                  <a:srgbClr val="333333"/>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882" name="Google Shape;882;p5"/>
            <p:cNvSpPr/>
            <p:nvPr/>
          </p:nvSpPr>
          <p:spPr>
            <a:xfrm>
              <a:off x="5312" y="1007"/>
              <a:ext cx="237" cy="213"/>
            </a:xfrm>
            <a:custGeom>
              <a:avLst/>
              <a:gdLst/>
              <a:ahLst/>
              <a:cxnLst/>
              <a:rect l="l" t="t" r="r" b="b"/>
              <a:pathLst>
                <a:path w="296" h="256" extrusionOk="0">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83" name="Google Shape;883;p5"/>
            <p:cNvSpPr/>
            <p:nvPr/>
          </p:nvSpPr>
          <p:spPr>
            <a:xfrm>
              <a:off x="5315" y="680"/>
              <a:ext cx="244" cy="240"/>
            </a:xfrm>
            <a:custGeom>
              <a:avLst/>
              <a:gdLst/>
              <a:ahLst/>
              <a:cxnLst/>
              <a:rect l="l" t="t" r="r" b="b"/>
              <a:pathLst>
                <a:path w="304" h="288" extrusionOk="0">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84" name="Google Shape;884;p5"/>
            <p:cNvSpPr/>
            <p:nvPr/>
          </p:nvSpPr>
          <p:spPr>
            <a:xfrm>
              <a:off x="5515" y="2611"/>
              <a:ext cx="50" cy="95"/>
            </a:xfrm>
            <a:prstGeom prst="ellipse">
              <a:avLst/>
            </a:prstGeom>
            <a:solidFill>
              <a:srgbClr val="33333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885" name="Google Shape;885;p5"/>
            <p:cNvSpPr/>
            <p:nvPr/>
          </p:nvSpPr>
          <p:spPr>
            <a:xfrm>
              <a:off x="5302" y="2614"/>
              <a:ext cx="245" cy="200"/>
            </a:xfrm>
            <a:custGeom>
              <a:avLst/>
              <a:gdLst/>
              <a:ahLst/>
              <a:cxnLst/>
              <a:rect l="l" t="t" r="r" b="b"/>
              <a:pathLst>
                <a:path w="306" h="240" extrusionOk="0">
                  <a:moveTo>
                    <a:pt x="0" y="106"/>
                  </a:moveTo>
                  <a:lnTo>
                    <a:pt x="2" y="240"/>
                  </a:lnTo>
                  <a:lnTo>
                    <a:pt x="306" y="110"/>
                  </a:lnTo>
                  <a:lnTo>
                    <a:pt x="300" y="0"/>
                  </a:lnTo>
                  <a:lnTo>
                    <a:pt x="0" y="106"/>
                  </a:lnTo>
                  <a:close/>
                </a:path>
              </a:pathLst>
            </a:custGeom>
            <a:solidFill>
              <a:srgbClr val="33333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86" name="Google Shape;886;p5"/>
            <p:cNvSpPr/>
            <p:nvPr/>
          </p:nvSpPr>
          <p:spPr>
            <a:xfrm>
              <a:off x="4140" y="2675"/>
              <a:ext cx="1196" cy="150"/>
            </a:xfrm>
            <a:prstGeom prst="roundRect">
              <a:avLst>
                <a:gd name="adj" fmla="val 50000"/>
              </a:avLst>
            </a:prstGeom>
            <a:solidFill>
              <a:srgbClr val="DDDDDD"/>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887" name="Google Shape;887;p5"/>
            <p:cNvSpPr/>
            <p:nvPr/>
          </p:nvSpPr>
          <p:spPr>
            <a:xfrm>
              <a:off x="4210" y="2714"/>
              <a:ext cx="1066" cy="79"/>
            </a:xfrm>
            <a:prstGeom prst="roundRect">
              <a:avLst>
                <a:gd name="adj" fmla="val 50000"/>
              </a:avLst>
            </a:prstGeom>
            <a:gradFill>
              <a:gsLst>
                <a:gs pos="0">
                  <a:schemeClr val="dk2"/>
                </a:gs>
                <a:gs pos="100000">
                  <a:schemeClr val="lt2"/>
                </a:gs>
              </a:gsLst>
              <a:lin ang="0" scaled="0"/>
            </a:gra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888" name="Google Shape;888;p5"/>
            <p:cNvSpPr/>
            <p:nvPr/>
          </p:nvSpPr>
          <p:spPr>
            <a:xfrm>
              <a:off x="4309" y="2382"/>
              <a:ext cx="159" cy="142"/>
            </a:xfrm>
            <a:prstGeom prst="ellipse">
              <a:avLst/>
            </a:prstGeom>
            <a:solidFill>
              <a:srgbClr val="33CC3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889" name="Google Shape;889;p5"/>
            <p:cNvSpPr/>
            <p:nvPr/>
          </p:nvSpPr>
          <p:spPr>
            <a:xfrm>
              <a:off x="4489" y="2382"/>
              <a:ext cx="159" cy="142"/>
            </a:xfrm>
            <a:prstGeom prst="ellipse">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Noto Sans Symbols"/>
                <a:buNone/>
              </a:pPr>
              <a:endParaRPr sz="1800">
                <a:solidFill>
                  <a:srgbClr val="FF0000"/>
                </a:solidFill>
                <a:latin typeface="Arial"/>
                <a:ea typeface="Arial"/>
                <a:cs typeface="Arial"/>
                <a:sym typeface="Arial"/>
              </a:endParaRPr>
            </a:p>
          </p:txBody>
        </p:sp>
        <p:sp>
          <p:nvSpPr>
            <p:cNvPr id="890" name="Google Shape;890;p5"/>
            <p:cNvSpPr/>
            <p:nvPr/>
          </p:nvSpPr>
          <p:spPr>
            <a:xfrm>
              <a:off x="4658" y="2382"/>
              <a:ext cx="159" cy="142"/>
            </a:xfrm>
            <a:prstGeom prst="ellipse">
              <a:avLst/>
            </a:prstGeom>
            <a:solidFill>
              <a:srgbClr val="33CC3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891" name="Google Shape;891;p5"/>
            <p:cNvSpPr/>
            <p:nvPr/>
          </p:nvSpPr>
          <p:spPr>
            <a:xfrm>
              <a:off x="5067" y="1837"/>
              <a:ext cx="80" cy="759"/>
            </a:xfrm>
            <a:prstGeom prst="rect">
              <a:avLst/>
            </a:prstGeom>
            <a:solidFill>
              <a:srgbClr val="29292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grpSp>
      <p:grpSp>
        <p:nvGrpSpPr>
          <p:cNvPr id="892" name="Google Shape;892;p5"/>
          <p:cNvGrpSpPr/>
          <p:nvPr/>
        </p:nvGrpSpPr>
        <p:grpSpPr>
          <a:xfrm flipH="1">
            <a:off x="7955853" y="4932348"/>
            <a:ext cx="345630" cy="320302"/>
            <a:chOff x="2839" y="3501"/>
            <a:chExt cx="755" cy="803"/>
          </a:xfrm>
        </p:grpSpPr>
        <p:pic>
          <p:nvPicPr>
            <p:cNvPr id="893" name="Google Shape;893;p5" descr="desktop_computer_stylized_medium"/>
            <p:cNvPicPr preferRelativeResize="0"/>
            <p:nvPr/>
          </p:nvPicPr>
          <p:blipFill rotWithShape="1">
            <a:blip r:embed="rId19">
              <a:alphaModFix/>
            </a:blip>
            <a:srcRect/>
            <a:stretch/>
          </p:blipFill>
          <p:spPr>
            <a:xfrm>
              <a:off x="2839" y="3501"/>
              <a:ext cx="755" cy="803"/>
            </a:xfrm>
            <a:prstGeom prst="rect">
              <a:avLst/>
            </a:prstGeom>
            <a:noFill/>
            <a:ln>
              <a:noFill/>
            </a:ln>
          </p:spPr>
        </p:pic>
        <p:sp>
          <p:nvSpPr>
            <p:cNvPr id="894" name="Google Shape;894;p5"/>
            <p:cNvSpPr/>
            <p:nvPr/>
          </p:nvSpPr>
          <p:spPr>
            <a:xfrm>
              <a:off x="2916" y="3578"/>
              <a:ext cx="356" cy="368"/>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895" name="Google Shape;895;p5"/>
          <p:cNvGrpSpPr/>
          <p:nvPr/>
        </p:nvGrpSpPr>
        <p:grpSpPr>
          <a:xfrm>
            <a:off x="9010801" y="5861358"/>
            <a:ext cx="310186" cy="312008"/>
            <a:chOff x="877" y="1008"/>
            <a:chExt cx="2747" cy="2626"/>
          </a:xfrm>
        </p:grpSpPr>
        <p:pic>
          <p:nvPicPr>
            <p:cNvPr id="896" name="Google Shape;896;p5" descr="antenna_stylized"/>
            <p:cNvPicPr preferRelativeResize="0"/>
            <p:nvPr/>
          </p:nvPicPr>
          <p:blipFill rotWithShape="1">
            <a:blip r:embed="rId20">
              <a:alphaModFix/>
            </a:blip>
            <a:srcRect/>
            <a:stretch/>
          </p:blipFill>
          <p:spPr>
            <a:xfrm>
              <a:off x="877" y="1008"/>
              <a:ext cx="2725" cy="1421"/>
            </a:xfrm>
            <a:prstGeom prst="rect">
              <a:avLst/>
            </a:prstGeom>
            <a:noFill/>
            <a:ln>
              <a:noFill/>
            </a:ln>
          </p:spPr>
        </p:pic>
        <p:pic>
          <p:nvPicPr>
            <p:cNvPr id="897" name="Google Shape;897;p5" descr="laptop_keyboard"/>
            <p:cNvPicPr preferRelativeResize="0"/>
            <p:nvPr/>
          </p:nvPicPr>
          <p:blipFill rotWithShape="1">
            <a:blip r:embed="rId21">
              <a:alphaModFix/>
            </a:blip>
            <a:srcRect/>
            <a:stretch/>
          </p:blipFill>
          <p:spPr>
            <a:xfrm rot="109064" flipH="1">
              <a:off x="1009" y="2586"/>
              <a:ext cx="2245" cy="1013"/>
            </a:xfrm>
            <a:prstGeom prst="rect">
              <a:avLst/>
            </a:prstGeom>
            <a:noFill/>
            <a:ln>
              <a:noFill/>
            </a:ln>
          </p:spPr>
        </p:pic>
        <p:sp>
          <p:nvSpPr>
            <p:cNvPr id="898" name="Google Shape;898;p5"/>
            <p:cNvSpPr/>
            <p:nvPr/>
          </p:nvSpPr>
          <p:spPr>
            <a:xfrm>
              <a:off x="1753" y="1603"/>
              <a:ext cx="1807" cy="1322"/>
            </a:xfrm>
            <a:custGeom>
              <a:avLst/>
              <a:gdLst/>
              <a:ahLst/>
              <a:cxnLst/>
              <a:rect l="l" t="t" r="r" b="b"/>
              <a:pathLst>
                <a:path w="2982" h="2442" extrusionOk="0">
                  <a:moveTo>
                    <a:pt x="540" y="0"/>
                  </a:moveTo>
                  <a:lnTo>
                    <a:pt x="0" y="1734"/>
                  </a:lnTo>
                  <a:lnTo>
                    <a:pt x="2394" y="2442"/>
                  </a:lnTo>
                  <a:lnTo>
                    <a:pt x="2982" y="318"/>
                  </a:lnTo>
                  <a:lnTo>
                    <a:pt x="54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899" name="Google Shape;899;p5" descr="screen"/>
            <p:cNvPicPr preferRelativeResize="0"/>
            <p:nvPr/>
          </p:nvPicPr>
          <p:blipFill rotWithShape="1">
            <a:blip r:embed="rId22">
              <a:alphaModFix/>
            </a:blip>
            <a:srcRect/>
            <a:stretch/>
          </p:blipFill>
          <p:spPr>
            <a:xfrm>
              <a:off x="1842" y="1637"/>
              <a:ext cx="1642" cy="1203"/>
            </a:xfrm>
            <a:prstGeom prst="rect">
              <a:avLst/>
            </a:prstGeom>
            <a:noFill/>
            <a:ln>
              <a:noFill/>
            </a:ln>
          </p:spPr>
        </p:pic>
        <p:sp>
          <p:nvSpPr>
            <p:cNvPr id="900" name="Google Shape;900;p5"/>
            <p:cNvSpPr/>
            <p:nvPr/>
          </p:nvSpPr>
          <p:spPr>
            <a:xfrm>
              <a:off x="2082" y="1564"/>
              <a:ext cx="1531" cy="246"/>
            </a:xfrm>
            <a:custGeom>
              <a:avLst/>
              <a:gdLst/>
              <a:ahLst/>
              <a:cxnLst/>
              <a:rect l="l" t="t" r="r" b="b"/>
              <a:pathLst>
                <a:path w="2528" h="455" extrusionOk="0">
                  <a:moveTo>
                    <a:pt x="14" y="0"/>
                  </a:moveTo>
                  <a:lnTo>
                    <a:pt x="2528" y="341"/>
                  </a:lnTo>
                  <a:lnTo>
                    <a:pt x="2480" y="455"/>
                  </a:lnTo>
                  <a:lnTo>
                    <a:pt x="0" y="86"/>
                  </a:lnTo>
                  <a:lnTo>
                    <a:pt x="14" y="0"/>
                  </a:lnTo>
                  <a:close/>
                </a:path>
              </a:pathLst>
            </a:custGeom>
            <a:gradFill>
              <a:gsLst>
                <a:gs pos="0">
                  <a:srgbClr val="000099"/>
                </a:gs>
                <a:gs pos="100000">
                  <a:srgbClr val="EAEAEA"/>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01" name="Google Shape;901;p5"/>
            <p:cNvSpPr/>
            <p:nvPr/>
          </p:nvSpPr>
          <p:spPr>
            <a:xfrm>
              <a:off x="1737" y="1562"/>
              <a:ext cx="425" cy="1024"/>
            </a:xfrm>
            <a:custGeom>
              <a:avLst/>
              <a:gdLst/>
              <a:ahLst/>
              <a:cxnLst/>
              <a:rect l="l" t="t" r="r" b="b"/>
              <a:pathLst>
                <a:path w="702" h="1893" extrusionOk="0">
                  <a:moveTo>
                    <a:pt x="579" y="0"/>
                  </a:moveTo>
                  <a:lnTo>
                    <a:pt x="0" y="1869"/>
                  </a:lnTo>
                  <a:lnTo>
                    <a:pt x="114" y="1893"/>
                  </a:lnTo>
                  <a:lnTo>
                    <a:pt x="702" y="51"/>
                  </a:lnTo>
                  <a:lnTo>
                    <a:pt x="579"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02" name="Google Shape;902;p5"/>
            <p:cNvSpPr/>
            <p:nvPr/>
          </p:nvSpPr>
          <p:spPr>
            <a:xfrm>
              <a:off x="3144" y="1745"/>
              <a:ext cx="458" cy="1182"/>
            </a:xfrm>
            <a:custGeom>
              <a:avLst/>
              <a:gdLst/>
              <a:ahLst/>
              <a:cxnLst/>
              <a:rect l="l" t="t" r="r" b="b"/>
              <a:pathLst>
                <a:path w="756" h="2184" extrusionOk="0">
                  <a:moveTo>
                    <a:pt x="756" y="0"/>
                  </a:moveTo>
                  <a:lnTo>
                    <a:pt x="138" y="2184"/>
                  </a:lnTo>
                  <a:lnTo>
                    <a:pt x="0" y="2148"/>
                  </a:lnTo>
                  <a:lnTo>
                    <a:pt x="606" y="78"/>
                  </a:lnTo>
                  <a:lnTo>
                    <a:pt x="756" y="0"/>
                  </a:lnTo>
                  <a:close/>
                </a:path>
              </a:pathLst>
            </a:custGeom>
            <a:gradFill>
              <a:gsLst>
                <a:gs pos="0">
                  <a:srgbClr val="DDDDDD"/>
                </a:gs>
                <a:gs pos="100000">
                  <a:schemeClr val="lt1"/>
                </a:gs>
              </a:gsLst>
              <a:lin ang="54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03" name="Google Shape;903;p5"/>
            <p:cNvSpPr/>
            <p:nvPr/>
          </p:nvSpPr>
          <p:spPr>
            <a:xfrm>
              <a:off x="1732" y="2534"/>
              <a:ext cx="1680" cy="399"/>
            </a:xfrm>
            <a:custGeom>
              <a:avLst/>
              <a:gdLst/>
              <a:ahLst/>
              <a:cxnLst/>
              <a:rect l="l" t="t" r="r" b="b"/>
              <a:pathLst>
                <a:path w="2773" h="738" extrusionOk="0">
                  <a:moveTo>
                    <a:pt x="33" y="0"/>
                  </a:moveTo>
                  <a:lnTo>
                    <a:pt x="0" y="99"/>
                  </a:lnTo>
                  <a:lnTo>
                    <a:pt x="2436" y="738"/>
                  </a:lnTo>
                  <a:cubicBezTo>
                    <a:pt x="2499" y="501"/>
                    <a:pt x="2773" y="727"/>
                    <a:pt x="2373" y="603"/>
                  </a:cubicBezTo>
                  <a:lnTo>
                    <a:pt x="33" y="0"/>
                  </a:lnTo>
                  <a:close/>
                </a:path>
              </a:pathLst>
            </a:custGeom>
            <a:gradFill>
              <a:gsLst>
                <a:gs pos="0">
                  <a:srgbClr val="0000CC"/>
                </a:gs>
                <a:gs pos="100000">
                  <a:schemeClr val="lt1"/>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04" name="Google Shape;904;p5"/>
            <p:cNvSpPr/>
            <p:nvPr/>
          </p:nvSpPr>
          <p:spPr>
            <a:xfrm>
              <a:off x="3195" y="1755"/>
              <a:ext cx="429" cy="1187"/>
            </a:xfrm>
            <a:custGeom>
              <a:avLst/>
              <a:gdLst/>
              <a:ahLst/>
              <a:cxnLst/>
              <a:rect l="l" t="t" r="r" b="b"/>
              <a:pathLst>
                <a:path w="637" h="1659" extrusionOk="0">
                  <a:moveTo>
                    <a:pt x="615" y="0"/>
                  </a:moveTo>
                  <a:lnTo>
                    <a:pt x="637" y="0"/>
                  </a:lnTo>
                  <a:lnTo>
                    <a:pt x="68" y="1659"/>
                  </a:lnTo>
                  <a:lnTo>
                    <a:pt x="0" y="1647"/>
                  </a:lnTo>
                  <a:lnTo>
                    <a:pt x="615" y="0"/>
                  </a:lnTo>
                  <a:close/>
                </a:path>
              </a:pathLst>
            </a:custGeom>
            <a:solidFill>
              <a:srgbClr val="4D4D4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05" name="Google Shape;905;p5"/>
            <p:cNvSpPr/>
            <p:nvPr/>
          </p:nvSpPr>
          <p:spPr>
            <a:xfrm>
              <a:off x="1734" y="2587"/>
              <a:ext cx="1494" cy="394"/>
            </a:xfrm>
            <a:custGeom>
              <a:avLst/>
              <a:gdLst/>
              <a:ahLst/>
              <a:cxnLst/>
              <a:rect l="l" t="t" r="r" b="b"/>
              <a:pathLst>
                <a:path w="2216" h="550" extrusionOk="0">
                  <a:moveTo>
                    <a:pt x="0" y="0"/>
                  </a:moveTo>
                  <a:lnTo>
                    <a:pt x="9" y="57"/>
                  </a:lnTo>
                  <a:lnTo>
                    <a:pt x="2164" y="550"/>
                  </a:lnTo>
                  <a:lnTo>
                    <a:pt x="2216" y="496"/>
                  </a:lnTo>
                  <a:lnTo>
                    <a:pt x="0" y="0"/>
                  </a:lnTo>
                  <a:close/>
                </a:path>
              </a:pathLst>
            </a:custGeom>
            <a:gradFill>
              <a:gsLst>
                <a:gs pos="0">
                  <a:srgbClr val="000099"/>
                </a:gs>
                <a:gs pos="100000">
                  <a:srgbClr val="808080"/>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906" name="Google Shape;906;p5"/>
            <p:cNvGrpSpPr/>
            <p:nvPr/>
          </p:nvGrpSpPr>
          <p:grpSpPr>
            <a:xfrm>
              <a:off x="1709" y="3008"/>
              <a:ext cx="507" cy="234"/>
              <a:chOff x="1740" y="2642"/>
              <a:chExt cx="752" cy="327"/>
            </a:xfrm>
          </p:grpSpPr>
          <p:sp>
            <p:nvSpPr>
              <p:cNvPr id="907" name="Google Shape;907;p5"/>
              <p:cNvSpPr/>
              <p:nvPr/>
            </p:nvSpPr>
            <p:spPr>
              <a:xfrm>
                <a:off x="1740" y="2642"/>
                <a:ext cx="752" cy="327"/>
              </a:xfrm>
              <a:custGeom>
                <a:avLst/>
                <a:gdLst/>
                <a:ahLst/>
                <a:cxnLst/>
                <a:rect l="l" t="t" r="r" b="b"/>
                <a:pathLst>
                  <a:path w="752" h="327" extrusionOk="0">
                    <a:moveTo>
                      <a:pt x="293" y="0"/>
                    </a:moveTo>
                    <a:lnTo>
                      <a:pt x="752" y="124"/>
                    </a:lnTo>
                    <a:lnTo>
                      <a:pt x="470" y="327"/>
                    </a:lnTo>
                    <a:lnTo>
                      <a:pt x="0" y="183"/>
                    </a:lnTo>
                    <a:lnTo>
                      <a:pt x="293"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08" name="Google Shape;908;p5"/>
              <p:cNvSpPr/>
              <p:nvPr/>
            </p:nvSpPr>
            <p:spPr>
              <a:xfrm>
                <a:off x="1754" y="2649"/>
                <a:ext cx="726" cy="311"/>
              </a:xfrm>
              <a:custGeom>
                <a:avLst/>
                <a:gdLst/>
                <a:ahLst/>
                <a:cxnLst/>
                <a:rect l="l" t="t" r="r" b="b"/>
                <a:pathLst>
                  <a:path w="726" h="311" extrusionOk="0">
                    <a:moveTo>
                      <a:pt x="282" y="0"/>
                    </a:moveTo>
                    <a:lnTo>
                      <a:pt x="726" y="119"/>
                    </a:lnTo>
                    <a:lnTo>
                      <a:pt x="457" y="311"/>
                    </a:lnTo>
                    <a:lnTo>
                      <a:pt x="0" y="173"/>
                    </a:lnTo>
                    <a:lnTo>
                      <a:pt x="282" y="0"/>
                    </a:lnTo>
                    <a:close/>
                  </a:path>
                </a:pathLst>
              </a:custGeom>
              <a:gradFill>
                <a:gsLst>
                  <a:gs pos="0">
                    <a:srgbClr val="4D4D4D"/>
                  </a:gs>
                  <a:gs pos="100000">
                    <a:srgbClr val="DDDDDD"/>
                  </a:gs>
                </a:gsLst>
                <a:lin ang="189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09" name="Google Shape;909;p5"/>
              <p:cNvSpPr/>
              <p:nvPr/>
            </p:nvSpPr>
            <p:spPr>
              <a:xfrm>
                <a:off x="1808" y="2770"/>
                <a:ext cx="258" cy="100"/>
              </a:xfrm>
              <a:custGeom>
                <a:avLst/>
                <a:gdLst/>
                <a:ahLst/>
                <a:cxnLst/>
                <a:rect l="l" t="t" r="r" b="b"/>
                <a:pathLst>
                  <a:path w="258" h="100" extrusionOk="0">
                    <a:moveTo>
                      <a:pt x="0" y="44"/>
                    </a:moveTo>
                    <a:lnTo>
                      <a:pt x="75" y="0"/>
                    </a:lnTo>
                    <a:lnTo>
                      <a:pt x="258" y="50"/>
                    </a:lnTo>
                    <a:lnTo>
                      <a:pt x="183" y="100"/>
                    </a:lnTo>
                    <a:lnTo>
                      <a:pt x="0" y="44"/>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10" name="Google Shape;910;p5"/>
              <p:cNvSpPr/>
              <p:nvPr/>
            </p:nvSpPr>
            <p:spPr>
              <a:xfrm>
                <a:off x="1799" y="2816"/>
                <a:ext cx="194" cy="63"/>
              </a:xfrm>
              <a:custGeom>
                <a:avLst/>
                <a:gdLst/>
                <a:ahLst/>
                <a:cxnLst/>
                <a:rect l="l" t="t" r="r" b="b"/>
                <a:pathLst>
                  <a:path w="194" h="63" extrusionOk="0">
                    <a:moveTo>
                      <a:pt x="12" y="0"/>
                    </a:moveTo>
                    <a:lnTo>
                      <a:pt x="194" y="53"/>
                    </a:lnTo>
                    <a:lnTo>
                      <a:pt x="180" y="63"/>
                    </a:lnTo>
                    <a:lnTo>
                      <a:pt x="0" y="9"/>
                    </a:lnTo>
                    <a:lnTo>
                      <a:pt x="12"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11" name="Google Shape;911;p5"/>
              <p:cNvSpPr/>
              <p:nvPr/>
            </p:nvSpPr>
            <p:spPr>
              <a:xfrm>
                <a:off x="2020" y="2834"/>
                <a:ext cx="258" cy="102"/>
              </a:xfrm>
              <a:custGeom>
                <a:avLst/>
                <a:gdLst/>
                <a:ahLst/>
                <a:cxnLst/>
                <a:rect l="l" t="t" r="r" b="b"/>
                <a:pathLst>
                  <a:path w="258" h="102" extrusionOk="0">
                    <a:moveTo>
                      <a:pt x="0" y="46"/>
                    </a:moveTo>
                    <a:lnTo>
                      <a:pt x="71" y="0"/>
                    </a:lnTo>
                    <a:lnTo>
                      <a:pt x="258" y="52"/>
                    </a:lnTo>
                    <a:lnTo>
                      <a:pt x="183" y="102"/>
                    </a:lnTo>
                    <a:lnTo>
                      <a:pt x="0" y="46"/>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12" name="Google Shape;912;p5"/>
              <p:cNvSpPr/>
              <p:nvPr/>
            </p:nvSpPr>
            <p:spPr>
              <a:xfrm>
                <a:off x="2011" y="2882"/>
                <a:ext cx="194" cy="63"/>
              </a:xfrm>
              <a:custGeom>
                <a:avLst/>
                <a:gdLst/>
                <a:ahLst/>
                <a:cxnLst/>
                <a:rect l="l" t="t" r="r" b="b"/>
                <a:pathLst>
                  <a:path w="194" h="63" extrusionOk="0">
                    <a:moveTo>
                      <a:pt x="12" y="0"/>
                    </a:moveTo>
                    <a:lnTo>
                      <a:pt x="194" y="53"/>
                    </a:lnTo>
                    <a:lnTo>
                      <a:pt x="180" y="63"/>
                    </a:lnTo>
                    <a:lnTo>
                      <a:pt x="0" y="9"/>
                    </a:lnTo>
                    <a:lnTo>
                      <a:pt x="12"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913" name="Google Shape;913;p5"/>
            <p:cNvSpPr/>
            <p:nvPr/>
          </p:nvSpPr>
          <p:spPr>
            <a:xfrm>
              <a:off x="2577" y="3043"/>
              <a:ext cx="614" cy="514"/>
            </a:xfrm>
            <a:custGeom>
              <a:avLst/>
              <a:gdLst/>
              <a:ahLst/>
              <a:cxnLst/>
              <a:rect l="l" t="t" r="r" b="b"/>
              <a:pathLst>
                <a:path w="990" h="792" extrusionOk="0">
                  <a:moveTo>
                    <a:pt x="3" y="738"/>
                  </a:moveTo>
                  <a:lnTo>
                    <a:pt x="990" y="0"/>
                  </a:lnTo>
                  <a:lnTo>
                    <a:pt x="987" y="60"/>
                  </a:lnTo>
                  <a:lnTo>
                    <a:pt x="0" y="792"/>
                  </a:lnTo>
                  <a:lnTo>
                    <a:pt x="3" y="738"/>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14" name="Google Shape;914;p5"/>
            <p:cNvSpPr/>
            <p:nvPr/>
          </p:nvSpPr>
          <p:spPr>
            <a:xfrm>
              <a:off x="1010" y="3084"/>
              <a:ext cx="1571" cy="469"/>
            </a:xfrm>
            <a:custGeom>
              <a:avLst/>
              <a:gdLst/>
              <a:ahLst/>
              <a:cxnLst/>
              <a:rect l="l" t="t" r="r" b="b"/>
              <a:pathLst>
                <a:path w="2532" h="723" extrusionOk="0">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15" name="Google Shape;915;p5"/>
            <p:cNvSpPr/>
            <p:nvPr/>
          </p:nvSpPr>
          <p:spPr>
            <a:xfrm>
              <a:off x="1011" y="2998"/>
              <a:ext cx="17" cy="95"/>
            </a:xfrm>
            <a:custGeom>
              <a:avLst/>
              <a:gdLst/>
              <a:ahLst/>
              <a:cxnLst/>
              <a:rect l="l" t="t" r="r" b="b"/>
              <a:pathLst>
                <a:path w="26" h="147" extrusionOk="0">
                  <a:moveTo>
                    <a:pt x="26" y="10"/>
                  </a:moveTo>
                  <a:lnTo>
                    <a:pt x="23" y="147"/>
                  </a:lnTo>
                  <a:lnTo>
                    <a:pt x="0" y="144"/>
                  </a:lnTo>
                  <a:lnTo>
                    <a:pt x="3" y="0"/>
                  </a:lnTo>
                  <a:lnTo>
                    <a:pt x="26" y="1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16" name="Google Shape;916;p5"/>
            <p:cNvSpPr/>
            <p:nvPr/>
          </p:nvSpPr>
          <p:spPr>
            <a:xfrm>
              <a:off x="1012" y="2611"/>
              <a:ext cx="730" cy="393"/>
            </a:xfrm>
            <a:custGeom>
              <a:avLst/>
              <a:gdLst/>
              <a:ahLst/>
              <a:cxnLst/>
              <a:rect l="l" t="t" r="r" b="b"/>
              <a:pathLst>
                <a:path w="1176" h="606" extrusionOk="0">
                  <a:moveTo>
                    <a:pt x="1170" y="0"/>
                  </a:moveTo>
                  <a:lnTo>
                    <a:pt x="0" y="597"/>
                  </a:lnTo>
                  <a:lnTo>
                    <a:pt x="30" y="606"/>
                  </a:lnTo>
                  <a:lnTo>
                    <a:pt x="1176" y="18"/>
                  </a:lnTo>
                  <a:lnTo>
                    <a:pt x="1170"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17" name="Google Shape;917;p5"/>
            <p:cNvSpPr/>
            <p:nvPr/>
          </p:nvSpPr>
          <p:spPr>
            <a:xfrm>
              <a:off x="1061" y="3018"/>
              <a:ext cx="1490" cy="451"/>
            </a:xfrm>
            <a:custGeom>
              <a:avLst/>
              <a:gdLst/>
              <a:ahLst/>
              <a:cxnLst/>
              <a:rect l="l" t="t" r="r" b="b"/>
              <a:pathLst>
                <a:path w="2532" h="723" extrusionOk="0">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18" name="Google Shape;918;p5"/>
            <p:cNvSpPr/>
            <p:nvPr/>
          </p:nvSpPr>
          <p:spPr>
            <a:xfrm rot="10800000" flipH="1">
              <a:off x="2549" y="2986"/>
              <a:ext cx="608" cy="467"/>
            </a:xfrm>
            <a:custGeom>
              <a:avLst/>
              <a:gdLst/>
              <a:ahLst/>
              <a:cxnLst/>
              <a:rect l="l" t="t" r="r" b="b"/>
              <a:pathLst>
                <a:path w="2532" h="723" extrusionOk="0">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919" name="Google Shape;919;p5"/>
          <p:cNvGrpSpPr/>
          <p:nvPr/>
        </p:nvGrpSpPr>
        <p:grpSpPr>
          <a:xfrm flipH="1">
            <a:off x="7748979" y="5313247"/>
            <a:ext cx="345630" cy="320302"/>
            <a:chOff x="2839" y="3501"/>
            <a:chExt cx="755" cy="803"/>
          </a:xfrm>
        </p:grpSpPr>
        <p:pic>
          <p:nvPicPr>
            <p:cNvPr id="920" name="Google Shape;920;p5" descr="desktop_computer_stylized_medium"/>
            <p:cNvPicPr preferRelativeResize="0"/>
            <p:nvPr/>
          </p:nvPicPr>
          <p:blipFill rotWithShape="1">
            <a:blip r:embed="rId19">
              <a:alphaModFix/>
            </a:blip>
            <a:srcRect/>
            <a:stretch/>
          </p:blipFill>
          <p:spPr>
            <a:xfrm>
              <a:off x="2839" y="3501"/>
              <a:ext cx="755" cy="803"/>
            </a:xfrm>
            <a:prstGeom prst="rect">
              <a:avLst/>
            </a:prstGeom>
            <a:noFill/>
            <a:ln>
              <a:noFill/>
            </a:ln>
          </p:spPr>
        </p:pic>
        <p:sp>
          <p:nvSpPr>
            <p:cNvPr id="921" name="Google Shape;921;p5"/>
            <p:cNvSpPr/>
            <p:nvPr/>
          </p:nvSpPr>
          <p:spPr>
            <a:xfrm>
              <a:off x="2916" y="3578"/>
              <a:ext cx="356" cy="368"/>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922" name="Google Shape;922;p5"/>
          <p:cNvGrpSpPr/>
          <p:nvPr/>
        </p:nvGrpSpPr>
        <p:grpSpPr>
          <a:xfrm flipH="1">
            <a:off x="8128907" y="5536844"/>
            <a:ext cx="345630" cy="320302"/>
            <a:chOff x="2839" y="3501"/>
            <a:chExt cx="755" cy="803"/>
          </a:xfrm>
        </p:grpSpPr>
        <p:pic>
          <p:nvPicPr>
            <p:cNvPr id="923" name="Google Shape;923;p5" descr="desktop_computer_stylized_medium"/>
            <p:cNvPicPr preferRelativeResize="0"/>
            <p:nvPr/>
          </p:nvPicPr>
          <p:blipFill rotWithShape="1">
            <a:blip r:embed="rId19">
              <a:alphaModFix/>
            </a:blip>
            <a:srcRect/>
            <a:stretch/>
          </p:blipFill>
          <p:spPr>
            <a:xfrm>
              <a:off x="2839" y="3501"/>
              <a:ext cx="755" cy="803"/>
            </a:xfrm>
            <a:prstGeom prst="rect">
              <a:avLst/>
            </a:prstGeom>
            <a:noFill/>
            <a:ln>
              <a:noFill/>
            </a:ln>
          </p:spPr>
        </p:pic>
        <p:sp>
          <p:nvSpPr>
            <p:cNvPr id="924" name="Google Shape;924;p5"/>
            <p:cNvSpPr/>
            <p:nvPr/>
          </p:nvSpPr>
          <p:spPr>
            <a:xfrm>
              <a:off x="2916" y="3578"/>
              <a:ext cx="356" cy="368"/>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925" name="Google Shape;925;p5"/>
          <p:cNvGrpSpPr/>
          <p:nvPr/>
        </p:nvGrpSpPr>
        <p:grpSpPr>
          <a:xfrm flipH="1">
            <a:off x="8527132" y="5558317"/>
            <a:ext cx="345630" cy="320302"/>
            <a:chOff x="2839" y="3501"/>
            <a:chExt cx="755" cy="803"/>
          </a:xfrm>
        </p:grpSpPr>
        <p:pic>
          <p:nvPicPr>
            <p:cNvPr id="926" name="Google Shape;926;p5" descr="desktop_computer_stylized_medium"/>
            <p:cNvPicPr preferRelativeResize="0"/>
            <p:nvPr/>
          </p:nvPicPr>
          <p:blipFill rotWithShape="1">
            <a:blip r:embed="rId19">
              <a:alphaModFix/>
            </a:blip>
            <a:srcRect/>
            <a:stretch/>
          </p:blipFill>
          <p:spPr>
            <a:xfrm>
              <a:off x="2839" y="3501"/>
              <a:ext cx="755" cy="803"/>
            </a:xfrm>
            <a:prstGeom prst="rect">
              <a:avLst/>
            </a:prstGeom>
            <a:noFill/>
            <a:ln>
              <a:noFill/>
            </a:ln>
          </p:spPr>
        </p:pic>
        <p:sp>
          <p:nvSpPr>
            <p:cNvPr id="927" name="Google Shape;927;p5"/>
            <p:cNvSpPr/>
            <p:nvPr/>
          </p:nvSpPr>
          <p:spPr>
            <a:xfrm>
              <a:off x="2916" y="3578"/>
              <a:ext cx="356" cy="368"/>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928" name="Google Shape;928;p5"/>
          <p:cNvGrpSpPr/>
          <p:nvPr/>
        </p:nvGrpSpPr>
        <p:grpSpPr>
          <a:xfrm>
            <a:off x="9647169" y="6015687"/>
            <a:ext cx="319264" cy="256836"/>
            <a:chOff x="877" y="1008"/>
            <a:chExt cx="2747" cy="2626"/>
          </a:xfrm>
        </p:grpSpPr>
        <p:pic>
          <p:nvPicPr>
            <p:cNvPr id="929" name="Google Shape;929;p5" descr="antenna_stylized"/>
            <p:cNvPicPr preferRelativeResize="0"/>
            <p:nvPr/>
          </p:nvPicPr>
          <p:blipFill rotWithShape="1">
            <a:blip r:embed="rId20">
              <a:alphaModFix/>
            </a:blip>
            <a:srcRect/>
            <a:stretch/>
          </p:blipFill>
          <p:spPr>
            <a:xfrm>
              <a:off x="877" y="1008"/>
              <a:ext cx="2725" cy="1421"/>
            </a:xfrm>
            <a:prstGeom prst="rect">
              <a:avLst/>
            </a:prstGeom>
            <a:noFill/>
            <a:ln>
              <a:noFill/>
            </a:ln>
          </p:spPr>
        </p:pic>
        <p:pic>
          <p:nvPicPr>
            <p:cNvPr id="930" name="Google Shape;930;p5" descr="laptop_keyboard"/>
            <p:cNvPicPr preferRelativeResize="0"/>
            <p:nvPr/>
          </p:nvPicPr>
          <p:blipFill rotWithShape="1">
            <a:blip r:embed="rId21">
              <a:alphaModFix/>
            </a:blip>
            <a:srcRect/>
            <a:stretch/>
          </p:blipFill>
          <p:spPr>
            <a:xfrm rot="109064" flipH="1">
              <a:off x="1009" y="2586"/>
              <a:ext cx="2245" cy="1013"/>
            </a:xfrm>
            <a:prstGeom prst="rect">
              <a:avLst/>
            </a:prstGeom>
            <a:noFill/>
            <a:ln>
              <a:noFill/>
            </a:ln>
          </p:spPr>
        </p:pic>
        <p:sp>
          <p:nvSpPr>
            <p:cNvPr id="931" name="Google Shape;931;p5"/>
            <p:cNvSpPr/>
            <p:nvPr/>
          </p:nvSpPr>
          <p:spPr>
            <a:xfrm>
              <a:off x="1753" y="1603"/>
              <a:ext cx="1807" cy="1322"/>
            </a:xfrm>
            <a:custGeom>
              <a:avLst/>
              <a:gdLst/>
              <a:ahLst/>
              <a:cxnLst/>
              <a:rect l="l" t="t" r="r" b="b"/>
              <a:pathLst>
                <a:path w="2982" h="2442" extrusionOk="0">
                  <a:moveTo>
                    <a:pt x="540" y="0"/>
                  </a:moveTo>
                  <a:lnTo>
                    <a:pt x="0" y="1734"/>
                  </a:lnTo>
                  <a:lnTo>
                    <a:pt x="2394" y="2442"/>
                  </a:lnTo>
                  <a:lnTo>
                    <a:pt x="2982" y="318"/>
                  </a:lnTo>
                  <a:lnTo>
                    <a:pt x="54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932" name="Google Shape;932;p5" descr="screen"/>
            <p:cNvPicPr preferRelativeResize="0"/>
            <p:nvPr/>
          </p:nvPicPr>
          <p:blipFill rotWithShape="1">
            <a:blip r:embed="rId22">
              <a:alphaModFix/>
            </a:blip>
            <a:srcRect/>
            <a:stretch/>
          </p:blipFill>
          <p:spPr>
            <a:xfrm>
              <a:off x="1842" y="1637"/>
              <a:ext cx="1642" cy="1203"/>
            </a:xfrm>
            <a:prstGeom prst="rect">
              <a:avLst/>
            </a:prstGeom>
            <a:noFill/>
            <a:ln>
              <a:noFill/>
            </a:ln>
          </p:spPr>
        </p:pic>
        <p:sp>
          <p:nvSpPr>
            <p:cNvPr id="933" name="Google Shape;933;p5"/>
            <p:cNvSpPr/>
            <p:nvPr/>
          </p:nvSpPr>
          <p:spPr>
            <a:xfrm>
              <a:off x="2082" y="1564"/>
              <a:ext cx="1531" cy="246"/>
            </a:xfrm>
            <a:custGeom>
              <a:avLst/>
              <a:gdLst/>
              <a:ahLst/>
              <a:cxnLst/>
              <a:rect l="l" t="t" r="r" b="b"/>
              <a:pathLst>
                <a:path w="2528" h="455" extrusionOk="0">
                  <a:moveTo>
                    <a:pt x="14" y="0"/>
                  </a:moveTo>
                  <a:lnTo>
                    <a:pt x="2528" y="341"/>
                  </a:lnTo>
                  <a:lnTo>
                    <a:pt x="2480" y="455"/>
                  </a:lnTo>
                  <a:lnTo>
                    <a:pt x="0" y="86"/>
                  </a:lnTo>
                  <a:lnTo>
                    <a:pt x="14" y="0"/>
                  </a:lnTo>
                  <a:close/>
                </a:path>
              </a:pathLst>
            </a:custGeom>
            <a:gradFill>
              <a:gsLst>
                <a:gs pos="0">
                  <a:srgbClr val="000099"/>
                </a:gs>
                <a:gs pos="100000">
                  <a:srgbClr val="EAEAEA"/>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34" name="Google Shape;934;p5"/>
            <p:cNvSpPr/>
            <p:nvPr/>
          </p:nvSpPr>
          <p:spPr>
            <a:xfrm>
              <a:off x="1737" y="1562"/>
              <a:ext cx="425" cy="1024"/>
            </a:xfrm>
            <a:custGeom>
              <a:avLst/>
              <a:gdLst/>
              <a:ahLst/>
              <a:cxnLst/>
              <a:rect l="l" t="t" r="r" b="b"/>
              <a:pathLst>
                <a:path w="702" h="1893" extrusionOk="0">
                  <a:moveTo>
                    <a:pt x="579" y="0"/>
                  </a:moveTo>
                  <a:lnTo>
                    <a:pt x="0" y="1869"/>
                  </a:lnTo>
                  <a:lnTo>
                    <a:pt x="114" y="1893"/>
                  </a:lnTo>
                  <a:lnTo>
                    <a:pt x="702" y="51"/>
                  </a:lnTo>
                  <a:lnTo>
                    <a:pt x="579"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35" name="Google Shape;935;p5"/>
            <p:cNvSpPr/>
            <p:nvPr/>
          </p:nvSpPr>
          <p:spPr>
            <a:xfrm>
              <a:off x="3144" y="1745"/>
              <a:ext cx="458" cy="1182"/>
            </a:xfrm>
            <a:custGeom>
              <a:avLst/>
              <a:gdLst/>
              <a:ahLst/>
              <a:cxnLst/>
              <a:rect l="l" t="t" r="r" b="b"/>
              <a:pathLst>
                <a:path w="756" h="2184" extrusionOk="0">
                  <a:moveTo>
                    <a:pt x="756" y="0"/>
                  </a:moveTo>
                  <a:lnTo>
                    <a:pt x="138" y="2184"/>
                  </a:lnTo>
                  <a:lnTo>
                    <a:pt x="0" y="2148"/>
                  </a:lnTo>
                  <a:lnTo>
                    <a:pt x="606" y="78"/>
                  </a:lnTo>
                  <a:lnTo>
                    <a:pt x="756" y="0"/>
                  </a:lnTo>
                  <a:close/>
                </a:path>
              </a:pathLst>
            </a:custGeom>
            <a:gradFill>
              <a:gsLst>
                <a:gs pos="0">
                  <a:srgbClr val="DDDDDD"/>
                </a:gs>
                <a:gs pos="100000">
                  <a:schemeClr val="lt1"/>
                </a:gs>
              </a:gsLst>
              <a:lin ang="54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36" name="Google Shape;936;p5"/>
            <p:cNvSpPr/>
            <p:nvPr/>
          </p:nvSpPr>
          <p:spPr>
            <a:xfrm>
              <a:off x="1732" y="2534"/>
              <a:ext cx="1680" cy="399"/>
            </a:xfrm>
            <a:custGeom>
              <a:avLst/>
              <a:gdLst/>
              <a:ahLst/>
              <a:cxnLst/>
              <a:rect l="l" t="t" r="r" b="b"/>
              <a:pathLst>
                <a:path w="2773" h="738" extrusionOk="0">
                  <a:moveTo>
                    <a:pt x="33" y="0"/>
                  </a:moveTo>
                  <a:lnTo>
                    <a:pt x="0" y="99"/>
                  </a:lnTo>
                  <a:lnTo>
                    <a:pt x="2436" y="738"/>
                  </a:lnTo>
                  <a:cubicBezTo>
                    <a:pt x="2499" y="501"/>
                    <a:pt x="2773" y="727"/>
                    <a:pt x="2373" y="603"/>
                  </a:cubicBezTo>
                  <a:lnTo>
                    <a:pt x="33" y="0"/>
                  </a:lnTo>
                  <a:close/>
                </a:path>
              </a:pathLst>
            </a:custGeom>
            <a:gradFill>
              <a:gsLst>
                <a:gs pos="0">
                  <a:srgbClr val="0000CC"/>
                </a:gs>
                <a:gs pos="100000">
                  <a:schemeClr val="lt1"/>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37" name="Google Shape;937;p5"/>
            <p:cNvSpPr/>
            <p:nvPr/>
          </p:nvSpPr>
          <p:spPr>
            <a:xfrm>
              <a:off x="3195" y="1755"/>
              <a:ext cx="429" cy="1187"/>
            </a:xfrm>
            <a:custGeom>
              <a:avLst/>
              <a:gdLst/>
              <a:ahLst/>
              <a:cxnLst/>
              <a:rect l="l" t="t" r="r" b="b"/>
              <a:pathLst>
                <a:path w="637" h="1659" extrusionOk="0">
                  <a:moveTo>
                    <a:pt x="615" y="0"/>
                  </a:moveTo>
                  <a:lnTo>
                    <a:pt x="637" y="0"/>
                  </a:lnTo>
                  <a:lnTo>
                    <a:pt x="68" y="1659"/>
                  </a:lnTo>
                  <a:lnTo>
                    <a:pt x="0" y="1647"/>
                  </a:lnTo>
                  <a:lnTo>
                    <a:pt x="615" y="0"/>
                  </a:lnTo>
                  <a:close/>
                </a:path>
              </a:pathLst>
            </a:custGeom>
            <a:solidFill>
              <a:srgbClr val="4D4D4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38" name="Google Shape;938;p5"/>
            <p:cNvSpPr/>
            <p:nvPr/>
          </p:nvSpPr>
          <p:spPr>
            <a:xfrm>
              <a:off x="1734" y="2587"/>
              <a:ext cx="1494" cy="394"/>
            </a:xfrm>
            <a:custGeom>
              <a:avLst/>
              <a:gdLst/>
              <a:ahLst/>
              <a:cxnLst/>
              <a:rect l="l" t="t" r="r" b="b"/>
              <a:pathLst>
                <a:path w="2216" h="550" extrusionOk="0">
                  <a:moveTo>
                    <a:pt x="0" y="0"/>
                  </a:moveTo>
                  <a:lnTo>
                    <a:pt x="9" y="57"/>
                  </a:lnTo>
                  <a:lnTo>
                    <a:pt x="2164" y="550"/>
                  </a:lnTo>
                  <a:lnTo>
                    <a:pt x="2216" y="496"/>
                  </a:lnTo>
                  <a:lnTo>
                    <a:pt x="0" y="0"/>
                  </a:lnTo>
                  <a:close/>
                </a:path>
              </a:pathLst>
            </a:custGeom>
            <a:gradFill>
              <a:gsLst>
                <a:gs pos="0">
                  <a:srgbClr val="000099"/>
                </a:gs>
                <a:gs pos="100000">
                  <a:srgbClr val="808080"/>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939" name="Google Shape;939;p5"/>
            <p:cNvGrpSpPr/>
            <p:nvPr/>
          </p:nvGrpSpPr>
          <p:grpSpPr>
            <a:xfrm>
              <a:off x="1709" y="3008"/>
              <a:ext cx="507" cy="234"/>
              <a:chOff x="1740" y="2642"/>
              <a:chExt cx="752" cy="327"/>
            </a:xfrm>
          </p:grpSpPr>
          <p:sp>
            <p:nvSpPr>
              <p:cNvPr id="940" name="Google Shape;940;p5"/>
              <p:cNvSpPr/>
              <p:nvPr/>
            </p:nvSpPr>
            <p:spPr>
              <a:xfrm>
                <a:off x="1740" y="2642"/>
                <a:ext cx="752" cy="327"/>
              </a:xfrm>
              <a:custGeom>
                <a:avLst/>
                <a:gdLst/>
                <a:ahLst/>
                <a:cxnLst/>
                <a:rect l="l" t="t" r="r" b="b"/>
                <a:pathLst>
                  <a:path w="752" h="327" extrusionOk="0">
                    <a:moveTo>
                      <a:pt x="293" y="0"/>
                    </a:moveTo>
                    <a:lnTo>
                      <a:pt x="752" y="124"/>
                    </a:lnTo>
                    <a:lnTo>
                      <a:pt x="470" y="327"/>
                    </a:lnTo>
                    <a:lnTo>
                      <a:pt x="0" y="183"/>
                    </a:lnTo>
                    <a:lnTo>
                      <a:pt x="293"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41" name="Google Shape;941;p5"/>
              <p:cNvSpPr/>
              <p:nvPr/>
            </p:nvSpPr>
            <p:spPr>
              <a:xfrm>
                <a:off x="1754" y="2649"/>
                <a:ext cx="726" cy="311"/>
              </a:xfrm>
              <a:custGeom>
                <a:avLst/>
                <a:gdLst/>
                <a:ahLst/>
                <a:cxnLst/>
                <a:rect l="l" t="t" r="r" b="b"/>
                <a:pathLst>
                  <a:path w="726" h="311" extrusionOk="0">
                    <a:moveTo>
                      <a:pt x="282" y="0"/>
                    </a:moveTo>
                    <a:lnTo>
                      <a:pt x="726" y="119"/>
                    </a:lnTo>
                    <a:lnTo>
                      <a:pt x="457" y="311"/>
                    </a:lnTo>
                    <a:lnTo>
                      <a:pt x="0" y="173"/>
                    </a:lnTo>
                    <a:lnTo>
                      <a:pt x="282" y="0"/>
                    </a:lnTo>
                    <a:close/>
                  </a:path>
                </a:pathLst>
              </a:custGeom>
              <a:gradFill>
                <a:gsLst>
                  <a:gs pos="0">
                    <a:srgbClr val="4D4D4D"/>
                  </a:gs>
                  <a:gs pos="100000">
                    <a:srgbClr val="DDDDDD"/>
                  </a:gs>
                </a:gsLst>
                <a:lin ang="189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42" name="Google Shape;942;p5"/>
              <p:cNvSpPr/>
              <p:nvPr/>
            </p:nvSpPr>
            <p:spPr>
              <a:xfrm>
                <a:off x="1808" y="2770"/>
                <a:ext cx="258" cy="100"/>
              </a:xfrm>
              <a:custGeom>
                <a:avLst/>
                <a:gdLst/>
                <a:ahLst/>
                <a:cxnLst/>
                <a:rect l="l" t="t" r="r" b="b"/>
                <a:pathLst>
                  <a:path w="258" h="100" extrusionOk="0">
                    <a:moveTo>
                      <a:pt x="0" y="44"/>
                    </a:moveTo>
                    <a:lnTo>
                      <a:pt x="75" y="0"/>
                    </a:lnTo>
                    <a:lnTo>
                      <a:pt x="258" y="50"/>
                    </a:lnTo>
                    <a:lnTo>
                      <a:pt x="183" y="100"/>
                    </a:lnTo>
                    <a:lnTo>
                      <a:pt x="0" y="44"/>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43" name="Google Shape;943;p5"/>
              <p:cNvSpPr/>
              <p:nvPr/>
            </p:nvSpPr>
            <p:spPr>
              <a:xfrm>
                <a:off x="1799" y="2816"/>
                <a:ext cx="194" cy="63"/>
              </a:xfrm>
              <a:custGeom>
                <a:avLst/>
                <a:gdLst/>
                <a:ahLst/>
                <a:cxnLst/>
                <a:rect l="l" t="t" r="r" b="b"/>
                <a:pathLst>
                  <a:path w="194" h="63" extrusionOk="0">
                    <a:moveTo>
                      <a:pt x="12" y="0"/>
                    </a:moveTo>
                    <a:lnTo>
                      <a:pt x="194" y="53"/>
                    </a:lnTo>
                    <a:lnTo>
                      <a:pt x="180" y="63"/>
                    </a:lnTo>
                    <a:lnTo>
                      <a:pt x="0" y="9"/>
                    </a:lnTo>
                    <a:lnTo>
                      <a:pt x="12"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44" name="Google Shape;944;p5"/>
              <p:cNvSpPr/>
              <p:nvPr/>
            </p:nvSpPr>
            <p:spPr>
              <a:xfrm>
                <a:off x="2020" y="2834"/>
                <a:ext cx="258" cy="102"/>
              </a:xfrm>
              <a:custGeom>
                <a:avLst/>
                <a:gdLst/>
                <a:ahLst/>
                <a:cxnLst/>
                <a:rect l="l" t="t" r="r" b="b"/>
                <a:pathLst>
                  <a:path w="258" h="102" extrusionOk="0">
                    <a:moveTo>
                      <a:pt x="0" y="46"/>
                    </a:moveTo>
                    <a:lnTo>
                      <a:pt x="71" y="0"/>
                    </a:lnTo>
                    <a:lnTo>
                      <a:pt x="258" y="52"/>
                    </a:lnTo>
                    <a:lnTo>
                      <a:pt x="183" y="102"/>
                    </a:lnTo>
                    <a:lnTo>
                      <a:pt x="0" y="46"/>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45" name="Google Shape;945;p5"/>
              <p:cNvSpPr/>
              <p:nvPr/>
            </p:nvSpPr>
            <p:spPr>
              <a:xfrm>
                <a:off x="2011" y="2882"/>
                <a:ext cx="194" cy="63"/>
              </a:xfrm>
              <a:custGeom>
                <a:avLst/>
                <a:gdLst/>
                <a:ahLst/>
                <a:cxnLst/>
                <a:rect l="l" t="t" r="r" b="b"/>
                <a:pathLst>
                  <a:path w="194" h="63" extrusionOk="0">
                    <a:moveTo>
                      <a:pt x="12" y="0"/>
                    </a:moveTo>
                    <a:lnTo>
                      <a:pt x="194" y="53"/>
                    </a:lnTo>
                    <a:lnTo>
                      <a:pt x="180" y="63"/>
                    </a:lnTo>
                    <a:lnTo>
                      <a:pt x="0" y="9"/>
                    </a:lnTo>
                    <a:lnTo>
                      <a:pt x="12"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946" name="Google Shape;946;p5"/>
            <p:cNvSpPr/>
            <p:nvPr/>
          </p:nvSpPr>
          <p:spPr>
            <a:xfrm>
              <a:off x="2577" y="3043"/>
              <a:ext cx="614" cy="514"/>
            </a:xfrm>
            <a:custGeom>
              <a:avLst/>
              <a:gdLst/>
              <a:ahLst/>
              <a:cxnLst/>
              <a:rect l="l" t="t" r="r" b="b"/>
              <a:pathLst>
                <a:path w="990" h="792" extrusionOk="0">
                  <a:moveTo>
                    <a:pt x="3" y="738"/>
                  </a:moveTo>
                  <a:lnTo>
                    <a:pt x="990" y="0"/>
                  </a:lnTo>
                  <a:lnTo>
                    <a:pt x="987" y="60"/>
                  </a:lnTo>
                  <a:lnTo>
                    <a:pt x="0" y="792"/>
                  </a:lnTo>
                  <a:lnTo>
                    <a:pt x="3" y="738"/>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47" name="Google Shape;947;p5"/>
            <p:cNvSpPr/>
            <p:nvPr/>
          </p:nvSpPr>
          <p:spPr>
            <a:xfrm>
              <a:off x="1010" y="3084"/>
              <a:ext cx="1571" cy="469"/>
            </a:xfrm>
            <a:custGeom>
              <a:avLst/>
              <a:gdLst/>
              <a:ahLst/>
              <a:cxnLst/>
              <a:rect l="l" t="t" r="r" b="b"/>
              <a:pathLst>
                <a:path w="2532" h="723" extrusionOk="0">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48" name="Google Shape;948;p5"/>
            <p:cNvSpPr/>
            <p:nvPr/>
          </p:nvSpPr>
          <p:spPr>
            <a:xfrm>
              <a:off x="1011" y="2998"/>
              <a:ext cx="17" cy="95"/>
            </a:xfrm>
            <a:custGeom>
              <a:avLst/>
              <a:gdLst/>
              <a:ahLst/>
              <a:cxnLst/>
              <a:rect l="l" t="t" r="r" b="b"/>
              <a:pathLst>
                <a:path w="26" h="147" extrusionOk="0">
                  <a:moveTo>
                    <a:pt x="26" y="10"/>
                  </a:moveTo>
                  <a:lnTo>
                    <a:pt x="23" y="147"/>
                  </a:lnTo>
                  <a:lnTo>
                    <a:pt x="0" y="144"/>
                  </a:lnTo>
                  <a:lnTo>
                    <a:pt x="3" y="0"/>
                  </a:lnTo>
                  <a:lnTo>
                    <a:pt x="26" y="1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49" name="Google Shape;949;p5"/>
            <p:cNvSpPr/>
            <p:nvPr/>
          </p:nvSpPr>
          <p:spPr>
            <a:xfrm>
              <a:off x="1012" y="2611"/>
              <a:ext cx="730" cy="393"/>
            </a:xfrm>
            <a:custGeom>
              <a:avLst/>
              <a:gdLst/>
              <a:ahLst/>
              <a:cxnLst/>
              <a:rect l="l" t="t" r="r" b="b"/>
              <a:pathLst>
                <a:path w="1176" h="606" extrusionOk="0">
                  <a:moveTo>
                    <a:pt x="1170" y="0"/>
                  </a:moveTo>
                  <a:lnTo>
                    <a:pt x="0" y="597"/>
                  </a:lnTo>
                  <a:lnTo>
                    <a:pt x="30" y="606"/>
                  </a:lnTo>
                  <a:lnTo>
                    <a:pt x="1176" y="18"/>
                  </a:lnTo>
                  <a:lnTo>
                    <a:pt x="1170"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50" name="Google Shape;950;p5"/>
            <p:cNvSpPr/>
            <p:nvPr/>
          </p:nvSpPr>
          <p:spPr>
            <a:xfrm>
              <a:off x="1061" y="3018"/>
              <a:ext cx="1490" cy="451"/>
            </a:xfrm>
            <a:custGeom>
              <a:avLst/>
              <a:gdLst/>
              <a:ahLst/>
              <a:cxnLst/>
              <a:rect l="l" t="t" r="r" b="b"/>
              <a:pathLst>
                <a:path w="2532" h="723" extrusionOk="0">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51" name="Google Shape;951;p5"/>
            <p:cNvSpPr/>
            <p:nvPr/>
          </p:nvSpPr>
          <p:spPr>
            <a:xfrm rot="10800000" flipH="1">
              <a:off x="2549" y="2986"/>
              <a:ext cx="608" cy="467"/>
            </a:xfrm>
            <a:custGeom>
              <a:avLst/>
              <a:gdLst/>
              <a:ahLst/>
              <a:cxnLst/>
              <a:rect l="l" t="t" r="r" b="b"/>
              <a:pathLst>
                <a:path w="2532" h="723" extrusionOk="0">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952" name="Google Shape;952;p5"/>
          <p:cNvGrpSpPr/>
          <p:nvPr/>
        </p:nvGrpSpPr>
        <p:grpSpPr>
          <a:xfrm>
            <a:off x="9992875" y="5668575"/>
            <a:ext cx="171450" cy="348944"/>
            <a:chOff x="4140" y="429"/>
            <a:chExt cx="1425" cy="2396"/>
          </a:xfrm>
        </p:grpSpPr>
        <p:sp>
          <p:nvSpPr>
            <p:cNvPr id="953" name="Google Shape;953;p5"/>
            <p:cNvSpPr/>
            <p:nvPr/>
          </p:nvSpPr>
          <p:spPr>
            <a:xfrm>
              <a:off x="5268" y="433"/>
              <a:ext cx="283" cy="2286"/>
            </a:xfrm>
            <a:custGeom>
              <a:avLst/>
              <a:gdLst/>
              <a:ahLst/>
              <a:cxnLst/>
              <a:rect l="l" t="t" r="r" b="b"/>
              <a:pathLst>
                <a:path w="354" h="2742" extrusionOk="0">
                  <a:moveTo>
                    <a:pt x="63" y="0"/>
                  </a:moveTo>
                  <a:lnTo>
                    <a:pt x="354" y="339"/>
                  </a:lnTo>
                  <a:lnTo>
                    <a:pt x="346" y="2624"/>
                  </a:lnTo>
                  <a:lnTo>
                    <a:pt x="0" y="2742"/>
                  </a:lnTo>
                  <a:lnTo>
                    <a:pt x="63" y="0"/>
                  </a:lnTo>
                  <a:close/>
                </a:path>
              </a:pathLst>
            </a:custGeom>
            <a:gradFill>
              <a:gsLst>
                <a:gs pos="0">
                  <a:srgbClr val="DDDDDD"/>
                </a:gs>
                <a:gs pos="100000">
                  <a:srgbClr val="333333"/>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54" name="Google Shape;954;p5"/>
            <p:cNvSpPr/>
            <p:nvPr/>
          </p:nvSpPr>
          <p:spPr>
            <a:xfrm>
              <a:off x="4210" y="429"/>
              <a:ext cx="1046" cy="2285"/>
            </a:xfrm>
            <a:prstGeom prst="rect">
              <a:avLst/>
            </a:prstGeom>
            <a:gradFill>
              <a:gsLst>
                <a:gs pos="0">
                  <a:srgbClr val="292929"/>
                </a:gs>
                <a:gs pos="100000">
                  <a:srgbClr val="808080"/>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955" name="Google Shape;955;p5"/>
            <p:cNvSpPr/>
            <p:nvPr/>
          </p:nvSpPr>
          <p:spPr>
            <a:xfrm>
              <a:off x="5321" y="570"/>
              <a:ext cx="169" cy="2115"/>
            </a:xfrm>
            <a:custGeom>
              <a:avLst/>
              <a:gdLst/>
              <a:ahLst/>
              <a:cxnLst/>
              <a:rect l="l" t="t" r="r" b="b"/>
              <a:pathLst>
                <a:path w="211" h="2537" extrusionOk="0">
                  <a:moveTo>
                    <a:pt x="7" y="0"/>
                  </a:moveTo>
                  <a:cubicBezTo>
                    <a:pt x="7" y="0"/>
                    <a:pt x="57" y="28"/>
                    <a:pt x="211" y="218"/>
                  </a:cubicBezTo>
                  <a:cubicBezTo>
                    <a:pt x="0" y="1229"/>
                    <a:pt x="41" y="2537"/>
                    <a:pt x="7" y="2501"/>
                  </a:cubicBezTo>
                  <a:lnTo>
                    <a:pt x="7" y="0"/>
                  </a:lnTo>
                  <a:close/>
                </a:path>
              </a:pathLst>
            </a:custGeom>
            <a:gradFill>
              <a:gsLst>
                <a:gs pos="0">
                  <a:srgbClr val="808080"/>
                </a:gs>
                <a:gs pos="100000">
                  <a:srgbClr val="F8F8F8"/>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56" name="Google Shape;956;p5"/>
            <p:cNvSpPr/>
            <p:nvPr/>
          </p:nvSpPr>
          <p:spPr>
            <a:xfrm>
              <a:off x="5284" y="1640"/>
              <a:ext cx="263" cy="189"/>
            </a:xfrm>
            <a:custGeom>
              <a:avLst/>
              <a:gdLst/>
              <a:ahLst/>
              <a:cxnLst/>
              <a:rect l="l" t="t" r="r" b="b"/>
              <a:pathLst>
                <a:path w="328" h="226" extrusionOk="0">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57" name="Google Shape;957;p5"/>
            <p:cNvSpPr/>
            <p:nvPr/>
          </p:nvSpPr>
          <p:spPr>
            <a:xfrm>
              <a:off x="4210" y="690"/>
              <a:ext cx="598" cy="47"/>
            </a:xfrm>
            <a:prstGeom prst="rect">
              <a:avLst/>
            </a:prstGeom>
            <a:solidFill>
              <a:schemeClr val="dk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grpSp>
          <p:nvGrpSpPr>
            <p:cNvPr id="958" name="Google Shape;958;p5"/>
            <p:cNvGrpSpPr/>
            <p:nvPr/>
          </p:nvGrpSpPr>
          <p:grpSpPr>
            <a:xfrm>
              <a:off x="4748" y="666"/>
              <a:ext cx="578" cy="150"/>
              <a:chOff x="613" y="2566"/>
              <a:chExt cx="721" cy="144"/>
            </a:xfrm>
          </p:grpSpPr>
          <p:sp>
            <p:nvSpPr>
              <p:cNvPr id="959" name="Google Shape;959;p5"/>
              <p:cNvSpPr/>
              <p:nvPr/>
            </p:nvSpPr>
            <p:spPr>
              <a:xfrm>
                <a:off x="613" y="2566"/>
                <a:ext cx="721" cy="144"/>
              </a:xfrm>
              <a:prstGeom prst="roundRect">
                <a:avLst>
                  <a:gd name="adj" fmla="val 50000"/>
                </a:avLst>
              </a:pr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960" name="Google Shape;960;p5"/>
              <p:cNvSpPr/>
              <p:nvPr/>
            </p:nvSpPr>
            <p:spPr>
              <a:xfrm>
                <a:off x="625" y="2581"/>
                <a:ext cx="696" cy="114"/>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grpSp>
        <p:sp>
          <p:nvSpPr>
            <p:cNvPr id="961" name="Google Shape;961;p5"/>
            <p:cNvSpPr/>
            <p:nvPr/>
          </p:nvSpPr>
          <p:spPr>
            <a:xfrm>
              <a:off x="4220" y="1022"/>
              <a:ext cx="598" cy="47"/>
            </a:xfrm>
            <a:prstGeom prst="rect">
              <a:avLst/>
            </a:prstGeom>
            <a:solidFill>
              <a:schemeClr val="dk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grpSp>
          <p:nvGrpSpPr>
            <p:cNvPr id="962" name="Google Shape;962;p5"/>
            <p:cNvGrpSpPr/>
            <p:nvPr/>
          </p:nvGrpSpPr>
          <p:grpSpPr>
            <a:xfrm>
              <a:off x="4748" y="990"/>
              <a:ext cx="578" cy="134"/>
              <a:chOff x="615" y="2564"/>
              <a:chExt cx="721" cy="139"/>
            </a:xfrm>
          </p:grpSpPr>
          <p:sp>
            <p:nvSpPr>
              <p:cNvPr id="963" name="Google Shape;963;p5"/>
              <p:cNvSpPr/>
              <p:nvPr/>
            </p:nvSpPr>
            <p:spPr>
              <a:xfrm>
                <a:off x="615" y="2564"/>
                <a:ext cx="721" cy="139"/>
              </a:xfrm>
              <a:prstGeom prst="roundRect">
                <a:avLst>
                  <a:gd name="adj" fmla="val 50000"/>
                </a:avLst>
              </a:pr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964" name="Google Shape;964;p5"/>
              <p:cNvSpPr/>
              <p:nvPr/>
            </p:nvSpPr>
            <p:spPr>
              <a:xfrm>
                <a:off x="628" y="2581"/>
                <a:ext cx="696" cy="107"/>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grpSp>
        <p:sp>
          <p:nvSpPr>
            <p:cNvPr id="965" name="Google Shape;965;p5"/>
            <p:cNvSpPr/>
            <p:nvPr/>
          </p:nvSpPr>
          <p:spPr>
            <a:xfrm>
              <a:off x="4220" y="1354"/>
              <a:ext cx="598" cy="47"/>
            </a:xfrm>
            <a:prstGeom prst="rect">
              <a:avLst/>
            </a:prstGeom>
            <a:solidFill>
              <a:schemeClr val="dk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966" name="Google Shape;966;p5"/>
            <p:cNvSpPr/>
            <p:nvPr/>
          </p:nvSpPr>
          <p:spPr>
            <a:xfrm>
              <a:off x="4230" y="1655"/>
              <a:ext cx="598" cy="47"/>
            </a:xfrm>
            <a:prstGeom prst="rect">
              <a:avLst/>
            </a:prstGeom>
            <a:solidFill>
              <a:schemeClr val="dk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grpSp>
          <p:nvGrpSpPr>
            <p:cNvPr id="967" name="Google Shape;967;p5"/>
            <p:cNvGrpSpPr/>
            <p:nvPr/>
          </p:nvGrpSpPr>
          <p:grpSpPr>
            <a:xfrm>
              <a:off x="4738" y="1647"/>
              <a:ext cx="578" cy="135"/>
              <a:chOff x="618" y="2586"/>
              <a:chExt cx="720" cy="124"/>
            </a:xfrm>
          </p:grpSpPr>
          <p:sp>
            <p:nvSpPr>
              <p:cNvPr id="968" name="Google Shape;968;p5"/>
              <p:cNvSpPr/>
              <p:nvPr/>
            </p:nvSpPr>
            <p:spPr>
              <a:xfrm>
                <a:off x="618" y="2586"/>
                <a:ext cx="720" cy="124"/>
              </a:xfrm>
              <a:prstGeom prst="roundRect">
                <a:avLst>
                  <a:gd name="adj" fmla="val 50000"/>
                </a:avLst>
              </a:pr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969" name="Google Shape;969;p5"/>
              <p:cNvSpPr/>
              <p:nvPr/>
            </p:nvSpPr>
            <p:spPr>
              <a:xfrm>
                <a:off x="630" y="2586"/>
                <a:ext cx="695" cy="109"/>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grpSp>
        <p:sp>
          <p:nvSpPr>
            <p:cNvPr id="970" name="Google Shape;970;p5"/>
            <p:cNvSpPr/>
            <p:nvPr/>
          </p:nvSpPr>
          <p:spPr>
            <a:xfrm>
              <a:off x="5288" y="1354"/>
              <a:ext cx="263" cy="188"/>
            </a:xfrm>
            <a:custGeom>
              <a:avLst/>
              <a:gdLst/>
              <a:ahLst/>
              <a:cxnLst/>
              <a:rect l="l" t="t" r="r" b="b"/>
              <a:pathLst>
                <a:path w="328" h="226" extrusionOk="0">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971" name="Google Shape;971;p5"/>
            <p:cNvGrpSpPr/>
            <p:nvPr/>
          </p:nvGrpSpPr>
          <p:grpSpPr>
            <a:xfrm>
              <a:off x="4738" y="1330"/>
              <a:ext cx="588" cy="134"/>
              <a:chOff x="613" y="2571"/>
              <a:chExt cx="732" cy="134"/>
            </a:xfrm>
          </p:grpSpPr>
          <p:sp>
            <p:nvSpPr>
              <p:cNvPr id="972" name="Google Shape;972;p5"/>
              <p:cNvSpPr/>
              <p:nvPr/>
            </p:nvSpPr>
            <p:spPr>
              <a:xfrm>
                <a:off x="613" y="2571"/>
                <a:ext cx="732" cy="134"/>
              </a:xfrm>
              <a:prstGeom prst="roundRect">
                <a:avLst>
                  <a:gd name="adj" fmla="val 50000"/>
                </a:avLst>
              </a:pr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973" name="Google Shape;973;p5"/>
              <p:cNvSpPr/>
              <p:nvPr/>
            </p:nvSpPr>
            <p:spPr>
              <a:xfrm>
                <a:off x="625" y="2587"/>
                <a:ext cx="720" cy="103"/>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grpSp>
        <p:sp>
          <p:nvSpPr>
            <p:cNvPr id="974" name="Google Shape;974;p5"/>
            <p:cNvSpPr/>
            <p:nvPr/>
          </p:nvSpPr>
          <p:spPr>
            <a:xfrm>
              <a:off x="5246" y="429"/>
              <a:ext cx="70" cy="2285"/>
            </a:xfrm>
            <a:prstGeom prst="rect">
              <a:avLst/>
            </a:prstGeom>
            <a:gradFill>
              <a:gsLst>
                <a:gs pos="0">
                  <a:srgbClr val="333333"/>
                </a:gs>
                <a:gs pos="50000">
                  <a:srgbClr val="DDDDDD"/>
                </a:gs>
                <a:gs pos="100000">
                  <a:srgbClr val="333333"/>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975" name="Google Shape;975;p5"/>
            <p:cNvSpPr/>
            <p:nvPr/>
          </p:nvSpPr>
          <p:spPr>
            <a:xfrm>
              <a:off x="5312" y="1007"/>
              <a:ext cx="237" cy="213"/>
            </a:xfrm>
            <a:custGeom>
              <a:avLst/>
              <a:gdLst/>
              <a:ahLst/>
              <a:cxnLst/>
              <a:rect l="l" t="t" r="r" b="b"/>
              <a:pathLst>
                <a:path w="296" h="256" extrusionOk="0">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76" name="Google Shape;976;p5"/>
            <p:cNvSpPr/>
            <p:nvPr/>
          </p:nvSpPr>
          <p:spPr>
            <a:xfrm>
              <a:off x="5315" y="680"/>
              <a:ext cx="244" cy="240"/>
            </a:xfrm>
            <a:custGeom>
              <a:avLst/>
              <a:gdLst/>
              <a:ahLst/>
              <a:cxnLst/>
              <a:rect l="l" t="t" r="r" b="b"/>
              <a:pathLst>
                <a:path w="304" h="288" extrusionOk="0">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77" name="Google Shape;977;p5"/>
            <p:cNvSpPr/>
            <p:nvPr/>
          </p:nvSpPr>
          <p:spPr>
            <a:xfrm>
              <a:off x="5515" y="2611"/>
              <a:ext cx="50" cy="95"/>
            </a:xfrm>
            <a:prstGeom prst="ellipse">
              <a:avLst/>
            </a:prstGeom>
            <a:solidFill>
              <a:srgbClr val="33333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978" name="Google Shape;978;p5"/>
            <p:cNvSpPr/>
            <p:nvPr/>
          </p:nvSpPr>
          <p:spPr>
            <a:xfrm>
              <a:off x="5302" y="2614"/>
              <a:ext cx="245" cy="200"/>
            </a:xfrm>
            <a:custGeom>
              <a:avLst/>
              <a:gdLst/>
              <a:ahLst/>
              <a:cxnLst/>
              <a:rect l="l" t="t" r="r" b="b"/>
              <a:pathLst>
                <a:path w="306" h="240" extrusionOk="0">
                  <a:moveTo>
                    <a:pt x="0" y="106"/>
                  </a:moveTo>
                  <a:lnTo>
                    <a:pt x="2" y="240"/>
                  </a:lnTo>
                  <a:lnTo>
                    <a:pt x="306" y="110"/>
                  </a:lnTo>
                  <a:lnTo>
                    <a:pt x="300" y="0"/>
                  </a:lnTo>
                  <a:lnTo>
                    <a:pt x="0" y="106"/>
                  </a:lnTo>
                  <a:close/>
                </a:path>
              </a:pathLst>
            </a:custGeom>
            <a:solidFill>
              <a:srgbClr val="33333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79" name="Google Shape;979;p5"/>
            <p:cNvSpPr/>
            <p:nvPr/>
          </p:nvSpPr>
          <p:spPr>
            <a:xfrm>
              <a:off x="4140" y="2675"/>
              <a:ext cx="1196" cy="150"/>
            </a:xfrm>
            <a:prstGeom prst="roundRect">
              <a:avLst>
                <a:gd name="adj" fmla="val 50000"/>
              </a:avLst>
            </a:prstGeom>
            <a:solidFill>
              <a:srgbClr val="DDDDDD"/>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980" name="Google Shape;980;p5"/>
            <p:cNvSpPr/>
            <p:nvPr/>
          </p:nvSpPr>
          <p:spPr>
            <a:xfrm>
              <a:off x="4210" y="2714"/>
              <a:ext cx="1066" cy="79"/>
            </a:xfrm>
            <a:prstGeom prst="roundRect">
              <a:avLst>
                <a:gd name="adj" fmla="val 50000"/>
              </a:avLst>
            </a:prstGeom>
            <a:gradFill>
              <a:gsLst>
                <a:gs pos="0">
                  <a:schemeClr val="dk2"/>
                </a:gs>
                <a:gs pos="100000">
                  <a:schemeClr val="lt2"/>
                </a:gs>
              </a:gsLst>
              <a:lin ang="0" scaled="0"/>
            </a:gra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981" name="Google Shape;981;p5"/>
            <p:cNvSpPr/>
            <p:nvPr/>
          </p:nvSpPr>
          <p:spPr>
            <a:xfrm>
              <a:off x="4309" y="2382"/>
              <a:ext cx="159" cy="142"/>
            </a:xfrm>
            <a:prstGeom prst="ellipse">
              <a:avLst/>
            </a:prstGeom>
            <a:solidFill>
              <a:srgbClr val="33CC3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982" name="Google Shape;982;p5"/>
            <p:cNvSpPr/>
            <p:nvPr/>
          </p:nvSpPr>
          <p:spPr>
            <a:xfrm>
              <a:off x="4489" y="2382"/>
              <a:ext cx="159" cy="142"/>
            </a:xfrm>
            <a:prstGeom prst="ellipse">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Noto Sans Symbols"/>
                <a:buNone/>
              </a:pPr>
              <a:endParaRPr sz="1800">
                <a:solidFill>
                  <a:srgbClr val="FF0000"/>
                </a:solidFill>
                <a:latin typeface="Arial"/>
                <a:ea typeface="Arial"/>
                <a:cs typeface="Arial"/>
                <a:sym typeface="Arial"/>
              </a:endParaRPr>
            </a:p>
          </p:txBody>
        </p:sp>
        <p:sp>
          <p:nvSpPr>
            <p:cNvPr id="983" name="Google Shape;983;p5"/>
            <p:cNvSpPr/>
            <p:nvPr/>
          </p:nvSpPr>
          <p:spPr>
            <a:xfrm>
              <a:off x="4658" y="2382"/>
              <a:ext cx="159" cy="142"/>
            </a:xfrm>
            <a:prstGeom prst="ellipse">
              <a:avLst/>
            </a:prstGeom>
            <a:solidFill>
              <a:srgbClr val="33CC3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984" name="Google Shape;984;p5"/>
            <p:cNvSpPr/>
            <p:nvPr/>
          </p:nvSpPr>
          <p:spPr>
            <a:xfrm>
              <a:off x="5067" y="1837"/>
              <a:ext cx="80" cy="759"/>
            </a:xfrm>
            <a:prstGeom prst="rect">
              <a:avLst/>
            </a:prstGeom>
            <a:solidFill>
              <a:srgbClr val="29292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grpSp>
      <p:grpSp>
        <p:nvGrpSpPr>
          <p:cNvPr id="985" name="Google Shape;985;p5"/>
          <p:cNvGrpSpPr/>
          <p:nvPr/>
        </p:nvGrpSpPr>
        <p:grpSpPr>
          <a:xfrm>
            <a:off x="7613882" y="2107963"/>
            <a:ext cx="3540395" cy="3733733"/>
            <a:chOff x="7619038" y="2102861"/>
            <a:chExt cx="3540395" cy="3733733"/>
          </a:xfrm>
        </p:grpSpPr>
        <p:cxnSp>
          <p:nvCxnSpPr>
            <p:cNvPr id="986" name="Google Shape;986;p5"/>
            <p:cNvCxnSpPr/>
            <p:nvPr/>
          </p:nvCxnSpPr>
          <p:spPr>
            <a:xfrm>
              <a:off x="8213016" y="2695257"/>
              <a:ext cx="227964" cy="174352"/>
            </a:xfrm>
            <a:prstGeom prst="straightConnector1">
              <a:avLst/>
            </a:prstGeom>
            <a:noFill/>
            <a:ln w="9525" cap="flat" cmpd="sng">
              <a:solidFill>
                <a:schemeClr val="dk1"/>
              </a:solidFill>
              <a:prstDash val="solid"/>
              <a:round/>
              <a:headEnd type="none" w="med" len="med"/>
              <a:tailEnd type="none" w="med" len="med"/>
            </a:ln>
          </p:spPr>
        </p:cxnSp>
        <p:grpSp>
          <p:nvGrpSpPr>
            <p:cNvPr id="987" name="Google Shape;987;p5"/>
            <p:cNvGrpSpPr/>
            <p:nvPr/>
          </p:nvGrpSpPr>
          <p:grpSpPr>
            <a:xfrm>
              <a:off x="8055854" y="2304274"/>
              <a:ext cx="298450" cy="464008"/>
              <a:chOff x="3130" y="3288"/>
              <a:chExt cx="410" cy="742"/>
            </a:xfrm>
          </p:grpSpPr>
          <p:cxnSp>
            <p:nvCxnSpPr>
              <p:cNvPr id="988" name="Google Shape;988;p5"/>
              <p:cNvCxnSpPr/>
              <p:nvPr/>
            </p:nvCxnSpPr>
            <p:spPr>
              <a:xfrm flipH="1">
                <a:off x="3130" y="3288"/>
                <a:ext cx="205" cy="672"/>
              </a:xfrm>
              <a:prstGeom prst="straightConnector1">
                <a:avLst/>
              </a:prstGeom>
              <a:noFill/>
              <a:ln w="19050" cap="flat" cmpd="sng">
                <a:solidFill>
                  <a:schemeClr val="dk1"/>
                </a:solidFill>
                <a:prstDash val="solid"/>
                <a:round/>
                <a:headEnd type="none" w="med" len="med"/>
                <a:tailEnd type="none" w="med" len="med"/>
              </a:ln>
            </p:spPr>
          </p:cxnSp>
          <p:cxnSp>
            <p:nvCxnSpPr>
              <p:cNvPr id="989" name="Google Shape;989;p5"/>
              <p:cNvCxnSpPr/>
              <p:nvPr/>
            </p:nvCxnSpPr>
            <p:spPr>
              <a:xfrm>
                <a:off x="3335" y="3288"/>
                <a:ext cx="205" cy="669"/>
              </a:xfrm>
              <a:prstGeom prst="straightConnector1">
                <a:avLst/>
              </a:prstGeom>
              <a:noFill/>
              <a:ln w="19050" cap="flat" cmpd="sng">
                <a:solidFill>
                  <a:schemeClr val="dk1"/>
                </a:solidFill>
                <a:prstDash val="solid"/>
                <a:round/>
                <a:headEnd type="none" w="med" len="med"/>
                <a:tailEnd type="none" w="med" len="med"/>
              </a:ln>
            </p:spPr>
          </p:cxnSp>
          <p:cxnSp>
            <p:nvCxnSpPr>
              <p:cNvPr id="990" name="Google Shape;990;p5"/>
              <p:cNvCxnSpPr/>
              <p:nvPr/>
            </p:nvCxnSpPr>
            <p:spPr>
              <a:xfrm>
                <a:off x="3130" y="3957"/>
                <a:ext cx="205" cy="73"/>
              </a:xfrm>
              <a:prstGeom prst="straightConnector1">
                <a:avLst/>
              </a:prstGeom>
              <a:noFill/>
              <a:ln w="19050" cap="flat" cmpd="sng">
                <a:solidFill>
                  <a:schemeClr val="dk1"/>
                </a:solidFill>
                <a:prstDash val="solid"/>
                <a:round/>
                <a:headEnd type="none" w="med" len="med"/>
                <a:tailEnd type="none" w="med" len="med"/>
              </a:ln>
            </p:spPr>
          </p:cxnSp>
          <p:cxnSp>
            <p:nvCxnSpPr>
              <p:cNvPr id="991" name="Google Shape;991;p5"/>
              <p:cNvCxnSpPr/>
              <p:nvPr/>
            </p:nvCxnSpPr>
            <p:spPr>
              <a:xfrm flipH="1">
                <a:off x="3335" y="3957"/>
                <a:ext cx="205" cy="73"/>
              </a:xfrm>
              <a:prstGeom prst="straightConnector1">
                <a:avLst/>
              </a:prstGeom>
              <a:noFill/>
              <a:ln w="19050" cap="flat" cmpd="sng">
                <a:solidFill>
                  <a:schemeClr val="dk1"/>
                </a:solidFill>
                <a:prstDash val="solid"/>
                <a:round/>
                <a:headEnd type="none" w="med" len="med"/>
                <a:tailEnd type="none" w="med" len="med"/>
              </a:ln>
            </p:spPr>
          </p:cxnSp>
          <p:cxnSp>
            <p:nvCxnSpPr>
              <p:cNvPr id="992" name="Google Shape;992;p5"/>
              <p:cNvCxnSpPr/>
              <p:nvPr/>
            </p:nvCxnSpPr>
            <p:spPr>
              <a:xfrm>
                <a:off x="3335" y="3303"/>
                <a:ext cx="0" cy="727"/>
              </a:xfrm>
              <a:prstGeom prst="straightConnector1">
                <a:avLst/>
              </a:prstGeom>
              <a:noFill/>
              <a:ln w="19050" cap="flat" cmpd="sng">
                <a:solidFill>
                  <a:schemeClr val="dk1"/>
                </a:solidFill>
                <a:prstDash val="solid"/>
                <a:round/>
                <a:headEnd type="none" w="med" len="med"/>
                <a:tailEnd type="none" w="med" len="med"/>
              </a:ln>
            </p:spPr>
          </p:cxnSp>
          <p:cxnSp>
            <p:nvCxnSpPr>
              <p:cNvPr id="993" name="Google Shape;993;p5"/>
              <p:cNvCxnSpPr/>
              <p:nvPr/>
            </p:nvCxnSpPr>
            <p:spPr>
              <a:xfrm rot="10800000" flipH="1">
                <a:off x="3130" y="3888"/>
                <a:ext cx="205" cy="72"/>
              </a:xfrm>
              <a:prstGeom prst="straightConnector1">
                <a:avLst/>
              </a:prstGeom>
              <a:noFill/>
              <a:ln w="19050" cap="flat" cmpd="sng">
                <a:solidFill>
                  <a:schemeClr val="dk1"/>
                </a:solidFill>
                <a:prstDash val="solid"/>
                <a:round/>
                <a:headEnd type="none" w="med" len="med"/>
                <a:tailEnd type="none" w="med" len="med"/>
              </a:ln>
            </p:spPr>
          </p:cxnSp>
          <p:cxnSp>
            <p:nvCxnSpPr>
              <p:cNvPr id="994" name="Google Shape;994;p5"/>
              <p:cNvCxnSpPr/>
              <p:nvPr/>
            </p:nvCxnSpPr>
            <p:spPr>
              <a:xfrm rot="10800000">
                <a:off x="3335" y="3888"/>
                <a:ext cx="205" cy="69"/>
              </a:xfrm>
              <a:prstGeom prst="straightConnector1">
                <a:avLst/>
              </a:prstGeom>
              <a:noFill/>
              <a:ln w="19050" cap="flat" cmpd="sng">
                <a:solidFill>
                  <a:schemeClr val="dk1"/>
                </a:solidFill>
                <a:prstDash val="solid"/>
                <a:round/>
                <a:headEnd type="none" w="med" len="med"/>
                <a:tailEnd type="none" w="med" len="med"/>
              </a:ln>
            </p:spPr>
          </p:cxnSp>
          <p:cxnSp>
            <p:nvCxnSpPr>
              <p:cNvPr id="995" name="Google Shape;995;p5"/>
              <p:cNvCxnSpPr/>
              <p:nvPr/>
            </p:nvCxnSpPr>
            <p:spPr>
              <a:xfrm>
                <a:off x="3217" y="3668"/>
                <a:ext cx="118" cy="55"/>
              </a:xfrm>
              <a:prstGeom prst="straightConnector1">
                <a:avLst/>
              </a:prstGeom>
              <a:noFill/>
              <a:ln w="19050" cap="flat" cmpd="sng">
                <a:solidFill>
                  <a:schemeClr val="dk1"/>
                </a:solidFill>
                <a:prstDash val="solid"/>
                <a:round/>
                <a:headEnd type="none" w="med" len="med"/>
                <a:tailEnd type="none" w="med" len="med"/>
              </a:ln>
            </p:spPr>
          </p:cxnSp>
          <p:cxnSp>
            <p:nvCxnSpPr>
              <p:cNvPr id="996" name="Google Shape;996;p5"/>
              <p:cNvCxnSpPr/>
              <p:nvPr/>
            </p:nvCxnSpPr>
            <p:spPr>
              <a:xfrm rot="10800000" flipH="1">
                <a:off x="3335" y="3668"/>
                <a:ext cx="124" cy="55"/>
              </a:xfrm>
              <a:prstGeom prst="straightConnector1">
                <a:avLst/>
              </a:prstGeom>
              <a:noFill/>
              <a:ln w="19050" cap="flat" cmpd="sng">
                <a:solidFill>
                  <a:schemeClr val="dk1"/>
                </a:solidFill>
                <a:prstDash val="solid"/>
                <a:round/>
                <a:headEnd type="none" w="med" len="med"/>
                <a:tailEnd type="none" w="med" len="med"/>
              </a:ln>
            </p:spPr>
          </p:cxnSp>
          <p:cxnSp>
            <p:nvCxnSpPr>
              <p:cNvPr id="997" name="Google Shape;997;p5"/>
              <p:cNvCxnSpPr/>
              <p:nvPr/>
            </p:nvCxnSpPr>
            <p:spPr>
              <a:xfrm>
                <a:off x="3178" y="3766"/>
                <a:ext cx="152" cy="75"/>
              </a:xfrm>
              <a:prstGeom prst="straightConnector1">
                <a:avLst/>
              </a:prstGeom>
              <a:noFill/>
              <a:ln w="19050" cap="flat" cmpd="sng">
                <a:solidFill>
                  <a:schemeClr val="dk1"/>
                </a:solidFill>
                <a:prstDash val="solid"/>
                <a:round/>
                <a:headEnd type="none" w="med" len="med"/>
                <a:tailEnd type="none" w="med" len="med"/>
              </a:ln>
            </p:spPr>
          </p:cxnSp>
          <p:cxnSp>
            <p:nvCxnSpPr>
              <p:cNvPr id="998" name="Google Shape;998;p5"/>
              <p:cNvCxnSpPr/>
              <p:nvPr/>
            </p:nvCxnSpPr>
            <p:spPr>
              <a:xfrm rot="10800000" flipH="1">
                <a:off x="3335" y="3781"/>
                <a:ext cx="153" cy="66"/>
              </a:xfrm>
              <a:prstGeom prst="straightConnector1">
                <a:avLst/>
              </a:prstGeom>
              <a:noFill/>
              <a:ln w="19050" cap="flat" cmpd="sng">
                <a:solidFill>
                  <a:schemeClr val="dk1"/>
                </a:solidFill>
                <a:prstDash val="solid"/>
                <a:round/>
                <a:headEnd type="none" w="med" len="med"/>
                <a:tailEnd type="none" w="med" len="med"/>
              </a:ln>
            </p:spPr>
          </p:cxnSp>
          <p:cxnSp>
            <p:nvCxnSpPr>
              <p:cNvPr id="999" name="Google Shape;999;p5"/>
              <p:cNvCxnSpPr/>
              <p:nvPr/>
            </p:nvCxnSpPr>
            <p:spPr>
              <a:xfrm rot="10800000" flipH="1">
                <a:off x="3335" y="3567"/>
                <a:ext cx="78" cy="27"/>
              </a:xfrm>
              <a:prstGeom prst="straightConnector1">
                <a:avLst/>
              </a:prstGeom>
              <a:noFill/>
              <a:ln w="19050" cap="flat" cmpd="sng">
                <a:solidFill>
                  <a:schemeClr val="dk1"/>
                </a:solidFill>
                <a:prstDash val="solid"/>
                <a:round/>
                <a:headEnd type="none" w="med" len="med"/>
                <a:tailEnd type="none" w="med" len="med"/>
              </a:ln>
            </p:spPr>
          </p:cxnSp>
          <p:cxnSp>
            <p:nvCxnSpPr>
              <p:cNvPr id="1000" name="Google Shape;1000;p5"/>
              <p:cNvCxnSpPr/>
              <p:nvPr/>
            </p:nvCxnSpPr>
            <p:spPr>
              <a:xfrm rot="10800000" flipH="1">
                <a:off x="3335" y="3428"/>
                <a:ext cx="49" cy="21"/>
              </a:xfrm>
              <a:prstGeom prst="straightConnector1">
                <a:avLst/>
              </a:prstGeom>
              <a:noFill/>
              <a:ln w="19050" cap="flat" cmpd="sng">
                <a:solidFill>
                  <a:schemeClr val="dk1"/>
                </a:solidFill>
                <a:prstDash val="solid"/>
                <a:round/>
                <a:headEnd type="none" w="med" len="med"/>
                <a:tailEnd type="none" w="med" len="med"/>
              </a:ln>
            </p:spPr>
          </p:cxnSp>
          <p:cxnSp>
            <p:nvCxnSpPr>
              <p:cNvPr id="1001" name="Google Shape;1001;p5"/>
              <p:cNvCxnSpPr/>
              <p:nvPr/>
            </p:nvCxnSpPr>
            <p:spPr>
              <a:xfrm>
                <a:off x="3247" y="3558"/>
                <a:ext cx="95" cy="36"/>
              </a:xfrm>
              <a:prstGeom prst="straightConnector1">
                <a:avLst/>
              </a:prstGeom>
              <a:noFill/>
              <a:ln w="19050" cap="flat" cmpd="sng">
                <a:solidFill>
                  <a:schemeClr val="dk1"/>
                </a:solidFill>
                <a:prstDash val="solid"/>
                <a:round/>
                <a:headEnd type="none" w="med" len="med"/>
                <a:tailEnd type="none" w="med" len="med"/>
              </a:ln>
            </p:spPr>
          </p:cxnSp>
          <p:cxnSp>
            <p:nvCxnSpPr>
              <p:cNvPr id="1002" name="Google Shape;1002;p5"/>
              <p:cNvCxnSpPr/>
              <p:nvPr/>
            </p:nvCxnSpPr>
            <p:spPr>
              <a:xfrm>
                <a:off x="3289" y="3422"/>
                <a:ext cx="55" cy="36"/>
              </a:xfrm>
              <a:prstGeom prst="straightConnector1">
                <a:avLst/>
              </a:prstGeom>
              <a:noFill/>
              <a:ln w="19050" cap="flat" cmpd="sng">
                <a:solidFill>
                  <a:schemeClr val="dk1"/>
                </a:solidFill>
                <a:prstDash val="solid"/>
                <a:round/>
                <a:headEnd type="none" w="med" len="med"/>
                <a:tailEnd type="none" w="med" len="med"/>
              </a:ln>
            </p:spPr>
          </p:cxnSp>
        </p:grpSp>
        <p:pic>
          <p:nvPicPr>
            <p:cNvPr id="1003" name="Google Shape;1003;p5" descr="access_point_stylized_small"/>
            <p:cNvPicPr preferRelativeResize="0"/>
            <p:nvPr/>
          </p:nvPicPr>
          <p:blipFill rotWithShape="1">
            <a:blip r:embed="rId23">
              <a:alphaModFix/>
            </a:blip>
            <a:srcRect/>
            <a:stretch/>
          </p:blipFill>
          <p:spPr>
            <a:xfrm>
              <a:off x="7619038" y="3856797"/>
              <a:ext cx="370169" cy="306751"/>
            </a:xfrm>
            <a:prstGeom prst="rect">
              <a:avLst/>
            </a:prstGeom>
            <a:noFill/>
            <a:ln>
              <a:noFill/>
            </a:ln>
          </p:spPr>
        </p:pic>
        <p:pic>
          <p:nvPicPr>
            <p:cNvPr id="1004" name="Google Shape;1004;p5" descr="access_point_stylized_small"/>
            <p:cNvPicPr preferRelativeResize="0"/>
            <p:nvPr/>
          </p:nvPicPr>
          <p:blipFill rotWithShape="1">
            <a:blip r:embed="rId23">
              <a:alphaModFix/>
            </a:blip>
            <a:srcRect/>
            <a:stretch/>
          </p:blipFill>
          <p:spPr>
            <a:xfrm>
              <a:off x="9295766" y="5519130"/>
              <a:ext cx="380935" cy="317464"/>
            </a:xfrm>
            <a:prstGeom prst="rect">
              <a:avLst/>
            </a:prstGeom>
            <a:noFill/>
            <a:ln>
              <a:noFill/>
            </a:ln>
          </p:spPr>
        </p:pic>
        <p:grpSp>
          <p:nvGrpSpPr>
            <p:cNvPr id="1005" name="Google Shape;1005;p5"/>
            <p:cNvGrpSpPr/>
            <p:nvPr/>
          </p:nvGrpSpPr>
          <p:grpSpPr>
            <a:xfrm>
              <a:off x="9788714" y="4984881"/>
              <a:ext cx="393760" cy="218578"/>
              <a:chOff x="7493876" y="2774731"/>
              <a:chExt cx="1481958" cy="894622"/>
            </a:xfrm>
          </p:grpSpPr>
          <p:sp>
            <p:nvSpPr>
              <p:cNvPr id="1006" name="Google Shape;1006;p5"/>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                   </a:t>
                </a:r>
                <a:endParaRPr/>
              </a:p>
            </p:txBody>
          </p:sp>
          <p:sp>
            <p:nvSpPr>
              <p:cNvPr id="1007" name="Google Shape;1007;p5"/>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              </a:t>
                </a:r>
                <a:endParaRPr/>
              </a:p>
            </p:txBody>
          </p:sp>
          <p:grpSp>
            <p:nvGrpSpPr>
              <p:cNvPr id="1008" name="Google Shape;1008;p5"/>
              <p:cNvGrpSpPr/>
              <p:nvPr/>
            </p:nvGrpSpPr>
            <p:grpSpPr>
              <a:xfrm>
                <a:off x="7713663" y="2848339"/>
                <a:ext cx="1042107" cy="425543"/>
                <a:chOff x="7786941" y="2884917"/>
                <a:chExt cx="897649" cy="353919"/>
              </a:xfrm>
            </p:grpSpPr>
            <p:sp>
              <p:nvSpPr>
                <p:cNvPr id="1009" name="Google Shape;1009;p5"/>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0" name="Google Shape;1010;p5"/>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1" name="Google Shape;1011;p5"/>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2" name="Google Shape;1012;p5"/>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grpSp>
          <p:nvGrpSpPr>
            <p:cNvPr id="1013" name="Google Shape;1013;p5"/>
            <p:cNvGrpSpPr/>
            <p:nvPr/>
          </p:nvGrpSpPr>
          <p:grpSpPr>
            <a:xfrm>
              <a:off x="9854521" y="5333935"/>
              <a:ext cx="309740" cy="190838"/>
              <a:chOff x="3668110" y="2448910"/>
              <a:chExt cx="3794234" cy="2165130"/>
            </a:xfrm>
          </p:grpSpPr>
          <p:sp>
            <p:nvSpPr>
              <p:cNvPr id="1014" name="Google Shape;1014;p5"/>
              <p:cNvSpPr/>
              <p:nvPr/>
            </p:nvSpPr>
            <p:spPr>
              <a:xfrm>
                <a:off x="3668110" y="3741409"/>
                <a:ext cx="3780587" cy="872631"/>
              </a:xfrm>
              <a:prstGeom prst="rect">
                <a:avLst/>
              </a:prstGeom>
              <a:gradFill>
                <a:gsLst>
                  <a:gs pos="0">
                    <a:srgbClr val="B8C2C9"/>
                  </a:gs>
                  <a:gs pos="21000">
                    <a:schemeClr val="lt1"/>
                  </a:gs>
                  <a:gs pos="60000">
                    <a:srgbClr val="D6DCE0"/>
                  </a:gs>
                  <a:gs pos="100000">
                    <a:srgbClr val="B8C2C9"/>
                  </a:gs>
                </a:gsLst>
                <a:lin ang="0" scaled="0"/>
              </a:gradFill>
              <a:ln w="9525"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5" name="Google Shape;1015;p5"/>
              <p:cNvSpPr/>
              <p:nvPr/>
            </p:nvSpPr>
            <p:spPr>
              <a:xfrm>
                <a:off x="3678620" y="2448910"/>
                <a:ext cx="3783724" cy="1324303"/>
              </a:xfrm>
              <a:custGeom>
                <a:avLst/>
                <a:gdLst/>
                <a:ahLst/>
                <a:cxnLst/>
                <a:rect l="l" t="t" r="r" b="b"/>
                <a:pathLst>
                  <a:path w="3783724" h="1324303" extrusionOk="0">
                    <a:moveTo>
                      <a:pt x="0" y="1313793"/>
                    </a:moveTo>
                    <a:lnTo>
                      <a:pt x="0" y="1313793"/>
                    </a:lnTo>
                    <a:lnTo>
                      <a:pt x="252248" y="0"/>
                    </a:lnTo>
                    <a:lnTo>
                      <a:pt x="3415862" y="21020"/>
                    </a:lnTo>
                    <a:lnTo>
                      <a:pt x="3783724" y="1324303"/>
                    </a:lnTo>
                    <a:lnTo>
                      <a:pt x="0" y="1313793"/>
                    </a:lnTo>
                    <a:close/>
                  </a:path>
                </a:pathLst>
              </a:cu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1016" name="Google Shape;1016;p5"/>
              <p:cNvGrpSpPr/>
              <p:nvPr/>
            </p:nvGrpSpPr>
            <p:grpSpPr>
              <a:xfrm>
                <a:off x="3941378" y="2603243"/>
                <a:ext cx="3202061" cy="1066110"/>
                <a:chOff x="7939341" y="3037317"/>
                <a:chExt cx="897649" cy="353919"/>
              </a:xfrm>
            </p:grpSpPr>
            <p:sp>
              <p:nvSpPr>
                <p:cNvPr id="1017" name="Google Shape;1017;p5"/>
                <p:cNvSpPr/>
                <p:nvPr/>
              </p:nvSpPr>
              <p:spPr>
                <a:xfrm>
                  <a:off x="7964170" y="30373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8" name="Google Shape;1018;p5"/>
                <p:cNvSpPr/>
                <p:nvPr/>
              </p:nvSpPr>
              <p:spPr>
                <a:xfrm>
                  <a:off x="8519948" y="32067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9" name="Google Shape;1019;p5"/>
                <p:cNvSpPr/>
                <p:nvPr/>
              </p:nvSpPr>
              <p:spPr>
                <a:xfrm>
                  <a:off x="7939341" y="32067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0" name="Google Shape;1020;p5"/>
                <p:cNvSpPr/>
                <p:nvPr/>
              </p:nvSpPr>
              <p:spPr>
                <a:xfrm>
                  <a:off x="8047413" y="31234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grpSp>
          <p:nvGrpSpPr>
            <p:cNvPr id="1021" name="Google Shape;1021;p5"/>
            <p:cNvGrpSpPr/>
            <p:nvPr/>
          </p:nvGrpSpPr>
          <p:grpSpPr>
            <a:xfrm>
              <a:off x="8681775" y="4962318"/>
              <a:ext cx="393760" cy="218578"/>
              <a:chOff x="7493876" y="2774731"/>
              <a:chExt cx="1481958" cy="894622"/>
            </a:xfrm>
          </p:grpSpPr>
          <p:sp>
            <p:nvSpPr>
              <p:cNvPr id="1022" name="Google Shape;1022;p5"/>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                   </a:t>
                </a:r>
                <a:endParaRPr/>
              </a:p>
            </p:txBody>
          </p:sp>
          <p:sp>
            <p:nvSpPr>
              <p:cNvPr id="1023" name="Google Shape;1023;p5"/>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              </a:t>
                </a:r>
                <a:endParaRPr/>
              </a:p>
            </p:txBody>
          </p:sp>
          <p:grpSp>
            <p:nvGrpSpPr>
              <p:cNvPr id="1024" name="Google Shape;1024;p5"/>
              <p:cNvGrpSpPr/>
              <p:nvPr/>
            </p:nvGrpSpPr>
            <p:grpSpPr>
              <a:xfrm>
                <a:off x="7713663" y="2848339"/>
                <a:ext cx="1042107" cy="425543"/>
                <a:chOff x="7786941" y="2884917"/>
                <a:chExt cx="897649" cy="353919"/>
              </a:xfrm>
            </p:grpSpPr>
            <p:sp>
              <p:nvSpPr>
                <p:cNvPr id="1025" name="Google Shape;1025;p5"/>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6" name="Google Shape;1026;p5"/>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7" name="Google Shape;1027;p5"/>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8" name="Google Shape;1028;p5"/>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grpSp>
          <p:nvGrpSpPr>
            <p:cNvPr id="1029" name="Google Shape;1029;p5"/>
            <p:cNvGrpSpPr/>
            <p:nvPr/>
          </p:nvGrpSpPr>
          <p:grpSpPr>
            <a:xfrm>
              <a:off x="8316676" y="5189331"/>
              <a:ext cx="309740" cy="190838"/>
              <a:chOff x="3668110" y="2448910"/>
              <a:chExt cx="3794234" cy="2165130"/>
            </a:xfrm>
          </p:grpSpPr>
          <p:sp>
            <p:nvSpPr>
              <p:cNvPr id="1030" name="Google Shape;1030;p5"/>
              <p:cNvSpPr/>
              <p:nvPr/>
            </p:nvSpPr>
            <p:spPr>
              <a:xfrm>
                <a:off x="3668110" y="3741409"/>
                <a:ext cx="3780587" cy="872631"/>
              </a:xfrm>
              <a:prstGeom prst="rect">
                <a:avLst/>
              </a:prstGeom>
              <a:gradFill>
                <a:gsLst>
                  <a:gs pos="0">
                    <a:srgbClr val="B8C2C9"/>
                  </a:gs>
                  <a:gs pos="21000">
                    <a:schemeClr val="lt1"/>
                  </a:gs>
                  <a:gs pos="60000">
                    <a:srgbClr val="D6DCE0"/>
                  </a:gs>
                  <a:gs pos="100000">
                    <a:srgbClr val="B8C2C9"/>
                  </a:gs>
                </a:gsLst>
                <a:lin ang="0" scaled="0"/>
              </a:gradFill>
              <a:ln w="9525"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1" name="Google Shape;1031;p5"/>
              <p:cNvSpPr/>
              <p:nvPr/>
            </p:nvSpPr>
            <p:spPr>
              <a:xfrm>
                <a:off x="3678620" y="2448910"/>
                <a:ext cx="3783724" cy="1324303"/>
              </a:xfrm>
              <a:custGeom>
                <a:avLst/>
                <a:gdLst/>
                <a:ahLst/>
                <a:cxnLst/>
                <a:rect l="l" t="t" r="r" b="b"/>
                <a:pathLst>
                  <a:path w="3783724" h="1324303" extrusionOk="0">
                    <a:moveTo>
                      <a:pt x="0" y="1313793"/>
                    </a:moveTo>
                    <a:lnTo>
                      <a:pt x="0" y="1313793"/>
                    </a:lnTo>
                    <a:lnTo>
                      <a:pt x="252248" y="0"/>
                    </a:lnTo>
                    <a:lnTo>
                      <a:pt x="3415862" y="21020"/>
                    </a:lnTo>
                    <a:lnTo>
                      <a:pt x="3783724" y="1324303"/>
                    </a:lnTo>
                    <a:lnTo>
                      <a:pt x="0" y="1313793"/>
                    </a:lnTo>
                    <a:close/>
                  </a:path>
                </a:pathLst>
              </a:cu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1032" name="Google Shape;1032;p5"/>
              <p:cNvGrpSpPr/>
              <p:nvPr/>
            </p:nvGrpSpPr>
            <p:grpSpPr>
              <a:xfrm>
                <a:off x="3941378" y="2603243"/>
                <a:ext cx="3202061" cy="1066110"/>
                <a:chOff x="7939341" y="3037317"/>
                <a:chExt cx="897649" cy="353919"/>
              </a:xfrm>
            </p:grpSpPr>
            <p:sp>
              <p:nvSpPr>
                <p:cNvPr id="1033" name="Google Shape;1033;p5"/>
                <p:cNvSpPr/>
                <p:nvPr/>
              </p:nvSpPr>
              <p:spPr>
                <a:xfrm>
                  <a:off x="7964170" y="30373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4" name="Google Shape;1034;p5"/>
                <p:cNvSpPr/>
                <p:nvPr/>
              </p:nvSpPr>
              <p:spPr>
                <a:xfrm>
                  <a:off x="8519948" y="32067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5" name="Google Shape;1035;p5"/>
                <p:cNvSpPr/>
                <p:nvPr/>
              </p:nvSpPr>
              <p:spPr>
                <a:xfrm>
                  <a:off x="7939341" y="32067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6" name="Google Shape;1036;p5"/>
                <p:cNvSpPr/>
                <p:nvPr/>
              </p:nvSpPr>
              <p:spPr>
                <a:xfrm>
                  <a:off x="8047413" y="31234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grpSp>
          <p:nvGrpSpPr>
            <p:cNvPr id="1037" name="Google Shape;1037;p5"/>
            <p:cNvGrpSpPr/>
            <p:nvPr/>
          </p:nvGrpSpPr>
          <p:grpSpPr>
            <a:xfrm>
              <a:off x="8444983" y="2807207"/>
              <a:ext cx="353678" cy="168275"/>
              <a:chOff x="7493876" y="2774731"/>
              <a:chExt cx="1481958" cy="894622"/>
            </a:xfrm>
          </p:grpSpPr>
          <p:sp>
            <p:nvSpPr>
              <p:cNvPr id="1038" name="Google Shape;1038;p5"/>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                   </a:t>
                </a:r>
                <a:endParaRPr/>
              </a:p>
            </p:txBody>
          </p:sp>
          <p:sp>
            <p:nvSpPr>
              <p:cNvPr id="1039" name="Google Shape;1039;p5"/>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              </a:t>
                </a:r>
                <a:endParaRPr/>
              </a:p>
            </p:txBody>
          </p:sp>
          <p:grpSp>
            <p:nvGrpSpPr>
              <p:cNvPr id="1040" name="Google Shape;1040;p5"/>
              <p:cNvGrpSpPr/>
              <p:nvPr/>
            </p:nvGrpSpPr>
            <p:grpSpPr>
              <a:xfrm>
                <a:off x="7713663" y="2848339"/>
                <a:ext cx="1042107" cy="425543"/>
                <a:chOff x="7786941" y="2884917"/>
                <a:chExt cx="897649" cy="353919"/>
              </a:xfrm>
            </p:grpSpPr>
            <p:sp>
              <p:nvSpPr>
                <p:cNvPr id="1041" name="Google Shape;1041;p5"/>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42" name="Google Shape;1042;p5"/>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43" name="Google Shape;1043;p5"/>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44" name="Google Shape;1044;p5"/>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grpSp>
          <p:nvGrpSpPr>
            <p:cNvPr id="1045" name="Google Shape;1045;p5"/>
            <p:cNvGrpSpPr/>
            <p:nvPr/>
          </p:nvGrpSpPr>
          <p:grpSpPr>
            <a:xfrm>
              <a:off x="8055226" y="3960892"/>
              <a:ext cx="354986" cy="175668"/>
              <a:chOff x="7493876" y="2774731"/>
              <a:chExt cx="1481958" cy="894622"/>
            </a:xfrm>
          </p:grpSpPr>
          <p:sp>
            <p:nvSpPr>
              <p:cNvPr id="1046" name="Google Shape;1046;p5"/>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                   </a:t>
                </a:r>
                <a:endParaRPr/>
              </a:p>
            </p:txBody>
          </p:sp>
          <p:sp>
            <p:nvSpPr>
              <p:cNvPr id="1047" name="Google Shape;1047;p5"/>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              </a:t>
                </a:r>
                <a:endParaRPr/>
              </a:p>
            </p:txBody>
          </p:sp>
          <p:grpSp>
            <p:nvGrpSpPr>
              <p:cNvPr id="1048" name="Google Shape;1048;p5"/>
              <p:cNvGrpSpPr/>
              <p:nvPr/>
            </p:nvGrpSpPr>
            <p:grpSpPr>
              <a:xfrm>
                <a:off x="7713663" y="2848339"/>
                <a:ext cx="1042107" cy="425543"/>
                <a:chOff x="7786941" y="2884917"/>
                <a:chExt cx="897649" cy="353919"/>
              </a:xfrm>
            </p:grpSpPr>
            <p:sp>
              <p:nvSpPr>
                <p:cNvPr id="1049" name="Google Shape;1049;p5"/>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50" name="Google Shape;1050;p5"/>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51" name="Google Shape;1051;p5"/>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52" name="Google Shape;1052;p5"/>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grpSp>
          <p:nvGrpSpPr>
            <p:cNvPr id="1053" name="Google Shape;1053;p5"/>
            <p:cNvGrpSpPr/>
            <p:nvPr/>
          </p:nvGrpSpPr>
          <p:grpSpPr>
            <a:xfrm>
              <a:off x="10889241" y="3596263"/>
              <a:ext cx="170989" cy="97052"/>
              <a:chOff x="7493876" y="2774731"/>
              <a:chExt cx="1481958" cy="894622"/>
            </a:xfrm>
          </p:grpSpPr>
          <p:sp>
            <p:nvSpPr>
              <p:cNvPr id="1054" name="Google Shape;1054;p5"/>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                   </a:t>
                </a:r>
                <a:endParaRPr/>
              </a:p>
            </p:txBody>
          </p:sp>
          <p:sp>
            <p:nvSpPr>
              <p:cNvPr id="1055" name="Google Shape;1055;p5"/>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              </a:t>
                </a:r>
                <a:endParaRPr/>
              </a:p>
            </p:txBody>
          </p:sp>
          <p:grpSp>
            <p:nvGrpSpPr>
              <p:cNvPr id="1056" name="Google Shape;1056;p5"/>
              <p:cNvGrpSpPr/>
              <p:nvPr/>
            </p:nvGrpSpPr>
            <p:grpSpPr>
              <a:xfrm>
                <a:off x="7713663" y="2848339"/>
                <a:ext cx="1042107" cy="425543"/>
                <a:chOff x="7786941" y="2884917"/>
                <a:chExt cx="897649" cy="353919"/>
              </a:xfrm>
            </p:grpSpPr>
            <p:sp>
              <p:nvSpPr>
                <p:cNvPr id="1057" name="Google Shape;1057;p5"/>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58" name="Google Shape;1058;p5"/>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59" name="Google Shape;1059;p5"/>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60" name="Google Shape;1060;p5"/>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grpSp>
          <p:nvGrpSpPr>
            <p:cNvPr id="1061" name="Google Shape;1061;p5"/>
            <p:cNvGrpSpPr/>
            <p:nvPr/>
          </p:nvGrpSpPr>
          <p:grpSpPr>
            <a:xfrm>
              <a:off x="10415765" y="3491036"/>
              <a:ext cx="353678" cy="198344"/>
              <a:chOff x="7493876" y="2774731"/>
              <a:chExt cx="1481958" cy="894622"/>
            </a:xfrm>
          </p:grpSpPr>
          <p:sp>
            <p:nvSpPr>
              <p:cNvPr id="1062" name="Google Shape;1062;p5"/>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                   </a:t>
                </a:r>
                <a:endParaRPr/>
              </a:p>
            </p:txBody>
          </p:sp>
          <p:sp>
            <p:nvSpPr>
              <p:cNvPr id="1063" name="Google Shape;1063;p5"/>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              </a:t>
                </a:r>
                <a:endParaRPr/>
              </a:p>
            </p:txBody>
          </p:sp>
          <p:grpSp>
            <p:nvGrpSpPr>
              <p:cNvPr id="1064" name="Google Shape;1064;p5"/>
              <p:cNvGrpSpPr/>
              <p:nvPr/>
            </p:nvGrpSpPr>
            <p:grpSpPr>
              <a:xfrm>
                <a:off x="7713663" y="2848339"/>
                <a:ext cx="1042107" cy="425543"/>
                <a:chOff x="7786941" y="2884917"/>
                <a:chExt cx="897649" cy="353919"/>
              </a:xfrm>
            </p:grpSpPr>
            <p:sp>
              <p:nvSpPr>
                <p:cNvPr id="1065" name="Google Shape;1065;p5"/>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66" name="Google Shape;1066;p5"/>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67" name="Google Shape;1067;p5"/>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68" name="Google Shape;1068;p5"/>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grpSp>
          <p:nvGrpSpPr>
            <p:cNvPr id="1069" name="Google Shape;1069;p5"/>
            <p:cNvGrpSpPr/>
            <p:nvPr/>
          </p:nvGrpSpPr>
          <p:grpSpPr>
            <a:xfrm>
              <a:off x="9953880" y="2197190"/>
              <a:ext cx="353678" cy="198344"/>
              <a:chOff x="7493876" y="2774731"/>
              <a:chExt cx="1481958" cy="894622"/>
            </a:xfrm>
          </p:grpSpPr>
          <p:sp>
            <p:nvSpPr>
              <p:cNvPr id="1070" name="Google Shape;1070;p5"/>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                   </a:t>
                </a:r>
                <a:endParaRPr/>
              </a:p>
            </p:txBody>
          </p:sp>
          <p:sp>
            <p:nvSpPr>
              <p:cNvPr id="1071" name="Google Shape;1071;p5"/>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              </a:t>
                </a:r>
                <a:endParaRPr/>
              </a:p>
            </p:txBody>
          </p:sp>
          <p:grpSp>
            <p:nvGrpSpPr>
              <p:cNvPr id="1072" name="Google Shape;1072;p5"/>
              <p:cNvGrpSpPr/>
              <p:nvPr/>
            </p:nvGrpSpPr>
            <p:grpSpPr>
              <a:xfrm>
                <a:off x="7713663" y="2848339"/>
                <a:ext cx="1042107" cy="425543"/>
                <a:chOff x="7786941" y="2884917"/>
                <a:chExt cx="897649" cy="353919"/>
              </a:xfrm>
            </p:grpSpPr>
            <p:sp>
              <p:nvSpPr>
                <p:cNvPr id="1073" name="Google Shape;1073;p5"/>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74" name="Google Shape;1074;p5"/>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75" name="Google Shape;1075;p5"/>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76" name="Google Shape;1076;p5"/>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grpSp>
          <p:nvGrpSpPr>
            <p:cNvPr id="1077" name="Google Shape;1077;p5"/>
            <p:cNvGrpSpPr/>
            <p:nvPr/>
          </p:nvGrpSpPr>
          <p:grpSpPr>
            <a:xfrm>
              <a:off x="10532370" y="2608265"/>
              <a:ext cx="353678" cy="198344"/>
              <a:chOff x="7493876" y="2774731"/>
              <a:chExt cx="1481958" cy="894622"/>
            </a:xfrm>
          </p:grpSpPr>
          <p:sp>
            <p:nvSpPr>
              <p:cNvPr id="1078" name="Google Shape;1078;p5"/>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                   </a:t>
                </a:r>
                <a:endParaRPr/>
              </a:p>
            </p:txBody>
          </p:sp>
          <p:sp>
            <p:nvSpPr>
              <p:cNvPr id="1079" name="Google Shape;1079;p5"/>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              </a:t>
                </a:r>
                <a:endParaRPr/>
              </a:p>
            </p:txBody>
          </p:sp>
          <p:grpSp>
            <p:nvGrpSpPr>
              <p:cNvPr id="1080" name="Google Shape;1080;p5"/>
              <p:cNvGrpSpPr/>
              <p:nvPr/>
            </p:nvGrpSpPr>
            <p:grpSpPr>
              <a:xfrm>
                <a:off x="7713663" y="2848339"/>
                <a:ext cx="1042107" cy="425543"/>
                <a:chOff x="7786941" y="2884917"/>
                <a:chExt cx="897649" cy="353919"/>
              </a:xfrm>
            </p:grpSpPr>
            <p:sp>
              <p:nvSpPr>
                <p:cNvPr id="1081" name="Google Shape;1081;p5"/>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82" name="Google Shape;1082;p5"/>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83" name="Google Shape;1083;p5"/>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84" name="Google Shape;1084;p5"/>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grpSp>
          <p:nvGrpSpPr>
            <p:cNvPr id="1085" name="Google Shape;1085;p5"/>
            <p:cNvGrpSpPr/>
            <p:nvPr/>
          </p:nvGrpSpPr>
          <p:grpSpPr>
            <a:xfrm>
              <a:off x="10648981" y="2102861"/>
              <a:ext cx="353678" cy="198344"/>
              <a:chOff x="7493876" y="2774731"/>
              <a:chExt cx="1481958" cy="894622"/>
            </a:xfrm>
          </p:grpSpPr>
          <p:sp>
            <p:nvSpPr>
              <p:cNvPr id="1086" name="Google Shape;1086;p5"/>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                   </a:t>
                </a:r>
                <a:endParaRPr/>
              </a:p>
            </p:txBody>
          </p:sp>
          <p:sp>
            <p:nvSpPr>
              <p:cNvPr id="1087" name="Google Shape;1087;p5"/>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              </a:t>
                </a:r>
                <a:endParaRPr/>
              </a:p>
            </p:txBody>
          </p:sp>
          <p:grpSp>
            <p:nvGrpSpPr>
              <p:cNvPr id="1088" name="Google Shape;1088;p5"/>
              <p:cNvGrpSpPr/>
              <p:nvPr/>
            </p:nvGrpSpPr>
            <p:grpSpPr>
              <a:xfrm>
                <a:off x="7713663" y="2848339"/>
                <a:ext cx="1042107" cy="425543"/>
                <a:chOff x="7786941" y="2884917"/>
                <a:chExt cx="897649" cy="353919"/>
              </a:xfrm>
            </p:grpSpPr>
            <p:sp>
              <p:nvSpPr>
                <p:cNvPr id="1089" name="Google Shape;1089;p5"/>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90" name="Google Shape;1090;p5"/>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91" name="Google Shape;1091;p5"/>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92" name="Google Shape;1092;p5"/>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grpSp>
          <p:nvGrpSpPr>
            <p:cNvPr id="1093" name="Google Shape;1093;p5"/>
            <p:cNvGrpSpPr/>
            <p:nvPr/>
          </p:nvGrpSpPr>
          <p:grpSpPr>
            <a:xfrm>
              <a:off x="9103944" y="3951522"/>
              <a:ext cx="367224" cy="240304"/>
              <a:chOff x="7493876" y="2774731"/>
              <a:chExt cx="1481958" cy="894622"/>
            </a:xfrm>
          </p:grpSpPr>
          <p:sp>
            <p:nvSpPr>
              <p:cNvPr id="1094" name="Google Shape;1094;p5"/>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                   </a:t>
                </a:r>
                <a:endParaRPr/>
              </a:p>
            </p:txBody>
          </p:sp>
          <p:sp>
            <p:nvSpPr>
              <p:cNvPr id="1095" name="Google Shape;1095;p5"/>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              </a:t>
                </a:r>
                <a:endParaRPr/>
              </a:p>
            </p:txBody>
          </p:sp>
          <p:grpSp>
            <p:nvGrpSpPr>
              <p:cNvPr id="1096" name="Google Shape;1096;p5"/>
              <p:cNvGrpSpPr/>
              <p:nvPr/>
            </p:nvGrpSpPr>
            <p:grpSpPr>
              <a:xfrm>
                <a:off x="7713663" y="2848339"/>
                <a:ext cx="1042107" cy="425543"/>
                <a:chOff x="7786941" y="2884917"/>
                <a:chExt cx="897649" cy="353919"/>
              </a:xfrm>
            </p:grpSpPr>
            <p:sp>
              <p:nvSpPr>
                <p:cNvPr id="1097" name="Google Shape;1097;p5"/>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98" name="Google Shape;1098;p5"/>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99" name="Google Shape;1099;p5"/>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00" name="Google Shape;1100;p5"/>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grpSp>
          <p:nvGrpSpPr>
            <p:cNvPr id="1101" name="Google Shape;1101;p5"/>
            <p:cNvGrpSpPr/>
            <p:nvPr/>
          </p:nvGrpSpPr>
          <p:grpSpPr>
            <a:xfrm>
              <a:off x="9985282" y="2656463"/>
              <a:ext cx="353678" cy="198344"/>
              <a:chOff x="7493876" y="2774731"/>
              <a:chExt cx="1481958" cy="894622"/>
            </a:xfrm>
          </p:grpSpPr>
          <p:sp>
            <p:nvSpPr>
              <p:cNvPr id="1102" name="Google Shape;1102;p5"/>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                   </a:t>
                </a:r>
                <a:endParaRPr/>
              </a:p>
            </p:txBody>
          </p:sp>
          <p:sp>
            <p:nvSpPr>
              <p:cNvPr id="1103" name="Google Shape;1103;p5"/>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              </a:t>
                </a:r>
                <a:endParaRPr/>
              </a:p>
            </p:txBody>
          </p:sp>
          <p:grpSp>
            <p:nvGrpSpPr>
              <p:cNvPr id="1104" name="Google Shape;1104;p5"/>
              <p:cNvGrpSpPr/>
              <p:nvPr/>
            </p:nvGrpSpPr>
            <p:grpSpPr>
              <a:xfrm>
                <a:off x="7713663" y="2848339"/>
                <a:ext cx="1042107" cy="425543"/>
                <a:chOff x="7786941" y="2884917"/>
                <a:chExt cx="897649" cy="353919"/>
              </a:xfrm>
            </p:grpSpPr>
            <p:sp>
              <p:nvSpPr>
                <p:cNvPr id="1105" name="Google Shape;1105;p5"/>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06" name="Google Shape;1106;p5"/>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07" name="Google Shape;1107;p5"/>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08" name="Google Shape;1108;p5"/>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grpSp>
          <p:nvGrpSpPr>
            <p:cNvPr id="1109" name="Google Shape;1109;p5"/>
            <p:cNvGrpSpPr/>
            <p:nvPr/>
          </p:nvGrpSpPr>
          <p:grpSpPr>
            <a:xfrm>
              <a:off x="9502294" y="3388930"/>
              <a:ext cx="367224" cy="240304"/>
              <a:chOff x="7493876" y="2774731"/>
              <a:chExt cx="1481958" cy="894622"/>
            </a:xfrm>
          </p:grpSpPr>
          <p:sp>
            <p:nvSpPr>
              <p:cNvPr id="1110" name="Google Shape;1110;p5"/>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                   </a:t>
                </a:r>
                <a:endParaRPr/>
              </a:p>
            </p:txBody>
          </p:sp>
          <p:sp>
            <p:nvSpPr>
              <p:cNvPr id="1111" name="Google Shape;1111;p5"/>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              </a:t>
                </a:r>
                <a:endParaRPr/>
              </a:p>
            </p:txBody>
          </p:sp>
          <p:grpSp>
            <p:nvGrpSpPr>
              <p:cNvPr id="1112" name="Google Shape;1112;p5"/>
              <p:cNvGrpSpPr/>
              <p:nvPr/>
            </p:nvGrpSpPr>
            <p:grpSpPr>
              <a:xfrm>
                <a:off x="7713663" y="2848339"/>
                <a:ext cx="1042107" cy="425543"/>
                <a:chOff x="7786941" y="2884917"/>
                <a:chExt cx="897649" cy="353919"/>
              </a:xfrm>
            </p:grpSpPr>
            <p:sp>
              <p:nvSpPr>
                <p:cNvPr id="1113" name="Google Shape;1113;p5"/>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14" name="Google Shape;1114;p5"/>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15" name="Google Shape;1115;p5"/>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16" name="Google Shape;1116;p5"/>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grpSp>
          <p:nvGrpSpPr>
            <p:cNvPr id="1117" name="Google Shape;1117;p5"/>
            <p:cNvGrpSpPr/>
            <p:nvPr/>
          </p:nvGrpSpPr>
          <p:grpSpPr>
            <a:xfrm>
              <a:off x="9606710" y="3994661"/>
              <a:ext cx="367224" cy="240304"/>
              <a:chOff x="7493876" y="2774731"/>
              <a:chExt cx="1481958" cy="894622"/>
            </a:xfrm>
          </p:grpSpPr>
          <p:sp>
            <p:nvSpPr>
              <p:cNvPr id="1118" name="Google Shape;1118;p5"/>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                   </a:t>
                </a:r>
                <a:endParaRPr/>
              </a:p>
            </p:txBody>
          </p:sp>
          <p:sp>
            <p:nvSpPr>
              <p:cNvPr id="1119" name="Google Shape;1119;p5"/>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              </a:t>
                </a:r>
                <a:endParaRPr/>
              </a:p>
            </p:txBody>
          </p:sp>
          <p:grpSp>
            <p:nvGrpSpPr>
              <p:cNvPr id="1120" name="Google Shape;1120;p5"/>
              <p:cNvGrpSpPr/>
              <p:nvPr/>
            </p:nvGrpSpPr>
            <p:grpSpPr>
              <a:xfrm>
                <a:off x="7713663" y="2848339"/>
                <a:ext cx="1042107" cy="425543"/>
                <a:chOff x="7786941" y="2884917"/>
                <a:chExt cx="897649" cy="353919"/>
              </a:xfrm>
            </p:grpSpPr>
            <p:sp>
              <p:nvSpPr>
                <p:cNvPr id="1121" name="Google Shape;1121;p5"/>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22" name="Google Shape;1122;p5"/>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23" name="Google Shape;1123;p5"/>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24" name="Google Shape;1124;p5"/>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grpSp>
          <p:nvGrpSpPr>
            <p:cNvPr id="1125" name="Google Shape;1125;p5"/>
            <p:cNvGrpSpPr/>
            <p:nvPr/>
          </p:nvGrpSpPr>
          <p:grpSpPr>
            <a:xfrm>
              <a:off x="10380415" y="3987223"/>
              <a:ext cx="353678" cy="198344"/>
              <a:chOff x="7493876" y="2774731"/>
              <a:chExt cx="1481958" cy="894622"/>
            </a:xfrm>
          </p:grpSpPr>
          <p:sp>
            <p:nvSpPr>
              <p:cNvPr id="1126" name="Google Shape;1126;p5"/>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                   </a:t>
                </a:r>
                <a:endParaRPr/>
              </a:p>
            </p:txBody>
          </p:sp>
          <p:sp>
            <p:nvSpPr>
              <p:cNvPr id="1127" name="Google Shape;1127;p5"/>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              </a:t>
                </a:r>
                <a:endParaRPr/>
              </a:p>
            </p:txBody>
          </p:sp>
          <p:grpSp>
            <p:nvGrpSpPr>
              <p:cNvPr id="1128" name="Google Shape;1128;p5"/>
              <p:cNvGrpSpPr/>
              <p:nvPr/>
            </p:nvGrpSpPr>
            <p:grpSpPr>
              <a:xfrm>
                <a:off x="7713663" y="2848339"/>
                <a:ext cx="1042107" cy="425543"/>
                <a:chOff x="7786941" y="2884917"/>
                <a:chExt cx="897649" cy="353919"/>
              </a:xfrm>
            </p:grpSpPr>
            <p:sp>
              <p:nvSpPr>
                <p:cNvPr id="1129" name="Google Shape;1129;p5"/>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30" name="Google Shape;1130;p5"/>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31" name="Google Shape;1131;p5"/>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32" name="Google Shape;1132;p5"/>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grpSp>
          <p:nvGrpSpPr>
            <p:cNvPr id="1133" name="Google Shape;1133;p5"/>
            <p:cNvGrpSpPr/>
            <p:nvPr/>
          </p:nvGrpSpPr>
          <p:grpSpPr>
            <a:xfrm>
              <a:off x="9253049" y="4770584"/>
              <a:ext cx="393760" cy="218578"/>
              <a:chOff x="7493876" y="2774731"/>
              <a:chExt cx="1481958" cy="894622"/>
            </a:xfrm>
          </p:grpSpPr>
          <p:sp>
            <p:nvSpPr>
              <p:cNvPr id="1134" name="Google Shape;1134;p5"/>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                   </a:t>
                </a:r>
                <a:endParaRPr/>
              </a:p>
            </p:txBody>
          </p:sp>
          <p:sp>
            <p:nvSpPr>
              <p:cNvPr id="1135" name="Google Shape;1135;p5"/>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              </a:t>
                </a:r>
                <a:endParaRPr/>
              </a:p>
            </p:txBody>
          </p:sp>
          <p:grpSp>
            <p:nvGrpSpPr>
              <p:cNvPr id="1136" name="Google Shape;1136;p5"/>
              <p:cNvGrpSpPr/>
              <p:nvPr/>
            </p:nvGrpSpPr>
            <p:grpSpPr>
              <a:xfrm>
                <a:off x="7713663" y="2848339"/>
                <a:ext cx="1042107" cy="425543"/>
                <a:chOff x="7786941" y="2884917"/>
                <a:chExt cx="897649" cy="353919"/>
              </a:xfrm>
            </p:grpSpPr>
            <p:sp>
              <p:nvSpPr>
                <p:cNvPr id="1137" name="Google Shape;1137;p5"/>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38" name="Google Shape;1138;p5"/>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39" name="Google Shape;1139;p5"/>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40" name="Google Shape;1140;p5"/>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grpSp>
          <p:nvGrpSpPr>
            <p:cNvPr id="1141" name="Google Shape;1141;p5"/>
            <p:cNvGrpSpPr/>
            <p:nvPr/>
          </p:nvGrpSpPr>
          <p:grpSpPr>
            <a:xfrm>
              <a:off x="10931138" y="4364023"/>
              <a:ext cx="228295" cy="120400"/>
              <a:chOff x="7493876" y="2774731"/>
              <a:chExt cx="1481958" cy="894622"/>
            </a:xfrm>
          </p:grpSpPr>
          <p:sp>
            <p:nvSpPr>
              <p:cNvPr id="1142" name="Google Shape;1142;p5"/>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                   </a:t>
                </a:r>
                <a:endParaRPr/>
              </a:p>
            </p:txBody>
          </p:sp>
          <p:sp>
            <p:nvSpPr>
              <p:cNvPr id="1143" name="Google Shape;1143;p5"/>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              </a:t>
                </a:r>
                <a:endParaRPr/>
              </a:p>
            </p:txBody>
          </p:sp>
          <p:grpSp>
            <p:nvGrpSpPr>
              <p:cNvPr id="1144" name="Google Shape;1144;p5"/>
              <p:cNvGrpSpPr/>
              <p:nvPr/>
            </p:nvGrpSpPr>
            <p:grpSpPr>
              <a:xfrm>
                <a:off x="7713663" y="2848339"/>
                <a:ext cx="1042107" cy="425543"/>
                <a:chOff x="7786941" y="2884917"/>
                <a:chExt cx="897649" cy="353919"/>
              </a:xfrm>
            </p:grpSpPr>
            <p:sp>
              <p:nvSpPr>
                <p:cNvPr id="1145" name="Google Shape;1145;p5"/>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46" name="Google Shape;1146;p5"/>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47" name="Google Shape;1147;p5"/>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48" name="Google Shape;1148;p5"/>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grpSp>
      <p:sp>
        <p:nvSpPr>
          <p:cNvPr id="1149" name="Google Shape;1149;p5"/>
          <p:cNvSpPr txBox="1"/>
          <p:nvPr/>
        </p:nvSpPr>
        <p:spPr>
          <a:xfrm>
            <a:off x="839601" y="2732121"/>
            <a:ext cx="5394571" cy="1824996"/>
          </a:xfrm>
          <a:prstGeom prst="rect">
            <a:avLst/>
          </a:prstGeom>
          <a:noFill/>
          <a:ln>
            <a:noFill/>
          </a:ln>
        </p:spPr>
        <p:txBody>
          <a:bodyPr spcFirstLastPara="1" wrap="square" lIns="91425" tIns="45700" rIns="91425" bIns="45700" anchor="t" anchorCtr="0">
            <a:normAutofit lnSpcReduction="10000"/>
          </a:bodyPr>
          <a:lstStyle/>
          <a:p>
            <a:pPr marL="228600" marR="0" lvl="0" indent="-228600" algn="l" rtl="0">
              <a:lnSpc>
                <a:spcPct val="90000"/>
              </a:lnSpc>
              <a:spcBef>
                <a:spcPts val="0"/>
              </a:spcBef>
              <a:spcAft>
                <a:spcPts val="0"/>
              </a:spcAft>
              <a:buClr>
                <a:srgbClr val="0000A3"/>
              </a:buClr>
              <a:buSzPts val="2100"/>
              <a:buFont typeface="Noto Sans Symbols"/>
              <a:buChar char="▪"/>
            </a:pPr>
            <a:r>
              <a:rPr lang="en-US" sz="2800" i="1">
                <a:solidFill>
                  <a:srgbClr val="CC0000"/>
                </a:solidFill>
                <a:latin typeface="Calibri"/>
                <a:ea typeface="Calibri"/>
                <a:cs typeface="Calibri"/>
                <a:sym typeface="Calibri"/>
              </a:rPr>
              <a:t>protocols</a:t>
            </a:r>
            <a:r>
              <a:rPr lang="en-US" sz="2800">
                <a:solidFill>
                  <a:srgbClr val="FF0000"/>
                </a:solidFill>
                <a:latin typeface="Calibri"/>
                <a:ea typeface="Calibri"/>
                <a:cs typeface="Calibri"/>
                <a:sym typeface="Calibri"/>
              </a:rPr>
              <a:t> </a:t>
            </a:r>
            <a:r>
              <a:rPr lang="en-US" sz="2800">
                <a:solidFill>
                  <a:schemeClr val="dk1"/>
                </a:solidFill>
                <a:latin typeface="Calibri"/>
                <a:ea typeface="Calibri"/>
                <a:cs typeface="Calibri"/>
                <a:sym typeface="Calibri"/>
              </a:rPr>
              <a:t>are </a:t>
            </a:r>
            <a:r>
              <a:rPr lang="en-US" sz="2800" i="1">
                <a:solidFill>
                  <a:schemeClr val="dk1"/>
                </a:solidFill>
                <a:latin typeface="Calibri"/>
                <a:ea typeface="Calibri"/>
                <a:cs typeface="Calibri"/>
                <a:sym typeface="Calibri"/>
              </a:rPr>
              <a:t>everywhere</a:t>
            </a:r>
            <a:endParaRPr/>
          </a:p>
          <a:p>
            <a:pPr marL="685800" marR="0" lvl="1" indent="-228600" algn="l" rtl="0">
              <a:lnSpc>
                <a:spcPct val="90000"/>
              </a:lnSpc>
              <a:spcBef>
                <a:spcPts val="500"/>
              </a:spcBef>
              <a:spcAft>
                <a:spcPts val="0"/>
              </a:spcAft>
              <a:buClr>
                <a:srgbClr val="0000A8"/>
              </a:buClr>
              <a:buSzPts val="1800"/>
              <a:buFont typeface="Arial"/>
              <a:buChar char="•"/>
            </a:pPr>
            <a:r>
              <a:rPr lang="en-US" sz="2400" b="0" i="0" u="none" strike="noStrike" cap="none">
                <a:solidFill>
                  <a:schemeClr val="dk1"/>
                </a:solidFill>
                <a:latin typeface="Calibri"/>
                <a:ea typeface="Calibri"/>
                <a:cs typeface="Calibri"/>
                <a:sym typeface="Calibri"/>
              </a:rPr>
              <a:t>control sending, receiving of messages</a:t>
            </a:r>
            <a:endParaRPr/>
          </a:p>
          <a:p>
            <a:pPr marL="685800" marR="0" lvl="1" indent="-228600" algn="l" rtl="0">
              <a:lnSpc>
                <a:spcPct val="90000"/>
              </a:lnSpc>
              <a:spcBef>
                <a:spcPts val="500"/>
              </a:spcBef>
              <a:spcAft>
                <a:spcPts val="0"/>
              </a:spcAft>
              <a:buClr>
                <a:srgbClr val="0000A8"/>
              </a:buClr>
              <a:buSzPts val="2400"/>
              <a:buFont typeface="Arial"/>
              <a:buChar char="•"/>
            </a:pPr>
            <a:r>
              <a:rPr lang="en-US" sz="2400" b="0" i="0" u="none" strike="noStrike" cap="none">
                <a:solidFill>
                  <a:schemeClr val="dk1"/>
                </a:solidFill>
                <a:latin typeface="Calibri"/>
                <a:ea typeface="Calibri"/>
                <a:cs typeface="Calibri"/>
                <a:sym typeface="Calibri"/>
              </a:rPr>
              <a:t>e.g., HTTP (Web), streaming video, Skype, TCP, IP, WiFi, 4G, Ethernet</a:t>
            </a:r>
            <a:endParaRPr sz="2800" b="0" i="0" u="none" strike="noStrike" cap="none">
              <a:solidFill>
                <a:schemeClr val="dk1"/>
              </a:solidFill>
              <a:latin typeface="Calibri"/>
              <a:ea typeface="Calibri"/>
              <a:cs typeface="Calibri"/>
              <a:sym typeface="Calibri"/>
            </a:endParaRPr>
          </a:p>
          <a:p>
            <a:pPr marL="0" marR="0" lvl="0" indent="0" algn="l" rtl="0">
              <a:lnSpc>
                <a:spcPct val="90000"/>
              </a:lnSpc>
              <a:spcBef>
                <a:spcPts val="1000"/>
              </a:spcBef>
              <a:spcAft>
                <a:spcPts val="0"/>
              </a:spcAft>
              <a:buClr>
                <a:srgbClr val="0000A3"/>
              </a:buClr>
              <a:buSzPts val="2800"/>
              <a:buFont typeface="Noto Sans Symbols"/>
              <a:buNone/>
            </a:pPr>
            <a:endParaRPr sz="2800">
              <a:solidFill>
                <a:schemeClr val="dk1"/>
              </a:solidFill>
              <a:latin typeface="Calibri"/>
              <a:ea typeface="Calibri"/>
              <a:cs typeface="Calibri"/>
              <a:sym typeface="Calibri"/>
            </a:endParaRPr>
          </a:p>
        </p:txBody>
      </p:sp>
      <p:grpSp>
        <p:nvGrpSpPr>
          <p:cNvPr id="1150" name="Google Shape;1150;p5"/>
          <p:cNvGrpSpPr/>
          <p:nvPr/>
        </p:nvGrpSpPr>
        <p:grpSpPr>
          <a:xfrm>
            <a:off x="6860324" y="4962204"/>
            <a:ext cx="1547658" cy="518734"/>
            <a:chOff x="6860324" y="4962204"/>
            <a:chExt cx="1547658" cy="518734"/>
          </a:xfrm>
        </p:grpSpPr>
        <p:cxnSp>
          <p:nvCxnSpPr>
            <p:cNvPr id="1151" name="Google Shape;1151;p5"/>
            <p:cNvCxnSpPr/>
            <p:nvPr/>
          </p:nvCxnSpPr>
          <p:spPr>
            <a:xfrm flipH="1">
              <a:off x="7968718" y="5327774"/>
              <a:ext cx="439264" cy="153164"/>
            </a:xfrm>
            <a:prstGeom prst="straightConnector1">
              <a:avLst/>
            </a:prstGeom>
            <a:noFill/>
            <a:ln w="31750" cap="flat" cmpd="sng">
              <a:solidFill>
                <a:srgbClr val="C00000"/>
              </a:solidFill>
              <a:prstDash val="solid"/>
              <a:miter lim="800000"/>
              <a:headEnd type="triangle" w="med" len="med"/>
              <a:tailEnd type="triangle" w="med" len="med"/>
            </a:ln>
          </p:spPr>
        </p:cxnSp>
        <p:sp>
          <p:nvSpPr>
            <p:cNvPr id="1152" name="Google Shape;1152;p5"/>
            <p:cNvSpPr txBox="1"/>
            <p:nvPr/>
          </p:nvSpPr>
          <p:spPr>
            <a:xfrm>
              <a:off x="6860324" y="4962204"/>
              <a:ext cx="912109"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i="1">
                  <a:solidFill>
                    <a:srgbClr val="C00000"/>
                  </a:solidFill>
                  <a:latin typeface="Calibri"/>
                  <a:ea typeface="Calibri"/>
                  <a:cs typeface="Calibri"/>
                  <a:sym typeface="Calibri"/>
                </a:rPr>
                <a:t>Ethernet</a:t>
              </a:r>
              <a:endParaRPr sz="1800" i="1">
                <a:solidFill>
                  <a:srgbClr val="C00000"/>
                </a:solidFill>
                <a:latin typeface="Calibri"/>
                <a:ea typeface="Calibri"/>
                <a:cs typeface="Calibri"/>
                <a:sym typeface="Calibri"/>
              </a:endParaRPr>
            </a:p>
          </p:txBody>
        </p:sp>
        <p:cxnSp>
          <p:nvCxnSpPr>
            <p:cNvPr id="1153" name="Google Shape;1153;p5"/>
            <p:cNvCxnSpPr/>
            <p:nvPr/>
          </p:nvCxnSpPr>
          <p:spPr>
            <a:xfrm>
              <a:off x="7704138" y="5144424"/>
              <a:ext cx="470403" cy="216744"/>
            </a:xfrm>
            <a:prstGeom prst="straightConnector1">
              <a:avLst/>
            </a:prstGeom>
            <a:noFill/>
            <a:ln w="9525" cap="flat" cmpd="sng">
              <a:solidFill>
                <a:srgbClr val="C00000"/>
              </a:solidFill>
              <a:prstDash val="solid"/>
              <a:miter lim="800000"/>
              <a:headEnd type="none" w="sm" len="sm"/>
              <a:tailEnd type="none" w="sm" len="sm"/>
            </a:ln>
          </p:spPr>
        </p:cxnSp>
      </p:grpSp>
      <p:grpSp>
        <p:nvGrpSpPr>
          <p:cNvPr id="1154" name="Google Shape;1154;p5"/>
          <p:cNvGrpSpPr/>
          <p:nvPr/>
        </p:nvGrpSpPr>
        <p:grpSpPr>
          <a:xfrm>
            <a:off x="7562720" y="3698398"/>
            <a:ext cx="3589569" cy="1371857"/>
            <a:chOff x="7562720" y="3668418"/>
            <a:chExt cx="3589569" cy="1371857"/>
          </a:xfrm>
        </p:grpSpPr>
        <p:cxnSp>
          <p:nvCxnSpPr>
            <p:cNvPr id="1155" name="Google Shape;1155;p5"/>
            <p:cNvCxnSpPr/>
            <p:nvPr/>
          </p:nvCxnSpPr>
          <p:spPr>
            <a:xfrm flipH="1">
              <a:off x="8285300" y="3668418"/>
              <a:ext cx="2866989" cy="1371857"/>
            </a:xfrm>
            <a:prstGeom prst="straightConnector1">
              <a:avLst/>
            </a:prstGeom>
            <a:noFill/>
            <a:ln w="31750" cap="flat" cmpd="sng">
              <a:solidFill>
                <a:srgbClr val="C00000"/>
              </a:solidFill>
              <a:prstDash val="solid"/>
              <a:miter lim="800000"/>
              <a:headEnd type="triangle" w="med" len="med"/>
              <a:tailEnd type="triangle" w="med" len="med"/>
            </a:ln>
          </p:spPr>
        </p:cxnSp>
        <p:sp>
          <p:nvSpPr>
            <p:cNvPr id="1156" name="Google Shape;1156;p5"/>
            <p:cNvSpPr txBox="1"/>
            <p:nvPr/>
          </p:nvSpPr>
          <p:spPr>
            <a:xfrm>
              <a:off x="7562720" y="4539626"/>
              <a:ext cx="620363"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i="1">
                  <a:solidFill>
                    <a:srgbClr val="C00000"/>
                  </a:solidFill>
                  <a:latin typeface="Calibri"/>
                  <a:ea typeface="Calibri"/>
                  <a:cs typeface="Calibri"/>
                  <a:sym typeface="Calibri"/>
                </a:rPr>
                <a:t>HTTP</a:t>
              </a:r>
              <a:endParaRPr sz="1800" i="1">
                <a:solidFill>
                  <a:srgbClr val="C00000"/>
                </a:solidFill>
                <a:latin typeface="Calibri"/>
                <a:ea typeface="Calibri"/>
                <a:cs typeface="Calibri"/>
                <a:sym typeface="Calibri"/>
              </a:endParaRPr>
            </a:p>
          </p:txBody>
        </p:sp>
        <p:cxnSp>
          <p:nvCxnSpPr>
            <p:cNvPr id="1157" name="Google Shape;1157;p5"/>
            <p:cNvCxnSpPr/>
            <p:nvPr/>
          </p:nvCxnSpPr>
          <p:spPr>
            <a:xfrm>
              <a:off x="8099825" y="4723687"/>
              <a:ext cx="402218" cy="115861"/>
            </a:xfrm>
            <a:prstGeom prst="straightConnector1">
              <a:avLst/>
            </a:prstGeom>
            <a:noFill/>
            <a:ln w="9525" cap="flat" cmpd="sng">
              <a:solidFill>
                <a:srgbClr val="C00000"/>
              </a:solidFill>
              <a:prstDash val="solid"/>
              <a:miter lim="800000"/>
              <a:headEnd type="none" w="sm" len="sm"/>
              <a:tailEnd type="none" w="sm" len="sm"/>
            </a:ln>
          </p:spPr>
        </p:cxnSp>
      </p:grpSp>
      <p:grpSp>
        <p:nvGrpSpPr>
          <p:cNvPr id="1158" name="Google Shape;1158;p5"/>
          <p:cNvGrpSpPr/>
          <p:nvPr/>
        </p:nvGrpSpPr>
        <p:grpSpPr>
          <a:xfrm>
            <a:off x="6371219" y="2787427"/>
            <a:ext cx="1271296" cy="663900"/>
            <a:chOff x="6371219" y="2787427"/>
            <a:chExt cx="1271296" cy="663900"/>
          </a:xfrm>
        </p:grpSpPr>
        <p:cxnSp>
          <p:nvCxnSpPr>
            <p:cNvPr id="1159" name="Google Shape;1159;p5"/>
            <p:cNvCxnSpPr>
              <a:endCxn id="817" idx="0"/>
            </p:cNvCxnSpPr>
            <p:nvPr/>
          </p:nvCxnSpPr>
          <p:spPr>
            <a:xfrm>
              <a:off x="7631115" y="2787427"/>
              <a:ext cx="11400" cy="663900"/>
            </a:xfrm>
            <a:prstGeom prst="straightConnector1">
              <a:avLst/>
            </a:prstGeom>
            <a:noFill/>
            <a:ln w="31750" cap="flat" cmpd="sng">
              <a:solidFill>
                <a:srgbClr val="C00000"/>
              </a:solidFill>
              <a:prstDash val="solid"/>
              <a:miter lim="800000"/>
              <a:headEnd type="triangle" w="med" len="med"/>
              <a:tailEnd type="triangle" w="med" len="med"/>
            </a:ln>
          </p:spPr>
        </p:cxnSp>
        <p:sp>
          <p:nvSpPr>
            <p:cNvPr id="1160" name="Google Shape;1160;p5"/>
            <p:cNvSpPr txBox="1"/>
            <p:nvPr/>
          </p:nvSpPr>
          <p:spPr>
            <a:xfrm>
              <a:off x="6371219" y="2944679"/>
              <a:ext cx="665567"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i="1">
                  <a:solidFill>
                    <a:srgbClr val="C00000"/>
                  </a:solidFill>
                  <a:latin typeface="Calibri"/>
                  <a:ea typeface="Calibri"/>
                  <a:cs typeface="Calibri"/>
                  <a:sym typeface="Calibri"/>
                </a:rPr>
                <a:t>Skype</a:t>
              </a:r>
              <a:endParaRPr sz="1800" i="1">
                <a:solidFill>
                  <a:srgbClr val="C00000"/>
                </a:solidFill>
                <a:latin typeface="Calibri"/>
                <a:ea typeface="Calibri"/>
                <a:cs typeface="Calibri"/>
                <a:sym typeface="Calibri"/>
              </a:endParaRPr>
            </a:p>
          </p:txBody>
        </p:sp>
        <p:cxnSp>
          <p:nvCxnSpPr>
            <p:cNvPr id="1161" name="Google Shape;1161;p5"/>
            <p:cNvCxnSpPr/>
            <p:nvPr/>
          </p:nvCxnSpPr>
          <p:spPr>
            <a:xfrm>
              <a:off x="6973411" y="3119431"/>
              <a:ext cx="559043" cy="0"/>
            </a:xfrm>
            <a:prstGeom prst="straightConnector1">
              <a:avLst/>
            </a:prstGeom>
            <a:noFill/>
            <a:ln w="9525" cap="flat" cmpd="sng">
              <a:solidFill>
                <a:srgbClr val="C00000"/>
              </a:solidFill>
              <a:prstDash val="solid"/>
              <a:miter lim="800000"/>
              <a:headEnd type="none" w="sm" len="sm"/>
              <a:tailEnd type="none" w="sm" len="sm"/>
            </a:ln>
          </p:spPr>
        </p:cxnSp>
      </p:grpSp>
      <p:grpSp>
        <p:nvGrpSpPr>
          <p:cNvPr id="1162" name="Google Shape;1162;p5"/>
          <p:cNvGrpSpPr/>
          <p:nvPr/>
        </p:nvGrpSpPr>
        <p:grpSpPr>
          <a:xfrm>
            <a:off x="9335579" y="2816377"/>
            <a:ext cx="675986" cy="552257"/>
            <a:chOff x="6710761" y="2934593"/>
            <a:chExt cx="675986" cy="552257"/>
          </a:xfrm>
        </p:grpSpPr>
        <p:cxnSp>
          <p:nvCxnSpPr>
            <p:cNvPr id="1163" name="Google Shape;1163;p5"/>
            <p:cNvCxnSpPr/>
            <p:nvPr/>
          </p:nvCxnSpPr>
          <p:spPr>
            <a:xfrm flipH="1">
              <a:off x="7084556" y="2978118"/>
              <a:ext cx="302191" cy="508732"/>
            </a:xfrm>
            <a:prstGeom prst="straightConnector1">
              <a:avLst/>
            </a:prstGeom>
            <a:noFill/>
            <a:ln w="31750" cap="flat" cmpd="sng">
              <a:solidFill>
                <a:srgbClr val="C00000"/>
              </a:solidFill>
              <a:prstDash val="solid"/>
              <a:miter lim="800000"/>
              <a:headEnd type="triangle" w="med" len="med"/>
              <a:tailEnd type="triangle" w="med" len="med"/>
            </a:ln>
          </p:spPr>
        </p:cxnSp>
        <p:sp>
          <p:nvSpPr>
            <p:cNvPr id="1164" name="Google Shape;1164;p5"/>
            <p:cNvSpPr txBox="1"/>
            <p:nvPr/>
          </p:nvSpPr>
          <p:spPr>
            <a:xfrm>
              <a:off x="6710761" y="2934593"/>
              <a:ext cx="341760"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i="1">
                  <a:solidFill>
                    <a:srgbClr val="C00000"/>
                  </a:solidFill>
                  <a:latin typeface="Calibri"/>
                  <a:ea typeface="Calibri"/>
                  <a:cs typeface="Calibri"/>
                  <a:sym typeface="Calibri"/>
                </a:rPr>
                <a:t>IP</a:t>
              </a:r>
              <a:endParaRPr sz="1800" i="1">
                <a:solidFill>
                  <a:srgbClr val="C00000"/>
                </a:solidFill>
                <a:latin typeface="Calibri"/>
                <a:ea typeface="Calibri"/>
                <a:cs typeface="Calibri"/>
                <a:sym typeface="Calibri"/>
              </a:endParaRPr>
            </a:p>
          </p:txBody>
        </p:sp>
        <p:cxnSp>
          <p:nvCxnSpPr>
            <p:cNvPr id="1165" name="Google Shape;1165;p5"/>
            <p:cNvCxnSpPr/>
            <p:nvPr/>
          </p:nvCxnSpPr>
          <p:spPr>
            <a:xfrm>
              <a:off x="6973411" y="3119431"/>
              <a:ext cx="262240" cy="0"/>
            </a:xfrm>
            <a:prstGeom prst="straightConnector1">
              <a:avLst/>
            </a:prstGeom>
            <a:noFill/>
            <a:ln w="9525" cap="flat" cmpd="sng">
              <a:solidFill>
                <a:srgbClr val="C00000"/>
              </a:solidFill>
              <a:prstDash val="solid"/>
              <a:miter lim="800000"/>
              <a:headEnd type="none" w="sm" len="sm"/>
              <a:tailEnd type="none" w="sm" len="sm"/>
            </a:ln>
          </p:spPr>
        </p:cxnSp>
      </p:grpSp>
      <p:grpSp>
        <p:nvGrpSpPr>
          <p:cNvPr id="1166" name="Google Shape;1166;p5"/>
          <p:cNvGrpSpPr/>
          <p:nvPr/>
        </p:nvGrpSpPr>
        <p:grpSpPr>
          <a:xfrm>
            <a:off x="9064971" y="5697822"/>
            <a:ext cx="554960" cy="927829"/>
            <a:chOff x="6934147" y="3177198"/>
            <a:chExt cx="554960" cy="927829"/>
          </a:xfrm>
        </p:grpSpPr>
        <p:cxnSp>
          <p:nvCxnSpPr>
            <p:cNvPr id="1167" name="Google Shape;1167;p5"/>
            <p:cNvCxnSpPr/>
            <p:nvPr/>
          </p:nvCxnSpPr>
          <p:spPr>
            <a:xfrm flipH="1">
              <a:off x="7091527" y="3177198"/>
              <a:ext cx="204850" cy="289979"/>
            </a:xfrm>
            <a:prstGeom prst="straightConnector1">
              <a:avLst/>
            </a:prstGeom>
            <a:noFill/>
            <a:ln w="31750" cap="flat" cmpd="sng">
              <a:solidFill>
                <a:srgbClr val="C00000"/>
              </a:solidFill>
              <a:prstDash val="solid"/>
              <a:miter lim="800000"/>
              <a:headEnd type="triangle" w="med" len="med"/>
              <a:tailEnd type="triangle" w="med" len="med"/>
            </a:ln>
          </p:spPr>
        </p:cxnSp>
        <p:sp>
          <p:nvSpPr>
            <p:cNvPr id="1168" name="Google Shape;1168;p5"/>
            <p:cNvSpPr txBox="1"/>
            <p:nvPr/>
          </p:nvSpPr>
          <p:spPr>
            <a:xfrm>
              <a:off x="6934147" y="3766473"/>
              <a:ext cx="554960"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i="1">
                  <a:solidFill>
                    <a:srgbClr val="C00000"/>
                  </a:solidFill>
                  <a:latin typeface="Calibri"/>
                  <a:ea typeface="Calibri"/>
                  <a:cs typeface="Calibri"/>
                  <a:sym typeface="Calibri"/>
                </a:rPr>
                <a:t>WiFi</a:t>
              </a:r>
              <a:endParaRPr sz="1800" i="1">
                <a:solidFill>
                  <a:srgbClr val="C00000"/>
                </a:solidFill>
                <a:latin typeface="Calibri"/>
                <a:ea typeface="Calibri"/>
                <a:cs typeface="Calibri"/>
                <a:sym typeface="Calibri"/>
              </a:endParaRPr>
            </a:p>
          </p:txBody>
        </p:sp>
        <p:cxnSp>
          <p:nvCxnSpPr>
            <p:cNvPr id="1169" name="Google Shape;1169;p5"/>
            <p:cNvCxnSpPr/>
            <p:nvPr/>
          </p:nvCxnSpPr>
          <p:spPr>
            <a:xfrm rot="10800000" flipH="1">
              <a:off x="7230890" y="3377014"/>
              <a:ext cx="1" cy="450784"/>
            </a:xfrm>
            <a:prstGeom prst="straightConnector1">
              <a:avLst/>
            </a:prstGeom>
            <a:noFill/>
            <a:ln w="9525" cap="flat" cmpd="sng">
              <a:solidFill>
                <a:srgbClr val="C00000"/>
              </a:solidFill>
              <a:prstDash val="solid"/>
              <a:miter lim="800000"/>
              <a:headEnd type="none" w="sm" len="sm"/>
              <a:tailEnd type="none" w="sm" len="sm"/>
            </a:ln>
          </p:spPr>
        </p:cxnSp>
      </p:grpSp>
      <p:grpSp>
        <p:nvGrpSpPr>
          <p:cNvPr id="1170" name="Google Shape;1170;p5"/>
          <p:cNvGrpSpPr/>
          <p:nvPr/>
        </p:nvGrpSpPr>
        <p:grpSpPr>
          <a:xfrm>
            <a:off x="8229600" y="1604463"/>
            <a:ext cx="1050146" cy="671367"/>
            <a:chOff x="7375489" y="2684454"/>
            <a:chExt cx="1050146" cy="671367"/>
          </a:xfrm>
        </p:grpSpPr>
        <p:cxnSp>
          <p:nvCxnSpPr>
            <p:cNvPr id="1171" name="Google Shape;1171;p5"/>
            <p:cNvCxnSpPr/>
            <p:nvPr/>
          </p:nvCxnSpPr>
          <p:spPr>
            <a:xfrm rot="10800000" flipH="1">
              <a:off x="7375489" y="3222818"/>
              <a:ext cx="628291" cy="133003"/>
            </a:xfrm>
            <a:prstGeom prst="straightConnector1">
              <a:avLst/>
            </a:prstGeom>
            <a:noFill/>
            <a:ln w="31750" cap="flat" cmpd="sng">
              <a:solidFill>
                <a:srgbClr val="C00000"/>
              </a:solidFill>
              <a:prstDash val="solid"/>
              <a:miter lim="800000"/>
              <a:headEnd type="triangle" w="med" len="med"/>
              <a:tailEnd type="triangle" w="med" len="med"/>
            </a:ln>
          </p:spPr>
        </p:cxnSp>
        <p:sp>
          <p:nvSpPr>
            <p:cNvPr id="1172" name="Google Shape;1172;p5"/>
            <p:cNvSpPr txBox="1"/>
            <p:nvPr/>
          </p:nvSpPr>
          <p:spPr>
            <a:xfrm>
              <a:off x="8006931" y="2684454"/>
              <a:ext cx="418704"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i="1">
                  <a:solidFill>
                    <a:srgbClr val="C00000"/>
                  </a:solidFill>
                  <a:latin typeface="Calibri"/>
                  <a:ea typeface="Calibri"/>
                  <a:cs typeface="Calibri"/>
                  <a:sym typeface="Calibri"/>
                </a:rPr>
                <a:t>4G</a:t>
              </a:r>
              <a:endParaRPr sz="1800" i="1">
                <a:solidFill>
                  <a:srgbClr val="C00000"/>
                </a:solidFill>
                <a:latin typeface="Calibri"/>
                <a:ea typeface="Calibri"/>
                <a:cs typeface="Calibri"/>
                <a:sym typeface="Calibri"/>
              </a:endParaRPr>
            </a:p>
          </p:txBody>
        </p:sp>
        <p:cxnSp>
          <p:nvCxnSpPr>
            <p:cNvPr id="1173" name="Google Shape;1173;p5"/>
            <p:cNvCxnSpPr>
              <a:stCxn id="813" idx="1"/>
            </p:cNvCxnSpPr>
            <p:nvPr/>
          </p:nvCxnSpPr>
          <p:spPr>
            <a:xfrm rot="10800000" flipH="1">
              <a:off x="7620426" y="2864174"/>
              <a:ext cx="430500" cy="449100"/>
            </a:xfrm>
            <a:prstGeom prst="straightConnector1">
              <a:avLst/>
            </a:prstGeom>
            <a:noFill/>
            <a:ln w="9525" cap="flat" cmpd="sng">
              <a:solidFill>
                <a:srgbClr val="C00000"/>
              </a:solidFill>
              <a:prstDash val="solid"/>
              <a:miter lim="800000"/>
              <a:headEnd type="none" w="sm" len="sm"/>
              <a:tailEnd type="none" w="sm" len="sm"/>
            </a:ln>
          </p:spPr>
        </p:cxnSp>
      </p:grpSp>
      <p:grpSp>
        <p:nvGrpSpPr>
          <p:cNvPr id="1174" name="Google Shape;1174;p5"/>
          <p:cNvGrpSpPr/>
          <p:nvPr/>
        </p:nvGrpSpPr>
        <p:grpSpPr>
          <a:xfrm>
            <a:off x="10484543" y="4543615"/>
            <a:ext cx="1037942" cy="1262658"/>
            <a:chOff x="6559961" y="3177198"/>
            <a:chExt cx="1037942" cy="1262658"/>
          </a:xfrm>
        </p:grpSpPr>
        <p:cxnSp>
          <p:nvCxnSpPr>
            <p:cNvPr id="1175" name="Google Shape;1175;p5"/>
            <p:cNvCxnSpPr/>
            <p:nvPr/>
          </p:nvCxnSpPr>
          <p:spPr>
            <a:xfrm flipH="1">
              <a:off x="6559961" y="3177198"/>
              <a:ext cx="736416" cy="894404"/>
            </a:xfrm>
            <a:prstGeom prst="straightConnector1">
              <a:avLst/>
            </a:prstGeom>
            <a:noFill/>
            <a:ln w="31750" cap="flat" cmpd="sng">
              <a:solidFill>
                <a:srgbClr val="C00000"/>
              </a:solidFill>
              <a:prstDash val="solid"/>
              <a:miter lim="800000"/>
              <a:headEnd type="triangle" w="med" len="med"/>
              <a:tailEnd type="triangle" w="med" len="med"/>
            </a:ln>
          </p:spPr>
        </p:cxnSp>
        <p:sp>
          <p:nvSpPr>
            <p:cNvPr id="1176" name="Google Shape;1176;p5"/>
            <p:cNvSpPr txBox="1"/>
            <p:nvPr/>
          </p:nvSpPr>
          <p:spPr>
            <a:xfrm>
              <a:off x="7104370" y="4101302"/>
              <a:ext cx="493533"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i="1">
                  <a:solidFill>
                    <a:srgbClr val="C00000"/>
                  </a:solidFill>
                  <a:latin typeface="Calibri"/>
                  <a:ea typeface="Calibri"/>
                  <a:cs typeface="Calibri"/>
                  <a:sym typeface="Calibri"/>
                </a:rPr>
                <a:t>TCP</a:t>
              </a:r>
              <a:endParaRPr sz="1800" i="1">
                <a:solidFill>
                  <a:srgbClr val="C00000"/>
                </a:solidFill>
                <a:latin typeface="Calibri"/>
                <a:ea typeface="Calibri"/>
                <a:cs typeface="Calibri"/>
                <a:sym typeface="Calibri"/>
              </a:endParaRPr>
            </a:p>
          </p:txBody>
        </p:sp>
        <p:cxnSp>
          <p:nvCxnSpPr>
            <p:cNvPr id="1177" name="Google Shape;1177;p5"/>
            <p:cNvCxnSpPr/>
            <p:nvPr/>
          </p:nvCxnSpPr>
          <p:spPr>
            <a:xfrm rot="10800000">
              <a:off x="6929789" y="3709511"/>
              <a:ext cx="297918" cy="450784"/>
            </a:xfrm>
            <a:prstGeom prst="straightConnector1">
              <a:avLst/>
            </a:prstGeom>
            <a:noFill/>
            <a:ln w="9525" cap="flat" cmpd="sng">
              <a:solidFill>
                <a:srgbClr val="C00000"/>
              </a:solidFill>
              <a:prstDash val="solid"/>
              <a:miter lim="800000"/>
              <a:headEnd type="none" w="sm" len="sm"/>
              <a:tailEnd type="none" w="sm" len="sm"/>
            </a:ln>
          </p:spPr>
        </p:cxnSp>
      </p:grpSp>
      <p:grpSp>
        <p:nvGrpSpPr>
          <p:cNvPr id="1178" name="Google Shape;1178;p5"/>
          <p:cNvGrpSpPr/>
          <p:nvPr/>
        </p:nvGrpSpPr>
        <p:grpSpPr>
          <a:xfrm>
            <a:off x="9218788" y="2327787"/>
            <a:ext cx="2594095" cy="1025465"/>
            <a:chOff x="9218788" y="2327787"/>
            <a:chExt cx="2594095" cy="1025465"/>
          </a:xfrm>
        </p:grpSpPr>
        <p:cxnSp>
          <p:nvCxnSpPr>
            <p:cNvPr id="1179" name="Google Shape;1179;p5"/>
            <p:cNvCxnSpPr/>
            <p:nvPr/>
          </p:nvCxnSpPr>
          <p:spPr>
            <a:xfrm>
              <a:off x="9218788" y="2327787"/>
              <a:ext cx="1698979" cy="1025465"/>
            </a:xfrm>
            <a:prstGeom prst="straightConnector1">
              <a:avLst/>
            </a:prstGeom>
            <a:noFill/>
            <a:ln w="31750" cap="flat" cmpd="sng">
              <a:solidFill>
                <a:srgbClr val="C00000"/>
              </a:solidFill>
              <a:prstDash val="solid"/>
              <a:miter lim="800000"/>
              <a:headEnd type="triangle" w="med" len="med"/>
              <a:tailEnd type="triangle" w="med" len="med"/>
            </a:ln>
          </p:spPr>
        </p:cxnSp>
        <p:sp>
          <p:nvSpPr>
            <p:cNvPr id="1180" name="Google Shape;1180;p5"/>
            <p:cNvSpPr txBox="1"/>
            <p:nvPr/>
          </p:nvSpPr>
          <p:spPr>
            <a:xfrm>
              <a:off x="10772213" y="2684297"/>
              <a:ext cx="1040670"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i="1">
                  <a:solidFill>
                    <a:srgbClr val="C00000"/>
                  </a:solidFill>
                  <a:latin typeface="Calibri"/>
                  <a:ea typeface="Calibri"/>
                  <a:cs typeface="Calibri"/>
                  <a:sym typeface="Calibri"/>
                </a:rPr>
                <a:t>Streaming</a:t>
              </a:r>
              <a:endParaRPr/>
            </a:p>
            <a:p>
              <a:pPr marL="0" marR="0" lvl="0" indent="0" algn="l" rtl="0">
                <a:spcBef>
                  <a:spcPts val="0"/>
                </a:spcBef>
                <a:spcAft>
                  <a:spcPts val="0"/>
                </a:spcAft>
                <a:buNone/>
              </a:pPr>
              <a:r>
                <a:rPr lang="en-US" sz="1600" i="1">
                  <a:solidFill>
                    <a:srgbClr val="C00000"/>
                  </a:solidFill>
                  <a:latin typeface="Calibri"/>
                  <a:ea typeface="Calibri"/>
                  <a:cs typeface="Calibri"/>
                  <a:sym typeface="Calibri"/>
                </a:rPr>
                <a:t>video</a:t>
              </a:r>
              <a:endParaRPr sz="1800" i="1">
                <a:solidFill>
                  <a:srgbClr val="C00000"/>
                </a:solidFill>
                <a:latin typeface="Calibri"/>
                <a:ea typeface="Calibri"/>
                <a:cs typeface="Calibri"/>
                <a:sym typeface="Calibri"/>
              </a:endParaRPr>
            </a:p>
          </p:txBody>
        </p:sp>
        <p:cxnSp>
          <p:nvCxnSpPr>
            <p:cNvPr id="1181" name="Google Shape;1181;p5"/>
            <p:cNvCxnSpPr/>
            <p:nvPr/>
          </p:nvCxnSpPr>
          <p:spPr>
            <a:xfrm rot="10800000" flipH="1">
              <a:off x="10569552" y="2937299"/>
              <a:ext cx="405322" cy="147574"/>
            </a:xfrm>
            <a:prstGeom prst="straightConnector1">
              <a:avLst/>
            </a:prstGeom>
            <a:noFill/>
            <a:ln w="9525" cap="flat" cmpd="sng">
              <a:solidFill>
                <a:srgbClr val="C00000"/>
              </a:solidFill>
              <a:prstDash val="solid"/>
              <a:miter lim="800000"/>
              <a:headEnd type="none" w="sm" len="sm"/>
              <a:tailEnd type="none" w="sm" len="sm"/>
            </a:ln>
          </p:spPr>
        </p:cxnSp>
      </p:grpSp>
      <p:sp>
        <p:nvSpPr>
          <p:cNvPr id="1182" name="Google Shape;1182;p5"/>
          <p:cNvSpPr txBox="1"/>
          <p:nvPr/>
        </p:nvSpPr>
        <p:spPr>
          <a:xfrm>
            <a:off x="852411" y="4676300"/>
            <a:ext cx="5394571" cy="1868390"/>
          </a:xfrm>
          <a:prstGeom prst="rect">
            <a:avLst/>
          </a:prstGeom>
          <a:noFill/>
          <a:ln>
            <a:noFill/>
          </a:ln>
        </p:spPr>
        <p:txBody>
          <a:bodyPr spcFirstLastPara="1" wrap="square" lIns="91425" tIns="45700" rIns="91425" bIns="45700" anchor="t" anchorCtr="0">
            <a:normAutofit/>
          </a:bodyPr>
          <a:lstStyle/>
          <a:p>
            <a:pPr marL="228600" marR="0" lvl="0" indent="-228600" algn="l" rtl="0">
              <a:lnSpc>
                <a:spcPct val="90000"/>
              </a:lnSpc>
              <a:spcBef>
                <a:spcPts val="0"/>
              </a:spcBef>
              <a:spcAft>
                <a:spcPts val="0"/>
              </a:spcAft>
              <a:buClr>
                <a:srgbClr val="0000A3"/>
              </a:buClr>
              <a:buSzPts val="2100"/>
              <a:buFont typeface="Noto Sans Symbols"/>
              <a:buChar char="▪"/>
            </a:pPr>
            <a:r>
              <a:rPr lang="en-US" sz="2800" i="1">
                <a:solidFill>
                  <a:srgbClr val="C00000"/>
                </a:solidFill>
                <a:latin typeface="Calibri"/>
                <a:ea typeface="Calibri"/>
                <a:cs typeface="Calibri"/>
                <a:sym typeface="Calibri"/>
              </a:rPr>
              <a:t>Internet  standards</a:t>
            </a:r>
            <a:endParaRPr/>
          </a:p>
          <a:p>
            <a:pPr marL="685800" marR="0" lvl="1" indent="-228600" algn="l" rtl="0">
              <a:lnSpc>
                <a:spcPct val="90000"/>
              </a:lnSpc>
              <a:spcBef>
                <a:spcPts val="500"/>
              </a:spcBef>
              <a:spcAft>
                <a:spcPts val="0"/>
              </a:spcAft>
              <a:buClr>
                <a:srgbClr val="0000A8"/>
              </a:buClr>
              <a:buSzPts val="2400"/>
              <a:buFont typeface="Arial"/>
              <a:buChar char="•"/>
            </a:pPr>
            <a:r>
              <a:rPr lang="en-US" sz="2400" b="0" i="0" u="none" strike="noStrike" cap="none">
                <a:solidFill>
                  <a:schemeClr val="dk1"/>
                </a:solidFill>
                <a:latin typeface="Calibri"/>
                <a:ea typeface="Calibri"/>
                <a:cs typeface="Calibri"/>
                <a:sym typeface="Calibri"/>
              </a:rPr>
              <a:t>RFC: Request for Comments</a:t>
            </a:r>
            <a:endParaRPr/>
          </a:p>
          <a:p>
            <a:pPr marL="685800" marR="0" lvl="1" indent="-228600" algn="l" rtl="0">
              <a:lnSpc>
                <a:spcPct val="90000"/>
              </a:lnSpc>
              <a:spcBef>
                <a:spcPts val="500"/>
              </a:spcBef>
              <a:spcAft>
                <a:spcPts val="0"/>
              </a:spcAft>
              <a:buClr>
                <a:srgbClr val="0000A8"/>
              </a:buClr>
              <a:buSzPts val="2400"/>
              <a:buFont typeface="Arial"/>
              <a:buChar char="•"/>
            </a:pPr>
            <a:r>
              <a:rPr lang="en-US" sz="2400" b="0" i="0" u="none" strike="noStrike" cap="none">
                <a:solidFill>
                  <a:schemeClr val="dk1"/>
                </a:solidFill>
                <a:latin typeface="Calibri"/>
                <a:ea typeface="Calibri"/>
                <a:cs typeface="Calibri"/>
                <a:sym typeface="Calibri"/>
              </a:rPr>
              <a:t>IETF: Internet Engineering Task Force</a:t>
            </a:r>
            <a:endParaRPr/>
          </a:p>
          <a:p>
            <a:pPr marL="0" marR="0" lvl="0" indent="0" algn="l" rtl="0">
              <a:lnSpc>
                <a:spcPct val="90000"/>
              </a:lnSpc>
              <a:spcBef>
                <a:spcPts val="1000"/>
              </a:spcBef>
              <a:spcAft>
                <a:spcPts val="0"/>
              </a:spcAft>
              <a:buClr>
                <a:srgbClr val="0000A3"/>
              </a:buClr>
              <a:buSzPts val="2800"/>
              <a:buFont typeface="Noto Sans Symbols"/>
              <a:buNone/>
            </a:pPr>
            <a:endParaRPr sz="2800">
              <a:solidFill>
                <a:schemeClr val="dk1"/>
              </a:solidFill>
              <a:latin typeface="Calibri"/>
              <a:ea typeface="Calibri"/>
              <a:cs typeface="Calibri"/>
              <a:sym typeface="Calibri"/>
            </a:endParaRPr>
          </a:p>
        </p:txBody>
      </p:sp>
      <p:sp>
        <p:nvSpPr>
          <p:cNvPr id="1183" name="Google Shape;1183;p5"/>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Introduction: 1-</a:t>
            </a:r>
            <a:fld id="{00000000-1234-1234-1234-123412341234}" type="slidenum">
              <a:rPr lang="en-US"/>
              <a:t>5</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49"/>
                                        </p:tgtEl>
                                        <p:attrNameLst>
                                          <p:attrName>style.visibility</p:attrName>
                                        </p:attrNameLst>
                                      </p:cBhvr>
                                      <p:to>
                                        <p:strVal val="visible"/>
                                      </p:to>
                                    </p:set>
                                    <p:animEffect transition="in" filter="fade">
                                      <p:cBhvr>
                                        <p:cTn id="7" dur="500"/>
                                        <p:tgtEl>
                                          <p:spTgt spid="1149"/>
                                        </p:tgtEl>
                                      </p:cBhvr>
                                    </p:animEffect>
                                  </p:childTnLst>
                                </p:cTn>
                              </p:par>
                            </p:childTnLst>
                          </p:cTn>
                        </p:par>
                        <p:par>
                          <p:cTn id="8" fill="hold">
                            <p:stCondLst>
                              <p:cond delay="500"/>
                            </p:stCondLst>
                            <p:childTnLst>
                              <p:par>
                                <p:cTn id="9" presetID="10" presetClass="entr" presetSubtype="0" fill="hold" nodeType="afterEffect">
                                  <p:stCondLst>
                                    <p:cond delay="500"/>
                                  </p:stCondLst>
                                  <p:childTnLst>
                                    <p:set>
                                      <p:cBhvr>
                                        <p:cTn id="10" dur="1" fill="hold">
                                          <p:stCondLst>
                                            <p:cond delay="0"/>
                                          </p:stCondLst>
                                        </p:cTn>
                                        <p:tgtEl>
                                          <p:spTgt spid="1154"/>
                                        </p:tgtEl>
                                        <p:attrNameLst>
                                          <p:attrName>style.visibility</p:attrName>
                                        </p:attrNameLst>
                                      </p:cBhvr>
                                      <p:to>
                                        <p:strVal val="visible"/>
                                      </p:to>
                                    </p:set>
                                    <p:animEffect transition="in" filter="fade">
                                      <p:cBhvr>
                                        <p:cTn id="11" dur="500"/>
                                        <p:tgtEl>
                                          <p:spTgt spid="1154"/>
                                        </p:tgtEl>
                                      </p:cBhvr>
                                    </p:animEffect>
                                  </p:childTnLst>
                                </p:cTn>
                              </p:par>
                            </p:childTnLst>
                          </p:cTn>
                        </p:par>
                        <p:par>
                          <p:cTn id="12" fill="hold">
                            <p:stCondLst>
                              <p:cond delay="1000"/>
                            </p:stCondLst>
                            <p:childTnLst>
                              <p:par>
                                <p:cTn id="13" presetID="10" presetClass="entr" presetSubtype="0" fill="hold" nodeType="afterEffect">
                                  <p:stCondLst>
                                    <p:cond delay="500"/>
                                  </p:stCondLst>
                                  <p:childTnLst>
                                    <p:set>
                                      <p:cBhvr>
                                        <p:cTn id="14" dur="1" fill="hold">
                                          <p:stCondLst>
                                            <p:cond delay="0"/>
                                          </p:stCondLst>
                                        </p:cTn>
                                        <p:tgtEl>
                                          <p:spTgt spid="1158"/>
                                        </p:tgtEl>
                                        <p:attrNameLst>
                                          <p:attrName>style.visibility</p:attrName>
                                        </p:attrNameLst>
                                      </p:cBhvr>
                                      <p:to>
                                        <p:strVal val="visible"/>
                                      </p:to>
                                    </p:set>
                                    <p:animEffect transition="in" filter="fade">
                                      <p:cBhvr>
                                        <p:cTn id="15" dur="500"/>
                                        <p:tgtEl>
                                          <p:spTgt spid="1158"/>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178"/>
                                        </p:tgtEl>
                                        <p:attrNameLst>
                                          <p:attrName>style.visibility</p:attrName>
                                        </p:attrNameLst>
                                      </p:cBhvr>
                                      <p:to>
                                        <p:strVal val="visible"/>
                                      </p:to>
                                    </p:set>
                                    <p:animEffect transition="in" filter="fade">
                                      <p:cBhvr>
                                        <p:cTn id="19" dur="500"/>
                                        <p:tgtEl>
                                          <p:spTgt spid="1178"/>
                                        </p:tgtEl>
                                      </p:cBhvr>
                                    </p:animEffect>
                                  </p:childTnLst>
                                </p:cTn>
                              </p:par>
                            </p:childTnLst>
                          </p:cTn>
                        </p:par>
                        <p:par>
                          <p:cTn id="20" fill="hold">
                            <p:stCondLst>
                              <p:cond delay="2000"/>
                            </p:stCondLst>
                            <p:childTnLst>
                              <p:par>
                                <p:cTn id="21" presetID="10" presetClass="entr" presetSubtype="0" fill="hold" nodeType="afterEffect">
                                  <p:stCondLst>
                                    <p:cond delay="500"/>
                                  </p:stCondLst>
                                  <p:childTnLst>
                                    <p:set>
                                      <p:cBhvr>
                                        <p:cTn id="22" dur="1" fill="hold">
                                          <p:stCondLst>
                                            <p:cond delay="0"/>
                                          </p:stCondLst>
                                        </p:cTn>
                                        <p:tgtEl>
                                          <p:spTgt spid="1174"/>
                                        </p:tgtEl>
                                        <p:attrNameLst>
                                          <p:attrName>style.visibility</p:attrName>
                                        </p:attrNameLst>
                                      </p:cBhvr>
                                      <p:to>
                                        <p:strVal val="visible"/>
                                      </p:to>
                                    </p:set>
                                    <p:animEffect transition="in" filter="fade">
                                      <p:cBhvr>
                                        <p:cTn id="23" dur="500"/>
                                        <p:tgtEl>
                                          <p:spTgt spid="1174"/>
                                        </p:tgtEl>
                                      </p:cBhvr>
                                    </p:animEffect>
                                  </p:childTnLst>
                                </p:cTn>
                              </p:par>
                            </p:childTnLst>
                          </p:cTn>
                        </p:par>
                        <p:par>
                          <p:cTn id="24" fill="hold">
                            <p:stCondLst>
                              <p:cond delay="2500"/>
                            </p:stCondLst>
                            <p:childTnLst>
                              <p:par>
                                <p:cTn id="25" presetID="10" presetClass="entr" presetSubtype="0" fill="hold" nodeType="afterEffect">
                                  <p:stCondLst>
                                    <p:cond delay="500"/>
                                  </p:stCondLst>
                                  <p:childTnLst>
                                    <p:set>
                                      <p:cBhvr>
                                        <p:cTn id="26" dur="1" fill="hold">
                                          <p:stCondLst>
                                            <p:cond delay="0"/>
                                          </p:stCondLst>
                                        </p:cTn>
                                        <p:tgtEl>
                                          <p:spTgt spid="1162"/>
                                        </p:tgtEl>
                                        <p:attrNameLst>
                                          <p:attrName>style.visibility</p:attrName>
                                        </p:attrNameLst>
                                      </p:cBhvr>
                                      <p:to>
                                        <p:strVal val="visible"/>
                                      </p:to>
                                    </p:set>
                                    <p:animEffect transition="in" filter="fade">
                                      <p:cBhvr>
                                        <p:cTn id="27" dur="500"/>
                                        <p:tgtEl>
                                          <p:spTgt spid="1162"/>
                                        </p:tgtEl>
                                      </p:cBhvr>
                                    </p:animEffect>
                                  </p:childTnLst>
                                </p:cTn>
                              </p:par>
                            </p:childTnLst>
                          </p:cTn>
                        </p:par>
                        <p:par>
                          <p:cTn id="28" fill="hold">
                            <p:stCondLst>
                              <p:cond delay="3000"/>
                            </p:stCondLst>
                            <p:childTnLst>
                              <p:par>
                                <p:cTn id="29" presetID="10" presetClass="entr" presetSubtype="0" fill="hold" nodeType="afterEffect">
                                  <p:stCondLst>
                                    <p:cond delay="500"/>
                                  </p:stCondLst>
                                  <p:childTnLst>
                                    <p:set>
                                      <p:cBhvr>
                                        <p:cTn id="30" dur="1" fill="hold">
                                          <p:stCondLst>
                                            <p:cond delay="0"/>
                                          </p:stCondLst>
                                        </p:cTn>
                                        <p:tgtEl>
                                          <p:spTgt spid="1166"/>
                                        </p:tgtEl>
                                        <p:attrNameLst>
                                          <p:attrName>style.visibility</p:attrName>
                                        </p:attrNameLst>
                                      </p:cBhvr>
                                      <p:to>
                                        <p:strVal val="visible"/>
                                      </p:to>
                                    </p:set>
                                    <p:animEffect transition="in" filter="fade">
                                      <p:cBhvr>
                                        <p:cTn id="31" dur="500"/>
                                        <p:tgtEl>
                                          <p:spTgt spid="1166"/>
                                        </p:tgtEl>
                                      </p:cBhvr>
                                    </p:animEffect>
                                  </p:childTnLst>
                                </p:cTn>
                              </p:par>
                            </p:childTnLst>
                          </p:cTn>
                        </p:par>
                        <p:par>
                          <p:cTn id="32" fill="hold">
                            <p:stCondLst>
                              <p:cond delay="3500"/>
                            </p:stCondLst>
                            <p:childTnLst>
                              <p:par>
                                <p:cTn id="33" presetID="10" presetClass="entr" presetSubtype="0" fill="hold" nodeType="afterEffect">
                                  <p:stCondLst>
                                    <p:cond delay="500"/>
                                  </p:stCondLst>
                                  <p:childTnLst>
                                    <p:set>
                                      <p:cBhvr>
                                        <p:cTn id="34" dur="1" fill="hold">
                                          <p:stCondLst>
                                            <p:cond delay="0"/>
                                          </p:stCondLst>
                                        </p:cTn>
                                        <p:tgtEl>
                                          <p:spTgt spid="1170"/>
                                        </p:tgtEl>
                                        <p:attrNameLst>
                                          <p:attrName>style.visibility</p:attrName>
                                        </p:attrNameLst>
                                      </p:cBhvr>
                                      <p:to>
                                        <p:strVal val="visible"/>
                                      </p:to>
                                    </p:set>
                                    <p:animEffect transition="in" filter="fade">
                                      <p:cBhvr>
                                        <p:cTn id="35" dur="500"/>
                                        <p:tgtEl>
                                          <p:spTgt spid="1170"/>
                                        </p:tgtEl>
                                      </p:cBhvr>
                                    </p:animEffect>
                                  </p:childTnLst>
                                </p:cTn>
                              </p:par>
                            </p:childTnLst>
                          </p:cTn>
                        </p:par>
                        <p:par>
                          <p:cTn id="36" fill="hold">
                            <p:stCondLst>
                              <p:cond delay="4000"/>
                            </p:stCondLst>
                            <p:childTnLst>
                              <p:par>
                                <p:cTn id="37" presetID="10" presetClass="entr" presetSubtype="0" fill="hold" nodeType="afterEffect">
                                  <p:stCondLst>
                                    <p:cond delay="500"/>
                                  </p:stCondLst>
                                  <p:childTnLst>
                                    <p:set>
                                      <p:cBhvr>
                                        <p:cTn id="38" dur="1" fill="hold">
                                          <p:stCondLst>
                                            <p:cond delay="0"/>
                                          </p:stCondLst>
                                        </p:cTn>
                                        <p:tgtEl>
                                          <p:spTgt spid="1150"/>
                                        </p:tgtEl>
                                        <p:attrNameLst>
                                          <p:attrName>style.visibility</p:attrName>
                                        </p:attrNameLst>
                                      </p:cBhvr>
                                      <p:to>
                                        <p:strVal val="visible"/>
                                      </p:to>
                                    </p:set>
                                    <p:animEffect transition="in" filter="fade">
                                      <p:cBhvr>
                                        <p:cTn id="39" dur="500"/>
                                        <p:tgtEl>
                                          <p:spTgt spid="1150"/>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1182"/>
                                        </p:tgtEl>
                                        <p:attrNameLst>
                                          <p:attrName>style.visibility</p:attrName>
                                        </p:attrNameLst>
                                      </p:cBhvr>
                                      <p:to>
                                        <p:strVal val="visible"/>
                                      </p:to>
                                    </p:set>
                                    <p:animEffect transition="in" filter="fade">
                                      <p:cBhvr>
                                        <p:cTn id="44" dur="500"/>
                                        <p:tgtEl>
                                          <p:spTgt spid="11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8401"/>
        <p:cNvGrpSpPr/>
        <p:nvPr/>
      </p:nvGrpSpPr>
      <p:grpSpPr>
        <a:xfrm>
          <a:off x="0" y="0"/>
          <a:ext cx="0" cy="0"/>
          <a:chOff x="0" y="0"/>
          <a:chExt cx="0" cy="0"/>
        </a:xfrm>
      </p:grpSpPr>
      <p:grpSp>
        <p:nvGrpSpPr>
          <p:cNvPr id="8402" name="Google Shape;8402;p49"/>
          <p:cNvGrpSpPr/>
          <p:nvPr/>
        </p:nvGrpSpPr>
        <p:grpSpPr>
          <a:xfrm>
            <a:off x="3364430" y="1767623"/>
            <a:ext cx="1511352" cy="863670"/>
            <a:chOff x="7493876" y="2774731"/>
            <a:chExt cx="1481958" cy="894622"/>
          </a:xfrm>
        </p:grpSpPr>
        <p:sp>
          <p:nvSpPr>
            <p:cNvPr id="8403" name="Google Shape;8403;p49"/>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8404" name="Google Shape;8404;p49"/>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8405" name="Google Shape;8405;p49"/>
            <p:cNvGrpSpPr/>
            <p:nvPr/>
          </p:nvGrpSpPr>
          <p:grpSpPr>
            <a:xfrm>
              <a:off x="7713663" y="2848339"/>
              <a:ext cx="1042107" cy="425543"/>
              <a:chOff x="7786941" y="2884917"/>
              <a:chExt cx="897649" cy="353919"/>
            </a:xfrm>
          </p:grpSpPr>
          <p:sp>
            <p:nvSpPr>
              <p:cNvPr id="8406" name="Google Shape;8406;p49"/>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8407" name="Google Shape;8407;p49"/>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8408" name="Google Shape;8408;p49"/>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8409" name="Google Shape;8409;p49"/>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sp>
        <p:nvSpPr>
          <p:cNvPr id="8410" name="Google Shape;8410;p49"/>
          <p:cNvSpPr txBox="1">
            <a:spLocks noGrp="1"/>
          </p:cNvSpPr>
          <p:nvPr>
            <p:ph type="title"/>
          </p:nvPr>
        </p:nvSpPr>
        <p:spPr>
          <a:xfrm>
            <a:off x="825267" y="291947"/>
            <a:ext cx="10515600"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4400"/>
              <a:buFont typeface="Calibri"/>
              <a:buNone/>
            </a:pPr>
            <a:r>
              <a:rPr lang="en-US" sz="4400"/>
              <a:t>Packet delay: four sources</a:t>
            </a:r>
            <a:endParaRPr sz="4400"/>
          </a:p>
        </p:txBody>
      </p:sp>
      <p:cxnSp>
        <p:nvCxnSpPr>
          <p:cNvPr id="8411" name="Google Shape;8411;p49"/>
          <p:cNvCxnSpPr/>
          <p:nvPr/>
        </p:nvCxnSpPr>
        <p:spPr>
          <a:xfrm>
            <a:off x="2621011" y="1783635"/>
            <a:ext cx="741403" cy="355600"/>
          </a:xfrm>
          <a:prstGeom prst="straightConnector1">
            <a:avLst/>
          </a:prstGeom>
          <a:noFill/>
          <a:ln w="19050" cap="flat" cmpd="sng">
            <a:solidFill>
              <a:schemeClr val="dk1"/>
            </a:solidFill>
            <a:prstDash val="solid"/>
            <a:round/>
            <a:headEnd type="none" w="med" len="med"/>
            <a:tailEnd type="none" w="med" len="med"/>
          </a:ln>
        </p:spPr>
      </p:cxnSp>
      <p:sp>
        <p:nvSpPr>
          <p:cNvPr id="8412" name="Google Shape;8412;p49"/>
          <p:cNvSpPr/>
          <p:nvPr/>
        </p:nvSpPr>
        <p:spPr>
          <a:xfrm>
            <a:off x="5464378" y="2002710"/>
            <a:ext cx="147646" cy="200025"/>
          </a:xfrm>
          <a:prstGeom prst="rect">
            <a:avLst/>
          </a:prstGeom>
          <a:solidFill>
            <a:schemeClr val="accent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800"/>
              <a:buFont typeface="Arial"/>
              <a:buNone/>
            </a:pPr>
            <a:endParaRPr sz="2800" b="0" i="0" u="none" strike="noStrike" cap="none">
              <a:solidFill>
                <a:srgbClr val="000000"/>
              </a:solidFill>
              <a:latin typeface="Calibri"/>
              <a:ea typeface="Calibri"/>
              <a:cs typeface="Calibri"/>
              <a:sym typeface="Calibri"/>
            </a:endParaRPr>
          </a:p>
        </p:txBody>
      </p:sp>
      <p:sp>
        <p:nvSpPr>
          <p:cNvPr id="8413" name="Google Shape;8413;p49"/>
          <p:cNvSpPr/>
          <p:nvPr/>
        </p:nvSpPr>
        <p:spPr>
          <a:xfrm>
            <a:off x="4211773" y="2074148"/>
            <a:ext cx="147645" cy="200025"/>
          </a:xfrm>
          <a:prstGeom prst="rect">
            <a:avLst/>
          </a:prstGeom>
          <a:solidFill>
            <a:schemeClr val="accent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800"/>
              <a:buFont typeface="Arial"/>
              <a:buNone/>
            </a:pPr>
            <a:endParaRPr sz="2800" b="0" i="0" u="none" strike="noStrike" cap="none">
              <a:solidFill>
                <a:srgbClr val="000000"/>
              </a:solidFill>
              <a:latin typeface="Calibri"/>
              <a:ea typeface="Calibri"/>
              <a:cs typeface="Calibri"/>
              <a:sym typeface="Calibri"/>
            </a:endParaRPr>
          </a:p>
        </p:txBody>
      </p:sp>
      <p:sp>
        <p:nvSpPr>
          <p:cNvPr id="8414" name="Google Shape;8414;p49"/>
          <p:cNvSpPr/>
          <p:nvPr/>
        </p:nvSpPr>
        <p:spPr>
          <a:xfrm>
            <a:off x="4373707" y="2074148"/>
            <a:ext cx="147645" cy="200025"/>
          </a:xfrm>
          <a:prstGeom prst="rect">
            <a:avLst/>
          </a:prstGeom>
          <a:solidFill>
            <a:srgbClr val="00B050"/>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800"/>
              <a:buFont typeface="Arial"/>
              <a:buNone/>
            </a:pPr>
            <a:endParaRPr sz="2800" b="0" i="0" u="none" strike="noStrike" cap="none">
              <a:solidFill>
                <a:srgbClr val="000000"/>
              </a:solidFill>
              <a:latin typeface="Calibri"/>
              <a:ea typeface="Calibri"/>
              <a:cs typeface="Calibri"/>
              <a:sym typeface="Calibri"/>
            </a:endParaRPr>
          </a:p>
        </p:txBody>
      </p:sp>
      <p:cxnSp>
        <p:nvCxnSpPr>
          <p:cNvPr id="8415" name="Google Shape;8415;p49"/>
          <p:cNvCxnSpPr/>
          <p:nvPr/>
        </p:nvCxnSpPr>
        <p:spPr>
          <a:xfrm>
            <a:off x="7042061" y="1833751"/>
            <a:ext cx="366733" cy="0"/>
          </a:xfrm>
          <a:prstGeom prst="straightConnector1">
            <a:avLst/>
          </a:prstGeom>
          <a:noFill/>
          <a:ln w="9525" cap="flat" cmpd="sng">
            <a:solidFill>
              <a:schemeClr val="dk1"/>
            </a:solidFill>
            <a:prstDash val="solid"/>
            <a:round/>
            <a:headEnd type="none" w="med" len="med"/>
            <a:tailEnd type="triangle" w="med" len="med"/>
          </a:ln>
        </p:spPr>
      </p:cxnSp>
      <p:sp>
        <p:nvSpPr>
          <p:cNvPr id="8416" name="Google Shape;8416;p49"/>
          <p:cNvSpPr/>
          <p:nvPr/>
        </p:nvSpPr>
        <p:spPr>
          <a:xfrm>
            <a:off x="4502301" y="2012235"/>
            <a:ext cx="147646" cy="200025"/>
          </a:xfrm>
          <a:prstGeom prst="rect">
            <a:avLst/>
          </a:prstGeom>
          <a:solidFill>
            <a:schemeClr val="accent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800"/>
              <a:buFont typeface="Arial"/>
              <a:buNone/>
            </a:pPr>
            <a:endParaRPr sz="2800" b="0" i="0" u="none" strike="noStrike" cap="none">
              <a:solidFill>
                <a:srgbClr val="000000"/>
              </a:solidFill>
              <a:latin typeface="Calibri"/>
              <a:ea typeface="Calibri"/>
              <a:cs typeface="Calibri"/>
              <a:sym typeface="Calibri"/>
            </a:endParaRPr>
          </a:p>
        </p:txBody>
      </p:sp>
      <p:sp>
        <p:nvSpPr>
          <p:cNvPr id="8417" name="Google Shape;8417;p49"/>
          <p:cNvSpPr txBox="1"/>
          <p:nvPr/>
        </p:nvSpPr>
        <p:spPr>
          <a:xfrm>
            <a:off x="5370720" y="1587878"/>
            <a:ext cx="1700402"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CC0000"/>
              </a:buClr>
              <a:buSzPts val="2400"/>
              <a:buFont typeface="Calibri"/>
              <a:buNone/>
            </a:pPr>
            <a:r>
              <a:rPr lang="en-US" sz="2400" b="0" i="0" u="none" strike="noStrike" cap="none">
                <a:solidFill>
                  <a:srgbClr val="CC0000"/>
                </a:solidFill>
                <a:latin typeface="Calibri"/>
                <a:ea typeface="Calibri"/>
                <a:cs typeface="Calibri"/>
                <a:sym typeface="Calibri"/>
              </a:rPr>
              <a:t>propagation</a:t>
            </a:r>
            <a:endParaRPr sz="2000" b="0" i="0" u="none" strike="noStrike" cap="none">
              <a:solidFill>
                <a:srgbClr val="CC0000"/>
              </a:solidFill>
              <a:latin typeface="Calibri"/>
              <a:ea typeface="Calibri"/>
              <a:cs typeface="Calibri"/>
              <a:sym typeface="Calibri"/>
            </a:endParaRPr>
          </a:p>
        </p:txBody>
      </p:sp>
      <p:cxnSp>
        <p:nvCxnSpPr>
          <p:cNvPr id="8418" name="Google Shape;8418;p49"/>
          <p:cNvCxnSpPr/>
          <p:nvPr/>
        </p:nvCxnSpPr>
        <p:spPr>
          <a:xfrm rot="10800000">
            <a:off x="5073803" y="1831109"/>
            <a:ext cx="319105" cy="0"/>
          </a:xfrm>
          <a:prstGeom prst="straightConnector1">
            <a:avLst/>
          </a:prstGeom>
          <a:noFill/>
          <a:ln w="9525" cap="flat" cmpd="sng">
            <a:solidFill>
              <a:schemeClr val="dk1"/>
            </a:solidFill>
            <a:prstDash val="solid"/>
            <a:round/>
            <a:headEnd type="none" w="med" len="med"/>
            <a:tailEnd type="triangle" w="med" len="med"/>
          </a:ln>
        </p:spPr>
      </p:cxnSp>
      <p:sp>
        <p:nvSpPr>
          <p:cNvPr id="8419" name="Google Shape;8419;p49"/>
          <p:cNvSpPr txBox="1"/>
          <p:nvPr/>
        </p:nvSpPr>
        <p:spPr>
          <a:xfrm>
            <a:off x="3016098" y="2729785"/>
            <a:ext cx="1511824" cy="690638"/>
          </a:xfrm>
          <a:prstGeom prst="rect">
            <a:avLst/>
          </a:prstGeom>
          <a:noFill/>
          <a:ln>
            <a:noFill/>
          </a:ln>
        </p:spPr>
        <p:txBody>
          <a:bodyPr spcFirstLastPara="1" wrap="square" lIns="91425" tIns="45700" rIns="91425" bIns="45700" anchor="t" anchorCtr="0">
            <a:spAutoFit/>
          </a:bodyPr>
          <a:lstStyle/>
          <a:p>
            <a:pPr marL="0" marR="0" lvl="0" indent="0" algn="ctr" rtl="0">
              <a:lnSpc>
                <a:spcPct val="80000"/>
              </a:lnSpc>
              <a:spcBef>
                <a:spcPts val="0"/>
              </a:spcBef>
              <a:spcAft>
                <a:spcPts val="0"/>
              </a:spcAft>
              <a:buClr>
                <a:srgbClr val="CC0000"/>
              </a:buClr>
              <a:buSzPts val="2400"/>
              <a:buFont typeface="Calibri"/>
              <a:buNone/>
            </a:pPr>
            <a:r>
              <a:rPr lang="en-US" sz="2400" b="0" i="0" u="none" strike="noStrike" cap="none">
                <a:solidFill>
                  <a:srgbClr val="CC0000"/>
                </a:solidFill>
                <a:latin typeface="Calibri"/>
                <a:ea typeface="Calibri"/>
                <a:cs typeface="Calibri"/>
                <a:sym typeface="Calibri"/>
              </a:rPr>
              <a:t>nodal</a:t>
            </a:r>
            <a:endParaRPr/>
          </a:p>
          <a:p>
            <a:pPr marL="0" marR="0" lvl="0" indent="0" algn="ctr" rtl="0">
              <a:lnSpc>
                <a:spcPct val="80000"/>
              </a:lnSpc>
              <a:spcBef>
                <a:spcPts val="0"/>
              </a:spcBef>
              <a:spcAft>
                <a:spcPts val="0"/>
              </a:spcAft>
              <a:buClr>
                <a:srgbClr val="CC0000"/>
              </a:buClr>
              <a:buSzPts val="2400"/>
              <a:buFont typeface="Calibri"/>
              <a:buNone/>
            </a:pPr>
            <a:r>
              <a:rPr lang="en-US" sz="2400" b="0" i="0" u="none" strike="noStrike" cap="none">
                <a:solidFill>
                  <a:srgbClr val="CC0000"/>
                </a:solidFill>
                <a:latin typeface="Calibri"/>
                <a:ea typeface="Calibri"/>
                <a:cs typeface="Calibri"/>
                <a:sym typeface="Calibri"/>
              </a:rPr>
              <a:t>processing</a:t>
            </a:r>
            <a:endParaRPr/>
          </a:p>
        </p:txBody>
      </p:sp>
      <p:cxnSp>
        <p:nvCxnSpPr>
          <p:cNvPr id="8420" name="Google Shape;8420;p49"/>
          <p:cNvCxnSpPr/>
          <p:nvPr/>
        </p:nvCxnSpPr>
        <p:spPr>
          <a:xfrm rot="10800000">
            <a:off x="3363541" y="2729991"/>
            <a:ext cx="833484" cy="0"/>
          </a:xfrm>
          <a:prstGeom prst="straightConnector1">
            <a:avLst/>
          </a:prstGeom>
          <a:noFill/>
          <a:ln w="9525" cap="flat" cmpd="sng">
            <a:solidFill>
              <a:schemeClr val="dk1"/>
            </a:solidFill>
            <a:prstDash val="solid"/>
            <a:round/>
            <a:headEnd type="triangle" w="med" len="med"/>
            <a:tailEnd type="triangle" w="med" len="med"/>
          </a:ln>
        </p:spPr>
      </p:cxnSp>
      <p:cxnSp>
        <p:nvCxnSpPr>
          <p:cNvPr id="8421" name="Google Shape;8421;p49"/>
          <p:cNvCxnSpPr/>
          <p:nvPr/>
        </p:nvCxnSpPr>
        <p:spPr>
          <a:xfrm rot="10800000">
            <a:off x="4187959" y="2536110"/>
            <a:ext cx="385784" cy="0"/>
          </a:xfrm>
          <a:prstGeom prst="straightConnector1">
            <a:avLst/>
          </a:prstGeom>
          <a:noFill/>
          <a:ln w="9525" cap="flat" cmpd="sng">
            <a:solidFill>
              <a:schemeClr val="dk1"/>
            </a:solidFill>
            <a:prstDash val="solid"/>
            <a:round/>
            <a:headEnd type="triangle" w="med" len="med"/>
            <a:tailEnd type="triangle" w="med" len="med"/>
          </a:ln>
        </p:spPr>
      </p:cxnSp>
      <p:sp>
        <p:nvSpPr>
          <p:cNvPr id="8422" name="Google Shape;8422;p49"/>
          <p:cNvSpPr txBox="1"/>
          <p:nvPr/>
        </p:nvSpPr>
        <p:spPr>
          <a:xfrm>
            <a:off x="4595969" y="2957464"/>
            <a:ext cx="1354858"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CC0000"/>
              </a:buClr>
              <a:buSzPts val="2400"/>
              <a:buFont typeface="Calibri"/>
              <a:buNone/>
            </a:pPr>
            <a:r>
              <a:rPr lang="en-US" sz="2400" b="0" i="0" u="none" strike="noStrike" cap="none">
                <a:solidFill>
                  <a:srgbClr val="CC0000"/>
                </a:solidFill>
                <a:latin typeface="Calibri"/>
                <a:ea typeface="Calibri"/>
                <a:cs typeface="Calibri"/>
                <a:sym typeface="Calibri"/>
              </a:rPr>
              <a:t>queueing</a:t>
            </a:r>
            <a:endParaRPr sz="2000" b="0" i="0" u="none" strike="noStrike" cap="none">
              <a:solidFill>
                <a:srgbClr val="CC0000"/>
              </a:solidFill>
              <a:latin typeface="Calibri"/>
              <a:ea typeface="Calibri"/>
              <a:cs typeface="Calibri"/>
              <a:sym typeface="Calibri"/>
            </a:endParaRPr>
          </a:p>
        </p:txBody>
      </p:sp>
      <p:cxnSp>
        <p:nvCxnSpPr>
          <p:cNvPr id="8423" name="Google Shape;8423;p49"/>
          <p:cNvCxnSpPr/>
          <p:nvPr/>
        </p:nvCxnSpPr>
        <p:spPr>
          <a:xfrm rot="10800000">
            <a:off x="4349892" y="2536110"/>
            <a:ext cx="595346" cy="552450"/>
          </a:xfrm>
          <a:prstGeom prst="straightConnector1">
            <a:avLst/>
          </a:prstGeom>
          <a:noFill/>
          <a:ln w="9525" cap="flat" cmpd="sng">
            <a:solidFill>
              <a:schemeClr val="dk1"/>
            </a:solidFill>
            <a:prstDash val="solid"/>
            <a:round/>
            <a:headEnd type="none" w="med" len="med"/>
            <a:tailEnd type="none" w="med" len="med"/>
          </a:ln>
        </p:spPr>
      </p:cxnSp>
      <p:sp>
        <p:nvSpPr>
          <p:cNvPr id="8424" name="Google Shape;8424;p49"/>
          <p:cNvSpPr/>
          <p:nvPr/>
        </p:nvSpPr>
        <p:spPr>
          <a:xfrm>
            <a:off x="1743075" y="3585728"/>
            <a:ext cx="6175328" cy="554037"/>
          </a:xfrm>
          <a:prstGeom prst="rect">
            <a:avLst/>
          </a:prstGeom>
          <a:noFill/>
          <a:ln>
            <a:noFill/>
          </a:ln>
        </p:spPr>
        <p:txBody>
          <a:bodyPr spcFirstLastPara="1" wrap="square" lIns="91425" tIns="45700" rIns="91425" bIns="45700" anchor="t" anchorCtr="0">
            <a:noAutofit/>
          </a:bodyPr>
          <a:lstStyle/>
          <a:p>
            <a:pPr marL="285750" marR="0" lvl="0" indent="-285750" algn="l" rtl="0">
              <a:lnSpc>
                <a:spcPct val="85000"/>
              </a:lnSpc>
              <a:spcBef>
                <a:spcPts val="0"/>
              </a:spcBef>
              <a:spcAft>
                <a:spcPts val="0"/>
              </a:spcAft>
              <a:buClr>
                <a:srgbClr val="000099"/>
              </a:buClr>
              <a:buSzPts val="2400"/>
              <a:buFont typeface="Noto Sans Symbols"/>
              <a:buNone/>
            </a:pPr>
            <a:r>
              <a:rPr lang="en-US" sz="3200" b="0" i="1" u="none" strike="noStrike" cap="none">
                <a:solidFill>
                  <a:srgbClr val="000000"/>
                </a:solidFill>
                <a:latin typeface="Calibri"/>
                <a:ea typeface="Calibri"/>
                <a:cs typeface="Calibri"/>
                <a:sym typeface="Calibri"/>
              </a:rPr>
              <a:t>d</a:t>
            </a:r>
            <a:r>
              <a:rPr lang="en-US" sz="3200" b="0" i="0" u="none" strike="noStrike" cap="none" baseline="-25000">
                <a:solidFill>
                  <a:srgbClr val="000000"/>
                </a:solidFill>
                <a:latin typeface="Calibri"/>
                <a:ea typeface="Calibri"/>
                <a:cs typeface="Calibri"/>
                <a:sym typeface="Calibri"/>
              </a:rPr>
              <a:t>nodal</a:t>
            </a:r>
            <a:r>
              <a:rPr lang="en-US" sz="3200" b="0" i="0" u="none" strike="noStrike" cap="none">
                <a:solidFill>
                  <a:srgbClr val="000000"/>
                </a:solidFill>
                <a:latin typeface="Calibri"/>
                <a:ea typeface="Calibri"/>
                <a:cs typeface="Calibri"/>
                <a:sym typeface="Calibri"/>
              </a:rPr>
              <a:t> = </a:t>
            </a:r>
            <a:r>
              <a:rPr lang="en-US" sz="3200" b="0" i="1" u="none" strike="noStrike" cap="none">
                <a:solidFill>
                  <a:srgbClr val="000000"/>
                </a:solidFill>
                <a:latin typeface="Calibri"/>
                <a:ea typeface="Calibri"/>
                <a:cs typeface="Calibri"/>
                <a:sym typeface="Calibri"/>
              </a:rPr>
              <a:t>d</a:t>
            </a:r>
            <a:r>
              <a:rPr lang="en-US" sz="3200" b="0" i="0" u="none" strike="noStrike" cap="none" baseline="-25000">
                <a:solidFill>
                  <a:srgbClr val="000000"/>
                </a:solidFill>
                <a:latin typeface="Calibri"/>
                <a:ea typeface="Calibri"/>
                <a:cs typeface="Calibri"/>
                <a:sym typeface="Calibri"/>
              </a:rPr>
              <a:t>proc</a:t>
            </a:r>
            <a:r>
              <a:rPr lang="en-US" sz="3200" b="0" i="0" u="none" strike="noStrike" cap="none">
                <a:solidFill>
                  <a:srgbClr val="000000"/>
                </a:solidFill>
                <a:latin typeface="Calibri"/>
                <a:ea typeface="Calibri"/>
                <a:cs typeface="Calibri"/>
                <a:sym typeface="Calibri"/>
              </a:rPr>
              <a:t> + </a:t>
            </a:r>
            <a:r>
              <a:rPr lang="en-US" sz="3200" b="0" i="1" u="none" strike="noStrike" cap="none">
                <a:solidFill>
                  <a:srgbClr val="000000"/>
                </a:solidFill>
                <a:latin typeface="Calibri"/>
                <a:ea typeface="Calibri"/>
                <a:cs typeface="Calibri"/>
                <a:sym typeface="Calibri"/>
              </a:rPr>
              <a:t>d</a:t>
            </a:r>
            <a:r>
              <a:rPr lang="en-US" sz="3200" b="0" i="0" u="none" strike="noStrike" cap="none" baseline="-25000">
                <a:solidFill>
                  <a:srgbClr val="000000"/>
                </a:solidFill>
                <a:latin typeface="Calibri"/>
                <a:ea typeface="Calibri"/>
                <a:cs typeface="Calibri"/>
                <a:sym typeface="Calibri"/>
              </a:rPr>
              <a:t>queue</a:t>
            </a:r>
            <a:r>
              <a:rPr lang="en-US" sz="3200" b="0" i="0" u="none" strike="noStrike" cap="none">
                <a:solidFill>
                  <a:srgbClr val="000000"/>
                </a:solidFill>
                <a:latin typeface="Calibri"/>
                <a:ea typeface="Calibri"/>
                <a:cs typeface="Calibri"/>
                <a:sym typeface="Calibri"/>
              </a:rPr>
              <a:t> + </a:t>
            </a:r>
            <a:r>
              <a:rPr lang="en-US" sz="3200" b="0" i="1" u="none" strike="noStrike" cap="none">
                <a:solidFill>
                  <a:srgbClr val="000000"/>
                </a:solidFill>
                <a:latin typeface="Calibri"/>
                <a:ea typeface="Calibri"/>
                <a:cs typeface="Calibri"/>
                <a:sym typeface="Calibri"/>
              </a:rPr>
              <a:t>d</a:t>
            </a:r>
            <a:r>
              <a:rPr lang="en-US" sz="3200" b="0" i="0" u="none" strike="noStrike" cap="none" baseline="-25000">
                <a:solidFill>
                  <a:srgbClr val="000000"/>
                </a:solidFill>
                <a:latin typeface="Calibri"/>
                <a:ea typeface="Calibri"/>
                <a:cs typeface="Calibri"/>
                <a:sym typeface="Calibri"/>
              </a:rPr>
              <a:t>trans</a:t>
            </a:r>
            <a:r>
              <a:rPr lang="en-US" sz="3200" b="0" i="0" u="none" strike="noStrike" cap="none">
                <a:solidFill>
                  <a:srgbClr val="000000"/>
                </a:solidFill>
                <a:latin typeface="Calibri"/>
                <a:ea typeface="Calibri"/>
                <a:cs typeface="Calibri"/>
                <a:sym typeface="Calibri"/>
              </a:rPr>
              <a:t> +  </a:t>
            </a:r>
            <a:r>
              <a:rPr lang="en-US" sz="3200" b="0" i="1" u="none" strike="noStrike" cap="none">
                <a:solidFill>
                  <a:srgbClr val="000000"/>
                </a:solidFill>
                <a:latin typeface="Calibri"/>
                <a:ea typeface="Calibri"/>
                <a:cs typeface="Calibri"/>
                <a:sym typeface="Calibri"/>
              </a:rPr>
              <a:t>d</a:t>
            </a:r>
            <a:r>
              <a:rPr lang="en-US" sz="3200" b="0" i="0" u="none" strike="noStrike" cap="none" baseline="-25000">
                <a:solidFill>
                  <a:srgbClr val="000000"/>
                </a:solidFill>
                <a:latin typeface="Calibri"/>
                <a:ea typeface="Calibri"/>
                <a:cs typeface="Calibri"/>
                <a:sym typeface="Calibri"/>
              </a:rPr>
              <a:t>prop</a:t>
            </a:r>
            <a:endParaRPr sz="3200" b="0" i="0" u="none" strike="noStrike" cap="none">
              <a:solidFill>
                <a:srgbClr val="000000"/>
              </a:solidFill>
              <a:latin typeface="Calibri"/>
              <a:ea typeface="Calibri"/>
              <a:cs typeface="Calibri"/>
              <a:sym typeface="Calibri"/>
            </a:endParaRPr>
          </a:p>
        </p:txBody>
      </p:sp>
      <p:cxnSp>
        <p:nvCxnSpPr>
          <p:cNvPr id="8425" name="Google Shape;8425;p49"/>
          <p:cNvCxnSpPr/>
          <p:nvPr/>
        </p:nvCxnSpPr>
        <p:spPr>
          <a:xfrm rot="10800000" flipH="1">
            <a:off x="2619131" y="2323384"/>
            <a:ext cx="735346" cy="549939"/>
          </a:xfrm>
          <a:prstGeom prst="straightConnector1">
            <a:avLst/>
          </a:prstGeom>
          <a:noFill/>
          <a:ln w="19050" cap="flat" cmpd="sng">
            <a:solidFill>
              <a:schemeClr val="dk1"/>
            </a:solidFill>
            <a:prstDash val="solid"/>
            <a:round/>
            <a:headEnd type="none" w="med" len="med"/>
            <a:tailEnd type="none" w="med" len="med"/>
          </a:ln>
        </p:spPr>
      </p:cxnSp>
      <p:sp>
        <p:nvSpPr>
          <p:cNvPr id="8426" name="Google Shape;8426;p49"/>
          <p:cNvSpPr/>
          <p:nvPr/>
        </p:nvSpPr>
        <p:spPr>
          <a:xfrm>
            <a:off x="3159202" y="1974135"/>
            <a:ext cx="147646" cy="200025"/>
          </a:xfrm>
          <a:prstGeom prst="rect">
            <a:avLst/>
          </a:prstGeom>
          <a:solidFill>
            <a:schemeClr val="accent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800"/>
              <a:buFont typeface="Arial"/>
              <a:buNone/>
            </a:pPr>
            <a:endParaRPr sz="2800" b="0" i="0" u="none" strike="noStrike" cap="none">
              <a:solidFill>
                <a:srgbClr val="000000"/>
              </a:solidFill>
              <a:latin typeface="Calibri"/>
              <a:ea typeface="Calibri"/>
              <a:cs typeface="Calibri"/>
              <a:sym typeface="Calibri"/>
            </a:endParaRPr>
          </a:p>
        </p:txBody>
      </p:sp>
      <p:cxnSp>
        <p:nvCxnSpPr>
          <p:cNvPr id="8427" name="Google Shape;8427;p49"/>
          <p:cNvCxnSpPr/>
          <p:nvPr/>
        </p:nvCxnSpPr>
        <p:spPr>
          <a:xfrm>
            <a:off x="3109988" y="1910635"/>
            <a:ext cx="211149" cy="0"/>
          </a:xfrm>
          <a:prstGeom prst="straightConnector1">
            <a:avLst/>
          </a:prstGeom>
          <a:noFill/>
          <a:ln w="9525" cap="flat" cmpd="sng">
            <a:solidFill>
              <a:schemeClr val="dk1"/>
            </a:solidFill>
            <a:prstDash val="solid"/>
            <a:round/>
            <a:headEnd type="none" w="med" len="med"/>
            <a:tailEnd type="triangle" w="med" len="med"/>
          </a:ln>
        </p:spPr>
      </p:cxnSp>
      <p:sp>
        <p:nvSpPr>
          <p:cNvPr id="8428" name="Google Shape;8428;p49"/>
          <p:cNvSpPr txBox="1"/>
          <p:nvPr/>
        </p:nvSpPr>
        <p:spPr>
          <a:xfrm>
            <a:off x="1816815" y="1467723"/>
            <a:ext cx="393056"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Calibri"/>
              <a:buNone/>
            </a:pPr>
            <a:r>
              <a:rPr lang="en-US" sz="2800" b="0" i="0" u="none" strike="noStrike" cap="none">
                <a:solidFill>
                  <a:srgbClr val="000000"/>
                </a:solidFill>
                <a:latin typeface="Calibri"/>
                <a:ea typeface="Calibri"/>
                <a:cs typeface="Calibri"/>
                <a:sym typeface="Calibri"/>
              </a:rPr>
              <a:t>A</a:t>
            </a:r>
            <a:endParaRPr/>
          </a:p>
        </p:txBody>
      </p:sp>
      <p:sp>
        <p:nvSpPr>
          <p:cNvPr id="8429" name="Google Shape;8429;p49"/>
          <p:cNvSpPr txBox="1"/>
          <p:nvPr/>
        </p:nvSpPr>
        <p:spPr>
          <a:xfrm>
            <a:off x="1845558" y="2420223"/>
            <a:ext cx="380232"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Calibri"/>
              <a:buNone/>
            </a:pPr>
            <a:r>
              <a:rPr lang="en-US" sz="2800" b="0" i="0" u="none" strike="noStrike" cap="none">
                <a:solidFill>
                  <a:srgbClr val="000000"/>
                </a:solidFill>
                <a:latin typeface="Calibri"/>
                <a:ea typeface="Calibri"/>
                <a:cs typeface="Calibri"/>
                <a:sym typeface="Calibri"/>
              </a:rPr>
              <a:t>B</a:t>
            </a:r>
            <a:endParaRPr/>
          </a:p>
        </p:txBody>
      </p:sp>
      <p:grpSp>
        <p:nvGrpSpPr>
          <p:cNvPr id="8430" name="Google Shape;8430;p49"/>
          <p:cNvGrpSpPr/>
          <p:nvPr/>
        </p:nvGrpSpPr>
        <p:grpSpPr>
          <a:xfrm>
            <a:off x="1923392" y="1467723"/>
            <a:ext cx="779505" cy="679450"/>
            <a:chOff x="-44" y="1473"/>
            <a:chExt cx="981" cy="1105"/>
          </a:xfrm>
        </p:grpSpPr>
        <p:pic>
          <p:nvPicPr>
            <p:cNvPr id="8431" name="Google Shape;8431;p49" descr="desktop_computer_stylized_medium"/>
            <p:cNvPicPr preferRelativeResize="0"/>
            <p:nvPr/>
          </p:nvPicPr>
          <p:blipFill rotWithShape="1">
            <a:blip r:embed="rId3">
              <a:alphaModFix/>
            </a:blip>
            <a:srcRect/>
            <a:stretch/>
          </p:blipFill>
          <p:spPr>
            <a:xfrm flipH="1">
              <a:off x="-44" y="1473"/>
              <a:ext cx="981" cy="1105"/>
            </a:xfrm>
            <a:prstGeom prst="rect">
              <a:avLst/>
            </a:prstGeom>
            <a:noFill/>
            <a:ln>
              <a:noFill/>
            </a:ln>
          </p:spPr>
        </p:pic>
        <p:sp>
          <p:nvSpPr>
            <p:cNvPr id="8432" name="Google Shape;8432;p49"/>
            <p:cNvSpPr/>
            <p:nvPr/>
          </p:nvSpPr>
          <p:spPr>
            <a:xfrm flipH="1">
              <a:off x="374" y="1579"/>
              <a:ext cx="477" cy="506"/>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Calibri"/>
                <a:buNone/>
              </a:pPr>
              <a:endParaRPr sz="2000" b="0" i="0" u="none" strike="noStrike" cap="none">
                <a:solidFill>
                  <a:srgbClr val="000000"/>
                </a:solidFill>
                <a:latin typeface="Calibri"/>
                <a:ea typeface="Calibri"/>
                <a:cs typeface="Calibri"/>
                <a:sym typeface="Calibri"/>
              </a:endParaRPr>
            </a:p>
          </p:txBody>
        </p:sp>
      </p:grpSp>
      <p:grpSp>
        <p:nvGrpSpPr>
          <p:cNvPr id="8433" name="Google Shape;8433;p49"/>
          <p:cNvGrpSpPr/>
          <p:nvPr/>
        </p:nvGrpSpPr>
        <p:grpSpPr>
          <a:xfrm>
            <a:off x="1914200" y="2474691"/>
            <a:ext cx="779506" cy="679450"/>
            <a:chOff x="-44" y="1473"/>
            <a:chExt cx="981" cy="1105"/>
          </a:xfrm>
        </p:grpSpPr>
        <p:pic>
          <p:nvPicPr>
            <p:cNvPr id="8434" name="Google Shape;8434;p49" descr="desktop_computer_stylized_medium"/>
            <p:cNvPicPr preferRelativeResize="0"/>
            <p:nvPr/>
          </p:nvPicPr>
          <p:blipFill rotWithShape="1">
            <a:blip r:embed="rId3">
              <a:alphaModFix/>
            </a:blip>
            <a:srcRect/>
            <a:stretch/>
          </p:blipFill>
          <p:spPr>
            <a:xfrm flipH="1">
              <a:off x="-44" y="1473"/>
              <a:ext cx="981" cy="1105"/>
            </a:xfrm>
            <a:prstGeom prst="rect">
              <a:avLst/>
            </a:prstGeom>
            <a:noFill/>
            <a:ln>
              <a:noFill/>
            </a:ln>
          </p:spPr>
        </p:pic>
        <p:sp>
          <p:nvSpPr>
            <p:cNvPr id="8435" name="Google Shape;8435;p49"/>
            <p:cNvSpPr/>
            <p:nvPr/>
          </p:nvSpPr>
          <p:spPr>
            <a:xfrm flipH="1">
              <a:off x="374" y="1579"/>
              <a:ext cx="477" cy="506"/>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Calibri"/>
                <a:buNone/>
              </a:pPr>
              <a:endParaRPr sz="2000" b="0" i="0" u="none" strike="noStrike" cap="none">
                <a:solidFill>
                  <a:srgbClr val="000000"/>
                </a:solidFill>
                <a:latin typeface="Calibri"/>
                <a:ea typeface="Calibri"/>
                <a:cs typeface="Calibri"/>
                <a:sym typeface="Calibri"/>
              </a:endParaRPr>
            </a:p>
          </p:txBody>
        </p:sp>
      </p:grpSp>
      <p:sp>
        <p:nvSpPr>
          <p:cNvPr id="8436" name="Google Shape;8436;p49"/>
          <p:cNvSpPr txBox="1"/>
          <p:nvPr/>
        </p:nvSpPr>
        <p:spPr>
          <a:xfrm>
            <a:off x="2833286" y="1145961"/>
            <a:ext cx="1768561"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CC0000"/>
              </a:buClr>
              <a:buSzPts val="2400"/>
              <a:buFont typeface="Calibri"/>
              <a:buNone/>
            </a:pPr>
            <a:r>
              <a:rPr lang="en-US" sz="2400" b="0" i="0" u="none" strike="noStrike" cap="none">
                <a:solidFill>
                  <a:srgbClr val="CC0000"/>
                </a:solidFill>
                <a:latin typeface="Calibri"/>
                <a:ea typeface="Calibri"/>
                <a:cs typeface="Calibri"/>
                <a:sym typeface="Calibri"/>
              </a:rPr>
              <a:t>transmission</a:t>
            </a:r>
            <a:endParaRPr/>
          </a:p>
        </p:txBody>
      </p:sp>
      <p:cxnSp>
        <p:nvCxnSpPr>
          <p:cNvPr id="8437" name="Google Shape;8437;p49"/>
          <p:cNvCxnSpPr/>
          <p:nvPr/>
        </p:nvCxnSpPr>
        <p:spPr>
          <a:xfrm>
            <a:off x="4038725" y="1443910"/>
            <a:ext cx="528667" cy="533400"/>
          </a:xfrm>
          <a:prstGeom prst="straightConnector1">
            <a:avLst/>
          </a:prstGeom>
          <a:noFill/>
          <a:ln w="9525" cap="flat" cmpd="sng">
            <a:solidFill>
              <a:schemeClr val="dk1"/>
            </a:solidFill>
            <a:prstDash val="solid"/>
            <a:round/>
            <a:headEnd type="none" w="med" len="med"/>
            <a:tailEnd type="none" w="med" len="med"/>
          </a:ln>
        </p:spPr>
      </p:cxnSp>
      <p:sp>
        <p:nvSpPr>
          <p:cNvPr id="8438" name="Google Shape;8438;p49"/>
          <p:cNvSpPr/>
          <p:nvPr/>
        </p:nvSpPr>
        <p:spPr>
          <a:xfrm>
            <a:off x="2722441" y="2630267"/>
            <a:ext cx="139773" cy="185197"/>
          </a:xfrm>
          <a:prstGeom prst="rect">
            <a:avLst/>
          </a:prstGeom>
          <a:solidFill>
            <a:srgbClr val="00B050"/>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800"/>
              <a:buFont typeface="Arial"/>
              <a:buNone/>
            </a:pPr>
            <a:endParaRPr sz="2800" b="0" i="0" u="none" strike="noStrike" cap="none">
              <a:solidFill>
                <a:srgbClr val="000000"/>
              </a:solidFill>
              <a:latin typeface="Calibri"/>
              <a:ea typeface="Calibri"/>
              <a:cs typeface="Calibri"/>
              <a:sym typeface="Calibri"/>
            </a:endParaRPr>
          </a:p>
        </p:txBody>
      </p:sp>
      <p:cxnSp>
        <p:nvCxnSpPr>
          <p:cNvPr id="8439" name="Google Shape;8439;p49"/>
          <p:cNvCxnSpPr/>
          <p:nvPr/>
        </p:nvCxnSpPr>
        <p:spPr>
          <a:xfrm rot="10800000" flipH="1">
            <a:off x="2897771" y="2599885"/>
            <a:ext cx="219680" cy="161939"/>
          </a:xfrm>
          <a:prstGeom prst="straightConnector1">
            <a:avLst/>
          </a:prstGeom>
          <a:noFill/>
          <a:ln w="9525" cap="flat" cmpd="sng">
            <a:solidFill>
              <a:schemeClr val="dk1"/>
            </a:solidFill>
            <a:prstDash val="solid"/>
            <a:round/>
            <a:headEnd type="none" w="med" len="med"/>
            <a:tailEnd type="triangle" w="med" len="med"/>
          </a:ln>
        </p:spPr>
      </p:cxnSp>
      <p:cxnSp>
        <p:nvCxnSpPr>
          <p:cNvPr id="8440" name="Google Shape;8440;p49"/>
          <p:cNvCxnSpPr/>
          <p:nvPr/>
        </p:nvCxnSpPr>
        <p:spPr>
          <a:xfrm>
            <a:off x="4880582" y="2238559"/>
            <a:ext cx="3388992" cy="0"/>
          </a:xfrm>
          <a:prstGeom prst="straightConnector1">
            <a:avLst/>
          </a:prstGeom>
          <a:noFill/>
          <a:ln w="25400" cap="flat" cmpd="sng">
            <a:solidFill>
              <a:schemeClr val="dk1"/>
            </a:solidFill>
            <a:prstDash val="solid"/>
            <a:miter lim="800000"/>
            <a:headEnd type="none" w="sm" len="sm"/>
            <a:tailEnd type="none" w="sm" len="sm"/>
          </a:ln>
        </p:spPr>
      </p:cxnSp>
      <p:grpSp>
        <p:nvGrpSpPr>
          <p:cNvPr id="8441" name="Google Shape;8441;p49"/>
          <p:cNvGrpSpPr/>
          <p:nvPr/>
        </p:nvGrpSpPr>
        <p:grpSpPr>
          <a:xfrm>
            <a:off x="7991017" y="1778258"/>
            <a:ext cx="1511352" cy="863670"/>
            <a:chOff x="7493876" y="2774731"/>
            <a:chExt cx="1481958" cy="894622"/>
          </a:xfrm>
        </p:grpSpPr>
        <p:sp>
          <p:nvSpPr>
            <p:cNvPr id="8442" name="Google Shape;8442;p49"/>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8443" name="Google Shape;8443;p49"/>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8444" name="Google Shape;8444;p49"/>
            <p:cNvGrpSpPr/>
            <p:nvPr/>
          </p:nvGrpSpPr>
          <p:grpSpPr>
            <a:xfrm>
              <a:off x="7713663" y="2848339"/>
              <a:ext cx="1042107" cy="425543"/>
              <a:chOff x="7786941" y="2884917"/>
              <a:chExt cx="897649" cy="353919"/>
            </a:xfrm>
          </p:grpSpPr>
          <p:sp>
            <p:nvSpPr>
              <p:cNvPr id="8445" name="Google Shape;8445;p49"/>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8446" name="Google Shape;8446;p49"/>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8447" name="Google Shape;8447;p49"/>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8448" name="Google Shape;8448;p49"/>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sp>
        <p:nvSpPr>
          <p:cNvPr id="8449" name="Google Shape;8449;p49"/>
          <p:cNvSpPr/>
          <p:nvPr/>
        </p:nvSpPr>
        <p:spPr>
          <a:xfrm>
            <a:off x="1231746" y="4297060"/>
            <a:ext cx="4380277" cy="2078037"/>
          </a:xfrm>
          <a:prstGeom prst="rect">
            <a:avLst/>
          </a:prstGeom>
          <a:noFill/>
          <a:ln>
            <a:noFill/>
          </a:ln>
        </p:spPr>
        <p:txBody>
          <a:bodyPr spcFirstLastPara="1" wrap="square" lIns="91425" tIns="45700" rIns="91425" bIns="45700" anchor="t" anchorCtr="0">
            <a:noAutofit/>
          </a:bodyPr>
          <a:lstStyle/>
          <a:p>
            <a:pPr marL="342900" marR="0" lvl="0" indent="-342900" algn="l" rtl="0">
              <a:lnSpc>
                <a:spcPct val="90000"/>
              </a:lnSpc>
              <a:spcBef>
                <a:spcPts val="0"/>
              </a:spcBef>
              <a:spcAft>
                <a:spcPts val="0"/>
              </a:spcAft>
              <a:buClr>
                <a:srgbClr val="000099"/>
              </a:buClr>
              <a:buSzPts val="1820"/>
              <a:buFont typeface="Noto Sans Symbols"/>
              <a:buNone/>
            </a:pPr>
            <a:r>
              <a:rPr lang="en-US" sz="2800" b="0" i="1" u="none" strike="noStrike" cap="none">
                <a:solidFill>
                  <a:srgbClr val="CC0000"/>
                </a:solidFill>
                <a:latin typeface="Calibri"/>
                <a:ea typeface="Calibri"/>
                <a:cs typeface="Calibri"/>
                <a:sym typeface="Calibri"/>
              </a:rPr>
              <a:t>d</a:t>
            </a:r>
            <a:r>
              <a:rPr lang="en-US" sz="2800" b="0" i="0" u="none" strike="noStrike" cap="none" baseline="-25000">
                <a:solidFill>
                  <a:srgbClr val="CC0000"/>
                </a:solidFill>
                <a:latin typeface="Calibri"/>
                <a:ea typeface="Calibri"/>
                <a:cs typeface="Calibri"/>
                <a:sym typeface="Calibri"/>
              </a:rPr>
              <a:t>trans</a:t>
            </a:r>
            <a:r>
              <a:rPr lang="en-US" sz="2800" b="0" i="0" u="none" strike="noStrike" cap="none">
                <a:solidFill>
                  <a:srgbClr val="CC0000"/>
                </a:solidFill>
                <a:latin typeface="Calibri"/>
                <a:ea typeface="Calibri"/>
                <a:cs typeface="Calibri"/>
                <a:sym typeface="Calibri"/>
              </a:rPr>
              <a:t>: transmission delay:</a:t>
            </a:r>
            <a:endParaRPr/>
          </a:p>
          <a:p>
            <a:pPr marL="231775" marR="0" lvl="0" indent="-231775" algn="l" rtl="0">
              <a:lnSpc>
                <a:spcPct val="90000"/>
              </a:lnSpc>
              <a:spcBef>
                <a:spcPts val="600"/>
              </a:spcBef>
              <a:spcAft>
                <a:spcPts val="0"/>
              </a:spcAft>
              <a:buClr>
                <a:srgbClr val="000099"/>
              </a:buClr>
              <a:buSzPts val="2400"/>
              <a:buFont typeface="Noto Sans Symbols"/>
              <a:buChar char="▪"/>
            </a:pPr>
            <a:r>
              <a:rPr lang="en-US" sz="2400" b="0" i="1" u="none" strike="noStrike" cap="none">
                <a:solidFill>
                  <a:srgbClr val="000000"/>
                </a:solidFill>
                <a:latin typeface="Calibri"/>
                <a:ea typeface="Calibri"/>
                <a:cs typeface="Calibri"/>
                <a:sym typeface="Calibri"/>
              </a:rPr>
              <a:t>L</a:t>
            </a:r>
            <a:r>
              <a:rPr lang="en-US" sz="2400" b="0" i="0" u="none" strike="noStrike" cap="none">
                <a:solidFill>
                  <a:srgbClr val="000000"/>
                </a:solidFill>
                <a:latin typeface="Calibri"/>
                <a:ea typeface="Calibri"/>
                <a:cs typeface="Calibri"/>
                <a:sym typeface="Calibri"/>
              </a:rPr>
              <a:t>: packet length (bits) </a:t>
            </a:r>
            <a:endParaRPr/>
          </a:p>
          <a:p>
            <a:pPr marL="231775" marR="0" lvl="0" indent="-231775" algn="l" rtl="0">
              <a:lnSpc>
                <a:spcPct val="90000"/>
              </a:lnSpc>
              <a:spcBef>
                <a:spcPts val="600"/>
              </a:spcBef>
              <a:spcAft>
                <a:spcPts val="0"/>
              </a:spcAft>
              <a:buClr>
                <a:srgbClr val="000099"/>
              </a:buClr>
              <a:buSzPts val="2400"/>
              <a:buFont typeface="Noto Sans Symbols"/>
              <a:buChar char="▪"/>
            </a:pPr>
            <a:r>
              <a:rPr lang="en-US" sz="2400" b="0" i="1" u="none" strike="noStrike" cap="none">
                <a:solidFill>
                  <a:srgbClr val="000000"/>
                </a:solidFill>
                <a:latin typeface="Calibri"/>
                <a:ea typeface="Calibri"/>
                <a:cs typeface="Calibri"/>
                <a:sym typeface="Calibri"/>
              </a:rPr>
              <a:t>R</a:t>
            </a:r>
            <a:r>
              <a:rPr lang="en-US" sz="2400" b="0" i="0" u="none" strike="noStrike" cap="none">
                <a:solidFill>
                  <a:srgbClr val="000000"/>
                </a:solidFill>
                <a:latin typeface="Calibri"/>
                <a:ea typeface="Calibri"/>
                <a:cs typeface="Calibri"/>
                <a:sym typeface="Calibri"/>
              </a:rPr>
              <a:t>: link </a:t>
            </a:r>
            <a:r>
              <a:rPr lang="en-US" sz="2400" b="0" i="1" u="none" strike="noStrike" cap="none">
                <a:solidFill>
                  <a:srgbClr val="000000"/>
                </a:solidFill>
                <a:latin typeface="Calibri"/>
                <a:ea typeface="Calibri"/>
                <a:cs typeface="Calibri"/>
                <a:sym typeface="Calibri"/>
              </a:rPr>
              <a:t>transmission rate (bps)</a:t>
            </a:r>
            <a:endParaRPr/>
          </a:p>
          <a:p>
            <a:pPr marL="231775" marR="0" lvl="0" indent="-231775" algn="l" rtl="0">
              <a:lnSpc>
                <a:spcPct val="90000"/>
              </a:lnSpc>
              <a:spcBef>
                <a:spcPts val="600"/>
              </a:spcBef>
              <a:spcAft>
                <a:spcPts val="0"/>
              </a:spcAft>
              <a:buClr>
                <a:srgbClr val="000099"/>
              </a:buClr>
              <a:buSzPts val="2400"/>
              <a:buFont typeface="Noto Sans Symbols"/>
              <a:buChar char="▪"/>
            </a:pPr>
            <a:r>
              <a:rPr lang="en-US" sz="2400" b="0" i="1" u="none" strike="noStrike" cap="none">
                <a:solidFill>
                  <a:srgbClr val="CC0000"/>
                </a:solidFill>
                <a:latin typeface="Calibri"/>
                <a:ea typeface="Calibri"/>
                <a:cs typeface="Calibri"/>
                <a:sym typeface="Calibri"/>
              </a:rPr>
              <a:t>d</a:t>
            </a:r>
            <a:r>
              <a:rPr lang="en-US" sz="2400" b="0" i="1" u="none" strike="noStrike" cap="none" baseline="-25000">
                <a:solidFill>
                  <a:srgbClr val="CC0000"/>
                </a:solidFill>
                <a:latin typeface="Calibri"/>
                <a:ea typeface="Calibri"/>
                <a:cs typeface="Calibri"/>
                <a:sym typeface="Calibri"/>
              </a:rPr>
              <a:t>trans</a:t>
            </a:r>
            <a:r>
              <a:rPr lang="en-US" sz="2400" b="0" i="1" u="none" strike="noStrike" cap="none">
                <a:solidFill>
                  <a:srgbClr val="CC0000"/>
                </a:solidFill>
                <a:latin typeface="Calibri"/>
                <a:ea typeface="Calibri"/>
                <a:cs typeface="Calibri"/>
                <a:sym typeface="Calibri"/>
              </a:rPr>
              <a:t> </a:t>
            </a:r>
            <a:r>
              <a:rPr lang="en-US" sz="2400" b="0" i="1" u="none" strike="noStrike" cap="none">
                <a:solidFill>
                  <a:srgbClr val="000000"/>
                </a:solidFill>
                <a:latin typeface="Calibri"/>
                <a:ea typeface="Calibri"/>
                <a:cs typeface="Calibri"/>
                <a:sym typeface="Calibri"/>
              </a:rPr>
              <a:t>= L/R</a:t>
            </a:r>
            <a:endParaRPr/>
          </a:p>
        </p:txBody>
      </p:sp>
      <p:sp>
        <p:nvSpPr>
          <p:cNvPr id="8450" name="Google Shape;8450;p49"/>
          <p:cNvSpPr/>
          <p:nvPr/>
        </p:nvSpPr>
        <p:spPr>
          <a:xfrm>
            <a:off x="6527008" y="4304008"/>
            <a:ext cx="5147743" cy="2190750"/>
          </a:xfrm>
          <a:prstGeom prst="rect">
            <a:avLst/>
          </a:prstGeom>
          <a:noFill/>
          <a:ln>
            <a:noFill/>
          </a:ln>
        </p:spPr>
        <p:txBody>
          <a:bodyPr spcFirstLastPara="1" wrap="square" lIns="91425" tIns="45700" rIns="91425" bIns="45700" anchor="t" anchorCtr="0">
            <a:noAutofit/>
          </a:bodyPr>
          <a:lstStyle/>
          <a:p>
            <a:pPr marL="342900" marR="0" lvl="0" indent="-342900" algn="l" rtl="0">
              <a:lnSpc>
                <a:spcPct val="85000"/>
              </a:lnSpc>
              <a:spcBef>
                <a:spcPts val="0"/>
              </a:spcBef>
              <a:spcAft>
                <a:spcPts val="0"/>
              </a:spcAft>
              <a:buClr>
                <a:srgbClr val="000099"/>
              </a:buClr>
              <a:buSzPts val="1820"/>
              <a:buFont typeface="Noto Sans Symbols"/>
              <a:buNone/>
            </a:pPr>
            <a:r>
              <a:rPr lang="en-US" sz="2800" b="0" i="1" u="none" strike="noStrike" cap="none">
                <a:solidFill>
                  <a:srgbClr val="CC0000"/>
                </a:solidFill>
                <a:latin typeface="Calibri"/>
                <a:ea typeface="Calibri"/>
                <a:cs typeface="Calibri"/>
                <a:sym typeface="Calibri"/>
              </a:rPr>
              <a:t>d</a:t>
            </a:r>
            <a:r>
              <a:rPr lang="en-US" sz="2800" b="0" i="0" u="none" strike="noStrike" cap="none" baseline="-25000">
                <a:solidFill>
                  <a:srgbClr val="CC0000"/>
                </a:solidFill>
                <a:latin typeface="Calibri"/>
                <a:ea typeface="Calibri"/>
                <a:cs typeface="Calibri"/>
                <a:sym typeface="Calibri"/>
              </a:rPr>
              <a:t>prop</a:t>
            </a:r>
            <a:r>
              <a:rPr lang="en-US" sz="2800" b="0" i="0" u="none" strike="noStrike" cap="none">
                <a:solidFill>
                  <a:srgbClr val="CC0000"/>
                </a:solidFill>
                <a:latin typeface="Calibri"/>
                <a:ea typeface="Calibri"/>
                <a:cs typeface="Calibri"/>
                <a:sym typeface="Calibri"/>
              </a:rPr>
              <a:t>: propagation delay:</a:t>
            </a:r>
            <a:endParaRPr sz="1800" b="0" i="0" u="none" strike="noStrike" cap="none">
              <a:solidFill>
                <a:srgbClr val="CC0000"/>
              </a:solidFill>
              <a:latin typeface="Calibri"/>
              <a:ea typeface="Calibri"/>
              <a:cs typeface="Calibri"/>
              <a:sym typeface="Calibri"/>
            </a:endParaRPr>
          </a:p>
          <a:p>
            <a:pPr marL="231775" marR="0" lvl="0" indent="-231775" algn="l" rtl="0">
              <a:lnSpc>
                <a:spcPct val="90000"/>
              </a:lnSpc>
              <a:spcBef>
                <a:spcPts val="600"/>
              </a:spcBef>
              <a:spcAft>
                <a:spcPts val="0"/>
              </a:spcAft>
              <a:buClr>
                <a:srgbClr val="000099"/>
              </a:buClr>
              <a:buSzPts val="2400"/>
              <a:buFont typeface="Noto Sans Symbols"/>
              <a:buChar char="▪"/>
            </a:pPr>
            <a:r>
              <a:rPr lang="en-US" sz="2400" b="0" i="1" u="none" strike="noStrike" cap="none">
                <a:solidFill>
                  <a:srgbClr val="000000"/>
                </a:solidFill>
                <a:latin typeface="Calibri"/>
                <a:ea typeface="Calibri"/>
                <a:cs typeface="Calibri"/>
                <a:sym typeface="Calibri"/>
              </a:rPr>
              <a:t>d</a:t>
            </a:r>
            <a:r>
              <a:rPr lang="en-US" sz="2400" b="0" i="0" u="none" strike="noStrike" cap="none">
                <a:solidFill>
                  <a:srgbClr val="000000"/>
                </a:solidFill>
                <a:latin typeface="Calibri"/>
                <a:ea typeface="Calibri"/>
                <a:cs typeface="Calibri"/>
                <a:sym typeface="Calibri"/>
              </a:rPr>
              <a:t>: length of physical link</a:t>
            </a:r>
            <a:endParaRPr/>
          </a:p>
          <a:p>
            <a:pPr marL="231775" marR="0" lvl="0" indent="-231775" algn="l" rtl="0">
              <a:lnSpc>
                <a:spcPct val="90000"/>
              </a:lnSpc>
              <a:spcBef>
                <a:spcPts val="600"/>
              </a:spcBef>
              <a:spcAft>
                <a:spcPts val="0"/>
              </a:spcAft>
              <a:buClr>
                <a:srgbClr val="000099"/>
              </a:buClr>
              <a:buSzPts val="2400"/>
              <a:buFont typeface="Noto Sans Symbols"/>
              <a:buChar char="▪"/>
            </a:pPr>
            <a:r>
              <a:rPr lang="en-US" sz="2400" b="0" i="1" u="none" strike="noStrike" cap="none">
                <a:solidFill>
                  <a:srgbClr val="000000"/>
                </a:solidFill>
                <a:latin typeface="Calibri"/>
                <a:ea typeface="Calibri"/>
                <a:cs typeface="Calibri"/>
                <a:sym typeface="Calibri"/>
              </a:rPr>
              <a:t>s</a:t>
            </a:r>
            <a:r>
              <a:rPr lang="en-US" sz="2400" b="0" i="0" u="none" strike="noStrike" cap="none">
                <a:solidFill>
                  <a:srgbClr val="000000"/>
                </a:solidFill>
                <a:latin typeface="Calibri"/>
                <a:ea typeface="Calibri"/>
                <a:cs typeface="Calibri"/>
                <a:sym typeface="Calibri"/>
              </a:rPr>
              <a:t>: propagation speed (~2x10</a:t>
            </a:r>
            <a:r>
              <a:rPr lang="en-US" sz="2400" b="0" i="0" u="none" strike="noStrike" cap="none" baseline="30000">
                <a:solidFill>
                  <a:srgbClr val="000000"/>
                </a:solidFill>
                <a:latin typeface="Calibri"/>
                <a:ea typeface="Calibri"/>
                <a:cs typeface="Calibri"/>
                <a:sym typeface="Calibri"/>
              </a:rPr>
              <a:t>8</a:t>
            </a:r>
            <a:r>
              <a:rPr lang="en-US" sz="2400" b="0" i="0" u="none" strike="noStrike" cap="none">
                <a:solidFill>
                  <a:srgbClr val="000000"/>
                </a:solidFill>
                <a:latin typeface="Calibri"/>
                <a:ea typeface="Calibri"/>
                <a:cs typeface="Calibri"/>
                <a:sym typeface="Calibri"/>
              </a:rPr>
              <a:t> m/sec)</a:t>
            </a:r>
            <a:endParaRPr/>
          </a:p>
          <a:p>
            <a:pPr marL="231775" marR="0" lvl="0" indent="-231775" algn="l" rtl="0">
              <a:lnSpc>
                <a:spcPct val="90000"/>
              </a:lnSpc>
              <a:spcBef>
                <a:spcPts val="600"/>
              </a:spcBef>
              <a:spcAft>
                <a:spcPts val="0"/>
              </a:spcAft>
              <a:buClr>
                <a:srgbClr val="000099"/>
              </a:buClr>
              <a:buSzPts val="2400"/>
              <a:buFont typeface="Noto Sans Symbols"/>
              <a:buChar char="▪"/>
            </a:pPr>
            <a:r>
              <a:rPr lang="en-US" sz="2400" b="0" i="1" u="none" strike="noStrike" cap="none">
                <a:solidFill>
                  <a:srgbClr val="CC0000"/>
                </a:solidFill>
                <a:latin typeface="Calibri"/>
                <a:ea typeface="Calibri"/>
                <a:cs typeface="Calibri"/>
                <a:sym typeface="Calibri"/>
              </a:rPr>
              <a:t>d</a:t>
            </a:r>
            <a:r>
              <a:rPr lang="en-US" sz="2400" b="0" i="0" u="none" strike="noStrike" cap="none" baseline="-25000">
                <a:solidFill>
                  <a:srgbClr val="CC0000"/>
                </a:solidFill>
                <a:latin typeface="Calibri"/>
                <a:ea typeface="Calibri"/>
                <a:cs typeface="Calibri"/>
                <a:sym typeface="Calibri"/>
              </a:rPr>
              <a:t>prop</a:t>
            </a:r>
            <a:r>
              <a:rPr lang="en-US" sz="2400" b="0" i="0" u="none" strike="noStrike" cap="none">
                <a:solidFill>
                  <a:srgbClr val="000000"/>
                </a:solidFill>
                <a:latin typeface="Calibri"/>
                <a:ea typeface="Calibri"/>
                <a:cs typeface="Calibri"/>
                <a:sym typeface="Calibri"/>
              </a:rPr>
              <a:t> = </a:t>
            </a:r>
            <a:r>
              <a:rPr lang="en-US" sz="2400" b="0" i="1" u="none" strike="noStrike" cap="none">
                <a:solidFill>
                  <a:srgbClr val="000000"/>
                </a:solidFill>
                <a:latin typeface="Calibri"/>
                <a:ea typeface="Calibri"/>
                <a:cs typeface="Calibri"/>
                <a:sym typeface="Calibri"/>
              </a:rPr>
              <a:t>d</a:t>
            </a:r>
            <a:r>
              <a:rPr lang="en-US" sz="2400" b="0" i="0" u="none" strike="noStrike" cap="none">
                <a:solidFill>
                  <a:srgbClr val="000000"/>
                </a:solidFill>
                <a:latin typeface="Calibri"/>
                <a:ea typeface="Calibri"/>
                <a:cs typeface="Calibri"/>
                <a:sym typeface="Calibri"/>
              </a:rPr>
              <a:t>/</a:t>
            </a:r>
            <a:r>
              <a:rPr lang="en-US" sz="2400" b="0" i="1" u="none" strike="noStrike" cap="none">
                <a:solidFill>
                  <a:srgbClr val="000000"/>
                </a:solidFill>
                <a:latin typeface="Calibri"/>
                <a:ea typeface="Calibri"/>
                <a:cs typeface="Calibri"/>
                <a:sym typeface="Calibri"/>
              </a:rPr>
              <a:t>s</a:t>
            </a:r>
            <a:endParaRPr/>
          </a:p>
        </p:txBody>
      </p:sp>
      <p:grpSp>
        <p:nvGrpSpPr>
          <p:cNvPr id="8451" name="Google Shape;8451;p49"/>
          <p:cNvGrpSpPr/>
          <p:nvPr/>
        </p:nvGrpSpPr>
        <p:grpSpPr>
          <a:xfrm>
            <a:off x="1211117" y="5494308"/>
            <a:ext cx="7076415" cy="1127327"/>
            <a:chOff x="1211117" y="5568048"/>
            <a:chExt cx="7076415" cy="1127327"/>
          </a:xfrm>
        </p:grpSpPr>
        <p:sp>
          <p:nvSpPr>
            <p:cNvPr id="8452" name="Google Shape;8452;p49"/>
            <p:cNvSpPr txBox="1"/>
            <p:nvPr/>
          </p:nvSpPr>
          <p:spPr>
            <a:xfrm>
              <a:off x="3836662" y="5864378"/>
              <a:ext cx="2105222" cy="83099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C00000"/>
                </a:buClr>
                <a:buSzPts val="2400"/>
                <a:buFont typeface="Calibri"/>
                <a:buNone/>
              </a:pPr>
              <a:r>
                <a:rPr lang="en-US" sz="2400" b="0" i="1" u="none" strike="noStrike" cap="none">
                  <a:solidFill>
                    <a:srgbClr val="C00000"/>
                  </a:solidFill>
                  <a:latin typeface="Calibri"/>
                  <a:ea typeface="Calibri"/>
                  <a:cs typeface="Calibri"/>
                  <a:sym typeface="Calibri"/>
                </a:rPr>
                <a:t>d</a:t>
              </a:r>
              <a:r>
                <a:rPr lang="en-US" sz="2400" b="0" i="0" u="none" strike="noStrike" cap="none" baseline="-25000">
                  <a:solidFill>
                    <a:srgbClr val="C00000"/>
                  </a:solidFill>
                  <a:latin typeface="Calibri"/>
                  <a:ea typeface="Calibri"/>
                  <a:cs typeface="Calibri"/>
                  <a:sym typeface="Calibri"/>
                </a:rPr>
                <a:t>trans</a:t>
              </a:r>
              <a:r>
                <a:rPr lang="en-US" sz="2000" b="0" i="0" u="none" strike="noStrike" cap="none" baseline="-25000">
                  <a:solidFill>
                    <a:srgbClr val="C00000"/>
                  </a:solidFill>
                  <a:latin typeface="Calibri"/>
                  <a:ea typeface="Calibri"/>
                  <a:cs typeface="Calibri"/>
                  <a:sym typeface="Calibri"/>
                </a:rPr>
                <a:t> </a:t>
              </a:r>
              <a:r>
                <a:rPr lang="en-US" sz="2000" b="0" i="0" u="none" strike="noStrike" cap="none">
                  <a:solidFill>
                    <a:srgbClr val="000000"/>
                  </a:solidFill>
                  <a:latin typeface="Calibri"/>
                  <a:ea typeface="Calibri"/>
                  <a:cs typeface="Calibri"/>
                  <a:sym typeface="Calibri"/>
                </a:rPr>
                <a:t>and </a:t>
              </a:r>
              <a:r>
                <a:rPr lang="en-US" sz="2400" b="0" i="1" u="none" strike="noStrike" cap="none">
                  <a:solidFill>
                    <a:srgbClr val="C00000"/>
                  </a:solidFill>
                  <a:latin typeface="Calibri"/>
                  <a:ea typeface="Calibri"/>
                  <a:cs typeface="Calibri"/>
                  <a:sym typeface="Calibri"/>
                </a:rPr>
                <a:t>d</a:t>
              </a:r>
              <a:r>
                <a:rPr lang="en-US" sz="2400" b="0" i="0" u="none" strike="noStrike" cap="none" baseline="-25000">
                  <a:solidFill>
                    <a:srgbClr val="C00000"/>
                  </a:solidFill>
                  <a:latin typeface="Calibri"/>
                  <a:ea typeface="Calibri"/>
                  <a:cs typeface="Calibri"/>
                  <a:sym typeface="Calibri"/>
                </a:rPr>
                <a:t>prop</a:t>
              </a:r>
              <a:endParaRPr/>
            </a:p>
            <a:p>
              <a:pPr marL="0" marR="0" lvl="0" indent="0" algn="ctr" rtl="0">
                <a:lnSpc>
                  <a:spcPct val="100000"/>
                </a:lnSpc>
                <a:spcBef>
                  <a:spcPts val="0"/>
                </a:spcBef>
                <a:spcAft>
                  <a:spcPts val="0"/>
                </a:spcAft>
                <a:buClr>
                  <a:srgbClr val="000000"/>
                </a:buClr>
                <a:buSzPts val="2400"/>
                <a:buFont typeface="Calibri"/>
                <a:buNone/>
              </a:pPr>
              <a:r>
                <a:rPr lang="en-US" sz="2400" b="0" i="1" u="none" strike="noStrike" cap="none">
                  <a:solidFill>
                    <a:srgbClr val="000000"/>
                  </a:solidFill>
                  <a:latin typeface="Calibri"/>
                  <a:ea typeface="Calibri"/>
                  <a:cs typeface="Calibri"/>
                  <a:sym typeface="Calibri"/>
                </a:rPr>
                <a:t>very </a:t>
              </a:r>
              <a:r>
                <a:rPr lang="en-US" sz="2400" b="0" i="0" u="none" strike="noStrike" cap="none">
                  <a:solidFill>
                    <a:srgbClr val="000000"/>
                  </a:solidFill>
                  <a:latin typeface="Calibri"/>
                  <a:ea typeface="Calibri"/>
                  <a:cs typeface="Calibri"/>
                  <a:sym typeface="Calibri"/>
                </a:rPr>
                <a:t>different</a:t>
              </a:r>
              <a:endParaRPr/>
            </a:p>
          </p:txBody>
        </p:sp>
        <p:sp>
          <p:nvSpPr>
            <p:cNvPr id="8453" name="Google Shape;8453;p49"/>
            <p:cNvSpPr/>
            <p:nvPr/>
          </p:nvSpPr>
          <p:spPr>
            <a:xfrm>
              <a:off x="1211117" y="5568048"/>
              <a:ext cx="1869375" cy="500634"/>
            </a:xfrm>
            <a:prstGeom prst="ellipse">
              <a:avLst/>
            </a:prstGeom>
            <a:noFill/>
            <a:ln w="12700"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8454" name="Google Shape;8454;p49"/>
            <p:cNvSpPr/>
            <p:nvPr/>
          </p:nvSpPr>
          <p:spPr>
            <a:xfrm>
              <a:off x="6418157" y="5570209"/>
              <a:ext cx="1869375" cy="500634"/>
            </a:xfrm>
            <a:prstGeom prst="ellipse">
              <a:avLst/>
            </a:prstGeom>
            <a:noFill/>
            <a:ln w="12700"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cxnSp>
          <p:nvCxnSpPr>
            <p:cNvPr id="8455" name="Google Shape;8455;p49"/>
            <p:cNvCxnSpPr>
              <a:stCxn id="8454" idx="2"/>
            </p:cNvCxnSpPr>
            <p:nvPr/>
          </p:nvCxnSpPr>
          <p:spPr>
            <a:xfrm flipH="1">
              <a:off x="5393057" y="5820526"/>
              <a:ext cx="1025100" cy="248100"/>
            </a:xfrm>
            <a:prstGeom prst="straightConnector1">
              <a:avLst/>
            </a:prstGeom>
            <a:noFill/>
            <a:ln w="9525" cap="flat" cmpd="sng">
              <a:solidFill>
                <a:srgbClr val="C00000"/>
              </a:solidFill>
              <a:prstDash val="solid"/>
              <a:miter lim="800000"/>
              <a:headEnd type="none" w="sm" len="sm"/>
              <a:tailEnd type="none" w="sm" len="sm"/>
            </a:ln>
          </p:spPr>
        </p:cxnSp>
        <p:cxnSp>
          <p:nvCxnSpPr>
            <p:cNvPr id="8456" name="Google Shape;8456;p49"/>
            <p:cNvCxnSpPr/>
            <p:nvPr/>
          </p:nvCxnSpPr>
          <p:spPr>
            <a:xfrm>
              <a:off x="3097924" y="5820526"/>
              <a:ext cx="940801" cy="248156"/>
            </a:xfrm>
            <a:prstGeom prst="straightConnector1">
              <a:avLst/>
            </a:prstGeom>
            <a:noFill/>
            <a:ln w="9525" cap="flat" cmpd="sng">
              <a:solidFill>
                <a:srgbClr val="C00000"/>
              </a:solidFill>
              <a:prstDash val="solid"/>
              <a:miter lim="800000"/>
              <a:headEnd type="none" w="sm" len="sm"/>
              <a:tailEnd type="none" w="sm" len="sm"/>
            </a:ln>
          </p:spPr>
        </p:cxnSp>
      </p:grpSp>
      <p:sp>
        <p:nvSpPr>
          <p:cNvPr id="8457" name="Google Shape;8457;p49"/>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Introduction: 1-</a:t>
            </a:r>
            <a:fld id="{00000000-1234-1234-1234-123412341234}" type="slidenum">
              <a:rPr lang="en-US"/>
              <a:t>50</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449"/>
                                        </p:tgtEl>
                                        <p:attrNameLst>
                                          <p:attrName>style.visibility</p:attrName>
                                        </p:attrNameLst>
                                      </p:cBhvr>
                                      <p:to>
                                        <p:strVal val="visible"/>
                                      </p:to>
                                    </p:set>
                                    <p:animEffect transition="in" filter="fade">
                                      <p:cBhvr>
                                        <p:cTn id="7" dur="500"/>
                                        <p:tgtEl>
                                          <p:spTgt spid="844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450"/>
                                        </p:tgtEl>
                                        <p:attrNameLst>
                                          <p:attrName>style.visibility</p:attrName>
                                        </p:attrNameLst>
                                      </p:cBhvr>
                                      <p:to>
                                        <p:strVal val="visible"/>
                                      </p:to>
                                    </p:set>
                                    <p:animEffect transition="in" filter="fade">
                                      <p:cBhvr>
                                        <p:cTn id="12" dur="500"/>
                                        <p:tgtEl>
                                          <p:spTgt spid="845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451"/>
                                        </p:tgtEl>
                                        <p:attrNameLst>
                                          <p:attrName>style.visibility</p:attrName>
                                        </p:attrNameLst>
                                      </p:cBhvr>
                                      <p:to>
                                        <p:strVal val="visible"/>
                                      </p:to>
                                    </p:set>
                                    <p:animEffect transition="in" filter="fade">
                                      <p:cBhvr>
                                        <p:cTn id="17" dur="500"/>
                                        <p:tgtEl>
                                          <p:spTgt spid="84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8462"/>
        <p:cNvGrpSpPr/>
        <p:nvPr/>
      </p:nvGrpSpPr>
      <p:grpSpPr>
        <a:xfrm>
          <a:off x="0" y="0"/>
          <a:ext cx="0" cy="0"/>
          <a:chOff x="0" y="0"/>
          <a:chExt cx="0" cy="0"/>
        </a:xfrm>
      </p:grpSpPr>
      <p:sp>
        <p:nvSpPr>
          <p:cNvPr id="8463" name="Google Shape;8463;p50"/>
          <p:cNvSpPr txBox="1">
            <a:spLocks noGrp="1"/>
          </p:cNvSpPr>
          <p:nvPr>
            <p:ph type="title"/>
          </p:nvPr>
        </p:nvSpPr>
        <p:spPr>
          <a:xfrm>
            <a:off x="825267" y="291947"/>
            <a:ext cx="10515600"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4400"/>
              <a:buFont typeface="Calibri"/>
              <a:buNone/>
            </a:pPr>
            <a:r>
              <a:rPr lang="en-US" sz="4400"/>
              <a:t>Caravan analogy</a:t>
            </a:r>
            <a:endParaRPr sz="4400"/>
          </a:p>
        </p:txBody>
      </p:sp>
      <p:sp>
        <p:nvSpPr>
          <p:cNvPr id="8464" name="Google Shape;8464;p50"/>
          <p:cNvSpPr txBox="1"/>
          <p:nvPr/>
        </p:nvSpPr>
        <p:spPr>
          <a:xfrm>
            <a:off x="929148" y="2992271"/>
            <a:ext cx="5377170" cy="3317875"/>
          </a:xfrm>
          <a:prstGeom prst="rect">
            <a:avLst/>
          </a:prstGeom>
          <a:noFill/>
          <a:ln>
            <a:noFill/>
          </a:ln>
        </p:spPr>
        <p:txBody>
          <a:bodyPr spcFirstLastPara="1" wrap="square" lIns="91425" tIns="45700" rIns="91425" bIns="45700" anchor="t" anchorCtr="0">
            <a:normAutofit/>
          </a:bodyPr>
          <a:lstStyle/>
          <a:p>
            <a:pPr marL="287338" marR="0" lvl="0" indent="-287338" algn="l" rtl="0">
              <a:lnSpc>
                <a:spcPct val="90000"/>
              </a:lnSpc>
              <a:spcBef>
                <a:spcPts val="0"/>
              </a:spcBef>
              <a:spcAft>
                <a:spcPts val="0"/>
              </a:spcAft>
              <a:buClr>
                <a:srgbClr val="0000A3"/>
              </a:buClr>
              <a:buSzPts val="2800"/>
              <a:buFont typeface="Noto Sans Symbols"/>
              <a:buChar char="▪"/>
            </a:pPr>
            <a:r>
              <a:rPr lang="en-US" sz="2800" b="0" i="0" u="none" strike="noStrike" cap="none">
                <a:solidFill>
                  <a:srgbClr val="000000"/>
                </a:solidFill>
                <a:latin typeface="Calibri"/>
                <a:ea typeface="Calibri"/>
                <a:cs typeface="Calibri"/>
                <a:sym typeface="Calibri"/>
              </a:rPr>
              <a:t>car ~ bit; caravan ~ packet; toll service ~ link transmission</a:t>
            </a:r>
            <a:endParaRPr/>
          </a:p>
          <a:p>
            <a:pPr marL="287338" marR="0" lvl="0" indent="-287338" algn="l" rtl="0">
              <a:lnSpc>
                <a:spcPct val="90000"/>
              </a:lnSpc>
              <a:spcBef>
                <a:spcPts val="1000"/>
              </a:spcBef>
              <a:spcAft>
                <a:spcPts val="0"/>
              </a:spcAft>
              <a:buClr>
                <a:srgbClr val="0000A3"/>
              </a:buClr>
              <a:buSzPts val="2800"/>
              <a:buFont typeface="Noto Sans Symbols"/>
              <a:buChar char="▪"/>
            </a:pPr>
            <a:r>
              <a:rPr lang="en-US" sz="2800" b="0" i="0" u="none" strike="noStrike" cap="none">
                <a:solidFill>
                  <a:srgbClr val="000000"/>
                </a:solidFill>
                <a:latin typeface="Calibri"/>
                <a:ea typeface="Calibri"/>
                <a:cs typeface="Calibri"/>
                <a:sym typeface="Calibri"/>
              </a:rPr>
              <a:t>toll booth takes 12 sec to service car (bit transmission time)</a:t>
            </a:r>
            <a:endParaRPr/>
          </a:p>
          <a:p>
            <a:pPr marL="287338" marR="0" lvl="0" indent="-287338" algn="l" rtl="0">
              <a:lnSpc>
                <a:spcPct val="90000"/>
              </a:lnSpc>
              <a:spcBef>
                <a:spcPts val="1000"/>
              </a:spcBef>
              <a:spcAft>
                <a:spcPts val="0"/>
              </a:spcAft>
              <a:buClr>
                <a:srgbClr val="0000A3"/>
              </a:buClr>
              <a:buSzPts val="2800"/>
              <a:buFont typeface="Noto Sans Symbols"/>
              <a:buChar char="▪"/>
            </a:pPr>
            <a:r>
              <a:rPr lang="en-US" sz="2800" b="0" i="0" u="none" strike="noStrike" cap="none">
                <a:solidFill>
                  <a:srgbClr val="000000"/>
                </a:solidFill>
                <a:latin typeface="Calibri"/>
                <a:ea typeface="Calibri"/>
                <a:cs typeface="Calibri"/>
                <a:sym typeface="Calibri"/>
              </a:rPr>
              <a:t>“propagate” at  100 km/hr</a:t>
            </a:r>
            <a:endParaRPr sz="2800" b="0" i="0" u="none" strike="noStrike" cap="none">
              <a:solidFill>
                <a:srgbClr val="000000"/>
              </a:solidFill>
              <a:latin typeface="Calibri"/>
              <a:ea typeface="Calibri"/>
              <a:cs typeface="Calibri"/>
              <a:sym typeface="Calibri"/>
            </a:endParaRPr>
          </a:p>
          <a:p>
            <a:pPr marL="287338" marR="0" lvl="0" indent="-287338" algn="l" rtl="0">
              <a:lnSpc>
                <a:spcPct val="90000"/>
              </a:lnSpc>
              <a:spcBef>
                <a:spcPts val="1000"/>
              </a:spcBef>
              <a:spcAft>
                <a:spcPts val="0"/>
              </a:spcAft>
              <a:buClr>
                <a:srgbClr val="0000A3"/>
              </a:buClr>
              <a:buSzPts val="2800"/>
              <a:buFont typeface="Noto Sans Symbols"/>
              <a:buChar char="▪"/>
            </a:pPr>
            <a:r>
              <a:rPr lang="en-US" sz="2800" b="0" i="1" u="none" strike="noStrike" cap="none">
                <a:solidFill>
                  <a:srgbClr val="CC0000"/>
                </a:solidFill>
                <a:latin typeface="Calibri"/>
                <a:ea typeface="Calibri"/>
                <a:cs typeface="Calibri"/>
                <a:sym typeface="Calibri"/>
              </a:rPr>
              <a:t>Q:</a:t>
            </a:r>
            <a:r>
              <a:rPr lang="en-US" sz="2800" b="0" i="0" u="none" strike="noStrike" cap="none">
                <a:solidFill>
                  <a:srgbClr val="CC0000"/>
                </a:solidFill>
                <a:latin typeface="Calibri"/>
                <a:ea typeface="Calibri"/>
                <a:cs typeface="Calibri"/>
                <a:sym typeface="Calibri"/>
              </a:rPr>
              <a:t> How long until caravan is lined up before 2nd toll booth?</a:t>
            </a:r>
            <a:endParaRPr/>
          </a:p>
          <a:p>
            <a:pPr marL="287338" marR="0" lvl="0" indent="-287338" algn="l" rtl="0">
              <a:lnSpc>
                <a:spcPct val="90000"/>
              </a:lnSpc>
              <a:spcBef>
                <a:spcPts val="1000"/>
              </a:spcBef>
              <a:spcAft>
                <a:spcPts val="0"/>
              </a:spcAft>
              <a:buClr>
                <a:srgbClr val="0000A3"/>
              </a:buClr>
              <a:buSzPts val="2400"/>
              <a:buFont typeface="Noto Sans Symbols"/>
              <a:buNone/>
            </a:pPr>
            <a:endParaRPr sz="2400" b="0" i="0" u="none" strike="noStrike" cap="none">
              <a:solidFill>
                <a:srgbClr val="CC0000"/>
              </a:solidFill>
              <a:latin typeface="Calibri"/>
              <a:ea typeface="Calibri"/>
              <a:cs typeface="Calibri"/>
              <a:sym typeface="Calibri"/>
            </a:endParaRPr>
          </a:p>
        </p:txBody>
      </p:sp>
      <p:sp>
        <p:nvSpPr>
          <p:cNvPr id="8465" name="Google Shape;8465;p50"/>
          <p:cNvSpPr txBox="1"/>
          <p:nvPr/>
        </p:nvSpPr>
        <p:spPr>
          <a:xfrm>
            <a:off x="6776218" y="3006559"/>
            <a:ext cx="4875008" cy="3365500"/>
          </a:xfrm>
          <a:prstGeom prst="rect">
            <a:avLst/>
          </a:prstGeom>
          <a:noFill/>
          <a:ln>
            <a:noFill/>
          </a:ln>
        </p:spPr>
        <p:txBody>
          <a:bodyPr spcFirstLastPara="1" wrap="square" lIns="91425" tIns="45700" rIns="91425" bIns="45700" anchor="t" anchorCtr="0">
            <a:noAutofit/>
          </a:bodyPr>
          <a:lstStyle/>
          <a:p>
            <a:pPr marL="287338" marR="0" lvl="0" indent="-287338" algn="l" rtl="0">
              <a:lnSpc>
                <a:spcPct val="90000"/>
              </a:lnSpc>
              <a:spcBef>
                <a:spcPts val="0"/>
              </a:spcBef>
              <a:spcAft>
                <a:spcPts val="0"/>
              </a:spcAft>
              <a:buClr>
                <a:srgbClr val="0000A3"/>
              </a:buClr>
              <a:buSzPts val="2800"/>
              <a:buFont typeface="Noto Sans Symbols"/>
              <a:buChar char="▪"/>
            </a:pPr>
            <a:r>
              <a:rPr lang="en-US" sz="2800" b="0" i="0" u="none" strike="noStrike" cap="none">
                <a:solidFill>
                  <a:srgbClr val="000000"/>
                </a:solidFill>
                <a:latin typeface="Calibri"/>
                <a:ea typeface="Calibri"/>
                <a:cs typeface="Calibri"/>
                <a:sym typeface="Calibri"/>
              </a:rPr>
              <a:t>time to “push” entire caravan through toll booth onto highway = 12*10 = 120 sec</a:t>
            </a:r>
            <a:endParaRPr/>
          </a:p>
          <a:p>
            <a:pPr marL="287338" marR="0" lvl="0" indent="-287338" algn="l" rtl="0">
              <a:lnSpc>
                <a:spcPct val="90000"/>
              </a:lnSpc>
              <a:spcBef>
                <a:spcPts val="1000"/>
              </a:spcBef>
              <a:spcAft>
                <a:spcPts val="0"/>
              </a:spcAft>
              <a:buClr>
                <a:srgbClr val="0000A3"/>
              </a:buClr>
              <a:buSzPts val="2800"/>
              <a:buFont typeface="Noto Sans Symbols"/>
              <a:buChar char="▪"/>
            </a:pPr>
            <a:r>
              <a:rPr lang="en-US" sz="2800" b="0" i="0" u="none" strike="noStrike" cap="none">
                <a:solidFill>
                  <a:srgbClr val="000000"/>
                </a:solidFill>
                <a:latin typeface="Calibri"/>
                <a:ea typeface="Calibri"/>
                <a:cs typeface="Calibri"/>
                <a:sym typeface="Calibri"/>
              </a:rPr>
              <a:t>time for last car to propagate from 1st to 2nd toll both: 100km/(100km/hr) = 1 hr</a:t>
            </a:r>
            <a:endParaRPr/>
          </a:p>
          <a:p>
            <a:pPr marL="287338" marR="0" lvl="0" indent="-287338" algn="l" rtl="0">
              <a:lnSpc>
                <a:spcPct val="90000"/>
              </a:lnSpc>
              <a:spcBef>
                <a:spcPts val="1000"/>
              </a:spcBef>
              <a:spcAft>
                <a:spcPts val="0"/>
              </a:spcAft>
              <a:buClr>
                <a:srgbClr val="0000A3"/>
              </a:buClr>
              <a:buSzPts val="2800"/>
              <a:buFont typeface="Noto Sans Symbols"/>
              <a:buChar char="▪"/>
            </a:pPr>
            <a:r>
              <a:rPr lang="en-US" sz="2800" b="0" i="1" u="none" strike="noStrike" cap="none">
                <a:solidFill>
                  <a:srgbClr val="CC0000"/>
                </a:solidFill>
                <a:latin typeface="Calibri"/>
                <a:ea typeface="Calibri"/>
                <a:cs typeface="Calibri"/>
                <a:sym typeface="Calibri"/>
              </a:rPr>
              <a:t>A:</a:t>
            </a:r>
            <a:r>
              <a:rPr lang="en-US" sz="2800" b="0" i="0" u="none" strike="noStrike" cap="none">
                <a:solidFill>
                  <a:srgbClr val="CC0000"/>
                </a:solidFill>
                <a:latin typeface="Calibri"/>
                <a:ea typeface="Calibri"/>
                <a:cs typeface="Calibri"/>
                <a:sym typeface="Calibri"/>
              </a:rPr>
              <a:t> 62 minutes</a:t>
            </a:r>
            <a:endParaRPr/>
          </a:p>
        </p:txBody>
      </p:sp>
      <p:sp>
        <p:nvSpPr>
          <p:cNvPr id="8466" name="Google Shape;8466;p50"/>
          <p:cNvSpPr txBox="1"/>
          <p:nvPr/>
        </p:nvSpPr>
        <p:spPr>
          <a:xfrm>
            <a:off x="6396831" y="2031427"/>
            <a:ext cx="2127250" cy="36988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toll booth</a:t>
            </a:r>
            <a:endParaRPr/>
          </a:p>
        </p:txBody>
      </p:sp>
      <p:sp>
        <p:nvSpPr>
          <p:cNvPr id="8467" name="Google Shape;8467;p50"/>
          <p:cNvSpPr txBox="1"/>
          <p:nvPr/>
        </p:nvSpPr>
        <p:spPr>
          <a:xfrm>
            <a:off x="3405981" y="2031428"/>
            <a:ext cx="2343150" cy="70802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Calibri"/>
              <a:buNone/>
            </a:pPr>
            <a:r>
              <a:rPr lang="en-US" sz="2000" b="0" i="0" u="none" strike="noStrike" cap="none">
                <a:solidFill>
                  <a:srgbClr val="000000"/>
                </a:solidFill>
                <a:latin typeface="Calibri"/>
                <a:ea typeface="Calibri"/>
                <a:cs typeface="Calibri"/>
                <a:sym typeface="Calibri"/>
              </a:rPr>
              <a:t>toll  booth</a:t>
            </a:r>
            <a:endParaRPr/>
          </a:p>
          <a:p>
            <a:pPr marL="0" marR="0" lvl="0" indent="0" algn="ctr" rtl="0">
              <a:lnSpc>
                <a:spcPct val="100000"/>
              </a:lnSpc>
              <a:spcBef>
                <a:spcPts val="0"/>
              </a:spcBef>
              <a:spcAft>
                <a:spcPts val="0"/>
              </a:spcAft>
              <a:buClr>
                <a:srgbClr val="000000"/>
              </a:buClr>
              <a:buSzPts val="2000"/>
              <a:buFont typeface="Calibri"/>
              <a:buNone/>
            </a:pPr>
            <a:r>
              <a:rPr lang="en-US" sz="2000" b="0" i="0" u="none" strike="noStrike" cap="none">
                <a:solidFill>
                  <a:srgbClr val="000000"/>
                </a:solidFill>
                <a:latin typeface="Calibri"/>
                <a:ea typeface="Calibri"/>
                <a:cs typeface="Calibri"/>
                <a:sym typeface="Calibri"/>
              </a:rPr>
              <a:t>(aka link)</a:t>
            </a:r>
            <a:endParaRPr sz="1800" b="0" i="0" u="none" strike="noStrike" cap="none">
              <a:solidFill>
                <a:srgbClr val="000000"/>
              </a:solidFill>
              <a:latin typeface="Calibri"/>
              <a:ea typeface="Calibri"/>
              <a:cs typeface="Calibri"/>
              <a:sym typeface="Calibri"/>
            </a:endParaRPr>
          </a:p>
        </p:txBody>
      </p:sp>
      <p:sp>
        <p:nvSpPr>
          <p:cNvPr id="8468" name="Google Shape;8468;p50"/>
          <p:cNvSpPr txBox="1"/>
          <p:nvPr/>
        </p:nvSpPr>
        <p:spPr>
          <a:xfrm>
            <a:off x="1647031" y="2028252"/>
            <a:ext cx="2116554" cy="70788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Calibri"/>
              <a:buNone/>
            </a:pPr>
            <a:r>
              <a:rPr lang="en-US" sz="2000" b="0" i="0" u="none" strike="noStrike" cap="none">
                <a:solidFill>
                  <a:srgbClr val="000000"/>
                </a:solidFill>
                <a:latin typeface="Calibri"/>
                <a:ea typeface="Calibri"/>
                <a:cs typeface="Calibri"/>
                <a:sym typeface="Calibri"/>
              </a:rPr>
              <a:t>ten-car caravan</a:t>
            </a:r>
            <a:endParaRPr/>
          </a:p>
          <a:p>
            <a:pPr marL="0" marR="0" lvl="0" indent="0" algn="l" rtl="0">
              <a:lnSpc>
                <a:spcPct val="100000"/>
              </a:lnSpc>
              <a:spcBef>
                <a:spcPts val="0"/>
              </a:spcBef>
              <a:spcAft>
                <a:spcPts val="0"/>
              </a:spcAft>
              <a:buClr>
                <a:srgbClr val="000000"/>
              </a:buClr>
              <a:buSzPts val="2000"/>
              <a:buFont typeface="Calibri"/>
              <a:buNone/>
            </a:pPr>
            <a:r>
              <a:rPr lang="en-US" sz="2000" b="0" i="0" u="none" strike="noStrike" cap="none">
                <a:solidFill>
                  <a:srgbClr val="000000"/>
                </a:solidFill>
                <a:latin typeface="Calibri"/>
                <a:ea typeface="Calibri"/>
                <a:cs typeface="Calibri"/>
                <a:sym typeface="Calibri"/>
              </a:rPr>
              <a:t>(aka 10-bit packet)</a:t>
            </a:r>
            <a:endParaRPr/>
          </a:p>
        </p:txBody>
      </p:sp>
      <p:cxnSp>
        <p:nvCxnSpPr>
          <p:cNvPr id="8469" name="Google Shape;8469;p50"/>
          <p:cNvCxnSpPr/>
          <p:nvPr/>
        </p:nvCxnSpPr>
        <p:spPr>
          <a:xfrm rot="10800000">
            <a:off x="4383881" y="1679002"/>
            <a:ext cx="658813" cy="0"/>
          </a:xfrm>
          <a:prstGeom prst="straightConnector1">
            <a:avLst/>
          </a:prstGeom>
          <a:noFill/>
          <a:ln w="9525" cap="flat" cmpd="sng">
            <a:solidFill>
              <a:schemeClr val="dk1"/>
            </a:solidFill>
            <a:prstDash val="solid"/>
            <a:round/>
            <a:headEnd type="none" w="med" len="med"/>
            <a:tailEnd type="triangle" w="med" len="med"/>
          </a:ln>
        </p:spPr>
      </p:cxnSp>
      <p:sp>
        <p:nvSpPr>
          <p:cNvPr id="8470" name="Google Shape;8470;p50"/>
          <p:cNvSpPr txBox="1"/>
          <p:nvPr/>
        </p:nvSpPr>
        <p:spPr>
          <a:xfrm>
            <a:off x="5042693" y="1478977"/>
            <a:ext cx="1079500" cy="3968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Calibri"/>
              <a:buNone/>
            </a:pPr>
            <a:r>
              <a:rPr lang="en-US" sz="2000" b="0" i="0" u="none" strike="noStrike" cap="none">
                <a:solidFill>
                  <a:srgbClr val="000000"/>
                </a:solidFill>
                <a:latin typeface="Calibri"/>
                <a:ea typeface="Calibri"/>
                <a:cs typeface="Calibri"/>
                <a:sym typeface="Calibri"/>
              </a:rPr>
              <a:t>100 km</a:t>
            </a:r>
            <a:endParaRPr/>
          </a:p>
        </p:txBody>
      </p:sp>
      <p:cxnSp>
        <p:nvCxnSpPr>
          <p:cNvPr id="8471" name="Google Shape;8471;p50"/>
          <p:cNvCxnSpPr/>
          <p:nvPr/>
        </p:nvCxnSpPr>
        <p:spPr>
          <a:xfrm rot="10800000">
            <a:off x="7376318" y="1677414"/>
            <a:ext cx="622300" cy="0"/>
          </a:xfrm>
          <a:prstGeom prst="straightConnector1">
            <a:avLst/>
          </a:prstGeom>
          <a:noFill/>
          <a:ln w="9525" cap="flat" cmpd="sng">
            <a:solidFill>
              <a:schemeClr val="dk1"/>
            </a:solidFill>
            <a:prstDash val="solid"/>
            <a:round/>
            <a:headEnd type="none" w="med" len="med"/>
            <a:tailEnd type="triangle" w="med" len="med"/>
          </a:ln>
        </p:spPr>
      </p:cxnSp>
      <p:sp>
        <p:nvSpPr>
          <p:cNvPr id="8472" name="Google Shape;8472;p50"/>
          <p:cNvSpPr txBox="1"/>
          <p:nvPr/>
        </p:nvSpPr>
        <p:spPr>
          <a:xfrm>
            <a:off x="7998618" y="1478977"/>
            <a:ext cx="1079500" cy="3968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Calibri"/>
              <a:buNone/>
            </a:pPr>
            <a:r>
              <a:rPr lang="en-US" sz="2000" b="0" i="0" u="none" strike="noStrike" cap="none">
                <a:solidFill>
                  <a:srgbClr val="000000"/>
                </a:solidFill>
                <a:latin typeface="Calibri"/>
                <a:ea typeface="Calibri"/>
                <a:cs typeface="Calibri"/>
                <a:sym typeface="Calibri"/>
              </a:rPr>
              <a:t>100 km</a:t>
            </a:r>
            <a:endParaRPr/>
          </a:p>
        </p:txBody>
      </p:sp>
      <p:cxnSp>
        <p:nvCxnSpPr>
          <p:cNvPr id="8473" name="Google Shape;8473;p50"/>
          <p:cNvCxnSpPr/>
          <p:nvPr/>
        </p:nvCxnSpPr>
        <p:spPr>
          <a:xfrm>
            <a:off x="6122193" y="1677414"/>
            <a:ext cx="866775" cy="0"/>
          </a:xfrm>
          <a:prstGeom prst="straightConnector1">
            <a:avLst/>
          </a:prstGeom>
          <a:noFill/>
          <a:ln w="9525" cap="flat" cmpd="sng">
            <a:solidFill>
              <a:schemeClr val="dk1"/>
            </a:solidFill>
            <a:prstDash val="solid"/>
            <a:round/>
            <a:headEnd type="none" w="med" len="med"/>
            <a:tailEnd type="triangle" w="med" len="med"/>
          </a:ln>
        </p:spPr>
      </p:cxnSp>
      <p:sp>
        <p:nvSpPr>
          <p:cNvPr id="8474" name="Google Shape;8474;p50"/>
          <p:cNvSpPr/>
          <p:nvPr/>
        </p:nvSpPr>
        <p:spPr>
          <a:xfrm rot="5400000">
            <a:off x="2614644" y="763777"/>
            <a:ext cx="107886" cy="2525712"/>
          </a:xfrm>
          <a:prstGeom prst="rightBrace">
            <a:avLst>
              <a:gd name="adj1" fmla="val 8333"/>
              <a:gd name="adj2" fmla="val 50000"/>
            </a:avLst>
          </a:prstGeom>
          <a:no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nvGrpSpPr>
          <p:cNvPr id="8475" name="Google Shape;8475;p50"/>
          <p:cNvGrpSpPr/>
          <p:nvPr/>
        </p:nvGrpSpPr>
        <p:grpSpPr>
          <a:xfrm>
            <a:off x="6396831" y="1369439"/>
            <a:ext cx="2127250" cy="1031875"/>
            <a:chOff x="1190" y="938"/>
            <a:chExt cx="1340" cy="650"/>
          </a:xfrm>
        </p:grpSpPr>
        <p:sp>
          <p:nvSpPr>
            <p:cNvPr id="8476" name="Google Shape;8476;p50"/>
            <p:cNvSpPr/>
            <p:nvPr/>
          </p:nvSpPr>
          <p:spPr>
            <a:xfrm>
              <a:off x="1568" y="938"/>
              <a:ext cx="47" cy="423"/>
            </a:xfrm>
            <a:prstGeom prst="rect">
              <a:avLst/>
            </a:prstGeom>
            <a:solidFill>
              <a:schemeClr val="accent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8477" name="Google Shape;8477;p50"/>
            <p:cNvSpPr txBox="1"/>
            <p:nvPr/>
          </p:nvSpPr>
          <p:spPr>
            <a:xfrm>
              <a:off x="1190" y="1355"/>
              <a:ext cx="1340" cy="233"/>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toll booth</a:t>
              </a:r>
              <a:endParaRPr/>
            </a:p>
          </p:txBody>
        </p:sp>
      </p:grpSp>
      <p:grpSp>
        <p:nvGrpSpPr>
          <p:cNvPr id="8478" name="Google Shape;8478;p50"/>
          <p:cNvGrpSpPr/>
          <p:nvPr/>
        </p:nvGrpSpPr>
        <p:grpSpPr>
          <a:xfrm>
            <a:off x="3405981" y="1369440"/>
            <a:ext cx="2343150" cy="1370014"/>
            <a:chOff x="1103" y="938"/>
            <a:chExt cx="1476" cy="863"/>
          </a:xfrm>
        </p:grpSpPr>
        <p:sp>
          <p:nvSpPr>
            <p:cNvPr id="8479" name="Google Shape;8479;p50"/>
            <p:cNvSpPr/>
            <p:nvPr/>
          </p:nvSpPr>
          <p:spPr>
            <a:xfrm>
              <a:off x="1568" y="938"/>
              <a:ext cx="47" cy="423"/>
            </a:xfrm>
            <a:prstGeom prst="rect">
              <a:avLst/>
            </a:prstGeom>
            <a:solidFill>
              <a:schemeClr val="accent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8480" name="Google Shape;8480;p50"/>
            <p:cNvSpPr txBox="1"/>
            <p:nvPr/>
          </p:nvSpPr>
          <p:spPr>
            <a:xfrm>
              <a:off x="1103" y="1355"/>
              <a:ext cx="1476" cy="44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Calibri"/>
                <a:buNone/>
              </a:pPr>
              <a:r>
                <a:rPr lang="en-US" sz="2000" b="0" i="0" u="none" strike="noStrike" cap="none">
                  <a:solidFill>
                    <a:srgbClr val="000000"/>
                  </a:solidFill>
                  <a:latin typeface="Calibri"/>
                  <a:ea typeface="Calibri"/>
                  <a:cs typeface="Calibri"/>
                  <a:sym typeface="Calibri"/>
                </a:rPr>
                <a:t>toll  booth</a:t>
              </a:r>
              <a:endParaRPr/>
            </a:p>
            <a:p>
              <a:pPr marL="0" marR="0" lvl="0" indent="0" algn="ctr" rtl="0">
                <a:lnSpc>
                  <a:spcPct val="100000"/>
                </a:lnSpc>
                <a:spcBef>
                  <a:spcPts val="0"/>
                </a:spcBef>
                <a:spcAft>
                  <a:spcPts val="0"/>
                </a:spcAft>
                <a:buClr>
                  <a:srgbClr val="000000"/>
                </a:buClr>
                <a:buSzPts val="2000"/>
                <a:buFont typeface="Calibri"/>
                <a:buNone/>
              </a:pPr>
              <a:r>
                <a:rPr lang="en-US" sz="2000" b="0" i="0" u="none" strike="noStrike" cap="none">
                  <a:solidFill>
                    <a:srgbClr val="000000"/>
                  </a:solidFill>
                  <a:latin typeface="Calibri"/>
                  <a:ea typeface="Calibri"/>
                  <a:cs typeface="Calibri"/>
                  <a:sym typeface="Calibri"/>
                </a:rPr>
                <a:t>(aka link)</a:t>
              </a:r>
              <a:endParaRPr sz="1800" b="0" i="0" u="none" strike="noStrike" cap="none">
                <a:solidFill>
                  <a:srgbClr val="000000"/>
                </a:solidFill>
                <a:latin typeface="Calibri"/>
                <a:ea typeface="Calibri"/>
                <a:cs typeface="Calibri"/>
                <a:sym typeface="Calibri"/>
              </a:endParaRPr>
            </a:p>
          </p:txBody>
        </p:sp>
      </p:grpSp>
      <p:cxnSp>
        <p:nvCxnSpPr>
          <p:cNvPr id="8481" name="Google Shape;8481;p50"/>
          <p:cNvCxnSpPr/>
          <p:nvPr/>
        </p:nvCxnSpPr>
        <p:spPr>
          <a:xfrm rot="10800000">
            <a:off x="4383881" y="1679002"/>
            <a:ext cx="658813" cy="0"/>
          </a:xfrm>
          <a:prstGeom prst="straightConnector1">
            <a:avLst/>
          </a:prstGeom>
          <a:noFill/>
          <a:ln w="9525" cap="flat" cmpd="sng">
            <a:solidFill>
              <a:schemeClr val="dk1"/>
            </a:solidFill>
            <a:prstDash val="solid"/>
            <a:round/>
            <a:headEnd type="none" w="med" len="med"/>
            <a:tailEnd type="triangle" w="med" len="med"/>
          </a:ln>
        </p:spPr>
      </p:cxnSp>
      <p:cxnSp>
        <p:nvCxnSpPr>
          <p:cNvPr id="8482" name="Google Shape;8482;p50"/>
          <p:cNvCxnSpPr/>
          <p:nvPr/>
        </p:nvCxnSpPr>
        <p:spPr>
          <a:xfrm rot="10800000">
            <a:off x="7376318" y="1677414"/>
            <a:ext cx="622300" cy="0"/>
          </a:xfrm>
          <a:prstGeom prst="straightConnector1">
            <a:avLst/>
          </a:prstGeom>
          <a:noFill/>
          <a:ln w="9525" cap="flat" cmpd="sng">
            <a:solidFill>
              <a:schemeClr val="dk1"/>
            </a:solidFill>
            <a:prstDash val="solid"/>
            <a:round/>
            <a:headEnd type="none" w="med" len="med"/>
            <a:tailEnd type="triangle" w="med" len="med"/>
          </a:ln>
        </p:spPr>
      </p:cxnSp>
      <p:sp>
        <p:nvSpPr>
          <p:cNvPr id="8483" name="Google Shape;8483;p50"/>
          <p:cNvSpPr/>
          <p:nvPr/>
        </p:nvSpPr>
        <p:spPr>
          <a:xfrm>
            <a:off x="2128043" y="1679002"/>
            <a:ext cx="74613" cy="74613"/>
          </a:xfrm>
          <a:prstGeom prst="ellipse">
            <a:avLst/>
          </a:prstGeom>
          <a:solidFill>
            <a:srgbClr val="2F549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8484" name="Google Shape;8484;p50"/>
          <p:cNvSpPr/>
          <p:nvPr/>
        </p:nvSpPr>
        <p:spPr>
          <a:xfrm>
            <a:off x="2280443" y="1679002"/>
            <a:ext cx="74613" cy="74613"/>
          </a:xfrm>
          <a:prstGeom prst="ellipse">
            <a:avLst/>
          </a:prstGeom>
          <a:solidFill>
            <a:srgbClr val="2F549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8485" name="Google Shape;8485;p50"/>
          <p:cNvSpPr/>
          <p:nvPr/>
        </p:nvSpPr>
        <p:spPr>
          <a:xfrm>
            <a:off x="2504281" y="1679002"/>
            <a:ext cx="74613" cy="74613"/>
          </a:xfrm>
          <a:prstGeom prst="ellipse">
            <a:avLst/>
          </a:prstGeom>
          <a:solidFill>
            <a:srgbClr val="2F549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Calibri"/>
              <a:ea typeface="Calibri"/>
              <a:cs typeface="Calibri"/>
              <a:sym typeface="Calibri"/>
            </a:endParaRPr>
          </a:p>
        </p:txBody>
      </p:sp>
      <p:grpSp>
        <p:nvGrpSpPr>
          <p:cNvPr id="8486" name="Google Shape;8486;p50"/>
          <p:cNvGrpSpPr/>
          <p:nvPr/>
        </p:nvGrpSpPr>
        <p:grpSpPr>
          <a:xfrm>
            <a:off x="3931443" y="1280539"/>
            <a:ext cx="458788" cy="777875"/>
            <a:chOff x="2365" y="1352"/>
            <a:chExt cx="1022" cy="1616"/>
          </a:xfrm>
        </p:grpSpPr>
        <p:pic>
          <p:nvPicPr>
            <p:cNvPr id="8487" name="Google Shape;8487;p50"/>
            <p:cNvPicPr preferRelativeResize="0"/>
            <p:nvPr/>
          </p:nvPicPr>
          <p:blipFill rotWithShape="1">
            <a:blip r:embed="rId3">
              <a:alphaModFix/>
            </a:blip>
            <a:srcRect/>
            <a:stretch/>
          </p:blipFill>
          <p:spPr>
            <a:xfrm>
              <a:off x="2373" y="1352"/>
              <a:ext cx="1014" cy="1616"/>
            </a:xfrm>
            <a:prstGeom prst="rect">
              <a:avLst/>
            </a:prstGeom>
            <a:noFill/>
            <a:ln>
              <a:noFill/>
            </a:ln>
          </p:spPr>
        </p:pic>
        <p:sp>
          <p:nvSpPr>
            <p:cNvPr id="8488" name="Google Shape;8488;p50"/>
            <p:cNvSpPr/>
            <p:nvPr/>
          </p:nvSpPr>
          <p:spPr>
            <a:xfrm>
              <a:off x="2365" y="2129"/>
              <a:ext cx="367" cy="210"/>
            </a:xfrm>
            <a:prstGeom prst="rect">
              <a:avLst/>
            </a:pr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Calibri"/>
                <a:ea typeface="Calibri"/>
                <a:cs typeface="Calibri"/>
                <a:sym typeface="Calibri"/>
              </a:endParaRPr>
            </a:p>
          </p:txBody>
        </p:sp>
      </p:grpSp>
      <p:grpSp>
        <p:nvGrpSpPr>
          <p:cNvPr id="8489" name="Google Shape;8489;p50"/>
          <p:cNvGrpSpPr/>
          <p:nvPr/>
        </p:nvGrpSpPr>
        <p:grpSpPr>
          <a:xfrm>
            <a:off x="6854031" y="1309114"/>
            <a:ext cx="458788" cy="777875"/>
            <a:chOff x="2365" y="1352"/>
            <a:chExt cx="1022" cy="1616"/>
          </a:xfrm>
        </p:grpSpPr>
        <p:pic>
          <p:nvPicPr>
            <p:cNvPr id="8490" name="Google Shape;8490;p50"/>
            <p:cNvPicPr preferRelativeResize="0"/>
            <p:nvPr/>
          </p:nvPicPr>
          <p:blipFill rotWithShape="1">
            <a:blip r:embed="rId3">
              <a:alphaModFix/>
            </a:blip>
            <a:srcRect/>
            <a:stretch/>
          </p:blipFill>
          <p:spPr>
            <a:xfrm>
              <a:off x="2373" y="1352"/>
              <a:ext cx="1014" cy="1616"/>
            </a:xfrm>
            <a:prstGeom prst="rect">
              <a:avLst/>
            </a:prstGeom>
            <a:noFill/>
            <a:ln>
              <a:noFill/>
            </a:ln>
          </p:spPr>
        </p:pic>
        <p:sp>
          <p:nvSpPr>
            <p:cNvPr id="8491" name="Google Shape;8491;p50"/>
            <p:cNvSpPr/>
            <p:nvPr/>
          </p:nvSpPr>
          <p:spPr>
            <a:xfrm>
              <a:off x="2365" y="2129"/>
              <a:ext cx="367" cy="210"/>
            </a:xfrm>
            <a:prstGeom prst="rect">
              <a:avLst/>
            </a:pr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Calibri"/>
                <a:ea typeface="Calibri"/>
                <a:cs typeface="Calibri"/>
                <a:sym typeface="Calibri"/>
              </a:endParaRPr>
            </a:p>
          </p:txBody>
        </p:sp>
      </p:grpSp>
      <p:cxnSp>
        <p:nvCxnSpPr>
          <p:cNvPr id="8492" name="Google Shape;8492;p50"/>
          <p:cNvCxnSpPr/>
          <p:nvPr/>
        </p:nvCxnSpPr>
        <p:spPr>
          <a:xfrm>
            <a:off x="6122193" y="1677414"/>
            <a:ext cx="866775" cy="0"/>
          </a:xfrm>
          <a:prstGeom prst="straightConnector1">
            <a:avLst/>
          </a:prstGeom>
          <a:noFill/>
          <a:ln w="9525" cap="flat" cmpd="sng">
            <a:solidFill>
              <a:schemeClr val="dk1"/>
            </a:solidFill>
            <a:prstDash val="solid"/>
            <a:round/>
            <a:headEnd type="none" w="med" len="med"/>
            <a:tailEnd type="triangle" w="med" len="med"/>
          </a:ln>
        </p:spPr>
      </p:cxnSp>
      <p:sp>
        <p:nvSpPr>
          <p:cNvPr id="8493" name="Google Shape;8493;p50"/>
          <p:cNvSpPr/>
          <p:nvPr/>
        </p:nvSpPr>
        <p:spPr>
          <a:xfrm rot="5400000">
            <a:off x="2614644" y="763777"/>
            <a:ext cx="107886" cy="2525712"/>
          </a:xfrm>
          <a:prstGeom prst="rightBrace">
            <a:avLst>
              <a:gd name="adj1" fmla="val 8333"/>
              <a:gd name="adj2" fmla="val 50000"/>
            </a:avLst>
          </a:prstGeom>
          <a:no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pic>
        <p:nvPicPr>
          <p:cNvPr id="8494" name="Google Shape;8494;p50" descr="Icon Car Symbol - Free image on Pixabay"/>
          <p:cNvPicPr preferRelativeResize="0"/>
          <p:nvPr/>
        </p:nvPicPr>
        <p:blipFill rotWithShape="1">
          <a:blip r:embed="rId4">
            <a:alphaModFix/>
          </a:blip>
          <a:srcRect/>
          <a:stretch/>
        </p:blipFill>
        <p:spPr>
          <a:xfrm>
            <a:off x="1283543" y="1391341"/>
            <a:ext cx="875228" cy="592631"/>
          </a:xfrm>
          <a:prstGeom prst="rect">
            <a:avLst/>
          </a:prstGeom>
          <a:noFill/>
          <a:ln>
            <a:noFill/>
          </a:ln>
        </p:spPr>
      </p:pic>
      <p:pic>
        <p:nvPicPr>
          <p:cNvPr id="8495" name="Google Shape;8495;p50" descr="Icon Car Symbol - Free image on Pixabay"/>
          <p:cNvPicPr preferRelativeResize="0"/>
          <p:nvPr/>
        </p:nvPicPr>
        <p:blipFill rotWithShape="1">
          <a:blip r:embed="rId4">
            <a:alphaModFix/>
          </a:blip>
          <a:srcRect/>
          <a:stretch/>
        </p:blipFill>
        <p:spPr>
          <a:xfrm>
            <a:off x="2561164" y="1388802"/>
            <a:ext cx="875228" cy="592631"/>
          </a:xfrm>
          <a:prstGeom prst="rect">
            <a:avLst/>
          </a:prstGeom>
          <a:noFill/>
          <a:ln>
            <a:noFill/>
          </a:ln>
        </p:spPr>
      </p:pic>
      <p:pic>
        <p:nvPicPr>
          <p:cNvPr id="8496" name="Google Shape;8496;p50" descr="Icon Car Symbol - Free image on Pixabay"/>
          <p:cNvPicPr preferRelativeResize="0"/>
          <p:nvPr/>
        </p:nvPicPr>
        <p:blipFill rotWithShape="1">
          <a:blip r:embed="rId4">
            <a:alphaModFix/>
          </a:blip>
          <a:srcRect/>
          <a:stretch/>
        </p:blipFill>
        <p:spPr>
          <a:xfrm>
            <a:off x="3296100" y="1389538"/>
            <a:ext cx="875228" cy="592631"/>
          </a:xfrm>
          <a:prstGeom prst="rect">
            <a:avLst/>
          </a:prstGeom>
          <a:noFill/>
          <a:ln>
            <a:noFill/>
          </a:ln>
        </p:spPr>
      </p:pic>
      <p:cxnSp>
        <p:nvCxnSpPr>
          <p:cNvPr id="8497" name="Google Shape;8497;p50"/>
          <p:cNvCxnSpPr/>
          <p:nvPr/>
        </p:nvCxnSpPr>
        <p:spPr>
          <a:xfrm>
            <a:off x="8928893" y="1664714"/>
            <a:ext cx="866775" cy="0"/>
          </a:xfrm>
          <a:prstGeom prst="straightConnector1">
            <a:avLst/>
          </a:prstGeom>
          <a:noFill/>
          <a:ln w="9525" cap="flat" cmpd="sng">
            <a:solidFill>
              <a:schemeClr val="dk1"/>
            </a:solidFill>
            <a:prstDash val="solid"/>
            <a:round/>
            <a:headEnd type="none" w="med" len="med"/>
            <a:tailEnd type="triangle" w="med" len="med"/>
          </a:ln>
        </p:spPr>
      </p:cxnSp>
      <p:grpSp>
        <p:nvGrpSpPr>
          <p:cNvPr id="8498" name="Google Shape;8498;p50"/>
          <p:cNvGrpSpPr/>
          <p:nvPr/>
        </p:nvGrpSpPr>
        <p:grpSpPr>
          <a:xfrm>
            <a:off x="9203531" y="1356739"/>
            <a:ext cx="2127250" cy="1031875"/>
            <a:chOff x="1190" y="938"/>
            <a:chExt cx="1340" cy="650"/>
          </a:xfrm>
        </p:grpSpPr>
        <p:sp>
          <p:nvSpPr>
            <p:cNvPr id="8499" name="Google Shape;8499;p50"/>
            <p:cNvSpPr/>
            <p:nvPr/>
          </p:nvSpPr>
          <p:spPr>
            <a:xfrm>
              <a:off x="1568" y="938"/>
              <a:ext cx="47" cy="423"/>
            </a:xfrm>
            <a:prstGeom prst="rect">
              <a:avLst/>
            </a:prstGeom>
            <a:solidFill>
              <a:schemeClr val="accent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8500" name="Google Shape;8500;p50"/>
            <p:cNvSpPr txBox="1"/>
            <p:nvPr/>
          </p:nvSpPr>
          <p:spPr>
            <a:xfrm>
              <a:off x="1190" y="1355"/>
              <a:ext cx="1340" cy="233"/>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toll booth</a:t>
              </a:r>
              <a:endParaRPr/>
            </a:p>
          </p:txBody>
        </p:sp>
      </p:grpSp>
      <p:grpSp>
        <p:nvGrpSpPr>
          <p:cNvPr id="8501" name="Google Shape;8501;p50"/>
          <p:cNvGrpSpPr/>
          <p:nvPr/>
        </p:nvGrpSpPr>
        <p:grpSpPr>
          <a:xfrm>
            <a:off x="9660731" y="1296414"/>
            <a:ext cx="458788" cy="777875"/>
            <a:chOff x="2365" y="1352"/>
            <a:chExt cx="1022" cy="1616"/>
          </a:xfrm>
        </p:grpSpPr>
        <p:pic>
          <p:nvPicPr>
            <p:cNvPr id="8502" name="Google Shape;8502;p50"/>
            <p:cNvPicPr preferRelativeResize="0"/>
            <p:nvPr/>
          </p:nvPicPr>
          <p:blipFill rotWithShape="1">
            <a:blip r:embed="rId3">
              <a:alphaModFix/>
            </a:blip>
            <a:srcRect/>
            <a:stretch/>
          </p:blipFill>
          <p:spPr>
            <a:xfrm>
              <a:off x="2373" y="1352"/>
              <a:ext cx="1014" cy="1616"/>
            </a:xfrm>
            <a:prstGeom prst="rect">
              <a:avLst/>
            </a:prstGeom>
            <a:noFill/>
            <a:ln>
              <a:noFill/>
            </a:ln>
          </p:spPr>
        </p:pic>
        <p:sp>
          <p:nvSpPr>
            <p:cNvPr id="8503" name="Google Shape;8503;p50"/>
            <p:cNvSpPr/>
            <p:nvPr/>
          </p:nvSpPr>
          <p:spPr>
            <a:xfrm>
              <a:off x="2365" y="2129"/>
              <a:ext cx="367" cy="210"/>
            </a:xfrm>
            <a:prstGeom prst="rect">
              <a:avLst/>
            </a:pr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Calibri"/>
                <a:ea typeface="Calibri"/>
                <a:cs typeface="Calibri"/>
                <a:sym typeface="Calibri"/>
              </a:endParaRPr>
            </a:p>
          </p:txBody>
        </p:sp>
      </p:grpSp>
      <p:cxnSp>
        <p:nvCxnSpPr>
          <p:cNvPr id="8504" name="Google Shape;8504;p50"/>
          <p:cNvCxnSpPr/>
          <p:nvPr/>
        </p:nvCxnSpPr>
        <p:spPr>
          <a:xfrm>
            <a:off x="8928893" y="1664714"/>
            <a:ext cx="866775" cy="0"/>
          </a:xfrm>
          <a:prstGeom prst="straightConnector1">
            <a:avLst/>
          </a:prstGeom>
          <a:noFill/>
          <a:ln w="9525" cap="flat" cmpd="sng">
            <a:solidFill>
              <a:schemeClr val="dk1"/>
            </a:solidFill>
            <a:prstDash val="solid"/>
            <a:round/>
            <a:headEnd type="none" w="med" len="med"/>
            <a:tailEnd type="triangle" w="med" len="med"/>
          </a:ln>
        </p:spPr>
      </p:cxnSp>
      <p:sp>
        <p:nvSpPr>
          <p:cNvPr id="8505" name="Google Shape;8505;p50"/>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Introduction: 1-</a:t>
            </a:r>
            <a:fld id="{00000000-1234-1234-1234-123412341234}" type="slidenum">
              <a:rPr lang="en-US"/>
              <a:t>51</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465">
                                            <p:txEl>
                                              <p:pRg st="0" end="0"/>
                                            </p:txEl>
                                          </p:spTgt>
                                        </p:tgtEl>
                                        <p:attrNameLst>
                                          <p:attrName>style.visibility</p:attrName>
                                        </p:attrNameLst>
                                      </p:cBhvr>
                                      <p:to>
                                        <p:strVal val="visible"/>
                                      </p:to>
                                    </p:set>
                                    <p:animEffect transition="in" filter="fade">
                                      <p:cBhvr>
                                        <p:cTn id="7" dur="500"/>
                                        <p:tgtEl>
                                          <p:spTgt spid="846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465">
                                            <p:txEl>
                                              <p:pRg st="1" end="1"/>
                                            </p:txEl>
                                          </p:spTgt>
                                        </p:tgtEl>
                                        <p:attrNameLst>
                                          <p:attrName>style.visibility</p:attrName>
                                        </p:attrNameLst>
                                      </p:cBhvr>
                                      <p:to>
                                        <p:strVal val="visible"/>
                                      </p:to>
                                    </p:set>
                                    <p:animEffect transition="in" filter="fade">
                                      <p:cBhvr>
                                        <p:cTn id="12" dur="500"/>
                                        <p:tgtEl>
                                          <p:spTgt spid="846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465">
                                            <p:txEl>
                                              <p:pRg st="2" end="2"/>
                                            </p:txEl>
                                          </p:spTgt>
                                        </p:tgtEl>
                                        <p:attrNameLst>
                                          <p:attrName>style.visibility</p:attrName>
                                        </p:attrNameLst>
                                      </p:cBhvr>
                                      <p:to>
                                        <p:strVal val="visible"/>
                                      </p:to>
                                    </p:set>
                                    <p:animEffect transition="in" filter="fade">
                                      <p:cBhvr>
                                        <p:cTn id="17" dur="500"/>
                                        <p:tgtEl>
                                          <p:spTgt spid="846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8510"/>
        <p:cNvGrpSpPr/>
        <p:nvPr/>
      </p:nvGrpSpPr>
      <p:grpSpPr>
        <a:xfrm>
          <a:off x="0" y="0"/>
          <a:ext cx="0" cy="0"/>
          <a:chOff x="0" y="0"/>
          <a:chExt cx="0" cy="0"/>
        </a:xfrm>
      </p:grpSpPr>
      <p:sp>
        <p:nvSpPr>
          <p:cNvPr id="8511" name="Google Shape;8511;p51"/>
          <p:cNvSpPr txBox="1">
            <a:spLocks noGrp="1"/>
          </p:cNvSpPr>
          <p:nvPr>
            <p:ph type="title"/>
          </p:nvPr>
        </p:nvSpPr>
        <p:spPr>
          <a:xfrm>
            <a:off x="825267" y="291947"/>
            <a:ext cx="10515600"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4400"/>
              <a:buFont typeface="Calibri"/>
              <a:buNone/>
            </a:pPr>
            <a:r>
              <a:rPr lang="en-US" sz="4400"/>
              <a:t>Caravan analogy</a:t>
            </a:r>
            <a:endParaRPr sz="4400"/>
          </a:p>
        </p:txBody>
      </p:sp>
      <p:grpSp>
        <p:nvGrpSpPr>
          <p:cNvPr id="8512" name="Google Shape;8512;p51"/>
          <p:cNvGrpSpPr/>
          <p:nvPr/>
        </p:nvGrpSpPr>
        <p:grpSpPr>
          <a:xfrm>
            <a:off x="7158831" y="1420239"/>
            <a:ext cx="2127250" cy="1031875"/>
            <a:chOff x="1190" y="938"/>
            <a:chExt cx="1340" cy="650"/>
          </a:xfrm>
        </p:grpSpPr>
        <p:sp>
          <p:nvSpPr>
            <p:cNvPr id="8513" name="Google Shape;8513;p51"/>
            <p:cNvSpPr/>
            <p:nvPr/>
          </p:nvSpPr>
          <p:spPr>
            <a:xfrm>
              <a:off x="1568" y="938"/>
              <a:ext cx="47" cy="423"/>
            </a:xfrm>
            <a:prstGeom prst="rect">
              <a:avLst/>
            </a:prstGeom>
            <a:solidFill>
              <a:schemeClr val="accent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8514" name="Google Shape;8514;p51"/>
            <p:cNvSpPr txBox="1"/>
            <p:nvPr/>
          </p:nvSpPr>
          <p:spPr>
            <a:xfrm>
              <a:off x="1190" y="1355"/>
              <a:ext cx="1340" cy="233"/>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toll booth</a:t>
              </a:r>
              <a:endParaRPr/>
            </a:p>
          </p:txBody>
        </p:sp>
      </p:grpSp>
      <p:grpSp>
        <p:nvGrpSpPr>
          <p:cNvPr id="8515" name="Google Shape;8515;p51"/>
          <p:cNvGrpSpPr/>
          <p:nvPr/>
        </p:nvGrpSpPr>
        <p:grpSpPr>
          <a:xfrm>
            <a:off x="4167981" y="1420240"/>
            <a:ext cx="2343150" cy="1370014"/>
            <a:chOff x="1103" y="938"/>
            <a:chExt cx="1476" cy="863"/>
          </a:xfrm>
        </p:grpSpPr>
        <p:sp>
          <p:nvSpPr>
            <p:cNvPr id="8516" name="Google Shape;8516;p51"/>
            <p:cNvSpPr/>
            <p:nvPr/>
          </p:nvSpPr>
          <p:spPr>
            <a:xfrm>
              <a:off x="1568" y="938"/>
              <a:ext cx="47" cy="423"/>
            </a:xfrm>
            <a:prstGeom prst="rect">
              <a:avLst/>
            </a:prstGeom>
            <a:solidFill>
              <a:schemeClr val="accent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8517" name="Google Shape;8517;p51"/>
            <p:cNvSpPr txBox="1"/>
            <p:nvPr/>
          </p:nvSpPr>
          <p:spPr>
            <a:xfrm>
              <a:off x="1103" y="1355"/>
              <a:ext cx="1476" cy="44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Calibri"/>
                <a:buNone/>
              </a:pPr>
              <a:r>
                <a:rPr lang="en-US" sz="2000" b="0" i="0" u="none" strike="noStrike" cap="none">
                  <a:solidFill>
                    <a:srgbClr val="000000"/>
                  </a:solidFill>
                  <a:latin typeface="Calibri"/>
                  <a:ea typeface="Calibri"/>
                  <a:cs typeface="Calibri"/>
                  <a:sym typeface="Calibri"/>
                </a:rPr>
                <a:t>toll  booth</a:t>
              </a:r>
              <a:endParaRPr/>
            </a:p>
            <a:p>
              <a:pPr marL="0" marR="0" lvl="0" indent="0" algn="ctr" rtl="0">
                <a:lnSpc>
                  <a:spcPct val="100000"/>
                </a:lnSpc>
                <a:spcBef>
                  <a:spcPts val="0"/>
                </a:spcBef>
                <a:spcAft>
                  <a:spcPts val="0"/>
                </a:spcAft>
                <a:buClr>
                  <a:srgbClr val="000000"/>
                </a:buClr>
                <a:buSzPts val="2000"/>
                <a:buFont typeface="Calibri"/>
                <a:buNone/>
              </a:pPr>
              <a:r>
                <a:rPr lang="en-US" sz="2000" b="0" i="0" u="none" strike="noStrike" cap="none">
                  <a:solidFill>
                    <a:srgbClr val="000000"/>
                  </a:solidFill>
                  <a:latin typeface="Calibri"/>
                  <a:ea typeface="Calibri"/>
                  <a:cs typeface="Calibri"/>
                  <a:sym typeface="Calibri"/>
                </a:rPr>
                <a:t>(aka router)</a:t>
              </a:r>
              <a:endParaRPr sz="1800" b="0" i="0" u="none" strike="noStrike" cap="none">
                <a:solidFill>
                  <a:srgbClr val="000000"/>
                </a:solidFill>
                <a:latin typeface="Calibri"/>
                <a:ea typeface="Calibri"/>
                <a:cs typeface="Calibri"/>
                <a:sym typeface="Calibri"/>
              </a:endParaRPr>
            </a:p>
          </p:txBody>
        </p:sp>
      </p:grpSp>
      <p:sp>
        <p:nvSpPr>
          <p:cNvPr id="8518" name="Google Shape;8518;p51"/>
          <p:cNvSpPr txBox="1"/>
          <p:nvPr/>
        </p:nvSpPr>
        <p:spPr>
          <a:xfrm>
            <a:off x="2409031" y="2079052"/>
            <a:ext cx="2116554" cy="70788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Calibri"/>
              <a:buNone/>
            </a:pPr>
            <a:r>
              <a:rPr lang="en-US" sz="2000" b="0" i="0" u="none" strike="noStrike" cap="none">
                <a:solidFill>
                  <a:srgbClr val="000000"/>
                </a:solidFill>
                <a:latin typeface="Calibri"/>
                <a:ea typeface="Calibri"/>
                <a:cs typeface="Calibri"/>
                <a:sym typeface="Calibri"/>
              </a:rPr>
              <a:t>ten-car caravan</a:t>
            </a:r>
            <a:endParaRPr/>
          </a:p>
          <a:p>
            <a:pPr marL="0" marR="0" lvl="0" indent="0" algn="l" rtl="0">
              <a:lnSpc>
                <a:spcPct val="100000"/>
              </a:lnSpc>
              <a:spcBef>
                <a:spcPts val="0"/>
              </a:spcBef>
              <a:spcAft>
                <a:spcPts val="0"/>
              </a:spcAft>
              <a:buClr>
                <a:srgbClr val="000000"/>
              </a:buClr>
              <a:buSzPts val="2000"/>
              <a:buFont typeface="Calibri"/>
              <a:buNone/>
            </a:pPr>
            <a:r>
              <a:rPr lang="en-US" sz="2000" b="0" i="0" u="none" strike="noStrike" cap="none">
                <a:solidFill>
                  <a:srgbClr val="000000"/>
                </a:solidFill>
                <a:latin typeface="Calibri"/>
                <a:ea typeface="Calibri"/>
                <a:cs typeface="Calibri"/>
                <a:sym typeface="Calibri"/>
              </a:rPr>
              <a:t>(aka 10-bit packet)</a:t>
            </a:r>
            <a:endParaRPr/>
          </a:p>
        </p:txBody>
      </p:sp>
      <p:cxnSp>
        <p:nvCxnSpPr>
          <p:cNvPr id="8519" name="Google Shape;8519;p51"/>
          <p:cNvCxnSpPr/>
          <p:nvPr/>
        </p:nvCxnSpPr>
        <p:spPr>
          <a:xfrm rot="10800000">
            <a:off x="5145881" y="1729802"/>
            <a:ext cx="658813" cy="0"/>
          </a:xfrm>
          <a:prstGeom prst="straightConnector1">
            <a:avLst/>
          </a:prstGeom>
          <a:noFill/>
          <a:ln w="9525" cap="flat" cmpd="sng">
            <a:solidFill>
              <a:schemeClr val="dk1"/>
            </a:solidFill>
            <a:prstDash val="solid"/>
            <a:round/>
            <a:headEnd type="none" w="med" len="med"/>
            <a:tailEnd type="triangle" w="med" len="med"/>
          </a:ln>
        </p:spPr>
      </p:cxnSp>
      <p:sp>
        <p:nvSpPr>
          <p:cNvPr id="8520" name="Google Shape;8520;p51"/>
          <p:cNvSpPr txBox="1"/>
          <p:nvPr/>
        </p:nvSpPr>
        <p:spPr>
          <a:xfrm>
            <a:off x="5804693" y="1529777"/>
            <a:ext cx="1079500" cy="3968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Calibri"/>
              <a:buNone/>
            </a:pPr>
            <a:r>
              <a:rPr lang="en-US" sz="2000" b="0" i="0" u="none" strike="noStrike" cap="none">
                <a:solidFill>
                  <a:srgbClr val="000000"/>
                </a:solidFill>
                <a:latin typeface="Calibri"/>
                <a:ea typeface="Calibri"/>
                <a:cs typeface="Calibri"/>
                <a:sym typeface="Calibri"/>
              </a:rPr>
              <a:t>100 km</a:t>
            </a:r>
            <a:endParaRPr/>
          </a:p>
        </p:txBody>
      </p:sp>
      <p:cxnSp>
        <p:nvCxnSpPr>
          <p:cNvPr id="8521" name="Google Shape;8521;p51"/>
          <p:cNvCxnSpPr/>
          <p:nvPr/>
        </p:nvCxnSpPr>
        <p:spPr>
          <a:xfrm rot="10800000">
            <a:off x="8138318" y="1728214"/>
            <a:ext cx="622300" cy="0"/>
          </a:xfrm>
          <a:prstGeom prst="straightConnector1">
            <a:avLst/>
          </a:prstGeom>
          <a:noFill/>
          <a:ln w="9525" cap="flat" cmpd="sng">
            <a:solidFill>
              <a:schemeClr val="dk1"/>
            </a:solidFill>
            <a:prstDash val="solid"/>
            <a:round/>
            <a:headEnd type="none" w="med" len="med"/>
            <a:tailEnd type="triangle" w="med" len="med"/>
          </a:ln>
        </p:spPr>
      </p:cxnSp>
      <p:sp>
        <p:nvSpPr>
          <p:cNvPr id="8522" name="Google Shape;8522;p51"/>
          <p:cNvSpPr txBox="1"/>
          <p:nvPr/>
        </p:nvSpPr>
        <p:spPr>
          <a:xfrm>
            <a:off x="8760618" y="1529777"/>
            <a:ext cx="1079500" cy="3968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Calibri"/>
              <a:buNone/>
            </a:pPr>
            <a:r>
              <a:rPr lang="en-US" sz="2000" b="0" i="0" u="none" strike="noStrike" cap="none">
                <a:solidFill>
                  <a:srgbClr val="000000"/>
                </a:solidFill>
                <a:latin typeface="Calibri"/>
                <a:ea typeface="Calibri"/>
                <a:cs typeface="Calibri"/>
                <a:sym typeface="Calibri"/>
              </a:rPr>
              <a:t>100 km</a:t>
            </a:r>
            <a:endParaRPr/>
          </a:p>
        </p:txBody>
      </p:sp>
      <p:cxnSp>
        <p:nvCxnSpPr>
          <p:cNvPr id="8523" name="Google Shape;8523;p51"/>
          <p:cNvCxnSpPr/>
          <p:nvPr/>
        </p:nvCxnSpPr>
        <p:spPr>
          <a:xfrm>
            <a:off x="9670045" y="1728214"/>
            <a:ext cx="469557" cy="0"/>
          </a:xfrm>
          <a:prstGeom prst="straightConnector1">
            <a:avLst/>
          </a:prstGeom>
          <a:noFill/>
          <a:ln w="9525" cap="flat" cmpd="sng">
            <a:solidFill>
              <a:schemeClr val="dk1"/>
            </a:solidFill>
            <a:prstDash val="solid"/>
            <a:round/>
            <a:headEnd type="none" w="med" len="med"/>
            <a:tailEnd type="none" w="med" len="med"/>
          </a:ln>
        </p:spPr>
      </p:cxnSp>
      <p:sp>
        <p:nvSpPr>
          <p:cNvPr id="8524" name="Google Shape;8524;p51"/>
          <p:cNvSpPr/>
          <p:nvPr/>
        </p:nvSpPr>
        <p:spPr>
          <a:xfrm>
            <a:off x="2890043" y="1729802"/>
            <a:ext cx="74613" cy="74613"/>
          </a:xfrm>
          <a:prstGeom prst="ellipse">
            <a:avLst/>
          </a:prstGeom>
          <a:solidFill>
            <a:srgbClr val="FF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8525" name="Google Shape;8525;p51"/>
          <p:cNvSpPr/>
          <p:nvPr/>
        </p:nvSpPr>
        <p:spPr>
          <a:xfrm>
            <a:off x="3042443" y="1729802"/>
            <a:ext cx="74613" cy="74613"/>
          </a:xfrm>
          <a:prstGeom prst="ellipse">
            <a:avLst/>
          </a:prstGeom>
          <a:solidFill>
            <a:srgbClr val="FF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8526" name="Google Shape;8526;p51"/>
          <p:cNvSpPr/>
          <p:nvPr/>
        </p:nvSpPr>
        <p:spPr>
          <a:xfrm>
            <a:off x="3266281" y="1729802"/>
            <a:ext cx="74613" cy="74613"/>
          </a:xfrm>
          <a:prstGeom prst="ellipse">
            <a:avLst/>
          </a:prstGeom>
          <a:solidFill>
            <a:srgbClr val="FF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Calibri"/>
              <a:ea typeface="Calibri"/>
              <a:cs typeface="Calibri"/>
              <a:sym typeface="Calibri"/>
            </a:endParaRPr>
          </a:p>
        </p:txBody>
      </p:sp>
      <p:pic>
        <p:nvPicPr>
          <p:cNvPr id="8527" name="Google Shape;8527;p51" descr="MCj03985170000[1]"/>
          <p:cNvPicPr preferRelativeResize="0"/>
          <p:nvPr/>
        </p:nvPicPr>
        <p:blipFill rotWithShape="1">
          <a:blip r:embed="rId3">
            <a:alphaModFix/>
          </a:blip>
          <a:srcRect/>
          <a:stretch/>
        </p:blipFill>
        <p:spPr>
          <a:xfrm flipH="1">
            <a:off x="3374231" y="1640902"/>
            <a:ext cx="749300" cy="219075"/>
          </a:xfrm>
          <a:prstGeom prst="rect">
            <a:avLst/>
          </a:prstGeom>
          <a:noFill/>
          <a:ln>
            <a:noFill/>
          </a:ln>
        </p:spPr>
      </p:pic>
      <p:pic>
        <p:nvPicPr>
          <p:cNvPr id="8528" name="Google Shape;8528;p51" descr="MCj03985170000[1]"/>
          <p:cNvPicPr preferRelativeResize="0"/>
          <p:nvPr/>
        </p:nvPicPr>
        <p:blipFill rotWithShape="1">
          <a:blip r:embed="rId3">
            <a:alphaModFix/>
          </a:blip>
          <a:srcRect/>
          <a:stretch/>
        </p:blipFill>
        <p:spPr>
          <a:xfrm flipH="1">
            <a:off x="2107406" y="1636139"/>
            <a:ext cx="749300" cy="219075"/>
          </a:xfrm>
          <a:prstGeom prst="rect">
            <a:avLst/>
          </a:prstGeom>
          <a:noFill/>
          <a:ln>
            <a:noFill/>
          </a:ln>
        </p:spPr>
      </p:pic>
      <p:grpSp>
        <p:nvGrpSpPr>
          <p:cNvPr id="8529" name="Google Shape;8529;p51"/>
          <p:cNvGrpSpPr/>
          <p:nvPr/>
        </p:nvGrpSpPr>
        <p:grpSpPr>
          <a:xfrm>
            <a:off x="4693443" y="1331339"/>
            <a:ext cx="458788" cy="777875"/>
            <a:chOff x="2365" y="1352"/>
            <a:chExt cx="1022" cy="1616"/>
          </a:xfrm>
        </p:grpSpPr>
        <p:pic>
          <p:nvPicPr>
            <p:cNvPr id="8530" name="Google Shape;8530;p51"/>
            <p:cNvPicPr preferRelativeResize="0"/>
            <p:nvPr/>
          </p:nvPicPr>
          <p:blipFill rotWithShape="1">
            <a:blip r:embed="rId4">
              <a:alphaModFix/>
            </a:blip>
            <a:srcRect/>
            <a:stretch/>
          </p:blipFill>
          <p:spPr>
            <a:xfrm>
              <a:off x="2373" y="1352"/>
              <a:ext cx="1014" cy="1616"/>
            </a:xfrm>
            <a:prstGeom prst="rect">
              <a:avLst/>
            </a:prstGeom>
            <a:noFill/>
            <a:ln>
              <a:noFill/>
            </a:ln>
          </p:spPr>
        </p:pic>
        <p:sp>
          <p:nvSpPr>
            <p:cNvPr id="8531" name="Google Shape;8531;p51"/>
            <p:cNvSpPr/>
            <p:nvPr/>
          </p:nvSpPr>
          <p:spPr>
            <a:xfrm>
              <a:off x="2365" y="2129"/>
              <a:ext cx="367" cy="210"/>
            </a:xfrm>
            <a:prstGeom prst="rect">
              <a:avLst/>
            </a:pr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Calibri"/>
                <a:ea typeface="Calibri"/>
                <a:cs typeface="Calibri"/>
                <a:sym typeface="Calibri"/>
              </a:endParaRPr>
            </a:p>
          </p:txBody>
        </p:sp>
      </p:grpSp>
      <p:pic>
        <p:nvPicPr>
          <p:cNvPr id="8532" name="Google Shape;8532;p51" descr="MCj03985170000[1]"/>
          <p:cNvPicPr preferRelativeResize="0"/>
          <p:nvPr/>
        </p:nvPicPr>
        <p:blipFill rotWithShape="1">
          <a:blip r:embed="rId3">
            <a:alphaModFix/>
          </a:blip>
          <a:srcRect/>
          <a:stretch/>
        </p:blipFill>
        <p:spPr>
          <a:xfrm flipH="1">
            <a:off x="4137818" y="1661539"/>
            <a:ext cx="749300" cy="219075"/>
          </a:xfrm>
          <a:prstGeom prst="rect">
            <a:avLst/>
          </a:prstGeom>
          <a:noFill/>
          <a:ln>
            <a:noFill/>
          </a:ln>
        </p:spPr>
      </p:pic>
      <p:grpSp>
        <p:nvGrpSpPr>
          <p:cNvPr id="8533" name="Google Shape;8533;p51"/>
          <p:cNvGrpSpPr/>
          <p:nvPr/>
        </p:nvGrpSpPr>
        <p:grpSpPr>
          <a:xfrm>
            <a:off x="7616031" y="1359914"/>
            <a:ext cx="458788" cy="777875"/>
            <a:chOff x="2365" y="1352"/>
            <a:chExt cx="1022" cy="1616"/>
          </a:xfrm>
        </p:grpSpPr>
        <p:pic>
          <p:nvPicPr>
            <p:cNvPr id="8534" name="Google Shape;8534;p51"/>
            <p:cNvPicPr preferRelativeResize="0"/>
            <p:nvPr/>
          </p:nvPicPr>
          <p:blipFill rotWithShape="1">
            <a:blip r:embed="rId4">
              <a:alphaModFix/>
            </a:blip>
            <a:srcRect/>
            <a:stretch/>
          </p:blipFill>
          <p:spPr>
            <a:xfrm>
              <a:off x="2373" y="1352"/>
              <a:ext cx="1014" cy="1616"/>
            </a:xfrm>
            <a:prstGeom prst="rect">
              <a:avLst/>
            </a:prstGeom>
            <a:noFill/>
            <a:ln>
              <a:noFill/>
            </a:ln>
          </p:spPr>
        </p:pic>
        <p:sp>
          <p:nvSpPr>
            <p:cNvPr id="8535" name="Google Shape;8535;p51"/>
            <p:cNvSpPr/>
            <p:nvPr/>
          </p:nvSpPr>
          <p:spPr>
            <a:xfrm>
              <a:off x="2365" y="2129"/>
              <a:ext cx="367" cy="210"/>
            </a:xfrm>
            <a:prstGeom prst="rect">
              <a:avLst/>
            </a:pr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Calibri"/>
                <a:ea typeface="Calibri"/>
                <a:cs typeface="Calibri"/>
                <a:sym typeface="Calibri"/>
              </a:endParaRPr>
            </a:p>
          </p:txBody>
        </p:sp>
      </p:grpSp>
      <p:cxnSp>
        <p:nvCxnSpPr>
          <p:cNvPr id="8536" name="Google Shape;8536;p51"/>
          <p:cNvCxnSpPr/>
          <p:nvPr/>
        </p:nvCxnSpPr>
        <p:spPr>
          <a:xfrm>
            <a:off x="6884193" y="1728214"/>
            <a:ext cx="866775" cy="0"/>
          </a:xfrm>
          <a:prstGeom prst="straightConnector1">
            <a:avLst/>
          </a:prstGeom>
          <a:noFill/>
          <a:ln w="9525" cap="flat" cmpd="sng">
            <a:solidFill>
              <a:schemeClr val="dk1"/>
            </a:solidFill>
            <a:prstDash val="solid"/>
            <a:round/>
            <a:headEnd type="none" w="med" len="med"/>
            <a:tailEnd type="triangle" w="med" len="med"/>
          </a:ln>
        </p:spPr>
      </p:cxnSp>
      <p:sp>
        <p:nvSpPr>
          <p:cNvPr id="8537" name="Google Shape;8537;p51"/>
          <p:cNvSpPr/>
          <p:nvPr/>
        </p:nvSpPr>
        <p:spPr>
          <a:xfrm rot="5400000">
            <a:off x="3376644" y="814577"/>
            <a:ext cx="107886" cy="2525712"/>
          </a:xfrm>
          <a:prstGeom prst="rightBrace">
            <a:avLst>
              <a:gd name="adj1" fmla="val 8333"/>
              <a:gd name="adj2" fmla="val 50000"/>
            </a:avLst>
          </a:prstGeom>
          <a:no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8538" name="Google Shape;8538;p51"/>
          <p:cNvSpPr txBox="1"/>
          <p:nvPr/>
        </p:nvSpPr>
        <p:spPr>
          <a:xfrm>
            <a:off x="825267" y="3347774"/>
            <a:ext cx="10515600" cy="1655014"/>
          </a:xfrm>
          <a:prstGeom prst="rect">
            <a:avLst/>
          </a:prstGeom>
          <a:noFill/>
          <a:ln>
            <a:noFill/>
          </a:ln>
        </p:spPr>
        <p:txBody>
          <a:bodyPr spcFirstLastPara="1" wrap="square" lIns="91425" tIns="45700" rIns="91425" bIns="45700" anchor="t" anchorCtr="0">
            <a:normAutofit fontScale="92500"/>
          </a:bodyPr>
          <a:lstStyle/>
          <a:p>
            <a:pPr marL="287338" marR="0" lvl="0" indent="-287338" algn="l" rtl="0">
              <a:lnSpc>
                <a:spcPct val="90000"/>
              </a:lnSpc>
              <a:spcBef>
                <a:spcPts val="0"/>
              </a:spcBef>
              <a:spcAft>
                <a:spcPts val="0"/>
              </a:spcAft>
              <a:buClr>
                <a:srgbClr val="0000A3"/>
              </a:buClr>
              <a:buSzPts val="2800"/>
              <a:buFont typeface="Noto Sans Symbols"/>
              <a:buChar char="▪"/>
            </a:pPr>
            <a:r>
              <a:rPr lang="en-US" sz="2800" b="0" i="0" u="none" strike="noStrike" cap="none">
                <a:solidFill>
                  <a:srgbClr val="000000"/>
                </a:solidFill>
                <a:latin typeface="Calibri"/>
                <a:ea typeface="Calibri"/>
                <a:cs typeface="Calibri"/>
                <a:sym typeface="Calibri"/>
              </a:rPr>
              <a:t>suppose cars now “propagate” at 1000 km/hr</a:t>
            </a:r>
            <a:endParaRPr/>
          </a:p>
          <a:p>
            <a:pPr marL="287338" marR="0" lvl="0" indent="-287338" algn="l" rtl="0">
              <a:lnSpc>
                <a:spcPct val="90000"/>
              </a:lnSpc>
              <a:spcBef>
                <a:spcPts val="1000"/>
              </a:spcBef>
              <a:spcAft>
                <a:spcPts val="0"/>
              </a:spcAft>
              <a:buClr>
                <a:srgbClr val="0000A3"/>
              </a:buClr>
              <a:buSzPts val="2800"/>
              <a:buFont typeface="Noto Sans Symbols"/>
              <a:buChar char="▪"/>
            </a:pPr>
            <a:r>
              <a:rPr lang="en-US" sz="2800" b="0" i="0" u="none" strike="noStrike" cap="none">
                <a:solidFill>
                  <a:srgbClr val="000000"/>
                </a:solidFill>
                <a:latin typeface="Calibri"/>
                <a:ea typeface="Calibri"/>
                <a:cs typeface="Calibri"/>
                <a:sym typeface="Calibri"/>
              </a:rPr>
              <a:t>and suppose toll booth now takes one min to service a car</a:t>
            </a:r>
            <a:endParaRPr sz="2800" b="0" i="0" u="none" strike="noStrike" cap="none">
              <a:solidFill>
                <a:srgbClr val="ED7D31"/>
              </a:solidFill>
              <a:latin typeface="Calibri"/>
              <a:ea typeface="Calibri"/>
              <a:cs typeface="Calibri"/>
              <a:sym typeface="Calibri"/>
            </a:endParaRPr>
          </a:p>
          <a:p>
            <a:pPr marL="287338" marR="0" lvl="0" indent="-287338" algn="l" rtl="0">
              <a:lnSpc>
                <a:spcPct val="90000"/>
              </a:lnSpc>
              <a:spcBef>
                <a:spcPts val="1000"/>
              </a:spcBef>
              <a:spcAft>
                <a:spcPts val="0"/>
              </a:spcAft>
              <a:buClr>
                <a:srgbClr val="0000A3"/>
              </a:buClr>
              <a:buSzPts val="2800"/>
              <a:buFont typeface="Noto Sans Symbols"/>
              <a:buChar char="▪"/>
            </a:pPr>
            <a:r>
              <a:rPr lang="en-US" sz="2800" b="0" i="1" u="none" strike="noStrike" cap="none">
                <a:solidFill>
                  <a:srgbClr val="CC0000"/>
                </a:solidFill>
                <a:latin typeface="Calibri"/>
                <a:ea typeface="Calibri"/>
                <a:cs typeface="Calibri"/>
                <a:sym typeface="Calibri"/>
              </a:rPr>
              <a:t>Q:</a:t>
            </a:r>
            <a:r>
              <a:rPr lang="en-US" sz="2800" b="0" i="0" u="none" strike="noStrike" cap="none">
                <a:solidFill>
                  <a:srgbClr val="CC0000"/>
                </a:solidFill>
                <a:latin typeface="Calibri"/>
                <a:ea typeface="Calibri"/>
                <a:cs typeface="Calibri"/>
                <a:sym typeface="Calibri"/>
              </a:rPr>
              <a:t> Will cars arrive to 2nd booth before all cars serviced at first booth?</a:t>
            </a:r>
            <a:endParaRPr/>
          </a:p>
          <a:p>
            <a:pPr marL="287338" marR="0" lvl="0" indent="-287338" algn="l" rtl="0">
              <a:lnSpc>
                <a:spcPct val="90000"/>
              </a:lnSpc>
              <a:spcBef>
                <a:spcPts val="1000"/>
              </a:spcBef>
              <a:spcAft>
                <a:spcPts val="0"/>
              </a:spcAft>
              <a:buClr>
                <a:srgbClr val="0000A3"/>
              </a:buClr>
              <a:buSzPts val="3200"/>
              <a:buFont typeface="Noto Sans Symbols"/>
              <a:buNone/>
            </a:pPr>
            <a:endParaRPr sz="3200" b="0" i="0" u="none" strike="noStrike" cap="none">
              <a:solidFill>
                <a:srgbClr val="CC0000"/>
              </a:solidFill>
              <a:latin typeface="Calibri"/>
              <a:ea typeface="Calibri"/>
              <a:cs typeface="Calibri"/>
              <a:sym typeface="Calibri"/>
            </a:endParaRPr>
          </a:p>
        </p:txBody>
      </p:sp>
      <p:sp>
        <p:nvSpPr>
          <p:cNvPr id="8539" name="Google Shape;8539;p51"/>
          <p:cNvSpPr txBox="1"/>
          <p:nvPr/>
        </p:nvSpPr>
        <p:spPr>
          <a:xfrm>
            <a:off x="1127510" y="4881442"/>
            <a:ext cx="10649258" cy="1467414"/>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rgbClr val="0000A3"/>
              </a:buClr>
              <a:buSzPts val="2800"/>
              <a:buFont typeface="Noto Sans Symbols"/>
              <a:buNone/>
            </a:pPr>
            <a:r>
              <a:rPr lang="en-US" sz="2800" b="0" i="1" u="sng" strike="noStrike" cap="none">
                <a:solidFill>
                  <a:srgbClr val="CC0000"/>
                </a:solidFill>
                <a:latin typeface="Calibri"/>
                <a:ea typeface="Calibri"/>
                <a:cs typeface="Calibri"/>
                <a:sym typeface="Calibri"/>
              </a:rPr>
              <a:t>A: Yes!</a:t>
            </a:r>
            <a:r>
              <a:rPr lang="en-US" sz="2800" b="0" i="0" u="none" strike="noStrike" cap="none">
                <a:solidFill>
                  <a:srgbClr val="000000"/>
                </a:solidFill>
                <a:latin typeface="Calibri"/>
                <a:ea typeface="Calibri"/>
                <a:cs typeface="Calibri"/>
                <a:sym typeface="Calibri"/>
              </a:rPr>
              <a:t>  after 7 min, first car arrives at second booth; three cars still at first booth</a:t>
            </a:r>
            <a:endParaRPr/>
          </a:p>
        </p:txBody>
      </p:sp>
      <p:sp>
        <p:nvSpPr>
          <p:cNvPr id="8540" name="Google Shape;8540;p51"/>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Introduction: 1-</a:t>
            </a:r>
            <a:fld id="{00000000-1234-1234-1234-123412341234}" type="slidenum">
              <a:rPr lang="en-US"/>
              <a:t>52</a:t>
            </a:fld>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8545"/>
        <p:cNvGrpSpPr/>
        <p:nvPr/>
      </p:nvGrpSpPr>
      <p:grpSpPr>
        <a:xfrm>
          <a:off x="0" y="0"/>
          <a:ext cx="0" cy="0"/>
          <a:chOff x="0" y="0"/>
          <a:chExt cx="0" cy="0"/>
        </a:xfrm>
      </p:grpSpPr>
      <p:sp>
        <p:nvSpPr>
          <p:cNvPr id="8546" name="Google Shape;8546;p52"/>
          <p:cNvSpPr txBox="1">
            <a:spLocks noGrp="1"/>
          </p:cNvSpPr>
          <p:nvPr>
            <p:ph type="title"/>
          </p:nvPr>
        </p:nvSpPr>
        <p:spPr>
          <a:xfrm>
            <a:off x="825267" y="291947"/>
            <a:ext cx="10515600"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4400"/>
              <a:buFont typeface="Calibri"/>
              <a:buNone/>
            </a:pPr>
            <a:r>
              <a:rPr lang="en-US"/>
              <a:t>Packet q</a:t>
            </a:r>
            <a:r>
              <a:rPr lang="en-US" sz="4400"/>
              <a:t>ueueing delay (revisited)</a:t>
            </a:r>
            <a:endParaRPr sz="4400"/>
          </a:p>
        </p:txBody>
      </p:sp>
      <p:sp>
        <p:nvSpPr>
          <p:cNvPr id="8547" name="Google Shape;8547;p52"/>
          <p:cNvSpPr txBox="1"/>
          <p:nvPr/>
        </p:nvSpPr>
        <p:spPr>
          <a:xfrm>
            <a:off x="919843" y="1385661"/>
            <a:ext cx="5655128" cy="1781175"/>
          </a:xfrm>
          <a:prstGeom prst="rect">
            <a:avLst/>
          </a:prstGeom>
          <a:noFill/>
          <a:ln>
            <a:noFill/>
          </a:ln>
        </p:spPr>
        <p:txBody>
          <a:bodyPr spcFirstLastPara="1" wrap="square" lIns="91425" tIns="45700" rIns="91425" bIns="45700" anchor="t" anchorCtr="0">
            <a:normAutofit/>
          </a:bodyPr>
          <a:lstStyle/>
          <a:p>
            <a:pPr marL="230188" marR="0" lvl="0" indent="-230188" algn="l" rtl="0">
              <a:lnSpc>
                <a:spcPct val="90000"/>
              </a:lnSpc>
              <a:spcBef>
                <a:spcPts val="0"/>
              </a:spcBef>
              <a:spcAft>
                <a:spcPts val="0"/>
              </a:spcAft>
              <a:buClr>
                <a:srgbClr val="0000A3"/>
              </a:buClr>
              <a:buSzPts val="2400"/>
              <a:buFont typeface="Noto Sans Symbols"/>
              <a:buChar char="▪"/>
            </a:pPr>
            <a:r>
              <a:rPr lang="en-US" sz="2400" b="0" i="1" u="none" strike="noStrike" cap="none">
                <a:solidFill>
                  <a:srgbClr val="000000"/>
                </a:solidFill>
                <a:latin typeface="Calibri"/>
                <a:ea typeface="Calibri"/>
                <a:cs typeface="Calibri"/>
                <a:sym typeface="Calibri"/>
              </a:rPr>
              <a:t>a: </a:t>
            </a:r>
            <a:r>
              <a:rPr lang="en-US" sz="2400" b="0" i="0" u="none" strike="noStrike" cap="none">
                <a:solidFill>
                  <a:srgbClr val="000000"/>
                </a:solidFill>
                <a:latin typeface="Calibri"/>
                <a:ea typeface="Calibri"/>
                <a:cs typeface="Calibri"/>
                <a:sym typeface="Calibri"/>
              </a:rPr>
              <a:t>average packet arrival rate</a:t>
            </a:r>
            <a:endParaRPr/>
          </a:p>
          <a:p>
            <a:pPr marL="230188" marR="0" lvl="0" indent="-230188" algn="l" rtl="0">
              <a:lnSpc>
                <a:spcPct val="90000"/>
              </a:lnSpc>
              <a:spcBef>
                <a:spcPts val="1000"/>
              </a:spcBef>
              <a:spcAft>
                <a:spcPts val="0"/>
              </a:spcAft>
              <a:buClr>
                <a:srgbClr val="0000A3"/>
              </a:buClr>
              <a:buSzPts val="2400"/>
              <a:buFont typeface="Noto Sans Symbols"/>
              <a:buChar char="▪"/>
            </a:pPr>
            <a:r>
              <a:rPr lang="en-US" sz="2400" b="0" i="1" u="none" strike="noStrike" cap="none">
                <a:solidFill>
                  <a:srgbClr val="000000"/>
                </a:solidFill>
                <a:latin typeface="Calibri"/>
                <a:ea typeface="Calibri"/>
                <a:cs typeface="Calibri"/>
                <a:sym typeface="Calibri"/>
              </a:rPr>
              <a:t>L: </a:t>
            </a:r>
            <a:r>
              <a:rPr lang="en-US" sz="2400" b="0" i="0" u="none" strike="noStrike" cap="none">
                <a:solidFill>
                  <a:srgbClr val="000000"/>
                </a:solidFill>
                <a:latin typeface="Calibri"/>
                <a:ea typeface="Calibri"/>
                <a:cs typeface="Calibri"/>
                <a:sym typeface="Calibri"/>
              </a:rPr>
              <a:t>packet length (bits)</a:t>
            </a:r>
            <a:endParaRPr/>
          </a:p>
          <a:p>
            <a:pPr marL="231775" marR="0" lvl="0" indent="-231775" algn="l" rtl="0">
              <a:lnSpc>
                <a:spcPct val="90000"/>
              </a:lnSpc>
              <a:spcBef>
                <a:spcPts val="1000"/>
              </a:spcBef>
              <a:spcAft>
                <a:spcPts val="0"/>
              </a:spcAft>
              <a:buClr>
                <a:srgbClr val="0000A3"/>
              </a:buClr>
              <a:buSzPts val="2400"/>
              <a:buFont typeface="Noto Sans Symbols"/>
              <a:buChar char="▪"/>
            </a:pPr>
            <a:r>
              <a:rPr lang="en-US" sz="2400" b="0" i="1" u="none" strike="noStrike" cap="none">
                <a:solidFill>
                  <a:srgbClr val="000000"/>
                </a:solidFill>
                <a:latin typeface="Calibri"/>
                <a:ea typeface="Calibri"/>
                <a:cs typeface="Calibri"/>
                <a:sym typeface="Calibri"/>
              </a:rPr>
              <a:t>R:</a:t>
            </a:r>
            <a:r>
              <a:rPr lang="en-US" sz="2400" b="0" i="0" u="none" strike="noStrike" cap="none">
                <a:solidFill>
                  <a:srgbClr val="000000"/>
                </a:solidFill>
                <a:latin typeface="Calibri"/>
                <a:ea typeface="Calibri"/>
                <a:cs typeface="Calibri"/>
                <a:sym typeface="Calibri"/>
              </a:rPr>
              <a:t> link bandwidth (bit transmission rate)</a:t>
            </a:r>
            <a:endParaRPr/>
          </a:p>
        </p:txBody>
      </p:sp>
      <p:sp>
        <p:nvSpPr>
          <p:cNvPr id="8548" name="Google Shape;8548;p52"/>
          <p:cNvSpPr/>
          <p:nvPr/>
        </p:nvSpPr>
        <p:spPr>
          <a:xfrm>
            <a:off x="932543" y="4263423"/>
            <a:ext cx="5975117" cy="1933575"/>
          </a:xfrm>
          <a:prstGeom prst="rect">
            <a:avLst/>
          </a:prstGeom>
          <a:noFill/>
          <a:ln>
            <a:noFill/>
          </a:ln>
        </p:spPr>
        <p:txBody>
          <a:bodyPr spcFirstLastPara="1" wrap="square" lIns="91425" tIns="45700" rIns="91425" bIns="45700" anchor="t" anchorCtr="0">
            <a:noAutofit/>
          </a:bodyPr>
          <a:lstStyle/>
          <a:p>
            <a:pPr marL="231775" marR="0" lvl="0" indent="-231775" algn="l" rtl="0">
              <a:lnSpc>
                <a:spcPct val="100000"/>
              </a:lnSpc>
              <a:spcBef>
                <a:spcPts val="0"/>
              </a:spcBef>
              <a:spcAft>
                <a:spcPts val="0"/>
              </a:spcAft>
              <a:buClr>
                <a:srgbClr val="000099"/>
              </a:buClr>
              <a:buSzPts val="2800"/>
              <a:buFont typeface="Noto Sans Symbols"/>
              <a:buChar char="▪"/>
            </a:pPr>
            <a:r>
              <a:rPr lang="en-US" sz="2800" b="0" i="1" u="none" strike="noStrike" cap="none">
                <a:solidFill>
                  <a:srgbClr val="000000"/>
                </a:solidFill>
                <a:latin typeface="Calibri"/>
                <a:ea typeface="Calibri"/>
                <a:cs typeface="Calibri"/>
                <a:sym typeface="Calibri"/>
              </a:rPr>
              <a:t>La/R</a:t>
            </a:r>
            <a:r>
              <a:rPr lang="en-US" sz="2800" b="0" i="0" u="none" strike="noStrike" cap="none">
                <a:solidFill>
                  <a:srgbClr val="000000"/>
                </a:solidFill>
                <a:latin typeface="Calibri"/>
                <a:ea typeface="Calibri"/>
                <a:cs typeface="Calibri"/>
                <a:sym typeface="Calibri"/>
              </a:rPr>
              <a:t> ~ 0: avg. queueing delay small</a:t>
            </a:r>
            <a:endParaRPr/>
          </a:p>
          <a:p>
            <a:pPr marL="231775" marR="0" lvl="0" indent="-231775" algn="l" rtl="0">
              <a:lnSpc>
                <a:spcPct val="100000"/>
              </a:lnSpc>
              <a:spcBef>
                <a:spcPts val="560"/>
              </a:spcBef>
              <a:spcAft>
                <a:spcPts val="0"/>
              </a:spcAft>
              <a:buClr>
                <a:srgbClr val="000099"/>
              </a:buClr>
              <a:buSzPts val="2800"/>
              <a:buFont typeface="Noto Sans Symbols"/>
              <a:buChar char="▪"/>
            </a:pPr>
            <a:r>
              <a:rPr lang="en-US" sz="2800" b="0" i="1" u="none" strike="noStrike" cap="none">
                <a:solidFill>
                  <a:srgbClr val="000000"/>
                </a:solidFill>
                <a:latin typeface="Calibri"/>
                <a:ea typeface="Calibri"/>
                <a:cs typeface="Calibri"/>
                <a:sym typeface="Calibri"/>
              </a:rPr>
              <a:t>La/R </a:t>
            </a:r>
            <a:r>
              <a:rPr lang="en-US" sz="2800" b="0" i="0" u="none" strike="noStrike" cap="none">
                <a:solidFill>
                  <a:srgbClr val="000000"/>
                </a:solidFill>
                <a:latin typeface="Calibri"/>
                <a:ea typeface="Calibri"/>
                <a:cs typeface="Calibri"/>
                <a:sym typeface="Calibri"/>
              </a:rPr>
              <a:t>-&gt; 1: avg. queueing delay large</a:t>
            </a:r>
            <a:endParaRPr/>
          </a:p>
          <a:p>
            <a:pPr marL="231775" marR="0" lvl="0" indent="-231775" algn="l" rtl="0">
              <a:lnSpc>
                <a:spcPct val="85000"/>
              </a:lnSpc>
              <a:spcBef>
                <a:spcPts val="560"/>
              </a:spcBef>
              <a:spcAft>
                <a:spcPts val="0"/>
              </a:spcAft>
              <a:buClr>
                <a:srgbClr val="000099"/>
              </a:buClr>
              <a:buSzPts val="2800"/>
              <a:buFont typeface="Noto Sans Symbols"/>
              <a:buChar char="▪"/>
            </a:pPr>
            <a:r>
              <a:rPr lang="en-US" sz="2800" b="0" i="1" u="none" strike="noStrike" cap="none">
                <a:solidFill>
                  <a:srgbClr val="000000"/>
                </a:solidFill>
                <a:latin typeface="Calibri"/>
                <a:ea typeface="Calibri"/>
                <a:cs typeface="Calibri"/>
                <a:sym typeface="Calibri"/>
              </a:rPr>
              <a:t>La/R </a:t>
            </a:r>
            <a:r>
              <a:rPr lang="en-US" sz="2800" b="0" i="0" u="none" strike="noStrike" cap="none">
                <a:solidFill>
                  <a:srgbClr val="000000"/>
                </a:solidFill>
                <a:latin typeface="Calibri"/>
                <a:ea typeface="Calibri"/>
                <a:cs typeface="Calibri"/>
                <a:sym typeface="Calibri"/>
              </a:rPr>
              <a:t>&gt; 1: more “work” arriving  is more than can be serviced -  average delay infinite!</a:t>
            </a:r>
            <a:endParaRPr/>
          </a:p>
        </p:txBody>
      </p:sp>
      <p:grpSp>
        <p:nvGrpSpPr>
          <p:cNvPr id="8549" name="Google Shape;8549;p52"/>
          <p:cNvGrpSpPr/>
          <p:nvPr/>
        </p:nvGrpSpPr>
        <p:grpSpPr>
          <a:xfrm>
            <a:off x="8407167" y="4367394"/>
            <a:ext cx="2782888" cy="2261260"/>
            <a:chOff x="8407167" y="4367394"/>
            <a:chExt cx="2782888" cy="2261260"/>
          </a:xfrm>
        </p:grpSpPr>
        <p:pic>
          <p:nvPicPr>
            <p:cNvPr id="8550" name="Google Shape;8550;p52"/>
            <p:cNvPicPr preferRelativeResize="0"/>
            <p:nvPr/>
          </p:nvPicPr>
          <p:blipFill rotWithShape="1">
            <a:blip r:embed="rId3">
              <a:alphaModFix/>
            </a:blip>
            <a:srcRect/>
            <a:stretch/>
          </p:blipFill>
          <p:spPr>
            <a:xfrm>
              <a:off x="9643830" y="5047839"/>
              <a:ext cx="1546225" cy="1239837"/>
            </a:xfrm>
            <a:prstGeom prst="rect">
              <a:avLst/>
            </a:prstGeom>
            <a:noFill/>
            <a:ln>
              <a:noFill/>
            </a:ln>
          </p:spPr>
        </p:pic>
        <p:pic>
          <p:nvPicPr>
            <p:cNvPr id="8551" name="Google Shape;8551;p52"/>
            <p:cNvPicPr preferRelativeResize="0"/>
            <p:nvPr/>
          </p:nvPicPr>
          <p:blipFill rotWithShape="1">
            <a:blip r:embed="rId4">
              <a:alphaModFix/>
            </a:blip>
            <a:srcRect/>
            <a:stretch/>
          </p:blipFill>
          <p:spPr>
            <a:xfrm>
              <a:off x="8407167" y="4471879"/>
              <a:ext cx="1481138" cy="1117600"/>
            </a:xfrm>
            <a:prstGeom prst="rect">
              <a:avLst/>
            </a:prstGeom>
            <a:noFill/>
            <a:ln>
              <a:noFill/>
            </a:ln>
          </p:spPr>
        </p:pic>
        <p:sp>
          <p:nvSpPr>
            <p:cNvPr id="8552" name="Google Shape;8552;p52"/>
            <p:cNvSpPr txBox="1"/>
            <p:nvPr/>
          </p:nvSpPr>
          <p:spPr>
            <a:xfrm>
              <a:off x="9849087" y="4367394"/>
              <a:ext cx="954107"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Calibri"/>
                <a:buNone/>
              </a:pPr>
              <a:r>
                <a:rPr lang="en-US" sz="1800" b="0" i="1" u="none" strike="noStrike" cap="none">
                  <a:solidFill>
                    <a:srgbClr val="000000"/>
                  </a:solidFill>
                  <a:latin typeface="Calibri"/>
                  <a:ea typeface="Calibri"/>
                  <a:cs typeface="Calibri"/>
                  <a:sym typeface="Calibri"/>
                </a:rPr>
                <a:t>La/R </a:t>
              </a:r>
              <a:r>
                <a:rPr lang="en-US" sz="1800" b="0" i="0" u="none" strike="noStrike" cap="none">
                  <a:solidFill>
                    <a:srgbClr val="000000"/>
                  </a:solidFill>
                  <a:latin typeface="Calibri"/>
                  <a:ea typeface="Calibri"/>
                  <a:cs typeface="Calibri"/>
                  <a:sym typeface="Calibri"/>
                </a:rPr>
                <a:t>~ 0</a:t>
              </a:r>
              <a:endParaRPr/>
            </a:p>
          </p:txBody>
        </p:sp>
        <p:sp>
          <p:nvSpPr>
            <p:cNvPr id="8553" name="Google Shape;8553;p52"/>
            <p:cNvSpPr txBox="1"/>
            <p:nvPr/>
          </p:nvSpPr>
          <p:spPr>
            <a:xfrm>
              <a:off x="9643830" y="6259322"/>
              <a:ext cx="1024639"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Calibri"/>
                <a:buNone/>
              </a:pPr>
              <a:r>
                <a:rPr lang="en-US" sz="1800" b="0" i="1" u="none" strike="noStrike" cap="none">
                  <a:solidFill>
                    <a:srgbClr val="000000"/>
                  </a:solidFill>
                  <a:latin typeface="Calibri"/>
                  <a:ea typeface="Calibri"/>
                  <a:cs typeface="Calibri"/>
                  <a:sym typeface="Calibri"/>
                </a:rPr>
                <a:t>La/R -&gt; 1</a:t>
              </a:r>
              <a:endParaRPr/>
            </a:p>
          </p:txBody>
        </p:sp>
      </p:grpSp>
      <p:grpSp>
        <p:nvGrpSpPr>
          <p:cNvPr id="8554" name="Google Shape;8554;p52"/>
          <p:cNvGrpSpPr/>
          <p:nvPr/>
        </p:nvGrpSpPr>
        <p:grpSpPr>
          <a:xfrm>
            <a:off x="8001634" y="1103085"/>
            <a:ext cx="3246937" cy="2992869"/>
            <a:chOff x="7232377" y="708301"/>
            <a:chExt cx="3769920" cy="3402168"/>
          </a:xfrm>
        </p:grpSpPr>
        <p:sp>
          <p:nvSpPr>
            <p:cNvPr id="8555" name="Google Shape;8555;p52"/>
            <p:cNvSpPr/>
            <p:nvPr/>
          </p:nvSpPr>
          <p:spPr>
            <a:xfrm>
              <a:off x="7381311" y="3605438"/>
              <a:ext cx="2911022" cy="504825"/>
            </a:xfrm>
            <a:prstGeom prst="rect">
              <a:avLst/>
            </a:prstGeom>
            <a:noFill/>
            <a:ln>
              <a:noFill/>
            </a:ln>
          </p:spPr>
          <p:txBody>
            <a:bodyPr spcFirstLastPara="1" wrap="square" lIns="91425" tIns="45700" rIns="91425" bIns="45700" anchor="t" anchorCtr="0">
              <a:noAutofit/>
            </a:bodyPr>
            <a:lstStyle/>
            <a:p>
              <a:pPr marL="342900" marR="0" lvl="0" indent="-342900" algn="ctr" rtl="0">
                <a:lnSpc>
                  <a:spcPct val="85000"/>
                </a:lnSpc>
                <a:spcBef>
                  <a:spcPts val="0"/>
                </a:spcBef>
                <a:spcAft>
                  <a:spcPts val="0"/>
                </a:spcAft>
                <a:buClr>
                  <a:srgbClr val="ED7D31"/>
                </a:buClr>
                <a:buSzPts val="1360"/>
                <a:buFont typeface="Noto Sans Symbols"/>
                <a:buNone/>
              </a:pPr>
              <a:r>
                <a:rPr lang="en-US" sz="1600" b="0" i="0" u="none" strike="noStrike" cap="none">
                  <a:solidFill>
                    <a:srgbClr val="000099"/>
                  </a:solidFill>
                  <a:latin typeface="Calibri"/>
                  <a:ea typeface="Calibri"/>
                  <a:cs typeface="Calibri"/>
                  <a:sym typeface="Calibri"/>
                </a:rPr>
                <a:t>traffic intensity = </a:t>
              </a:r>
              <a:r>
                <a:rPr lang="en-US" sz="1600" b="0" i="1" u="none" strike="noStrike" cap="none">
                  <a:solidFill>
                    <a:srgbClr val="000099"/>
                  </a:solidFill>
                  <a:latin typeface="Calibri"/>
                  <a:ea typeface="Calibri"/>
                  <a:cs typeface="Calibri"/>
                  <a:sym typeface="Calibri"/>
                </a:rPr>
                <a:t>La/R</a:t>
              </a:r>
              <a:endParaRPr/>
            </a:p>
          </p:txBody>
        </p:sp>
        <p:sp>
          <p:nvSpPr>
            <p:cNvPr id="8556" name="Google Shape;8556;p52"/>
            <p:cNvSpPr/>
            <p:nvPr/>
          </p:nvSpPr>
          <p:spPr>
            <a:xfrm rot="-5400000">
              <a:off x="6114777" y="2075824"/>
              <a:ext cx="2740025" cy="504825"/>
            </a:xfrm>
            <a:prstGeom prst="rect">
              <a:avLst/>
            </a:prstGeom>
            <a:noFill/>
            <a:ln>
              <a:noFill/>
            </a:ln>
          </p:spPr>
          <p:txBody>
            <a:bodyPr spcFirstLastPara="1" wrap="square" lIns="91425" tIns="45700" rIns="91425" bIns="45700" anchor="t" anchorCtr="0">
              <a:noAutofit/>
            </a:bodyPr>
            <a:lstStyle/>
            <a:p>
              <a:pPr marL="342900" marR="0" lvl="0" indent="-342900" algn="ctr" rtl="0">
                <a:lnSpc>
                  <a:spcPct val="85000"/>
                </a:lnSpc>
                <a:spcBef>
                  <a:spcPts val="0"/>
                </a:spcBef>
                <a:spcAft>
                  <a:spcPts val="0"/>
                </a:spcAft>
                <a:buClr>
                  <a:srgbClr val="ED7D31"/>
                </a:buClr>
                <a:buSzPts val="1360"/>
                <a:buFont typeface="Noto Sans Symbols"/>
                <a:buNone/>
              </a:pPr>
              <a:r>
                <a:rPr lang="en-US" sz="1600" b="0" i="0" u="none" strike="noStrike" cap="none">
                  <a:solidFill>
                    <a:srgbClr val="000099"/>
                  </a:solidFill>
                  <a:latin typeface="Calibri"/>
                  <a:ea typeface="Calibri"/>
                  <a:cs typeface="Calibri"/>
                  <a:sym typeface="Calibri"/>
                </a:rPr>
                <a:t>average  queueing delay</a:t>
              </a:r>
              <a:endParaRPr/>
            </a:p>
          </p:txBody>
        </p:sp>
        <p:cxnSp>
          <p:nvCxnSpPr>
            <p:cNvPr id="8557" name="Google Shape;8557;p52"/>
            <p:cNvCxnSpPr/>
            <p:nvPr/>
          </p:nvCxnSpPr>
          <p:spPr>
            <a:xfrm>
              <a:off x="7616120" y="3540100"/>
              <a:ext cx="3386177" cy="0"/>
            </a:xfrm>
            <a:prstGeom prst="straightConnector1">
              <a:avLst/>
            </a:prstGeom>
            <a:noFill/>
            <a:ln w="9525" cap="flat" cmpd="sng">
              <a:solidFill>
                <a:schemeClr val="dk1"/>
              </a:solidFill>
              <a:prstDash val="solid"/>
              <a:miter lim="800000"/>
              <a:headEnd type="none" w="sm" len="sm"/>
              <a:tailEnd type="none" w="sm" len="sm"/>
            </a:ln>
          </p:spPr>
        </p:cxnSp>
        <p:cxnSp>
          <p:nvCxnSpPr>
            <p:cNvPr id="8558" name="Google Shape;8558;p52"/>
            <p:cNvCxnSpPr/>
            <p:nvPr/>
          </p:nvCxnSpPr>
          <p:spPr>
            <a:xfrm rot="10800000">
              <a:off x="7601372" y="1041103"/>
              <a:ext cx="0" cy="2505931"/>
            </a:xfrm>
            <a:prstGeom prst="straightConnector1">
              <a:avLst/>
            </a:prstGeom>
            <a:noFill/>
            <a:ln w="9525" cap="flat" cmpd="sng">
              <a:solidFill>
                <a:schemeClr val="dk1"/>
              </a:solidFill>
              <a:prstDash val="solid"/>
              <a:miter lim="800000"/>
              <a:headEnd type="none" w="sm" len="sm"/>
              <a:tailEnd type="none" w="sm" len="sm"/>
            </a:ln>
          </p:spPr>
        </p:cxnSp>
        <p:sp>
          <p:nvSpPr>
            <p:cNvPr id="8559" name="Google Shape;8559;p52"/>
            <p:cNvSpPr/>
            <p:nvPr/>
          </p:nvSpPr>
          <p:spPr>
            <a:xfrm>
              <a:off x="7616120" y="708301"/>
              <a:ext cx="2743200" cy="2816942"/>
            </a:xfrm>
            <a:custGeom>
              <a:avLst/>
              <a:gdLst/>
              <a:ahLst/>
              <a:cxnLst/>
              <a:rect l="l" t="t" r="r" b="b"/>
              <a:pathLst>
                <a:path w="2743200" h="2816942" extrusionOk="0">
                  <a:moveTo>
                    <a:pt x="0" y="2816942"/>
                  </a:moveTo>
                  <a:cubicBezTo>
                    <a:pt x="363998" y="2816020"/>
                    <a:pt x="477171" y="2811923"/>
                    <a:pt x="663677" y="2802193"/>
                  </a:cubicBezTo>
                  <a:cubicBezTo>
                    <a:pt x="850183" y="2792463"/>
                    <a:pt x="1661652" y="2767780"/>
                    <a:pt x="1976284" y="2625212"/>
                  </a:cubicBezTo>
                  <a:cubicBezTo>
                    <a:pt x="2290916" y="2482644"/>
                    <a:pt x="2423652" y="2384322"/>
                    <a:pt x="2551471" y="1946787"/>
                  </a:cubicBezTo>
                  <a:cubicBezTo>
                    <a:pt x="2679290" y="1509252"/>
                    <a:pt x="2711245" y="754626"/>
                    <a:pt x="2743200" y="0"/>
                  </a:cubicBezTo>
                </a:path>
              </a:pathLst>
            </a:custGeom>
            <a:noFill/>
            <a:ln w="25400"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400"/>
                <a:buFont typeface="Calibri"/>
                <a:buNone/>
              </a:pPr>
              <a:endParaRPr sz="1400" b="0" i="0" u="none" strike="noStrike" cap="none">
                <a:solidFill>
                  <a:srgbClr val="FFFFFF"/>
                </a:solidFill>
                <a:latin typeface="Calibri"/>
                <a:ea typeface="Calibri"/>
                <a:cs typeface="Calibri"/>
                <a:sym typeface="Calibri"/>
              </a:endParaRPr>
            </a:p>
          </p:txBody>
        </p:sp>
        <p:cxnSp>
          <p:nvCxnSpPr>
            <p:cNvPr id="8560" name="Google Shape;8560;p52"/>
            <p:cNvCxnSpPr/>
            <p:nvPr/>
          </p:nvCxnSpPr>
          <p:spPr>
            <a:xfrm rot="10800000">
              <a:off x="10442559" y="1034169"/>
              <a:ext cx="0" cy="2505931"/>
            </a:xfrm>
            <a:prstGeom prst="straightConnector1">
              <a:avLst/>
            </a:prstGeom>
            <a:noFill/>
            <a:ln w="9525" cap="flat" cmpd="sng">
              <a:solidFill>
                <a:schemeClr val="dk1"/>
              </a:solidFill>
              <a:prstDash val="dash"/>
              <a:miter lim="800000"/>
              <a:headEnd type="none" w="sm" len="sm"/>
              <a:tailEnd type="none" w="sm" len="sm"/>
            </a:ln>
          </p:spPr>
        </p:cxnSp>
        <p:sp>
          <p:nvSpPr>
            <p:cNvPr id="8561" name="Google Shape;8561;p52"/>
            <p:cNvSpPr/>
            <p:nvPr/>
          </p:nvSpPr>
          <p:spPr>
            <a:xfrm>
              <a:off x="10214306" y="3605644"/>
              <a:ext cx="509587" cy="504825"/>
            </a:xfrm>
            <a:prstGeom prst="rect">
              <a:avLst/>
            </a:prstGeom>
            <a:noFill/>
            <a:ln>
              <a:noFill/>
            </a:ln>
          </p:spPr>
          <p:txBody>
            <a:bodyPr spcFirstLastPara="1" wrap="square" lIns="91425" tIns="45700" rIns="91425" bIns="45700" anchor="t" anchorCtr="0">
              <a:noAutofit/>
            </a:bodyPr>
            <a:lstStyle/>
            <a:p>
              <a:pPr marL="342900" marR="0" lvl="0" indent="-342900" algn="ctr" rtl="0">
                <a:lnSpc>
                  <a:spcPct val="85000"/>
                </a:lnSpc>
                <a:spcBef>
                  <a:spcPts val="0"/>
                </a:spcBef>
                <a:spcAft>
                  <a:spcPts val="0"/>
                </a:spcAft>
                <a:buClr>
                  <a:srgbClr val="ED7D31"/>
                </a:buClr>
                <a:buSzPts val="1360"/>
                <a:buFont typeface="Noto Sans Symbols"/>
                <a:buNone/>
              </a:pPr>
              <a:r>
                <a:rPr lang="en-US" sz="1600" b="0" i="0" u="none" strike="noStrike" cap="none">
                  <a:solidFill>
                    <a:srgbClr val="000000"/>
                  </a:solidFill>
                  <a:latin typeface="Calibri"/>
                  <a:ea typeface="Calibri"/>
                  <a:cs typeface="Calibri"/>
                  <a:sym typeface="Calibri"/>
                </a:rPr>
                <a:t>1</a:t>
              </a:r>
              <a:endParaRPr sz="1600" b="0" i="1" u="none" strike="noStrike" cap="none">
                <a:solidFill>
                  <a:srgbClr val="000000"/>
                </a:solidFill>
                <a:latin typeface="Calibri"/>
                <a:ea typeface="Calibri"/>
                <a:cs typeface="Calibri"/>
                <a:sym typeface="Calibri"/>
              </a:endParaRPr>
            </a:p>
          </p:txBody>
        </p:sp>
      </p:grpSp>
      <p:grpSp>
        <p:nvGrpSpPr>
          <p:cNvPr id="8562" name="Google Shape;8562;p52"/>
          <p:cNvGrpSpPr/>
          <p:nvPr/>
        </p:nvGrpSpPr>
        <p:grpSpPr>
          <a:xfrm>
            <a:off x="1199878" y="3314700"/>
            <a:ext cx="3457968" cy="523220"/>
            <a:chOff x="1211074" y="3275230"/>
            <a:chExt cx="3457968" cy="523220"/>
          </a:xfrm>
        </p:grpSpPr>
        <p:sp>
          <p:nvSpPr>
            <p:cNvPr id="8563" name="Google Shape;8563;p52"/>
            <p:cNvSpPr txBox="1"/>
            <p:nvPr/>
          </p:nvSpPr>
          <p:spPr>
            <a:xfrm>
              <a:off x="2188876" y="3327958"/>
              <a:ext cx="2480166"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Calibri"/>
                <a:buNone/>
              </a:pPr>
              <a:r>
                <a:rPr lang="en-US" sz="2400" b="0" i="0" u="none" strike="noStrike" cap="none">
                  <a:solidFill>
                    <a:srgbClr val="000000"/>
                  </a:solidFill>
                  <a:latin typeface="Calibri"/>
                  <a:ea typeface="Calibri"/>
                  <a:cs typeface="Calibri"/>
                  <a:sym typeface="Calibri"/>
                </a:rPr>
                <a:t>service rate of bits</a:t>
              </a:r>
              <a:endParaRPr/>
            </a:p>
          </p:txBody>
        </p:sp>
        <p:sp>
          <p:nvSpPr>
            <p:cNvPr id="8564" name="Google Shape;8564;p52"/>
            <p:cNvSpPr txBox="1"/>
            <p:nvPr/>
          </p:nvSpPr>
          <p:spPr>
            <a:xfrm>
              <a:off x="1211074" y="3275230"/>
              <a:ext cx="380232"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Calibri"/>
                <a:buNone/>
              </a:pPr>
              <a:r>
                <a:rPr lang="en-US" sz="2800" b="0" i="1" u="none" strike="noStrike" cap="none">
                  <a:solidFill>
                    <a:srgbClr val="000000"/>
                  </a:solidFill>
                  <a:latin typeface="Calibri"/>
                  <a:ea typeface="Calibri"/>
                  <a:cs typeface="Calibri"/>
                  <a:sym typeface="Calibri"/>
                </a:rPr>
                <a:t>R</a:t>
              </a:r>
              <a:endParaRPr/>
            </a:p>
          </p:txBody>
        </p:sp>
      </p:grpSp>
      <p:grpSp>
        <p:nvGrpSpPr>
          <p:cNvPr id="8565" name="Google Shape;8565;p52"/>
          <p:cNvGrpSpPr/>
          <p:nvPr/>
        </p:nvGrpSpPr>
        <p:grpSpPr>
          <a:xfrm>
            <a:off x="1066278" y="2847705"/>
            <a:ext cx="3490678" cy="523220"/>
            <a:chOff x="1066278" y="2873829"/>
            <a:chExt cx="3490678" cy="523220"/>
          </a:xfrm>
        </p:grpSpPr>
        <p:sp>
          <p:nvSpPr>
            <p:cNvPr id="8566" name="Google Shape;8566;p52"/>
            <p:cNvSpPr txBox="1"/>
            <p:nvPr/>
          </p:nvSpPr>
          <p:spPr>
            <a:xfrm>
              <a:off x="2169123" y="2910251"/>
              <a:ext cx="2387833"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Calibri"/>
                <a:buNone/>
              </a:pPr>
              <a:r>
                <a:rPr lang="en-US" sz="2400" b="0" i="0" u="none" strike="noStrike" cap="none">
                  <a:solidFill>
                    <a:srgbClr val="000000"/>
                  </a:solidFill>
                  <a:latin typeface="Calibri"/>
                  <a:ea typeface="Calibri"/>
                  <a:cs typeface="Calibri"/>
                  <a:sym typeface="Calibri"/>
                </a:rPr>
                <a:t>arrival rate of bits</a:t>
              </a:r>
              <a:endParaRPr/>
            </a:p>
          </p:txBody>
        </p:sp>
        <p:grpSp>
          <p:nvGrpSpPr>
            <p:cNvPr id="8567" name="Google Shape;8567;p52"/>
            <p:cNvGrpSpPr/>
            <p:nvPr/>
          </p:nvGrpSpPr>
          <p:grpSpPr>
            <a:xfrm>
              <a:off x="1066278" y="2873829"/>
              <a:ext cx="681588" cy="523220"/>
              <a:chOff x="1066278" y="2873829"/>
              <a:chExt cx="681588" cy="523220"/>
            </a:xfrm>
          </p:grpSpPr>
          <p:sp>
            <p:nvSpPr>
              <p:cNvPr id="8568" name="Google Shape;8568;p52"/>
              <p:cNvSpPr txBox="1"/>
              <p:nvPr/>
            </p:nvSpPr>
            <p:spPr>
              <a:xfrm>
                <a:off x="1066278" y="2873829"/>
                <a:ext cx="335348"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Calibri"/>
                  <a:buNone/>
                </a:pPr>
                <a:r>
                  <a:rPr lang="en-US" sz="2800" b="0" i="1" u="none" strike="noStrike" cap="none">
                    <a:solidFill>
                      <a:srgbClr val="000000"/>
                    </a:solidFill>
                    <a:latin typeface="Calibri"/>
                    <a:ea typeface="Calibri"/>
                    <a:cs typeface="Calibri"/>
                    <a:sym typeface="Calibri"/>
                  </a:rPr>
                  <a:t>L</a:t>
                </a:r>
                <a:endParaRPr/>
              </a:p>
            </p:txBody>
          </p:sp>
          <p:sp>
            <p:nvSpPr>
              <p:cNvPr id="8569" name="Google Shape;8569;p52"/>
              <p:cNvSpPr txBox="1"/>
              <p:nvPr/>
            </p:nvSpPr>
            <p:spPr>
              <a:xfrm>
                <a:off x="1378854" y="2873829"/>
                <a:ext cx="369012"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Calibri"/>
                  <a:buNone/>
                </a:pPr>
                <a:r>
                  <a:rPr lang="en-US" sz="2800" b="0" i="1" u="none" strike="noStrike" cap="none">
                    <a:solidFill>
                      <a:srgbClr val="000000"/>
                    </a:solidFill>
                    <a:latin typeface="Calibri"/>
                    <a:ea typeface="Calibri"/>
                    <a:cs typeface="Calibri"/>
                    <a:sym typeface="Calibri"/>
                  </a:rPr>
                  <a:t>a</a:t>
                </a:r>
                <a:endParaRPr/>
              </a:p>
            </p:txBody>
          </p:sp>
          <p:sp>
            <p:nvSpPr>
              <p:cNvPr id="8570" name="Google Shape;8570;p52"/>
              <p:cNvSpPr txBox="1"/>
              <p:nvPr/>
            </p:nvSpPr>
            <p:spPr>
              <a:xfrm>
                <a:off x="1278923" y="2909664"/>
                <a:ext cx="242374"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Calibri"/>
                  <a:buNone/>
                </a:pPr>
                <a:r>
                  <a:rPr lang="en-US" sz="1800" b="0" i="1" u="none" strike="noStrike" cap="none">
                    <a:solidFill>
                      <a:srgbClr val="000000"/>
                    </a:solidFill>
                    <a:latin typeface="Calibri"/>
                    <a:ea typeface="Calibri"/>
                    <a:cs typeface="Calibri"/>
                    <a:sym typeface="Calibri"/>
                  </a:rPr>
                  <a:t>.</a:t>
                </a:r>
                <a:endParaRPr/>
              </a:p>
            </p:txBody>
          </p:sp>
        </p:grpSp>
      </p:grpSp>
      <p:grpSp>
        <p:nvGrpSpPr>
          <p:cNvPr id="8571" name="Google Shape;8571;p52"/>
          <p:cNvGrpSpPr/>
          <p:nvPr/>
        </p:nvGrpSpPr>
        <p:grpSpPr>
          <a:xfrm>
            <a:off x="1204684" y="2981937"/>
            <a:ext cx="3323775" cy="584775"/>
            <a:chOff x="1204684" y="2981937"/>
            <a:chExt cx="3323775" cy="584775"/>
          </a:xfrm>
        </p:grpSpPr>
        <p:cxnSp>
          <p:nvCxnSpPr>
            <p:cNvPr id="8572" name="Google Shape;8572;p52"/>
            <p:cNvCxnSpPr/>
            <p:nvPr/>
          </p:nvCxnSpPr>
          <p:spPr>
            <a:xfrm>
              <a:off x="2300167" y="3338737"/>
              <a:ext cx="2228292" cy="0"/>
            </a:xfrm>
            <a:prstGeom prst="straightConnector1">
              <a:avLst/>
            </a:prstGeom>
            <a:noFill/>
            <a:ln w="25400" cap="flat" cmpd="sng">
              <a:solidFill>
                <a:schemeClr val="dk1"/>
              </a:solidFill>
              <a:prstDash val="solid"/>
              <a:miter lim="800000"/>
              <a:headEnd type="none" w="sm" len="sm"/>
              <a:tailEnd type="none" w="sm" len="sm"/>
            </a:ln>
          </p:spPr>
        </p:cxnSp>
        <p:cxnSp>
          <p:nvCxnSpPr>
            <p:cNvPr id="8573" name="Google Shape;8573;p52"/>
            <p:cNvCxnSpPr/>
            <p:nvPr/>
          </p:nvCxnSpPr>
          <p:spPr>
            <a:xfrm>
              <a:off x="1204684" y="3342018"/>
              <a:ext cx="348343" cy="0"/>
            </a:xfrm>
            <a:prstGeom prst="straightConnector1">
              <a:avLst/>
            </a:prstGeom>
            <a:noFill/>
            <a:ln w="25400" cap="flat" cmpd="sng">
              <a:solidFill>
                <a:schemeClr val="dk1"/>
              </a:solidFill>
              <a:prstDash val="solid"/>
              <a:miter lim="800000"/>
              <a:headEnd type="none" w="sm" len="sm"/>
              <a:tailEnd type="none" w="sm" len="sm"/>
            </a:ln>
          </p:spPr>
        </p:cxnSp>
        <p:sp>
          <p:nvSpPr>
            <p:cNvPr id="8574" name="Google Shape;8574;p52"/>
            <p:cNvSpPr txBox="1"/>
            <p:nvPr/>
          </p:nvSpPr>
          <p:spPr>
            <a:xfrm>
              <a:off x="1687802" y="2981937"/>
              <a:ext cx="638629"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Calibri"/>
                <a:buNone/>
              </a:pPr>
              <a:r>
                <a:rPr lang="en-US" sz="3200" b="0" i="1" u="none" strike="noStrike" cap="none">
                  <a:solidFill>
                    <a:srgbClr val="000000"/>
                  </a:solidFill>
                  <a:latin typeface="Calibri"/>
                  <a:ea typeface="Calibri"/>
                  <a:cs typeface="Calibri"/>
                  <a:sym typeface="Calibri"/>
                </a:rPr>
                <a:t>:</a:t>
              </a:r>
              <a:endParaRPr/>
            </a:p>
          </p:txBody>
        </p:sp>
      </p:grpSp>
      <p:sp>
        <p:nvSpPr>
          <p:cNvPr id="8575" name="Google Shape;8575;p52"/>
          <p:cNvSpPr txBox="1"/>
          <p:nvPr/>
        </p:nvSpPr>
        <p:spPr>
          <a:xfrm>
            <a:off x="5025350" y="2902857"/>
            <a:ext cx="1582613" cy="95410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A3"/>
              </a:buClr>
              <a:buSzPts val="2800"/>
              <a:buFont typeface="Calibri"/>
              <a:buNone/>
            </a:pPr>
            <a:r>
              <a:rPr lang="en-US" sz="2800" b="0" i="1" u="none" strike="noStrike" cap="none">
                <a:solidFill>
                  <a:srgbClr val="0000A3"/>
                </a:solidFill>
                <a:latin typeface="Calibri"/>
                <a:ea typeface="Calibri"/>
                <a:cs typeface="Calibri"/>
                <a:sym typeface="Calibri"/>
              </a:rPr>
              <a:t>“traffic </a:t>
            </a:r>
            <a:endParaRPr/>
          </a:p>
          <a:p>
            <a:pPr marL="0" marR="0" lvl="0" indent="0" algn="ctr" rtl="0">
              <a:lnSpc>
                <a:spcPct val="100000"/>
              </a:lnSpc>
              <a:spcBef>
                <a:spcPts val="0"/>
              </a:spcBef>
              <a:spcAft>
                <a:spcPts val="0"/>
              </a:spcAft>
              <a:buClr>
                <a:srgbClr val="0000A3"/>
              </a:buClr>
              <a:buSzPts val="2800"/>
              <a:buFont typeface="Calibri"/>
              <a:buNone/>
            </a:pPr>
            <a:r>
              <a:rPr lang="en-US" sz="2800" b="0" i="1" u="none" strike="noStrike" cap="none">
                <a:solidFill>
                  <a:srgbClr val="0000A3"/>
                </a:solidFill>
                <a:latin typeface="Calibri"/>
                <a:ea typeface="Calibri"/>
                <a:cs typeface="Calibri"/>
                <a:sym typeface="Calibri"/>
              </a:rPr>
              <a:t>intensity”</a:t>
            </a:r>
            <a:endParaRPr/>
          </a:p>
        </p:txBody>
      </p:sp>
      <p:sp>
        <p:nvSpPr>
          <p:cNvPr id="8576" name="Google Shape;8576;p52"/>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Introduction: 1-</a:t>
            </a:r>
            <a:fld id="{00000000-1234-1234-1234-123412341234}" type="slidenum">
              <a:rPr lang="en-US"/>
              <a:t>53</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565"/>
                                        </p:tgtEl>
                                        <p:attrNameLst>
                                          <p:attrName>style.visibility</p:attrName>
                                        </p:attrNameLst>
                                      </p:cBhvr>
                                      <p:to>
                                        <p:strVal val="visible"/>
                                      </p:to>
                                    </p:set>
                                    <p:animEffect transition="in" filter="fade">
                                      <p:cBhvr>
                                        <p:cTn id="7" dur="500"/>
                                        <p:tgtEl>
                                          <p:spTgt spid="856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562"/>
                                        </p:tgtEl>
                                        <p:attrNameLst>
                                          <p:attrName>style.visibility</p:attrName>
                                        </p:attrNameLst>
                                      </p:cBhvr>
                                      <p:to>
                                        <p:strVal val="visible"/>
                                      </p:to>
                                    </p:set>
                                    <p:animEffect transition="in" filter="fade">
                                      <p:cBhvr>
                                        <p:cTn id="12" dur="500"/>
                                        <p:tgtEl>
                                          <p:spTgt spid="856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571"/>
                                        </p:tgtEl>
                                        <p:attrNameLst>
                                          <p:attrName>style.visibility</p:attrName>
                                        </p:attrNameLst>
                                      </p:cBhvr>
                                      <p:to>
                                        <p:strVal val="visible"/>
                                      </p:to>
                                    </p:set>
                                    <p:animEffect transition="in" filter="fade">
                                      <p:cBhvr>
                                        <p:cTn id="17" dur="500"/>
                                        <p:tgtEl>
                                          <p:spTgt spid="8571"/>
                                        </p:tgtEl>
                                      </p:cBhvr>
                                    </p:animEffect>
                                  </p:childTnLst>
                                </p:cTn>
                              </p:par>
                            </p:childTnLst>
                          </p:cTn>
                        </p:par>
                        <p:par>
                          <p:cTn id="18" fill="hold">
                            <p:stCondLst>
                              <p:cond delay="500"/>
                            </p:stCondLst>
                            <p:childTnLst>
                              <p:par>
                                <p:cTn id="19" presetID="10" presetClass="entr" presetSubtype="0" fill="hold" nodeType="afterEffect">
                                  <p:stCondLst>
                                    <p:cond delay="0"/>
                                  </p:stCondLst>
                                  <p:childTnLst>
                                    <p:set>
                                      <p:cBhvr>
                                        <p:cTn id="20" dur="1" fill="hold">
                                          <p:stCondLst>
                                            <p:cond delay="0"/>
                                          </p:stCondLst>
                                        </p:cTn>
                                        <p:tgtEl>
                                          <p:spTgt spid="8575"/>
                                        </p:tgtEl>
                                        <p:attrNameLst>
                                          <p:attrName>style.visibility</p:attrName>
                                        </p:attrNameLst>
                                      </p:cBhvr>
                                      <p:to>
                                        <p:strVal val="visible"/>
                                      </p:to>
                                    </p:set>
                                    <p:animEffect transition="in" filter="fade">
                                      <p:cBhvr>
                                        <p:cTn id="21" dur="500"/>
                                        <p:tgtEl>
                                          <p:spTgt spid="8575"/>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8548"/>
                                        </p:tgtEl>
                                        <p:attrNameLst>
                                          <p:attrName>style.visibility</p:attrName>
                                        </p:attrNameLst>
                                      </p:cBhvr>
                                      <p:to>
                                        <p:strVal val="visible"/>
                                      </p:to>
                                    </p:set>
                                    <p:animEffect transition="in" filter="fade">
                                      <p:cBhvr>
                                        <p:cTn id="26" dur="500"/>
                                        <p:tgtEl>
                                          <p:spTgt spid="8548"/>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8554"/>
                                        </p:tgtEl>
                                        <p:attrNameLst>
                                          <p:attrName>style.visibility</p:attrName>
                                        </p:attrNameLst>
                                      </p:cBhvr>
                                      <p:to>
                                        <p:strVal val="visible"/>
                                      </p:to>
                                    </p:set>
                                    <p:animEffect transition="in" filter="fade">
                                      <p:cBhvr>
                                        <p:cTn id="31" dur="500"/>
                                        <p:tgtEl>
                                          <p:spTgt spid="8554"/>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8549"/>
                                        </p:tgtEl>
                                        <p:attrNameLst>
                                          <p:attrName>style.visibility</p:attrName>
                                        </p:attrNameLst>
                                      </p:cBhvr>
                                      <p:to>
                                        <p:strVal val="visible"/>
                                      </p:to>
                                    </p:set>
                                    <p:animEffect transition="in" filter="fade">
                                      <p:cBhvr>
                                        <p:cTn id="36" dur="500"/>
                                        <p:tgtEl>
                                          <p:spTgt spid="85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8581"/>
        <p:cNvGrpSpPr/>
        <p:nvPr/>
      </p:nvGrpSpPr>
      <p:grpSpPr>
        <a:xfrm>
          <a:off x="0" y="0"/>
          <a:ext cx="0" cy="0"/>
          <a:chOff x="0" y="0"/>
          <a:chExt cx="0" cy="0"/>
        </a:xfrm>
      </p:grpSpPr>
      <p:cxnSp>
        <p:nvCxnSpPr>
          <p:cNvPr id="8582" name="Google Shape;8582;p53"/>
          <p:cNvCxnSpPr/>
          <p:nvPr/>
        </p:nvCxnSpPr>
        <p:spPr>
          <a:xfrm>
            <a:off x="2831406" y="5366286"/>
            <a:ext cx="469144" cy="315494"/>
          </a:xfrm>
          <a:prstGeom prst="straightConnector1">
            <a:avLst/>
          </a:prstGeom>
          <a:noFill/>
          <a:ln w="12700" cap="flat" cmpd="sng">
            <a:solidFill>
              <a:schemeClr val="dk1"/>
            </a:solidFill>
            <a:prstDash val="solid"/>
            <a:round/>
            <a:headEnd type="none" w="med" len="med"/>
            <a:tailEnd type="none" w="med" len="med"/>
          </a:ln>
        </p:spPr>
      </p:cxnSp>
      <p:cxnSp>
        <p:nvCxnSpPr>
          <p:cNvPr id="8583" name="Google Shape;8583;p53"/>
          <p:cNvCxnSpPr/>
          <p:nvPr/>
        </p:nvCxnSpPr>
        <p:spPr>
          <a:xfrm rot="10800000" flipH="1">
            <a:off x="3691311" y="5467468"/>
            <a:ext cx="639909" cy="207962"/>
          </a:xfrm>
          <a:prstGeom prst="straightConnector1">
            <a:avLst/>
          </a:prstGeom>
          <a:noFill/>
          <a:ln w="12700" cap="flat" cmpd="sng">
            <a:solidFill>
              <a:schemeClr val="dk1"/>
            </a:solidFill>
            <a:prstDash val="solid"/>
            <a:round/>
            <a:headEnd type="none" w="med" len="med"/>
            <a:tailEnd type="none" w="med" len="med"/>
          </a:ln>
        </p:spPr>
      </p:cxnSp>
      <p:grpSp>
        <p:nvGrpSpPr>
          <p:cNvPr id="8584" name="Google Shape;8584;p53"/>
          <p:cNvGrpSpPr/>
          <p:nvPr/>
        </p:nvGrpSpPr>
        <p:grpSpPr>
          <a:xfrm>
            <a:off x="3109054" y="5514269"/>
            <a:ext cx="860625" cy="398511"/>
            <a:chOff x="7493876" y="2774731"/>
            <a:chExt cx="1481958" cy="894622"/>
          </a:xfrm>
        </p:grpSpPr>
        <p:sp>
          <p:nvSpPr>
            <p:cNvPr id="8585" name="Google Shape;8585;p53"/>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8586" name="Google Shape;8586;p53"/>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8587" name="Google Shape;8587;p53"/>
            <p:cNvGrpSpPr/>
            <p:nvPr/>
          </p:nvGrpSpPr>
          <p:grpSpPr>
            <a:xfrm>
              <a:off x="7713663" y="2848339"/>
              <a:ext cx="1042107" cy="425543"/>
              <a:chOff x="7786941" y="2884917"/>
              <a:chExt cx="897649" cy="353919"/>
            </a:xfrm>
          </p:grpSpPr>
          <p:sp>
            <p:nvSpPr>
              <p:cNvPr id="8588" name="Google Shape;8588;p53"/>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8589" name="Google Shape;8589;p53"/>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8590" name="Google Shape;8590;p53"/>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8591" name="Google Shape;8591;p53"/>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cxnSp>
        <p:nvCxnSpPr>
          <p:cNvPr id="8592" name="Google Shape;8592;p53"/>
          <p:cNvCxnSpPr/>
          <p:nvPr/>
        </p:nvCxnSpPr>
        <p:spPr>
          <a:xfrm>
            <a:off x="4626350" y="5451593"/>
            <a:ext cx="677550" cy="207962"/>
          </a:xfrm>
          <a:prstGeom prst="straightConnector1">
            <a:avLst/>
          </a:prstGeom>
          <a:noFill/>
          <a:ln w="12700" cap="flat" cmpd="sng">
            <a:solidFill>
              <a:schemeClr val="dk1"/>
            </a:solidFill>
            <a:prstDash val="solid"/>
            <a:round/>
            <a:headEnd type="none" w="med" len="med"/>
            <a:tailEnd type="none" w="med" len="med"/>
          </a:ln>
        </p:spPr>
      </p:cxnSp>
      <p:cxnSp>
        <p:nvCxnSpPr>
          <p:cNvPr id="8593" name="Google Shape;8593;p53"/>
          <p:cNvCxnSpPr/>
          <p:nvPr/>
        </p:nvCxnSpPr>
        <p:spPr>
          <a:xfrm flipH="1">
            <a:off x="4388223" y="5062655"/>
            <a:ext cx="661222" cy="273050"/>
          </a:xfrm>
          <a:prstGeom prst="straightConnector1">
            <a:avLst/>
          </a:prstGeom>
          <a:noFill/>
          <a:ln w="12700" cap="flat" cmpd="sng">
            <a:solidFill>
              <a:schemeClr val="dk1"/>
            </a:solidFill>
            <a:prstDash val="solid"/>
            <a:round/>
            <a:headEnd type="none" w="med" len="med"/>
            <a:tailEnd type="none" w="med" len="med"/>
          </a:ln>
        </p:spPr>
      </p:cxnSp>
      <p:cxnSp>
        <p:nvCxnSpPr>
          <p:cNvPr id="8594" name="Google Shape;8594;p53"/>
          <p:cNvCxnSpPr/>
          <p:nvPr/>
        </p:nvCxnSpPr>
        <p:spPr>
          <a:xfrm>
            <a:off x="4356474" y="5583355"/>
            <a:ext cx="318847" cy="311150"/>
          </a:xfrm>
          <a:prstGeom prst="straightConnector1">
            <a:avLst/>
          </a:prstGeom>
          <a:noFill/>
          <a:ln w="12700" cap="flat" cmpd="sng">
            <a:solidFill>
              <a:schemeClr val="dk1"/>
            </a:solidFill>
            <a:prstDash val="solid"/>
            <a:round/>
            <a:headEnd type="none" w="med" len="med"/>
            <a:tailEnd type="none" w="med" len="med"/>
          </a:ln>
        </p:spPr>
      </p:cxnSp>
      <p:grpSp>
        <p:nvGrpSpPr>
          <p:cNvPr id="8595" name="Google Shape;8595;p53"/>
          <p:cNvGrpSpPr/>
          <p:nvPr/>
        </p:nvGrpSpPr>
        <p:grpSpPr>
          <a:xfrm>
            <a:off x="3957067" y="5203592"/>
            <a:ext cx="860625" cy="398511"/>
            <a:chOff x="7493876" y="2774731"/>
            <a:chExt cx="1481958" cy="894622"/>
          </a:xfrm>
        </p:grpSpPr>
        <p:sp>
          <p:nvSpPr>
            <p:cNvPr id="8596" name="Google Shape;8596;p53"/>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8597" name="Google Shape;8597;p53"/>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8598" name="Google Shape;8598;p53"/>
            <p:cNvGrpSpPr/>
            <p:nvPr/>
          </p:nvGrpSpPr>
          <p:grpSpPr>
            <a:xfrm>
              <a:off x="7713663" y="2848339"/>
              <a:ext cx="1042107" cy="425543"/>
              <a:chOff x="7786941" y="2884917"/>
              <a:chExt cx="897649" cy="353919"/>
            </a:xfrm>
          </p:grpSpPr>
          <p:sp>
            <p:nvSpPr>
              <p:cNvPr id="8599" name="Google Shape;8599;p53"/>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8600" name="Google Shape;8600;p53"/>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8601" name="Google Shape;8601;p53"/>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8602" name="Google Shape;8602;p53"/>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cxnSp>
        <p:nvCxnSpPr>
          <p:cNvPr id="8603" name="Google Shape;8603;p53"/>
          <p:cNvCxnSpPr/>
          <p:nvPr/>
        </p:nvCxnSpPr>
        <p:spPr>
          <a:xfrm flipH="1">
            <a:off x="5602660" y="5511918"/>
            <a:ext cx="865759" cy="144462"/>
          </a:xfrm>
          <a:prstGeom prst="straightConnector1">
            <a:avLst/>
          </a:prstGeom>
          <a:noFill/>
          <a:ln w="12700" cap="flat" cmpd="sng">
            <a:solidFill>
              <a:schemeClr val="dk1"/>
            </a:solidFill>
            <a:prstDash val="solid"/>
            <a:round/>
            <a:headEnd type="none" w="med" len="med"/>
            <a:tailEnd type="none" w="med" len="med"/>
          </a:ln>
        </p:spPr>
      </p:cxnSp>
      <p:cxnSp>
        <p:nvCxnSpPr>
          <p:cNvPr id="8604" name="Google Shape;8604;p53"/>
          <p:cNvCxnSpPr/>
          <p:nvPr/>
        </p:nvCxnSpPr>
        <p:spPr>
          <a:xfrm flipH="1">
            <a:off x="4997823" y="5773855"/>
            <a:ext cx="487128" cy="152400"/>
          </a:xfrm>
          <a:prstGeom prst="straightConnector1">
            <a:avLst/>
          </a:prstGeom>
          <a:noFill/>
          <a:ln w="12700" cap="flat" cmpd="sng">
            <a:solidFill>
              <a:schemeClr val="dk1"/>
            </a:solidFill>
            <a:prstDash val="solid"/>
            <a:round/>
            <a:headEnd type="none" w="med" len="med"/>
            <a:tailEnd type="none" w="med" len="med"/>
          </a:ln>
        </p:spPr>
      </p:cxnSp>
      <p:grpSp>
        <p:nvGrpSpPr>
          <p:cNvPr id="8605" name="Google Shape;8605;p53"/>
          <p:cNvGrpSpPr/>
          <p:nvPr/>
        </p:nvGrpSpPr>
        <p:grpSpPr>
          <a:xfrm>
            <a:off x="4985387" y="5543879"/>
            <a:ext cx="860625" cy="398511"/>
            <a:chOff x="7493876" y="2774731"/>
            <a:chExt cx="1481958" cy="894622"/>
          </a:xfrm>
        </p:grpSpPr>
        <p:sp>
          <p:nvSpPr>
            <p:cNvPr id="8606" name="Google Shape;8606;p53"/>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8607" name="Google Shape;8607;p53"/>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8608" name="Google Shape;8608;p53"/>
            <p:cNvGrpSpPr/>
            <p:nvPr/>
          </p:nvGrpSpPr>
          <p:grpSpPr>
            <a:xfrm>
              <a:off x="7713663" y="2848339"/>
              <a:ext cx="1042107" cy="425543"/>
              <a:chOff x="7786941" y="2884917"/>
              <a:chExt cx="897649" cy="353919"/>
            </a:xfrm>
          </p:grpSpPr>
          <p:sp>
            <p:nvSpPr>
              <p:cNvPr id="8609" name="Google Shape;8609;p53"/>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8610" name="Google Shape;8610;p53"/>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8611" name="Google Shape;8611;p53"/>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8612" name="Google Shape;8612;p53"/>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sp>
        <p:nvSpPr>
          <p:cNvPr id="8613" name="Google Shape;8613;p53"/>
          <p:cNvSpPr txBox="1">
            <a:spLocks noGrp="1"/>
          </p:cNvSpPr>
          <p:nvPr>
            <p:ph type="title"/>
          </p:nvPr>
        </p:nvSpPr>
        <p:spPr>
          <a:xfrm>
            <a:off x="825267" y="291947"/>
            <a:ext cx="10515600"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4400"/>
              <a:buFont typeface="Calibri"/>
              <a:buNone/>
            </a:pPr>
            <a:r>
              <a:rPr lang="en-US" sz="4400"/>
              <a:t>“Real” Internet delays and routes</a:t>
            </a:r>
            <a:endParaRPr sz="4400"/>
          </a:p>
        </p:txBody>
      </p:sp>
      <p:sp>
        <p:nvSpPr>
          <p:cNvPr id="8614" name="Google Shape;8614;p53"/>
          <p:cNvSpPr txBox="1"/>
          <p:nvPr/>
        </p:nvSpPr>
        <p:spPr>
          <a:xfrm>
            <a:off x="980180" y="1324511"/>
            <a:ext cx="10342830" cy="1885391"/>
          </a:xfrm>
          <a:prstGeom prst="rect">
            <a:avLst/>
          </a:prstGeom>
          <a:noFill/>
          <a:ln>
            <a:noFill/>
          </a:ln>
        </p:spPr>
        <p:txBody>
          <a:bodyPr spcFirstLastPara="1" wrap="square" lIns="91425" tIns="45700" rIns="91425" bIns="45700" anchor="t" anchorCtr="0">
            <a:normAutofit lnSpcReduction="10000"/>
          </a:bodyPr>
          <a:lstStyle/>
          <a:p>
            <a:pPr marL="287338" marR="0" lvl="0" indent="-287338" algn="l" rtl="0">
              <a:lnSpc>
                <a:spcPct val="90000"/>
              </a:lnSpc>
              <a:spcBef>
                <a:spcPts val="0"/>
              </a:spcBef>
              <a:spcAft>
                <a:spcPts val="0"/>
              </a:spcAft>
              <a:buClr>
                <a:srgbClr val="0000A3"/>
              </a:buClr>
              <a:buSzPts val="3200"/>
              <a:buFont typeface="Noto Sans Symbols"/>
              <a:buChar char="▪"/>
            </a:pPr>
            <a:r>
              <a:rPr lang="en-US" sz="3200" b="0" i="0" u="none" strike="noStrike" cap="none">
                <a:solidFill>
                  <a:srgbClr val="000000"/>
                </a:solidFill>
                <a:latin typeface="Calibri"/>
                <a:ea typeface="Calibri"/>
                <a:cs typeface="Calibri"/>
                <a:sym typeface="Calibri"/>
              </a:rPr>
              <a:t>what do “real” Internet delay &amp; loss look like? </a:t>
            </a:r>
            <a:endParaRPr/>
          </a:p>
          <a:p>
            <a:pPr marL="287338" marR="0" lvl="0" indent="-287338" algn="l" rtl="0">
              <a:lnSpc>
                <a:spcPct val="90000"/>
              </a:lnSpc>
              <a:spcBef>
                <a:spcPts val="1000"/>
              </a:spcBef>
              <a:spcAft>
                <a:spcPts val="0"/>
              </a:spcAft>
              <a:buClr>
                <a:srgbClr val="0000A3"/>
              </a:buClr>
              <a:buSzPts val="2800"/>
              <a:buFont typeface="Noto Sans Symbols"/>
              <a:buChar char="▪"/>
            </a:pPr>
            <a:r>
              <a:rPr lang="en-US" sz="2800" b="1" i="0" u="none" strike="noStrike" cap="none">
                <a:solidFill>
                  <a:srgbClr val="C00000"/>
                </a:solidFill>
                <a:latin typeface="Calibri"/>
                <a:ea typeface="Calibri"/>
                <a:cs typeface="Calibri"/>
                <a:sym typeface="Calibri"/>
              </a:rPr>
              <a:t>traceroute</a:t>
            </a:r>
            <a:r>
              <a:rPr lang="en-US" sz="3200" b="0" i="0" u="none" strike="noStrike" cap="none">
                <a:solidFill>
                  <a:srgbClr val="FF0000"/>
                </a:solidFill>
                <a:latin typeface="Calibri"/>
                <a:ea typeface="Calibri"/>
                <a:cs typeface="Calibri"/>
                <a:sym typeface="Calibri"/>
              </a:rPr>
              <a:t> </a:t>
            </a:r>
            <a:r>
              <a:rPr lang="en-US" sz="3200" b="0" i="0" u="none" strike="noStrike" cap="none">
                <a:solidFill>
                  <a:srgbClr val="000000"/>
                </a:solidFill>
                <a:latin typeface="Calibri"/>
                <a:ea typeface="Calibri"/>
                <a:cs typeface="Calibri"/>
                <a:sym typeface="Calibri"/>
              </a:rPr>
              <a:t>program: provides delay measurement from source to router along end-end Internet path towards destination.  For all </a:t>
            </a:r>
            <a:r>
              <a:rPr lang="en-US" sz="3200" b="0" i="1" u="none" strike="noStrike" cap="none">
                <a:solidFill>
                  <a:srgbClr val="000000"/>
                </a:solidFill>
                <a:latin typeface="Calibri"/>
                <a:ea typeface="Calibri"/>
                <a:cs typeface="Calibri"/>
                <a:sym typeface="Calibri"/>
              </a:rPr>
              <a:t>i:</a:t>
            </a:r>
            <a:endParaRPr/>
          </a:p>
        </p:txBody>
      </p:sp>
      <p:cxnSp>
        <p:nvCxnSpPr>
          <p:cNvPr id="8615" name="Google Shape;8615;p53"/>
          <p:cNvCxnSpPr/>
          <p:nvPr/>
        </p:nvCxnSpPr>
        <p:spPr>
          <a:xfrm>
            <a:off x="6721850" y="5476993"/>
            <a:ext cx="677550" cy="207962"/>
          </a:xfrm>
          <a:prstGeom prst="straightConnector1">
            <a:avLst/>
          </a:prstGeom>
          <a:noFill/>
          <a:ln w="12700" cap="flat" cmpd="sng">
            <a:solidFill>
              <a:schemeClr val="dk1"/>
            </a:solidFill>
            <a:prstDash val="solid"/>
            <a:round/>
            <a:headEnd type="none" w="med" len="med"/>
            <a:tailEnd type="none" w="med" len="med"/>
          </a:ln>
        </p:spPr>
      </p:cxnSp>
      <p:cxnSp>
        <p:nvCxnSpPr>
          <p:cNvPr id="8616" name="Google Shape;8616;p53"/>
          <p:cNvCxnSpPr/>
          <p:nvPr/>
        </p:nvCxnSpPr>
        <p:spPr>
          <a:xfrm flipH="1">
            <a:off x="7660060" y="5423018"/>
            <a:ext cx="777191" cy="277812"/>
          </a:xfrm>
          <a:prstGeom prst="straightConnector1">
            <a:avLst/>
          </a:prstGeom>
          <a:noFill/>
          <a:ln w="12700" cap="flat" cmpd="sng">
            <a:solidFill>
              <a:schemeClr val="dk1"/>
            </a:solidFill>
            <a:prstDash val="solid"/>
            <a:round/>
            <a:headEnd type="none" w="med" len="med"/>
            <a:tailEnd type="none" w="med" len="med"/>
          </a:ln>
        </p:spPr>
      </p:cxnSp>
      <p:cxnSp>
        <p:nvCxnSpPr>
          <p:cNvPr id="8617" name="Google Shape;8617;p53"/>
          <p:cNvCxnSpPr/>
          <p:nvPr/>
        </p:nvCxnSpPr>
        <p:spPr>
          <a:xfrm>
            <a:off x="6280524" y="5170605"/>
            <a:ext cx="318847" cy="311150"/>
          </a:xfrm>
          <a:prstGeom prst="straightConnector1">
            <a:avLst/>
          </a:prstGeom>
          <a:noFill/>
          <a:ln w="12700" cap="flat" cmpd="sng">
            <a:solidFill>
              <a:schemeClr val="dk1"/>
            </a:solidFill>
            <a:prstDash val="solid"/>
            <a:round/>
            <a:headEnd type="none" w="med" len="med"/>
            <a:tailEnd type="none" w="med" len="med"/>
          </a:ln>
        </p:spPr>
      </p:cxnSp>
      <p:cxnSp>
        <p:nvCxnSpPr>
          <p:cNvPr id="8618" name="Google Shape;8618;p53"/>
          <p:cNvCxnSpPr/>
          <p:nvPr/>
        </p:nvCxnSpPr>
        <p:spPr>
          <a:xfrm>
            <a:off x="5394926" y="5277473"/>
            <a:ext cx="8857" cy="260350"/>
          </a:xfrm>
          <a:prstGeom prst="straightConnector1">
            <a:avLst/>
          </a:prstGeom>
          <a:noFill/>
          <a:ln w="12700" cap="flat" cmpd="sng">
            <a:solidFill>
              <a:schemeClr val="dk1"/>
            </a:solidFill>
            <a:prstDash val="solid"/>
            <a:round/>
            <a:headEnd type="none" w="med" len="med"/>
            <a:tailEnd type="none" w="med" len="med"/>
          </a:ln>
        </p:spPr>
      </p:cxnSp>
      <p:sp>
        <p:nvSpPr>
          <p:cNvPr id="8619" name="Google Shape;8619;p53"/>
          <p:cNvSpPr txBox="1"/>
          <p:nvPr/>
        </p:nvSpPr>
        <p:spPr>
          <a:xfrm>
            <a:off x="2999161" y="5135680"/>
            <a:ext cx="1397131"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0000"/>
              </a:buClr>
              <a:buSzPts val="1800"/>
              <a:buFont typeface="Calibri"/>
              <a:buNone/>
            </a:pPr>
            <a:r>
              <a:rPr lang="en-US" sz="1800" b="0" i="0" u="none" strike="noStrike" cap="none">
                <a:solidFill>
                  <a:srgbClr val="FF0000"/>
                </a:solidFill>
                <a:latin typeface="Calibri"/>
                <a:ea typeface="Calibri"/>
                <a:cs typeface="Calibri"/>
                <a:sym typeface="Calibri"/>
              </a:rPr>
              <a:t>3 probes</a:t>
            </a:r>
            <a:endParaRPr/>
          </a:p>
        </p:txBody>
      </p:sp>
      <p:sp>
        <p:nvSpPr>
          <p:cNvPr id="8620" name="Google Shape;8620;p53"/>
          <p:cNvSpPr txBox="1"/>
          <p:nvPr/>
        </p:nvSpPr>
        <p:spPr>
          <a:xfrm>
            <a:off x="3613524" y="5696068"/>
            <a:ext cx="1397131"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0000"/>
              </a:buClr>
              <a:buSzPts val="1800"/>
              <a:buFont typeface="Calibri"/>
              <a:buNone/>
            </a:pPr>
            <a:r>
              <a:rPr lang="en-US" sz="1800" b="0" i="0" u="none" strike="noStrike" cap="none">
                <a:solidFill>
                  <a:srgbClr val="FF0000"/>
                </a:solidFill>
                <a:latin typeface="Calibri"/>
                <a:ea typeface="Calibri"/>
                <a:cs typeface="Calibri"/>
                <a:sym typeface="Calibri"/>
              </a:rPr>
              <a:t>3 probes</a:t>
            </a:r>
            <a:endParaRPr/>
          </a:p>
        </p:txBody>
      </p:sp>
      <p:sp>
        <p:nvSpPr>
          <p:cNvPr id="8621" name="Google Shape;8621;p53"/>
          <p:cNvSpPr txBox="1"/>
          <p:nvPr/>
        </p:nvSpPr>
        <p:spPr>
          <a:xfrm>
            <a:off x="4842700" y="5044156"/>
            <a:ext cx="1397131"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0000"/>
              </a:buClr>
              <a:buSzPts val="1800"/>
              <a:buFont typeface="Calibri"/>
              <a:buNone/>
            </a:pPr>
            <a:r>
              <a:rPr lang="en-US" sz="1800" b="0" i="0" u="none" strike="noStrike" cap="none">
                <a:solidFill>
                  <a:srgbClr val="FF0000"/>
                </a:solidFill>
                <a:latin typeface="Calibri"/>
                <a:ea typeface="Calibri"/>
                <a:cs typeface="Calibri"/>
                <a:sym typeface="Calibri"/>
              </a:rPr>
              <a:t>3 probes</a:t>
            </a:r>
            <a:endParaRPr/>
          </a:p>
        </p:txBody>
      </p:sp>
      <p:grpSp>
        <p:nvGrpSpPr>
          <p:cNvPr id="8622" name="Google Shape;8622;p53"/>
          <p:cNvGrpSpPr/>
          <p:nvPr/>
        </p:nvGrpSpPr>
        <p:grpSpPr>
          <a:xfrm>
            <a:off x="1934728" y="5072180"/>
            <a:ext cx="1027081" cy="688975"/>
            <a:chOff x="-44" y="1473"/>
            <a:chExt cx="981" cy="1105"/>
          </a:xfrm>
        </p:grpSpPr>
        <p:pic>
          <p:nvPicPr>
            <p:cNvPr id="8623" name="Google Shape;8623;p53" descr="desktop_computer_stylized_medium"/>
            <p:cNvPicPr preferRelativeResize="0"/>
            <p:nvPr/>
          </p:nvPicPr>
          <p:blipFill rotWithShape="1">
            <a:blip r:embed="rId3">
              <a:alphaModFix/>
            </a:blip>
            <a:srcRect/>
            <a:stretch/>
          </p:blipFill>
          <p:spPr>
            <a:xfrm flipH="1">
              <a:off x="-44" y="1473"/>
              <a:ext cx="981" cy="1105"/>
            </a:xfrm>
            <a:prstGeom prst="rect">
              <a:avLst/>
            </a:prstGeom>
            <a:noFill/>
            <a:ln>
              <a:noFill/>
            </a:ln>
          </p:spPr>
        </p:pic>
        <p:sp>
          <p:nvSpPr>
            <p:cNvPr id="8624" name="Google Shape;8624;p53"/>
            <p:cNvSpPr/>
            <p:nvPr/>
          </p:nvSpPr>
          <p:spPr>
            <a:xfrm flipH="1">
              <a:off x="374" y="1579"/>
              <a:ext cx="477" cy="506"/>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grpSp>
        <p:nvGrpSpPr>
          <p:cNvPr id="8625" name="Google Shape;8625;p53"/>
          <p:cNvGrpSpPr/>
          <p:nvPr/>
        </p:nvGrpSpPr>
        <p:grpSpPr>
          <a:xfrm flipH="1">
            <a:off x="8177586" y="5110280"/>
            <a:ext cx="1051754" cy="669925"/>
            <a:chOff x="-44" y="1473"/>
            <a:chExt cx="981" cy="1105"/>
          </a:xfrm>
        </p:grpSpPr>
        <p:pic>
          <p:nvPicPr>
            <p:cNvPr id="8626" name="Google Shape;8626;p53" descr="desktop_computer_stylized_medium"/>
            <p:cNvPicPr preferRelativeResize="0"/>
            <p:nvPr/>
          </p:nvPicPr>
          <p:blipFill rotWithShape="1">
            <a:blip r:embed="rId3">
              <a:alphaModFix/>
            </a:blip>
            <a:srcRect/>
            <a:stretch/>
          </p:blipFill>
          <p:spPr>
            <a:xfrm flipH="1">
              <a:off x="-44" y="1473"/>
              <a:ext cx="981" cy="1105"/>
            </a:xfrm>
            <a:prstGeom prst="rect">
              <a:avLst/>
            </a:prstGeom>
            <a:noFill/>
            <a:ln>
              <a:noFill/>
            </a:ln>
          </p:spPr>
        </p:pic>
        <p:sp>
          <p:nvSpPr>
            <p:cNvPr id="8627" name="Google Shape;8627;p53"/>
            <p:cNvSpPr/>
            <p:nvPr/>
          </p:nvSpPr>
          <p:spPr>
            <a:xfrm flipH="1">
              <a:off x="374" y="1579"/>
              <a:ext cx="477" cy="506"/>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sp>
        <p:nvSpPr>
          <p:cNvPr id="8628" name="Google Shape;8628;p53"/>
          <p:cNvSpPr/>
          <p:nvPr/>
        </p:nvSpPr>
        <p:spPr>
          <a:xfrm>
            <a:off x="2868986" y="5356343"/>
            <a:ext cx="3135331" cy="403225"/>
          </a:xfrm>
          <a:custGeom>
            <a:avLst/>
            <a:gdLst/>
            <a:ahLst/>
            <a:cxnLst/>
            <a:rect l="l" t="t" r="r" b="b"/>
            <a:pathLst>
              <a:path w="1416" h="254" extrusionOk="0">
                <a:moveTo>
                  <a:pt x="76" y="30"/>
                </a:moveTo>
                <a:cubicBezTo>
                  <a:pt x="137" y="11"/>
                  <a:pt x="200" y="170"/>
                  <a:pt x="324" y="170"/>
                </a:cubicBezTo>
                <a:cubicBezTo>
                  <a:pt x="461" y="165"/>
                  <a:pt x="717" y="0"/>
                  <a:pt x="896" y="2"/>
                </a:cubicBezTo>
                <a:cubicBezTo>
                  <a:pt x="1075" y="4"/>
                  <a:pt x="1416" y="122"/>
                  <a:pt x="1400" y="182"/>
                </a:cubicBezTo>
                <a:cubicBezTo>
                  <a:pt x="1384" y="242"/>
                  <a:pt x="1073" y="63"/>
                  <a:pt x="896" y="74"/>
                </a:cubicBezTo>
                <a:cubicBezTo>
                  <a:pt x="719" y="85"/>
                  <a:pt x="489" y="254"/>
                  <a:pt x="340" y="250"/>
                </a:cubicBezTo>
                <a:cubicBezTo>
                  <a:pt x="191" y="246"/>
                  <a:pt x="62" y="32"/>
                  <a:pt x="0" y="50"/>
                </a:cubicBezTo>
              </a:path>
            </a:pathLst>
          </a:custGeom>
          <a:noFill/>
          <a:ln w="28575" cap="flat" cmpd="sng">
            <a:solidFill>
              <a:srgbClr val="FF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8629" name="Google Shape;8629;p53"/>
          <p:cNvSpPr/>
          <p:nvPr/>
        </p:nvSpPr>
        <p:spPr>
          <a:xfrm>
            <a:off x="2900736" y="5392855"/>
            <a:ext cx="584553" cy="419100"/>
          </a:xfrm>
          <a:custGeom>
            <a:avLst/>
            <a:gdLst/>
            <a:ahLst/>
            <a:cxnLst/>
            <a:rect l="l" t="t" r="r" b="b"/>
            <a:pathLst>
              <a:path w="264" h="264" extrusionOk="0">
                <a:moveTo>
                  <a:pt x="60" y="0"/>
                </a:moveTo>
                <a:cubicBezTo>
                  <a:pt x="86" y="31"/>
                  <a:pt x="264" y="176"/>
                  <a:pt x="228" y="220"/>
                </a:cubicBezTo>
                <a:cubicBezTo>
                  <a:pt x="192" y="264"/>
                  <a:pt x="60" y="109"/>
                  <a:pt x="0" y="88"/>
                </a:cubicBezTo>
              </a:path>
            </a:pathLst>
          </a:custGeom>
          <a:noFill/>
          <a:ln w="28575" cap="flat" cmpd="sng">
            <a:solidFill>
              <a:srgbClr val="FF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8630" name="Google Shape;8630;p53"/>
          <p:cNvSpPr/>
          <p:nvPr/>
        </p:nvSpPr>
        <p:spPr>
          <a:xfrm>
            <a:off x="2894387" y="5307130"/>
            <a:ext cx="1877656" cy="474663"/>
          </a:xfrm>
          <a:custGeom>
            <a:avLst/>
            <a:gdLst/>
            <a:ahLst/>
            <a:cxnLst/>
            <a:rect l="l" t="t" r="r" b="b"/>
            <a:pathLst>
              <a:path w="848" h="299" extrusionOk="0">
                <a:moveTo>
                  <a:pt x="76" y="76"/>
                </a:moveTo>
                <a:cubicBezTo>
                  <a:pt x="137" y="57"/>
                  <a:pt x="200" y="216"/>
                  <a:pt x="324" y="216"/>
                </a:cubicBezTo>
                <a:cubicBezTo>
                  <a:pt x="448" y="216"/>
                  <a:pt x="792" y="0"/>
                  <a:pt x="820" y="76"/>
                </a:cubicBezTo>
                <a:cubicBezTo>
                  <a:pt x="848" y="152"/>
                  <a:pt x="469" y="245"/>
                  <a:pt x="340" y="296"/>
                </a:cubicBezTo>
                <a:cubicBezTo>
                  <a:pt x="203" y="299"/>
                  <a:pt x="62" y="78"/>
                  <a:pt x="0" y="96"/>
                </a:cubicBezTo>
              </a:path>
            </a:pathLst>
          </a:custGeom>
          <a:noFill/>
          <a:ln w="28575" cap="flat" cmpd="sng">
            <a:solidFill>
              <a:srgbClr val="FF00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nvGrpSpPr>
          <p:cNvPr id="8631" name="Google Shape;8631;p53"/>
          <p:cNvGrpSpPr/>
          <p:nvPr/>
        </p:nvGrpSpPr>
        <p:grpSpPr>
          <a:xfrm>
            <a:off x="6096000" y="5229664"/>
            <a:ext cx="860625" cy="398511"/>
            <a:chOff x="7493876" y="2774731"/>
            <a:chExt cx="1481958" cy="894622"/>
          </a:xfrm>
        </p:grpSpPr>
        <p:sp>
          <p:nvSpPr>
            <p:cNvPr id="8632" name="Google Shape;8632;p53"/>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8633" name="Google Shape;8633;p53"/>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8634" name="Google Shape;8634;p53"/>
            <p:cNvGrpSpPr/>
            <p:nvPr/>
          </p:nvGrpSpPr>
          <p:grpSpPr>
            <a:xfrm>
              <a:off x="7713663" y="2848339"/>
              <a:ext cx="1042107" cy="425543"/>
              <a:chOff x="7786941" y="2884917"/>
              <a:chExt cx="897649" cy="353919"/>
            </a:xfrm>
          </p:grpSpPr>
          <p:sp>
            <p:nvSpPr>
              <p:cNvPr id="8635" name="Google Shape;8635;p53"/>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8636" name="Google Shape;8636;p53"/>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8637" name="Google Shape;8637;p53"/>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8638" name="Google Shape;8638;p53"/>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sp>
        <p:nvSpPr>
          <p:cNvPr id="8639" name="Google Shape;8639;p53"/>
          <p:cNvSpPr txBox="1"/>
          <p:nvPr/>
        </p:nvSpPr>
        <p:spPr>
          <a:xfrm>
            <a:off x="909932" y="3067365"/>
            <a:ext cx="10342830" cy="1723652"/>
          </a:xfrm>
          <a:prstGeom prst="rect">
            <a:avLst/>
          </a:prstGeom>
          <a:noFill/>
          <a:ln>
            <a:noFill/>
          </a:ln>
        </p:spPr>
        <p:txBody>
          <a:bodyPr spcFirstLastPara="1" wrap="square" lIns="91425" tIns="45700" rIns="91425" bIns="45700" anchor="t" anchorCtr="0">
            <a:normAutofit lnSpcReduction="10000"/>
          </a:bodyPr>
          <a:lstStyle/>
          <a:p>
            <a:pPr marL="682625" marR="0" lvl="1" indent="-225425" algn="l" rtl="0">
              <a:lnSpc>
                <a:spcPct val="90000"/>
              </a:lnSpc>
              <a:spcBef>
                <a:spcPts val="0"/>
              </a:spcBef>
              <a:spcAft>
                <a:spcPts val="0"/>
              </a:spcAft>
              <a:buClr>
                <a:srgbClr val="0000A8"/>
              </a:buClr>
              <a:buSzPts val="2800"/>
              <a:buFont typeface="Arial"/>
              <a:buChar char="•"/>
            </a:pPr>
            <a:r>
              <a:rPr lang="en-US" sz="2800" b="0" i="0" u="none" strike="noStrike" cap="none">
                <a:solidFill>
                  <a:srgbClr val="000000"/>
                </a:solidFill>
                <a:latin typeface="Calibri"/>
                <a:ea typeface="Calibri"/>
                <a:cs typeface="Calibri"/>
                <a:sym typeface="Calibri"/>
              </a:rPr>
              <a:t>sends three packets that will reach router </a:t>
            </a:r>
            <a:r>
              <a:rPr lang="en-US" sz="2800" b="0" i="1" u="none" strike="noStrike" cap="none">
                <a:solidFill>
                  <a:srgbClr val="000000"/>
                </a:solidFill>
                <a:latin typeface="Calibri"/>
                <a:ea typeface="Calibri"/>
                <a:cs typeface="Calibri"/>
                <a:sym typeface="Calibri"/>
              </a:rPr>
              <a:t>i</a:t>
            </a:r>
            <a:r>
              <a:rPr lang="en-US" sz="2800" b="0" i="0" u="none" strike="noStrike" cap="none">
                <a:solidFill>
                  <a:srgbClr val="000000"/>
                </a:solidFill>
                <a:latin typeface="Calibri"/>
                <a:ea typeface="Calibri"/>
                <a:cs typeface="Calibri"/>
                <a:sym typeface="Calibri"/>
              </a:rPr>
              <a:t> on path towards destination (with time-to-live field value of </a:t>
            </a:r>
            <a:r>
              <a:rPr lang="en-US" sz="2800" b="0" i="1" u="none" strike="noStrike" cap="none">
                <a:solidFill>
                  <a:srgbClr val="000000"/>
                </a:solidFill>
                <a:latin typeface="Calibri"/>
                <a:ea typeface="Calibri"/>
                <a:cs typeface="Calibri"/>
                <a:sym typeface="Calibri"/>
              </a:rPr>
              <a:t>i</a:t>
            </a:r>
            <a:r>
              <a:rPr lang="en-US" sz="2800" b="0" i="0" u="none" strike="noStrike" cap="none">
                <a:solidFill>
                  <a:srgbClr val="000000"/>
                </a:solidFill>
                <a:latin typeface="Calibri"/>
                <a:ea typeface="Calibri"/>
                <a:cs typeface="Calibri"/>
                <a:sym typeface="Calibri"/>
              </a:rPr>
              <a:t>)</a:t>
            </a:r>
            <a:endParaRPr/>
          </a:p>
          <a:p>
            <a:pPr marL="682625" marR="0" lvl="1" indent="-225425" algn="l" rtl="0">
              <a:lnSpc>
                <a:spcPct val="90000"/>
              </a:lnSpc>
              <a:spcBef>
                <a:spcPts val="500"/>
              </a:spcBef>
              <a:spcAft>
                <a:spcPts val="0"/>
              </a:spcAft>
              <a:buClr>
                <a:srgbClr val="0000A8"/>
              </a:buClr>
              <a:buSzPts val="2800"/>
              <a:buFont typeface="Arial"/>
              <a:buChar char="•"/>
            </a:pPr>
            <a:r>
              <a:rPr lang="en-US" sz="2800" b="0" i="0" u="none" strike="noStrike" cap="none">
                <a:solidFill>
                  <a:srgbClr val="000000"/>
                </a:solidFill>
                <a:latin typeface="Calibri"/>
                <a:ea typeface="Calibri"/>
                <a:cs typeface="Calibri"/>
                <a:sym typeface="Calibri"/>
              </a:rPr>
              <a:t>router </a:t>
            </a:r>
            <a:r>
              <a:rPr lang="en-US" sz="2800" b="0" i="1" u="none" strike="noStrike" cap="none">
                <a:solidFill>
                  <a:srgbClr val="000000"/>
                </a:solidFill>
                <a:latin typeface="Calibri"/>
                <a:ea typeface="Calibri"/>
                <a:cs typeface="Calibri"/>
                <a:sym typeface="Calibri"/>
              </a:rPr>
              <a:t>i</a:t>
            </a:r>
            <a:r>
              <a:rPr lang="en-US" sz="2800" b="0" i="0" u="none" strike="noStrike" cap="none">
                <a:solidFill>
                  <a:srgbClr val="000000"/>
                </a:solidFill>
                <a:latin typeface="Calibri"/>
                <a:ea typeface="Calibri"/>
                <a:cs typeface="Calibri"/>
                <a:sym typeface="Calibri"/>
              </a:rPr>
              <a:t> will return packets to sender</a:t>
            </a:r>
            <a:endParaRPr/>
          </a:p>
          <a:p>
            <a:pPr marL="682625" marR="0" lvl="1" indent="-225425" algn="l" rtl="0">
              <a:lnSpc>
                <a:spcPct val="90000"/>
              </a:lnSpc>
              <a:spcBef>
                <a:spcPts val="500"/>
              </a:spcBef>
              <a:spcAft>
                <a:spcPts val="0"/>
              </a:spcAft>
              <a:buClr>
                <a:srgbClr val="0000A8"/>
              </a:buClr>
              <a:buSzPts val="2800"/>
              <a:buFont typeface="Arial"/>
              <a:buChar char="•"/>
            </a:pPr>
            <a:r>
              <a:rPr lang="en-US" sz="2800" b="0" i="0" u="none" strike="noStrike" cap="none">
                <a:solidFill>
                  <a:srgbClr val="000000"/>
                </a:solidFill>
                <a:latin typeface="Calibri"/>
                <a:ea typeface="Calibri"/>
                <a:cs typeface="Calibri"/>
                <a:sym typeface="Calibri"/>
              </a:rPr>
              <a:t>sender measures time interval between transmission and reply</a:t>
            </a:r>
            <a:endParaRPr sz="3200" b="0" i="0" u="none" strike="noStrike" cap="none">
              <a:solidFill>
                <a:srgbClr val="000000"/>
              </a:solidFill>
              <a:latin typeface="Calibri"/>
              <a:ea typeface="Calibri"/>
              <a:cs typeface="Calibri"/>
              <a:sym typeface="Calibri"/>
            </a:endParaRPr>
          </a:p>
        </p:txBody>
      </p:sp>
      <p:sp>
        <p:nvSpPr>
          <p:cNvPr id="8640" name="Google Shape;8640;p53"/>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Introduction: 1-</a:t>
            </a:r>
            <a:fld id="{00000000-1234-1234-1234-123412341234}" type="slidenum">
              <a:rPr lang="en-US"/>
              <a:t>54</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639"/>
                                        </p:tgtEl>
                                        <p:attrNameLst>
                                          <p:attrName>style.visibility</p:attrName>
                                        </p:attrNameLst>
                                      </p:cBhvr>
                                      <p:to>
                                        <p:strVal val="visible"/>
                                      </p:to>
                                    </p:set>
                                    <p:animEffect transition="in" filter="fade">
                                      <p:cBhvr>
                                        <p:cTn id="7" dur="500"/>
                                        <p:tgtEl>
                                          <p:spTgt spid="8639"/>
                                        </p:tgtEl>
                                      </p:cBhvr>
                                    </p:animEffect>
                                  </p:childTnLst>
                                </p:cTn>
                              </p:par>
                            </p:childTnLst>
                          </p:cTn>
                        </p:par>
                        <p:par>
                          <p:cTn id="8" fill="hold">
                            <p:stCondLst>
                              <p:cond delay="500"/>
                            </p:stCondLst>
                            <p:childTnLst>
                              <p:par>
                                <p:cTn id="9" presetID="1" presetClass="entr" presetSubtype="0" fill="hold" nodeType="afterEffect">
                                  <p:stCondLst>
                                    <p:cond delay="0"/>
                                  </p:stCondLst>
                                  <p:childTnLst>
                                    <p:set>
                                      <p:cBhvr>
                                        <p:cTn id="10" dur="1" fill="hold">
                                          <p:stCondLst>
                                            <p:cond delay="0"/>
                                          </p:stCondLst>
                                        </p:cTn>
                                        <p:tgtEl>
                                          <p:spTgt spid="862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61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63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6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62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6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8645"/>
        <p:cNvGrpSpPr/>
        <p:nvPr/>
      </p:nvGrpSpPr>
      <p:grpSpPr>
        <a:xfrm>
          <a:off x="0" y="0"/>
          <a:ext cx="0" cy="0"/>
          <a:chOff x="0" y="0"/>
          <a:chExt cx="0" cy="0"/>
        </a:xfrm>
      </p:grpSpPr>
      <p:sp>
        <p:nvSpPr>
          <p:cNvPr id="8646" name="Google Shape;8646;p54"/>
          <p:cNvSpPr txBox="1">
            <a:spLocks noGrp="1"/>
          </p:cNvSpPr>
          <p:nvPr>
            <p:ph type="title"/>
          </p:nvPr>
        </p:nvSpPr>
        <p:spPr>
          <a:xfrm>
            <a:off x="825267" y="291947"/>
            <a:ext cx="10515600"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4400"/>
              <a:buFont typeface="Calibri"/>
              <a:buNone/>
            </a:pPr>
            <a:r>
              <a:rPr lang="en-US" sz="4400"/>
              <a:t>Real Internet delays and routes</a:t>
            </a:r>
            <a:endParaRPr sz="4400"/>
          </a:p>
        </p:txBody>
      </p:sp>
      <p:sp>
        <p:nvSpPr>
          <p:cNvPr id="8647" name="Google Shape;8647;p54"/>
          <p:cNvSpPr txBox="1"/>
          <p:nvPr/>
        </p:nvSpPr>
        <p:spPr>
          <a:xfrm>
            <a:off x="1663495" y="2282978"/>
            <a:ext cx="8229600" cy="3944937"/>
          </a:xfrm>
          <a:prstGeom prst="rect">
            <a:avLst/>
          </a:prstGeom>
          <a:noFill/>
          <a:ln>
            <a:noFill/>
          </a:ln>
        </p:spPr>
        <p:txBody>
          <a:bodyPr spcFirstLastPara="1" wrap="square" lIns="91425" tIns="45700" rIns="91425" bIns="45700" anchor="t" anchorCtr="0">
            <a:spAutoFit/>
          </a:bodyPr>
          <a:lstStyle/>
          <a:p>
            <a:pPr marL="457200" marR="0" lvl="0" indent="-457200" algn="l" rtl="0">
              <a:lnSpc>
                <a:spcPct val="8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1  cs-gw (128.119.240.254)  1 ms  1 ms  2 ms</a:t>
            </a:r>
            <a:endParaRPr/>
          </a:p>
          <a:p>
            <a:pPr marL="457200" marR="0" lvl="0" indent="-457200" algn="l" rtl="0">
              <a:lnSpc>
                <a:spcPct val="8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2  border1-rt-fa5-1-0.gw.umass.edu (128.119.3.145)  1 ms  1 ms  2 ms</a:t>
            </a:r>
            <a:endParaRPr/>
          </a:p>
          <a:p>
            <a:pPr marL="457200" marR="0" lvl="0" indent="-457200" algn="l" rtl="0">
              <a:lnSpc>
                <a:spcPct val="8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3  cht-vbns.gw.umass.edu (128.119.3.130)  6 ms 5 ms 5 ms</a:t>
            </a:r>
            <a:endParaRPr/>
          </a:p>
          <a:p>
            <a:pPr marL="457200" marR="0" lvl="0" indent="-457200" algn="l" rtl="0">
              <a:lnSpc>
                <a:spcPct val="8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4  jn1-at1-0-0-19.wor.vbns.net (204.147.132.129)  16 ms 11 ms 13 ms </a:t>
            </a:r>
            <a:endParaRPr/>
          </a:p>
          <a:p>
            <a:pPr marL="457200" marR="0" lvl="0" indent="-457200" algn="l" rtl="0">
              <a:lnSpc>
                <a:spcPct val="8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5  jn1-so7-0-0-0.wae.vbns.net (204.147.136.136)  21 ms 18 ms 18 ms </a:t>
            </a:r>
            <a:endParaRPr/>
          </a:p>
          <a:p>
            <a:pPr marL="457200" marR="0" lvl="0" indent="-457200" algn="l" rtl="0">
              <a:lnSpc>
                <a:spcPct val="8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6  abilene-vbns.abilene.ucaid.edu (198.32.11.9)  22 ms  18 ms  22 ms</a:t>
            </a:r>
            <a:endParaRPr/>
          </a:p>
          <a:p>
            <a:pPr marL="457200" marR="0" lvl="0" indent="-457200" algn="l" rtl="0">
              <a:lnSpc>
                <a:spcPct val="8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7  nycm-wash.abilene.ucaid.edu (198.32.8.46)  22 ms  22 ms  22 ms</a:t>
            </a:r>
            <a:endParaRPr/>
          </a:p>
          <a:p>
            <a:pPr marL="457200" marR="0" lvl="0" indent="-457200" algn="l" rtl="0">
              <a:lnSpc>
                <a:spcPct val="8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8  62.40.103.253 (62.40.103.253)  104 ms 109 ms 106 ms</a:t>
            </a:r>
            <a:endParaRPr/>
          </a:p>
          <a:p>
            <a:pPr marL="457200" marR="0" lvl="0" indent="-457200" algn="l" rtl="0">
              <a:lnSpc>
                <a:spcPct val="8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9  de2-1.de1.de.geant.net (62.40.96.129)  109 ms 102 ms 104 ms</a:t>
            </a:r>
            <a:endParaRPr/>
          </a:p>
          <a:p>
            <a:pPr marL="457200" marR="0" lvl="0" indent="-457200" algn="l" rtl="0">
              <a:lnSpc>
                <a:spcPct val="8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10  de.fr1.fr.geant.net (62.40.96.50)  113 ms 121 ms 114 ms</a:t>
            </a:r>
            <a:endParaRPr/>
          </a:p>
          <a:p>
            <a:pPr marL="457200" marR="0" lvl="0" indent="-457200" algn="l" rtl="0">
              <a:lnSpc>
                <a:spcPct val="8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11  renater-gw.fr1.fr.geant.net (62.40.103.54)  112 ms  114 ms  112 ms</a:t>
            </a:r>
            <a:endParaRPr/>
          </a:p>
          <a:p>
            <a:pPr marL="457200" marR="0" lvl="0" indent="-457200" algn="l" rtl="0">
              <a:lnSpc>
                <a:spcPct val="8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12  nio-n2.cssi.renater.fr (193.51.206.13)  111 ms  114 ms  116 ms</a:t>
            </a:r>
            <a:endParaRPr/>
          </a:p>
          <a:p>
            <a:pPr marL="457200" marR="0" lvl="0" indent="-457200" algn="l" rtl="0">
              <a:lnSpc>
                <a:spcPct val="8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13  nice.cssi.renater.fr (195.220.98.102)  123 ms  125 ms  124 ms</a:t>
            </a:r>
            <a:endParaRPr/>
          </a:p>
          <a:p>
            <a:pPr marL="457200" marR="0" lvl="0" indent="-457200" algn="l" rtl="0">
              <a:lnSpc>
                <a:spcPct val="8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14  r3t2-nice.cssi.renater.fr (195.220.98.110)  126 ms  126 ms  124 ms</a:t>
            </a:r>
            <a:endParaRPr/>
          </a:p>
          <a:p>
            <a:pPr marL="457200" marR="0" lvl="0" indent="-457200" algn="l" rtl="0">
              <a:lnSpc>
                <a:spcPct val="8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15  eurecom-valbonne.r3t2.ft.net (193.48.50.54)  135 ms  128 ms  133 ms</a:t>
            </a:r>
            <a:endParaRPr/>
          </a:p>
          <a:p>
            <a:pPr marL="457200" marR="0" lvl="0" indent="-457200" algn="l" rtl="0">
              <a:lnSpc>
                <a:spcPct val="8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16  194.214.211.25 (194.214.211.25)  126 ms  128 ms  126 ms</a:t>
            </a:r>
            <a:endParaRPr/>
          </a:p>
          <a:p>
            <a:pPr marL="457200" marR="0" lvl="0" indent="-457200" algn="l" rtl="0">
              <a:lnSpc>
                <a:spcPct val="8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17  * * *</a:t>
            </a:r>
            <a:endParaRPr/>
          </a:p>
          <a:p>
            <a:pPr marL="457200" marR="0" lvl="0" indent="-457200" algn="l" rtl="0">
              <a:lnSpc>
                <a:spcPct val="8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18  * * *</a:t>
            </a:r>
            <a:endParaRPr/>
          </a:p>
          <a:p>
            <a:pPr marL="457200" marR="0" lvl="0" indent="-457200" algn="l" rtl="0">
              <a:lnSpc>
                <a:spcPct val="8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19  fantasia.eurecom.fr (193.55.113.142)  132 ms  128 ms  136</a:t>
            </a:r>
            <a:r>
              <a:rPr lang="en-US" sz="2400" b="0" i="0" u="none" strike="noStrike" cap="none">
                <a:solidFill>
                  <a:srgbClr val="000000"/>
                </a:solidFill>
                <a:latin typeface="Times New Roman"/>
                <a:ea typeface="Times New Roman"/>
                <a:cs typeface="Times New Roman"/>
                <a:sym typeface="Times New Roman"/>
              </a:rPr>
              <a:t> </a:t>
            </a:r>
            <a:r>
              <a:rPr lang="en-US" sz="1600" b="0" i="0" u="none" strike="noStrike" cap="none">
                <a:solidFill>
                  <a:srgbClr val="000000"/>
                </a:solidFill>
                <a:latin typeface="Times New Roman"/>
                <a:ea typeface="Times New Roman"/>
                <a:cs typeface="Times New Roman"/>
                <a:sym typeface="Times New Roman"/>
              </a:rPr>
              <a:t>ms</a:t>
            </a:r>
            <a:endParaRPr/>
          </a:p>
        </p:txBody>
      </p:sp>
      <p:sp>
        <p:nvSpPr>
          <p:cNvPr id="8648" name="Google Shape;8648;p54"/>
          <p:cNvSpPr txBox="1"/>
          <p:nvPr/>
        </p:nvSpPr>
        <p:spPr>
          <a:xfrm>
            <a:off x="1684133" y="1091177"/>
            <a:ext cx="8193087"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CC0000"/>
              </a:buClr>
              <a:buSzPts val="2800"/>
              <a:buFont typeface="Calibri"/>
              <a:buNone/>
            </a:pPr>
            <a:r>
              <a:rPr lang="en-US" sz="2800" b="0" i="0" u="none" strike="noStrike" cap="none">
                <a:solidFill>
                  <a:srgbClr val="CC0000"/>
                </a:solidFill>
                <a:latin typeface="Calibri"/>
                <a:ea typeface="Calibri"/>
                <a:cs typeface="Calibri"/>
                <a:sym typeface="Calibri"/>
              </a:rPr>
              <a:t>traceroute:</a:t>
            </a:r>
            <a:r>
              <a:rPr lang="en-US" sz="2800" b="0" i="0" u="none" strike="noStrike" cap="none">
                <a:solidFill>
                  <a:srgbClr val="000000"/>
                </a:solidFill>
                <a:latin typeface="Calibri"/>
                <a:ea typeface="Calibri"/>
                <a:cs typeface="Calibri"/>
                <a:sym typeface="Calibri"/>
              </a:rPr>
              <a:t> gaia.cs.umass.edu to www.eurecom.fr</a:t>
            </a:r>
            <a:endParaRPr/>
          </a:p>
        </p:txBody>
      </p:sp>
      <p:sp>
        <p:nvSpPr>
          <p:cNvPr id="8649" name="Google Shape;8649;p54"/>
          <p:cNvSpPr txBox="1"/>
          <p:nvPr/>
        </p:nvSpPr>
        <p:spPr>
          <a:xfrm>
            <a:off x="1704770" y="6259665"/>
            <a:ext cx="6529352"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 Do some traceroutes from exotic countries at www.traceroute.org</a:t>
            </a:r>
            <a:endParaRPr/>
          </a:p>
        </p:txBody>
      </p:sp>
      <p:grpSp>
        <p:nvGrpSpPr>
          <p:cNvPr id="8650" name="Google Shape;8650;p54"/>
          <p:cNvGrpSpPr/>
          <p:nvPr/>
        </p:nvGrpSpPr>
        <p:grpSpPr>
          <a:xfrm>
            <a:off x="2464209" y="5464534"/>
            <a:ext cx="7293694" cy="400110"/>
            <a:chOff x="2464209" y="5464534"/>
            <a:chExt cx="7293694" cy="400110"/>
          </a:xfrm>
        </p:grpSpPr>
        <p:sp>
          <p:nvSpPr>
            <p:cNvPr id="8651" name="Google Shape;8651;p54"/>
            <p:cNvSpPr txBox="1"/>
            <p:nvPr/>
          </p:nvSpPr>
          <p:spPr>
            <a:xfrm>
              <a:off x="3471403" y="5464534"/>
              <a:ext cx="6286500"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CC0000"/>
                </a:buClr>
                <a:buSzPts val="2000"/>
                <a:buFont typeface="Calibri"/>
                <a:buNone/>
              </a:pPr>
              <a:r>
                <a:rPr lang="en-US" sz="2000" b="0" i="0" u="none" strike="noStrike" cap="none">
                  <a:solidFill>
                    <a:srgbClr val="CC0000"/>
                  </a:solidFill>
                  <a:latin typeface="Calibri"/>
                  <a:ea typeface="Calibri"/>
                  <a:cs typeface="Calibri"/>
                  <a:sym typeface="Calibri"/>
                </a:rPr>
                <a:t>* means no response (probe lost, router not replying)</a:t>
              </a:r>
              <a:endParaRPr/>
            </a:p>
          </p:txBody>
        </p:sp>
        <p:cxnSp>
          <p:nvCxnSpPr>
            <p:cNvPr id="8652" name="Google Shape;8652;p54"/>
            <p:cNvCxnSpPr/>
            <p:nvPr/>
          </p:nvCxnSpPr>
          <p:spPr>
            <a:xfrm rot="10800000">
              <a:off x="2464209" y="5590849"/>
              <a:ext cx="1007194" cy="0"/>
            </a:xfrm>
            <a:prstGeom prst="straightConnector1">
              <a:avLst/>
            </a:prstGeom>
            <a:noFill/>
            <a:ln w="12700" cap="flat" cmpd="sng">
              <a:solidFill>
                <a:srgbClr val="C00000"/>
              </a:solidFill>
              <a:prstDash val="solid"/>
              <a:miter lim="800000"/>
              <a:headEnd type="none" w="sm" len="sm"/>
              <a:tailEnd type="triangle" w="med" len="med"/>
            </a:ln>
          </p:spPr>
        </p:cxnSp>
      </p:grpSp>
      <p:grpSp>
        <p:nvGrpSpPr>
          <p:cNvPr id="8653" name="Google Shape;8653;p54"/>
          <p:cNvGrpSpPr/>
          <p:nvPr/>
        </p:nvGrpSpPr>
        <p:grpSpPr>
          <a:xfrm>
            <a:off x="1915886" y="1596610"/>
            <a:ext cx="9454526" cy="899847"/>
            <a:chOff x="1915886" y="1596610"/>
            <a:chExt cx="9454526" cy="899847"/>
          </a:xfrm>
        </p:grpSpPr>
        <p:sp>
          <p:nvSpPr>
            <p:cNvPr id="8654" name="Google Shape;8654;p54"/>
            <p:cNvSpPr txBox="1"/>
            <p:nvPr/>
          </p:nvSpPr>
          <p:spPr>
            <a:xfrm>
              <a:off x="5433162" y="1596610"/>
              <a:ext cx="5937250" cy="617861"/>
            </a:xfrm>
            <a:prstGeom prst="rect">
              <a:avLst/>
            </a:prstGeom>
            <a:noFill/>
            <a:ln>
              <a:noFill/>
            </a:ln>
          </p:spPr>
          <p:txBody>
            <a:bodyPr spcFirstLastPara="1" wrap="square" lIns="91425" tIns="45700" rIns="91425" bIns="45700" anchor="t" anchorCtr="0">
              <a:spAutoFit/>
            </a:bodyPr>
            <a:lstStyle/>
            <a:p>
              <a:pPr marL="0" marR="0" lvl="0" indent="0" algn="l" rtl="0">
                <a:lnSpc>
                  <a:spcPct val="85000"/>
                </a:lnSpc>
                <a:spcBef>
                  <a:spcPts val="0"/>
                </a:spcBef>
                <a:spcAft>
                  <a:spcPts val="0"/>
                </a:spcAft>
                <a:buClr>
                  <a:srgbClr val="CC0000"/>
                </a:buClr>
                <a:buSzPts val="2000"/>
                <a:buFont typeface="Calibri"/>
                <a:buNone/>
              </a:pPr>
              <a:r>
                <a:rPr lang="en-US" sz="2000" b="0" i="0" u="none" strike="noStrike" cap="none">
                  <a:solidFill>
                    <a:srgbClr val="CC0000"/>
                  </a:solidFill>
                  <a:latin typeface="Calibri"/>
                  <a:ea typeface="Calibri"/>
                  <a:cs typeface="Calibri"/>
                  <a:sym typeface="Calibri"/>
                </a:rPr>
                <a:t>3 delay measurements from </a:t>
              </a:r>
              <a:endParaRPr/>
            </a:p>
            <a:p>
              <a:pPr marL="0" marR="0" lvl="0" indent="0" algn="l" rtl="0">
                <a:lnSpc>
                  <a:spcPct val="85000"/>
                </a:lnSpc>
                <a:spcBef>
                  <a:spcPts val="0"/>
                </a:spcBef>
                <a:spcAft>
                  <a:spcPts val="0"/>
                </a:spcAft>
                <a:buClr>
                  <a:srgbClr val="CC0000"/>
                </a:buClr>
                <a:buSzPts val="1800"/>
                <a:buFont typeface="Calibri"/>
                <a:buNone/>
              </a:pPr>
              <a:r>
                <a:rPr lang="en-US" sz="1800" b="0" i="0" u="none" strike="noStrike" cap="none">
                  <a:solidFill>
                    <a:srgbClr val="CC0000"/>
                  </a:solidFill>
                  <a:latin typeface="Calibri"/>
                  <a:ea typeface="Calibri"/>
                  <a:cs typeface="Calibri"/>
                  <a:sym typeface="Calibri"/>
                </a:rPr>
                <a:t>gaia.cs.umass.edu </a:t>
              </a:r>
              <a:r>
                <a:rPr lang="en-US" sz="2000" b="0" i="0" u="none" strike="noStrike" cap="none">
                  <a:solidFill>
                    <a:srgbClr val="CC0000"/>
                  </a:solidFill>
                  <a:latin typeface="Calibri"/>
                  <a:ea typeface="Calibri"/>
                  <a:cs typeface="Calibri"/>
                  <a:sym typeface="Calibri"/>
                </a:rPr>
                <a:t>to </a:t>
              </a:r>
              <a:r>
                <a:rPr lang="en-US" sz="1800" b="0" i="0" u="none" strike="noStrike" cap="none">
                  <a:solidFill>
                    <a:srgbClr val="CC0000"/>
                  </a:solidFill>
                  <a:latin typeface="Calibri"/>
                  <a:ea typeface="Calibri"/>
                  <a:cs typeface="Calibri"/>
                  <a:sym typeface="Calibri"/>
                </a:rPr>
                <a:t>cs-gw.cs.umass.edu </a:t>
              </a:r>
              <a:endParaRPr sz="2000" b="0" i="0" u="none" strike="noStrike" cap="none">
                <a:solidFill>
                  <a:srgbClr val="CC0000"/>
                </a:solidFill>
                <a:latin typeface="Calibri"/>
                <a:ea typeface="Calibri"/>
                <a:cs typeface="Calibri"/>
                <a:sym typeface="Calibri"/>
              </a:endParaRPr>
            </a:p>
          </p:txBody>
        </p:sp>
        <p:cxnSp>
          <p:nvCxnSpPr>
            <p:cNvPr id="8655" name="Google Shape;8655;p54"/>
            <p:cNvCxnSpPr/>
            <p:nvPr/>
          </p:nvCxnSpPr>
          <p:spPr>
            <a:xfrm rot="10800000" flipH="1">
              <a:off x="4430508" y="1909915"/>
              <a:ext cx="671512" cy="412750"/>
            </a:xfrm>
            <a:prstGeom prst="straightConnector1">
              <a:avLst/>
            </a:prstGeom>
            <a:noFill/>
            <a:ln w="19050" cap="flat" cmpd="sng">
              <a:solidFill>
                <a:srgbClr val="CC0000"/>
              </a:solidFill>
              <a:prstDash val="solid"/>
              <a:round/>
              <a:headEnd type="triangle" w="med" len="med"/>
              <a:tailEnd type="none" w="med" len="med"/>
            </a:ln>
          </p:spPr>
        </p:cxnSp>
        <p:cxnSp>
          <p:nvCxnSpPr>
            <p:cNvPr id="8656" name="Google Shape;8656;p54"/>
            <p:cNvCxnSpPr/>
            <p:nvPr/>
          </p:nvCxnSpPr>
          <p:spPr>
            <a:xfrm rot="10800000" flipH="1">
              <a:off x="4970258" y="1898803"/>
              <a:ext cx="139700" cy="404812"/>
            </a:xfrm>
            <a:prstGeom prst="straightConnector1">
              <a:avLst/>
            </a:prstGeom>
            <a:noFill/>
            <a:ln w="19050" cap="flat" cmpd="sng">
              <a:solidFill>
                <a:srgbClr val="CC0000"/>
              </a:solidFill>
              <a:prstDash val="solid"/>
              <a:round/>
              <a:headEnd type="triangle" w="med" len="med"/>
              <a:tailEnd type="none" w="med" len="med"/>
            </a:ln>
          </p:spPr>
        </p:cxnSp>
        <p:cxnSp>
          <p:nvCxnSpPr>
            <p:cNvPr id="8657" name="Google Shape;8657;p54"/>
            <p:cNvCxnSpPr/>
            <p:nvPr/>
          </p:nvCxnSpPr>
          <p:spPr>
            <a:xfrm rot="10800000">
              <a:off x="5105195" y="1908328"/>
              <a:ext cx="366713" cy="390525"/>
            </a:xfrm>
            <a:prstGeom prst="straightConnector1">
              <a:avLst/>
            </a:prstGeom>
            <a:noFill/>
            <a:ln w="19050" cap="flat" cmpd="sng">
              <a:solidFill>
                <a:srgbClr val="CC0000"/>
              </a:solidFill>
              <a:prstDash val="solid"/>
              <a:round/>
              <a:headEnd type="triangle" w="med" len="med"/>
              <a:tailEnd type="none" w="med" len="med"/>
            </a:ln>
          </p:spPr>
        </p:cxnSp>
        <p:cxnSp>
          <p:nvCxnSpPr>
            <p:cNvPr id="8658" name="Google Shape;8658;p54"/>
            <p:cNvCxnSpPr/>
            <p:nvPr/>
          </p:nvCxnSpPr>
          <p:spPr>
            <a:xfrm rot="10800000">
              <a:off x="5102020" y="1908328"/>
              <a:ext cx="512012" cy="0"/>
            </a:xfrm>
            <a:prstGeom prst="straightConnector1">
              <a:avLst/>
            </a:prstGeom>
            <a:noFill/>
            <a:ln w="12700" cap="flat" cmpd="sng">
              <a:solidFill>
                <a:srgbClr val="C00000"/>
              </a:solidFill>
              <a:prstDash val="solid"/>
              <a:miter lim="800000"/>
              <a:headEnd type="none" w="sm" len="sm"/>
              <a:tailEnd type="triangle" w="med" len="med"/>
            </a:ln>
          </p:spPr>
        </p:cxnSp>
        <p:sp>
          <p:nvSpPr>
            <p:cNvPr id="8659" name="Google Shape;8659;p54"/>
            <p:cNvSpPr/>
            <p:nvPr/>
          </p:nvSpPr>
          <p:spPr>
            <a:xfrm>
              <a:off x="1915886" y="2307771"/>
              <a:ext cx="638628" cy="188686"/>
            </a:xfrm>
            <a:prstGeom prst="rect">
              <a:avLst/>
            </a:prstGeom>
            <a:solidFill>
              <a:srgbClr val="FFFF00">
                <a:alpha val="3764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highlight>
                  <a:srgbClr val="FFFF00"/>
                </a:highlight>
                <a:latin typeface="Calibri"/>
                <a:ea typeface="Calibri"/>
                <a:cs typeface="Calibri"/>
                <a:sym typeface="Calibri"/>
              </a:endParaRPr>
            </a:p>
          </p:txBody>
        </p:sp>
      </p:grpSp>
      <p:grpSp>
        <p:nvGrpSpPr>
          <p:cNvPr id="8660" name="Google Shape;8660;p54"/>
          <p:cNvGrpSpPr/>
          <p:nvPr/>
        </p:nvGrpSpPr>
        <p:grpSpPr>
          <a:xfrm>
            <a:off x="1959429" y="2305498"/>
            <a:ext cx="10306229" cy="617861"/>
            <a:chOff x="1959429" y="2305498"/>
            <a:chExt cx="10306229" cy="617861"/>
          </a:xfrm>
        </p:grpSpPr>
        <p:sp>
          <p:nvSpPr>
            <p:cNvPr id="8661" name="Google Shape;8661;p54"/>
            <p:cNvSpPr txBox="1"/>
            <p:nvPr/>
          </p:nvSpPr>
          <p:spPr>
            <a:xfrm>
              <a:off x="8179566" y="2305498"/>
              <a:ext cx="4086092" cy="617861"/>
            </a:xfrm>
            <a:prstGeom prst="rect">
              <a:avLst/>
            </a:prstGeom>
            <a:noFill/>
            <a:ln>
              <a:noFill/>
            </a:ln>
          </p:spPr>
          <p:txBody>
            <a:bodyPr spcFirstLastPara="1" wrap="square" lIns="91425" tIns="45700" rIns="91425" bIns="45700" anchor="t" anchorCtr="0">
              <a:spAutoFit/>
            </a:bodyPr>
            <a:lstStyle/>
            <a:p>
              <a:pPr marL="0" marR="0" lvl="0" indent="0" algn="l" rtl="0">
                <a:lnSpc>
                  <a:spcPct val="85000"/>
                </a:lnSpc>
                <a:spcBef>
                  <a:spcPts val="0"/>
                </a:spcBef>
                <a:spcAft>
                  <a:spcPts val="0"/>
                </a:spcAft>
                <a:buClr>
                  <a:srgbClr val="CC0000"/>
                </a:buClr>
                <a:buSzPts val="2000"/>
                <a:buFont typeface="Calibri"/>
                <a:buNone/>
              </a:pPr>
              <a:r>
                <a:rPr lang="en-US" sz="2000" b="0" i="0" u="none" strike="noStrike" cap="none">
                  <a:solidFill>
                    <a:srgbClr val="CC0000"/>
                  </a:solidFill>
                  <a:latin typeface="Calibri"/>
                  <a:ea typeface="Calibri"/>
                  <a:cs typeface="Calibri"/>
                  <a:sym typeface="Calibri"/>
                </a:rPr>
                <a:t>3 delay measurements</a:t>
              </a:r>
              <a:endParaRPr/>
            </a:p>
            <a:p>
              <a:pPr marL="0" marR="0" lvl="0" indent="0" algn="l" rtl="0">
                <a:lnSpc>
                  <a:spcPct val="85000"/>
                </a:lnSpc>
                <a:spcBef>
                  <a:spcPts val="0"/>
                </a:spcBef>
                <a:spcAft>
                  <a:spcPts val="0"/>
                </a:spcAft>
                <a:buClr>
                  <a:srgbClr val="CC0000"/>
                </a:buClr>
                <a:buSzPts val="2000"/>
                <a:buFont typeface="Calibri"/>
                <a:buNone/>
              </a:pPr>
              <a:r>
                <a:rPr lang="en-US" sz="2000" b="0" i="0" u="none" strike="noStrike" cap="none">
                  <a:solidFill>
                    <a:srgbClr val="CC0000"/>
                  </a:solidFill>
                  <a:latin typeface="Calibri"/>
                  <a:ea typeface="Calibri"/>
                  <a:cs typeface="Calibri"/>
                  <a:sym typeface="Calibri"/>
                </a:rPr>
                <a:t>to </a:t>
              </a:r>
              <a:r>
                <a:rPr lang="en-US" sz="1800" b="0" i="0" u="none" strike="noStrike" cap="none">
                  <a:solidFill>
                    <a:srgbClr val="CC0000"/>
                  </a:solidFill>
                  <a:latin typeface="Calibri"/>
                  <a:ea typeface="Calibri"/>
                  <a:cs typeface="Calibri"/>
                  <a:sym typeface="Calibri"/>
                </a:rPr>
                <a:t>border1-rt-fa5-1-0.gw.umass.edu </a:t>
              </a:r>
              <a:endParaRPr sz="2000" b="0" i="0" u="none" strike="noStrike" cap="none">
                <a:solidFill>
                  <a:srgbClr val="CC0000"/>
                </a:solidFill>
                <a:latin typeface="Calibri"/>
                <a:ea typeface="Calibri"/>
                <a:cs typeface="Calibri"/>
                <a:sym typeface="Calibri"/>
              </a:endParaRPr>
            </a:p>
          </p:txBody>
        </p:sp>
        <p:cxnSp>
          <p:nvCxnSpPr>
            <p:cNvPr id="8662" name="Google Shape;8662;p54"/>
            <p:cNvCxnSpPr/>
            <p:nvPr/>
          </p:nvCxnSpPr>
          <p:spPr>
            <a:xfrm rot="10800000">
              <a:off x="8136140" y="2591761"/>
              <a:ext cx="738960" cy="0"/>
            </a:xfrm>
            <a:prstGeom prst="straightConnector1">
              <a:avLst/>
            </a:prstGeom>
            <a:noFill/>
            <a:ln w="12700" cap="flat" cmpd="sng">
              <a:solidFill>
                <a:srgbClr val="C00000"/>
              </a:solidFill>
              <a:prstDash val="solid"/>
              <a:miter lim="800000"/>
              <a:headEnd type="none" w="sm" len="sm"/>
              <a:tailEnd type="triangle" w="med" len="med"/>
            </a:ln>
          </p:spPr>
        </p:cxnSp>
        <p:sp>
          <p:nvSpPr>
            <p:cNvPr id="8663" name="Google Shape;8663;p54"/>
            <p:cNvSpPr/>
            <p:nvPr/>
          </p:nvSpPr>
          <p:spPr>
            <a:xfrm>
              <a:off x="1959429" y="2525486"/>
              <a:ext cx="2975428" cy="159657"/>
            </a:xfrm>
            <a:prstGeom prst="rect">
              <a:avLst/>
            </a:prstGeom>
            <a:solidFill>
              <a:srgbClr val="FFFF00">
                <a:alpha val="49803"/>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nvGrpSpPr>
          <p:cNvPr id="8664" name="Google Shape;8664;p54"/>
          <p:cNvGrpSpPr/>
          <p:nvPr/>
        </p:nvGrpSpPr>
        <p:grpSpPr>
          <a:xfrm>
            <a:off x="7046686" y="4088438"/>
            <a:ext cx="4427559" cy="617861"/>
            <a:chOff x="7046686" y="4088438"/>
            <a:chExt cx="4427559" cy="617861"/>
          </a:xfrm>
        </p:grpSpPr>
        <p:grpSp>
          <p:nvGrpSpPr>
            <p:cNvPr id="8665" name="Google Shape;8665;p54"/>
            <p:cNvGrpSpPr/>
            <p:nvPr/>
          </p:nvGrpSpPr>
          <p:grpSpPr>
            <a:xfrm>
              <a:off x="8136140" y="4088438"/>
              <a:ext cx="3338105" cy="617861"/>
              <a:chOff x="8136140" y="4088438"/>
              <a:chExt cx="3338105" cy="617861"/>
            </a:xfrm>
          </p:grpSpPr>
          <p:sp>
            <p:nvSpPr>
              <p:cNvPr id="8666" name="Google Shape;8666;p54"/>
              <p:cNvSpPr txBox="1"/>
              <p:nvPr/>
            </p:nvSpPr>
            <p:spPr>
              <a:xfrm>
                <a:off x="8731045" y="4088438"/>
                <a:ext cx="2743200" cy="617861"/>
              </a:xfrm>
              <a:prstGeom prst="rect">
                <a:avLst/>
              </a:prstGeom>
              <a:noFill/>
              <a:ln>
                <a:noFill/>
              </a:ln>
            </p:spPr>
            <p:txBody>
              <a:bodyPr spcFirstLastPara="1" wrap="square" lIns="91425" tIns="45700" rIns="91425" bIns="45700" anchor="t" anchorCtr="0">
                <a:spAutoFit/>
              </a:bodyPr>
              <a:lstStyle/>
              <a:p>
                <a:pPr marL="0" marR="0" lvl="0" indent="0" algn="l" rtl="0">
                  <a:lnSpc>
                    <a:spcPct val="85000"/>
                  </a:lnSpc>
                  <a:spcBef>
                    <a:spcPts val="0"/>
                  </a:spcBef>
                  <a:spcAft>
                    <a:spcPts val="0"/>
                  </a:spcAft>
                  <a:buClr>
                    <a:srgbClr val="CC0000"/>
                  </a:buClr>
                  <a:buSzPts val="2000"/>
                  <a:buFont typeface="Calibri"/>
                  <a:buNone/>
                </a:pPr>
                <a:r>
                  <a:rPr lang="en-US" sz="2000" b="0" i="0" u="none" strike="noStrike" cap="none">
                    <a:solidFill>
                      <a:srgbClr val="CC0000"/>
                    </a:solidFill>
                    <a:latin typeface="Calibri"/>
                    <a:ea typeface="Calibri"/>
                    <a:cs typeface="Calibri"/>
                    <a:sym typeface="Calibri"/>
                  </a:rPr>
                  <a:t>looks like delays </a:t>
                </a:r>
                <a:r>
                  <a:rPr lang="en-US" sz="2000" b="0" i="1" u="none" strike="noStrike" cap="none">
                    <a:solidFill>
                      <a:srgbClr val="CC0000"/>
                    </a:solidFill>
                    <a:latin typeface="Calibri"/>
                    <a:ea typeface="Calibri"/>
                    <a:cs typeface="Calibri"/>
                    <a:sym typeface="Calibri"/>
                  </a:rPr>
                  <a:t>decrease</a:t>
                </a:r>
                <a:r>
                  <a:rPr lang="en-US" sz="2000" b="0" i="0" u="none" strike="noStrike" cap="none">
                    <a:solidFill>
                      <a:srgbClr val="CC0000"/>
                    </a:solidFill>
                    <a:latin typeface="Calibri"/>
                    <a:ea typeface="Calibri"/>
                    <a:cs typeface="Calibri"/>
                    <a:sym typeface="Calibri"/>
                  </a:rPr>
                  <a:t>! Why?</a:t>
                </a:r>
                <a:endParaRPr/>
              </a:p>
            </p:txBody>
          </p:sp>
          <p:cxnSp>
            <p:nvCxnSpPr>
              <p:cNvPr id="8667" name="Google Shape;8667;p54"/>
              <p:cNvCxnSpPr/>
              <p:nvPr/>
            </p:nvCxnSpPr>
            <p:spPr>
              <a:xfrm rot="10800000">
                <a:off x="8136140" y="4381712"/>
                <a:ext cx="738960" cy="0"/>
              </a:xfrm>
              <a:prstGeom prst="straightConnector1">
                <a:avLst/>
              </a:prstGeom>
              <a:noFill/>
              <a:ln w="12700" cap="flat" cmpd="sng">
                <a:solidFill>
                  <a:srgbClr val="C00000"/>
                </a:solidFill>
                <a:prstDash val="solid"/>
                <a:miter lim="800000"/>
                <a:headEnd type="none" w="sm" len="sm"/>
                <a:tailEnd type="triangle" w="med" len="med"/>
              </a:ln>
            </p:spPr>
          </p:cxnSp>
        </p:grpSp>
        <p:sp>
          <p:nvSpPr>
            <p:cNvPr id="8668" name="Google Shape;8668;p54"/>
            <p:cNvSpPr/>
            <p:nvPr/>
          </p:nvSpPr>
          <p:spPr>
            <a:xfrm>
              <a:off x="7402286" y="4223657"/>
              <a:ext cx="725714" cy="261257"/>
            </a:xfrm>
            <a:prstGeom prst="rect">
              <a:avLst/>
            </a:prstGeom>
            <a:solidFill>
              <a:srgbClr val="FFFF00">
                <a:alpha val="40784"/>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highlight>
                  <a:srgbClr val="FFFF00"/>
                </a:highlight>
                <a:latin typeface="Calibri"/>
                <a:ea typeface="Calibri"/>
                <a:cs typeface="Calibri"/>
                <a:sym typeface="Calibri"/>
              </a:endParaRPr>
            </a:p>
          </p:txBody>
        </p:sp>
        <p:sp>
          <p:nvSpPr>
            <p:cNvPr id="8669" name="Google Shape;8669;p54"/>
            <p:cNvSpPr/>
            <p:nvPr/>
          </p:nvSpPr>
          <p:spPr>
            <a:xfrm>
              <a:off x="7046686" y="4419600"/>
              <a:ext cx="725714" cy="261257"/>
            </a:xfrm>
            <a:prstGeom prst="rect">
              <a:avLst/>
            </a:prstGeom>
            <a:solidFill>
              <a:srgbClr val="FFFF00">
                <a:alpha val="40784"/>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highlight>
                  <a:srgbClr val="FFFF00"/>
                </a:highlight>
                <a:latin typeface="Calibri"/>
                <a:ea typeface="Calibri"/>
                <a:cs typeface="Calibri"/>
                <a:sym typeface="Calibri"/>
              </a:endParaRPr>
            </a:p>
          </p:txBody>
        </p:sp>
      </p:grpSp>
      <p:grpSp>
        <p:nvGrpSpPr>
          <p:cNvPr id="8670" name="Google Shape;8670;p54"/>
          <p:cNvGrpSpPr/>
          <p:nvPr/>
        </p:nvGrpSpPr>
        <p:grpSpPr>
          <a:xfrm>
            <a:off x="1937658" y="3381528"/>
            <a:ext cx="8901587" cy="508300"/>
            <a:chOff x="1937658" y="3381528"/>
            <a:chExt cx="8901587" cy="508300"/>
          </a:xfrm>
        </p:grpSpPr>
        <p:grpSp>
          <p:nvGrpSpPr>
            <p:cNvPr id="8671" name="Google Shape;8671;p54"/>
            <p:cNvGrpSpPr/>
            <p:nvPr/>
          </p:nvGrpSpPr>
          <p:grpSpPr>
            <a:xfrm>
              <a:off x="1937658" y="3381528"/>
              <a:ext cx="8901587" cy="460375"/>
              <a:chOff x="1937658" y="3381528"/>
              <a:chExt cx="8901587" cy="460375"/>
            </a:xfrm>
          </p:grpSpPr>
          <p:sp>
            <p:nvSpPr>
              <p:cNvPr id="8672" name="Google Shape;8672;p54"/>
              <p:cNvSpPr/>
              <p:nvPr/>
            </p:nvSpPr>
            <p:spPr>
              <a:xfrm>
                <a:off x="7051470" y="3595840"/>
                <a:ext cx="1012825" cy="246063"/>
              </a:xfrm>
              <a:custGeom>
                <a:avLst/>
                <a:gdLst/>
                <a:ahLst/>
                <a:cxnLst/>
                <a:rect l="l" t="t" r="r" b="b"/>
                <a:pathLst>
                  <a:path w="638" h="155" extrusionOk="0">
                    <a:moveTo>
                      <a:pt x="593" y="0"/>
                    </a:moveTo>
                    <a:cubicBezTo>
                      <a:pt x="607" y="9"/>
                      <a:pt x="621" y="18"/>
                      <a:pt x="623" y="38"/>
                    </a:cubicBezTo>
                    <a:cubicBezTo>
                      <a:pt x="625" y="58"/>
                      <a:pt x="638" y="104"/>
                      <a:pt x="608" y="123"/>
                    </a:cubicBezTo>
                    <a:cubicBezTo>
                      <a:pt x="578" y="142"/>
                      <a:pt x="547" y="153"/>
                      <a:pt x="446" y="154"/>
                    </a:cubicBezTo>
                    <a:cubicBezTo>
                      <a:pt x="345" y="155"/>
                      <a:pt x="72" y="133"/>
                      <a:pt x="0" y="130"/>
                    </a:cubicBezTo>
                  </a:path>
                </a:pathLst>
              </a:custGeom>
              <a:noFill/>
              <a:ln w="19050" cap="flat" cmpd="sng">
                <a:solidFill>
                  <a:srgbClr val="CC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8673" name="Google Shape;8673;p54"/>
              <p:cNvSpPr txBox="1"/>
              <p:nvPr/>
            </p:nvSpPr>
            <p:spPr>
              <a:xfrm>
                <a:off x="8096045" y="3381528"/>
                <a:ext cx="2743200"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CC0000"/>
                  </a:buClr>
                  <a:buSzPts val="2000"/>
                  <a:buFont typeface="Calibri"/>
                  <a:buNone/>
                </a:pPr>
                <a:r>
                  <a:rPr lang="en-US" sz="2000" b="0" i="0" u="none" strike="noStrike" cap="none">
                    <a:solidFill>
                      <a:srgbClr val="CC0000"/>
                    </a:solidFill>
                    <a:latin typeface="Calibri"/>
                    <a:ea typeface="Calibri"/>
                    <a:cs typeface="Calibri"/>
                    <a:sym typeface="Calibri"/>
                  </a:rPr>
                  <a:t>trans-oceanic link</a:t>
                </a:r>
                <a:endParaRPr/>
              </a:p>
            </p:txBody>
          </p:sp>
          <p:sp>
            <p:nvSpPr>
              <p:cNvPr id="8674" name="Google Shape;8674;p54"/>
              <p:cNvSpPr/>
              <p:nvPr/>
            </p:nvSpPr>
            <p:spPr>
              <a:xfrm>
                <a:off x="1937658" y="3519717"/>
                <a:ext cx="2750456" cy="123370"/>
              </a:xfrm>
              <a:prstGeom prst="rect">
                <a:avLst/>
              </a:prstGeom>
              <a:solidFill>
                <a:srgbClr val="FFFF00">
                  <a:alpha val="49803"/>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8675" name="Google Shape;8675;p54"/>
              <p:cNvSpPr/>
              <p:nvPr/>
            </p:nvSpPr>
            <p:spPr>
              <a:xfrm>
                <a:off x="2002973" y="3686630"/>
                <a:ext cx="1306284" cy="145141"/>
              </a:xfrm>
              <a:prstGeom prst="rect">
                <a:avLst/>
              </a:prstGeom>
              <a:solidFill>
                <a:srgbClr val="FFFF00">
                  <a:alpha val="49803"/>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sp>
          <p:nvSpPr>
            <p:cNvPr id="8676" name="Google Shape;8676;p54"/>
            <p:cNvSpPr/>
            <p:nvPr/>
          </p:nvSpPr>
          <p:spPr>
            <a:xfrm>
              <a:off x="7315200" y="3468914"/>
              <a:ext cx="667657" cy="203200"/>
            </a:xfrm>
            <a:prstGeom prst="rect">
              <a:avLst/>
            </a:prstGeom>
            <a:solidFill>
              <a:srgbClr val="FFFF00">
                <a:alpha val="49803"/>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8677" name="Google Shape;8677;p54"/>
            <p:cNvSpPr/>
            <p:nvPr/>
          </p:nvSpPr>
          <p:spPr>
            <a:xfrm>
              <a:off x="6320972" y="3679371"/>
              <a:ext cx="776514" cy="210457"/>
            </a:xfrm>
            <a:prstGeom prst="rect">
              <a:avLst/>
            </a:prstGeom>
            <a:solidFill>
              <a:srgbClr val="FFFF00">
                <a:alpha val="49803"/>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sp>
        <p:nvSpPr>
          <p:cNvPr id="8678" name="Google Shape;8678;p54"/>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Introduction: 1-</a:t>
            </a:r>
            <a:fld id="{00000000-1234-1234-1234-123412341234}" type="slidenum">
              <a:rPr lang="en-US"/>
              <a:t>55</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653"/>
                                        </p:tgtEl>
                                        <p:attrNameLst>
                                          <p:attrName>style.visibility</p:attrName>
                                        </p:attrNameLst>
                                      </p:cBhvr>
                                      <p:to>
                                        <p:strVal val="visible"/>
                                      </p:to>
                                    </p:set>
                                    <p:animEffect transition="in" filter="fade">
                                      <p:cBhvr>
                                        <p:cTn id="7" dur="500"/>
                                        <p:tgtEl>
                                          <p:spTgt spid="865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8653"/>
                                        </p:tgtEl>
                                      </p:cBhvr>
                                    </p:animEffect>
                                    <p:set>
                                      <p:cBhvr>
                                        <p:cTn id="12" dur="1" fill="hold">
                                          <p:stCondLst>
                                            <p:cond delay="500"/>
                                          </p:stCondLst>
                                        </p:cTn>
                                        <p:tgtEl>
                                          <p:spTgt spid="8653"/>
                                        </p:tgtEl>
                                        <p:attrNameLst>
                                          <p:attrName>style.visibility</p:attrName>
                                        </p:attrNameLst>
                                      </p:cBhvr>
                                      <p:to>
                                        <p:strVal val="hidden"/>
                                      </p:to>
                                    </p:set>
                                  </p:childTnLst>
                                </p:cTn>
                              </p:par>
                              <p:par>
                                <p:cTn id="13" presetID="10" presetClass="entr" presetSubtype="0" fill="hold" nodeType="withEffect">
                                  <p:stCondLst>
                                    <p:cond delay="0"/>
                                  </p:stCondLst>
                                  <p:childTnLst>
                                    <p:set>
                                      <p:cBhvr>
                                        <p:cTn id="14" dur="1" fill="hold">
                                          <p:stCondLst>
                                            <p:cond delay="0"/>
                                          </p:stCondLst>
                                        </p:cTn>
                                        <p:tgtEl>
                                          <p:spTgt spid="8660"/>
                                        </p:tgtEl>
                                        <p:attrNameLst>
                                          <p:attrName>style.visibility</p:attrName>
                                        </p:attrNameLst>
                                      </p:cBhvr>
                                      <p:to>
                                        <p:strVal val="visible"/>
                                      </p:to>
                                    </p:set>
                                    <p:animEffect transition="in" filter="fade">
                                      <p:cBhvr>
                                        <p:cTn id="15" dur="500"/>
                                        <p:tgtEl>
                                          <p:spTgt spid="866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nodeType="clickEffect">
                                  <p:stCondLst>
                                    <p:cond delay="0"/>
                                  </p:stCondLst>
                                  <p:childTnLst>
                                    <p:animEffect transition="out" filter="fade">
                                      <p:cBhvr>
                                        <p:cTn id="19" dur="500"/>
                                        <p:tgtEl>
                                          <p:spTgt spid="8660"/>
                                        </p:tgtEl>
                                      </p:cBhvr>
                                    </p:animEffect>
                                    <p:set>
                                      <p:cBhvr>
                                        <p:cTn id="20" dur="1" fill="hold">
                                          <p:stCondLst>
                                            <p:cond delay="500"/>
                                          </p:stCondLst>
                                        </p:cTn>
                                        <p:tgtEl>
                                          <p:spTgt spid="8660"/>
                                        </p:tgtEl>
                                        <p:attrNameLst>
                                          <p:attrName>style.visibility</p:attrName>
                                        </p:attrNameLst>
                                      </p:cBhvr>
                                      <p:to>
                                        <p:strVal val="hidden"/>
                                      </p:to>
                                    </p:set>
                                  </p:childTnLst>
                                </p:cTn>
                              </p:par>
                              <p:par>
                                <p:cTn id="21" presetID="10" presetClass="entr" presetSubtype="0" fill="hold" nodeType="withEffect">
                                  <p:stCondLst>
                                    <p:cond delay="0"/>
                                  </p:stCondLst>
                                  <p:childTnLst>
                                    <p:set>
                                      <p:cBhvr>
                                        <p:cTn id="22" dur="1" fill="hold">
                                          <p:stCondLst>
                                            <p:cond delay="0"/>
                                          </p:stCondLst>
                                        </p:cTn>
                                        <p:tgtEl>
                                          <p:spTgt spid="8670"/>
                                        </p:tgtEl>
                                        <p:attrNameLst>
                                          <p:attrName>style.visibility</p:attrName>
                                        </p:attrNameLst>
                                      </p:cBhvr>
                                      <p:to>
                                        <p:strVal val="visible"/>
                                      </p:to>
                                    </p:set>
                                    <p:animEffect transition="in" filter="fade">
                                      <p:cBhvr>
                                        <p:cTn id="23" dur="500"/>
                                        <p:tgtEl>
                                          <p:spTgt spid="8670"/>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nodeType="clickEffect">
                                  <p:stCondLst>
                                    <p:cond delay="0"/>
                                  </p:stCondLst>
                                  <p:childTnLst>
                                    <p:animEffect transition="out" filter="fade">
                                      <p:cBhvr>
                                        <p:cTn id="27" dur="500"/>
                                        <p:tgtEl>
                                          <p:spTgt spid="8670"/>
                                        </p:tgtEl>
                                      </p:cBhvr>
                                    </p:animEffect>
                                    <p:set>
                                      <p:cBhvr>
                                        <p:cTn id="28" dur="1" fill="hold">
                                          <p:stCondLst>
                                            <p:cond delay="500"/>
                                          </p:stCondLst>
                                        </p:cTn>
                                        <p:tgtEl>
                                          <p:spTgt spid="8670"/>
                                        </p:tgtEl>
                                        <p:attrNameLst>
                                          <p:attrName>style.visibility</p:attrName>
                                        </p:attrNameLst>
                                      </p:cBhvr>
                                      <p:to>
                                        <p:strVal val="hidden"/>
                                      </p:to>
                                    </p:set>
                                  </p:childTnLst>
                                </p:cTn>
                              </p:par>
                              <p:par>
                                <p:cTn id="29" presetID="10" presetClass="entr" presetSubtype="0" fill="hold" nodeType="withEffect">
                                  <p:stCondLst>
                                    <p:cond delay="0"/>
                                  </p:stCondLst>
                                  <p:childTnLst>
                                    <p:set>
                                      <p:cBhvr>
                                        <p:cTn id="30" dur="1" fill="hold">
                                          <p:stCondLst>
                                            <p:cond delay="0"/>
                                          </p:stCondLst>
                                        </p:cTn>
                                        <p:tgtEl>
                                          <p:spTgt spid="8664"/>
                                        </p:tgtEl>
                                        <p:attrNameLst>
                                          <p:attrName>style.visibility</p:attrName>
                                        </p:attrNameLst>
                                      </p:cBhvr>
                                      <p:to>
                                        <p:strVal val="visible"/>
                                      </p:to>
                                    </p:set>
                                    <p:animEffect transition="in" filter="fade">
                                      <p:cBhvr>
                                        <p:cTn id="31" dur="500"/>
                                        <p:tgtEl>
                                          <p:spTgt spid="8664"/>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xit" presetSubtype="0" fill="hold" nodeType="clickEffect">
                                  <p:stCondLst>
                                    <p:cond delay="0"/>
                                  </p:stCondLst>
                                  <p:childTnLst>
                                    <p:animEffect transition="out" filter="fade">
                                      <p:cBhvr>
                                        <p:cTn id="35" dur="500"/>
                                        <p:tgtEl>
                                          <p:spTgt spid="8664"/>
                                        </p:tgtEl>
                                      </p:cBhvr>
                                    </p:animEffect>
                                    <p:set>
                                      <p:cBhvr>
                                        <p:cTn id="36" dur="1" fill="hold">
                                          <p:stCondLst>
                                            <p:cond delay="500"/>
                                          </p:stCondLst>
                                        </p:cTn>
                                        <p:tgtEl>
                                          <p:spTgt spid="8664"/>
                                        </p:tgtEl>
                                        <p:attrNameLst>
                                          <p:attrName>style.visibility</p:attrName>
                                        </p:attrNameLst>
                                      </p:cBhvr>
                                      <p:to>
                                        <p:strVal val="hidden"/>
                                      </p:to>
                                    </p:set>
                                  </p:childTnLst>
                                </p:cTn>
                              </p:par>
                              <p:par>
                                <p:cTn id="37" presetID="10" presetClass="entr" presetSubtype="0" fill="hold" nodeType="withEffect">
                                  <p:stCondLst>
                                    <p:cond delay="0"/>
                                  </p:stCondLst>
                                  <p:childTnLst>
                                    <p:set>
                                      <p:cBhvr>
                                        <p:cTn id="38" dur="1" fill="hold">
                                          <p:stCondLst>
                                            <p:cond delay="0"/>
                                          </p:stCondLst>
                                        </p:cTn>
                                        <p:tgtEl>
                                          <p:spTgt spid="8650"/>
                                        </p:tgtEl>
                                        <p:attrNameLst>
                                          <p:attrName>style.visibility</p:attrName>
                                        </p:attrNameLst>
                                      </p:cBhvr>
                                      <p:to>
                                        <p:strVal val="visible"/>
                                      </p:to>
                                    </p:set>
                                    <p:animEffect transition="in" filter="fade">
                                      <p:cBhvr>
                                        <p:cTn id="39" dur="500"/>
                                        <p:tgtEl>
                                          <p:spTgt spid="86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8683"/>
        <p:cNvGrpSpPr/>
        <p:nvPr/>
      </p:nvGrpSpPr>
      <p:grpSpPr>
        <a:xfrm>
          <a:off x="0" y="0"/>
          <a:ext cx="0" cy="0"/>
          <a:chOff x="0" y="0"/>
          <a:chExt cx="0" cy="0"/>
        </a:xfrm>
      </p:grpSpPr>
      <p:grpSp>
        <p:nvGrpSpPr>
          <p:cNvPr id="8684" name="Google Shape;8684;p55"/>
          <p:cNvGrpSpPr/>
          <p:nvPr/>
        </p:nvGrpSpPr>
        <p:grpSpPr>
          <a:xfrm>
            <a:off x="4551470" y="4236503"/>
            <a:ext cx="1463604" cy="737240"/>
            <a:chOff x="7493876" y="2774731"/>
            <a:chExt cx="1481958" cy="894622"/>
          </a:xfrm>
        </p:grpSpPr>
        <p:sp>
          <p:nvSpPr>
            <p:cNvPr id="8685" name="Google Shape;8685;p55"/>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8686" name="Google Shape;8686;p55"/>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8687" name="Google Shape;8687;p55"/>
            <p:cNvGrpSpPr/>
            <p:nvPr/>
          </p:nvGrpSpPr>
          <p:grpSpPr>
            <a:xfrm>
              <a:off x="7713663" y="2848339"/>
              <a:ext cx="1042107" cy="425543"/>
              <a:chOff x="7786941" y="2884917"/>
              <a:chExt cx="897649" cy="353919"/>
            </a:xfrm>
          </p:grpSpPr>
          <p:sp>
            <p:nvSpPr>
              <p:cNvPr id="8688" name="Google Shape;8688;p55"/>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8689" name="Google Shape;8689;p55"/>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8690" name="Google Shape;8690;p55"/>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8691" name="Google Shape;8691;p55"/>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sp>
        <p:nvSpPr>
          <p:cNvPr id="8692" name="Google Shape;8692;p55"/>
          <p:cNvSpPr txBox="1">
            <a:spLocks noGrp="1"/>
          </p:cNvSpPr>
          <p:nvPr>
            <p:ph type="title"/>
          </p:nvPr>
        </p:nvSpPr>
        <p:spPr>
          <a:xfrm>
            <a:off x="825267" y="291947"/>
            <a:ext cx="10515600"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4400"/>
              <a:buFont typeface="Calibri"/>
              <a:buNone/>
            </a:pPr>
            <a:r>
              <a:rPr lang="en-US" sz="4400"/>
              <a:t>Packet loss</a:t>
            </a:r>
            <a:endParaRPr sz="4400"/>
          </a:p>
        </p:txBody>
      </p:sp>
      <p:sp>
        <p:nvSpPr>
          <p:cNvPr id="8693" name="Google Shape;8693;p55"/>
          <p:cNvSpPr txBox="1"/>
          <p:nvPr/>
        </p:nvSpPr>
        <p:spPr>
          <a:xfrm>
            <a:off x="975618" y="1391460"/>
            <a:ext cx="10214897" cy="719344"/>
          </a:xfrm>
          <a:prstGeom prst="rect">
            <a:avLst/>
          </a:prstGeom>
          <a:noFill/>
          <a:ln>
            <a:noFill/>
          </a:ln>
        </p:spPr>
        <p:txBody>
          <a:bodyPr spcFirstLastPara="1" wrap="square" lIns="91425" tIns="45700" rIns="91425" bIns="45700" anchor="t" anchorCtr="0">
            <a:normAutofit/>
          </a:bodyPr>
          <a:lstStyle/>
          <a:p>
            <a:pPr marL="287338" marR="0" lvl="0" indent="-287338" algn="l" rtl="0">
              <a:lnSpc>
                <a:spcPct val="90000"/>
              </a:lnSpc>
              <a:spcBef>
                <a:spcPts val="0"/>
              </a:spcBef>
              <a:spcAft>
                <a:spcPts val="0"/>
              </a:spcAft>
              <a:buClr>
                <a:srgbClr val="0000A3"/>
              </a:buClr>
              <a:buSzPts val="2800"/>
              <a:buFont typeface="Noto Sans Symbols"/>
              <a:buChar char="▪"/>
            </a:pPr>
            <a:r>
              <a:rPr lang="en-US" sz="2800" b="0" i="0" u="none" strike="noStrike" cap="none">
                <a:solidFill>
                  <a:srgbClr val="000000"/>
                </a:solidFill>
                <a:latin typeface="Calibri"/>
                <a:ea typeface="Calibri"/>
                <a:cs typeface="Calibri"/>
                <a:sym typeface="Calibri"/>
              </a:rPr>
              <a:t>queue (aka buffer) preceding link in buffer has finite capacity</a:t>
            </a:r>
            <a:endParaRPr/>
          </a:p>
        </p:txBody>
      </p:sp>
      <p:sp>
        <p:nvSpPr>
          <p:cNvPr id="8694" name="Google Shape;8694;p55"/>
          <p:cNvSpPr/>
          <p:nvPr/>
        </p:nvSpPr>
        <p:spPr>
          <a:xfrm>
            <a:off x="4638675" y="4485753"/>
            <a:ext cx="1198563" cy="263525"/>
          </a:xfrm>
          <a:prstGeom prst="rect">
            <a:avLst/>
          </a:prstGeom>
          <a:solidFill>
            <a:srgbClr val="CCCC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Arial"/>
              <a:buNone/>
            </a:pPr>
            <a:endParaRPr sz="2400" b="0" i="0" u="none" strike="noStrike" cap="none">
              <a:solidFill>
                <a:srgbClr val="CC0000"/>
              </a:solidFill>
              <a:latin typeface="Arial"/>
              <a:ea typeface="Arial"/>
              <a:cs typeface="Arial"/>
              <a:sym typeface="Arial"/>
            </a:endParaRPr>
          </a:p>
        </p:txBody>
      </p:sp>
      <p:cxnSp>
        <p:nvCxnSpPr>
          <p:cNvPr id="8695" name="Google Shape;8695;p55"/>
          <p:cNvCxnSpPr/>
          <p:nvPr/>
        </p:nvCxnSpPr>
        <p:spPr>
          <a:xfrm>
            <a:off x="3946525" y="4252390"/>
            <a:ext cx="698500" cy="333375"/>
          </a:xfrm>
          <a:prstGeom prst="straightConnector1">
            <a:avLst/>
          </a:prstGeom>
          <a:noFill/>
          <a:ln w="19050" cap="flat" cmpd="sng">
            <a:solidFill>
              <a:srgbClr val="000000"/>
            </a:solidFill>
            <a:prstDash val="solid"/>
            <a:round/>
            <a:headEnd type="none" w="med" len="med"/>
            <a:tailEnd type="none" w="med" len="med"/>
          </a:ln>
        </p:spPr>
      </p:cxnSp>
      <p:cxnSp>
        <p:nvCxnSpPr>
          <p:cNvPr id="8696" name="Google Shape;8696;p55"/>
          <p:cNvCxnSpPr/>
          <p:nvPr/>
        </p:nvCxnSpPr>
        <p:spPr>
          <a:xfrm rot="10800000" flipH="1">
            <a:off x="4235450" y="4646090"/>
            <a:ext cx="411163" cy="525463"/>
          </a:xfrm>
          <a:prstGeom prst="straightConnector1">
            <a:avLst/>
          </a:prstGeom>
          <a:noFill/>
          <a:ln w="19050" cap="flat" cmpd="sng">
            <a:solidFill>
              <a:srgbClr val="000000"/>
            </a:solidFill>
            <a:prstDash val="solid"/>
            <a:round/>
            <a:headEnd type="none" w="med" len="med"/>
            <a:tailEnd type="none" w="med" len="med"/>
          </a:ln>
        </p:spPr>
      </p:cxnSp>
      <p:cxnSp>
        <p:nvCxnSpPr>
          <p:cNvPr id="8697" name="Google Shape;8697;p55"/>
          <p:cNvCxnSpPr/>
          <p:nvPr/>
        </p:nvCxnSpPr>
        <p:spPr>
          <a:xfrm>
            <a:off x="5832475" y="4649265"/>
            <a:ext cx="1933575" cy="9525"/>
          </a:xfrm>
          <a:prstGeom prst="straightConnector1">
            <a:avLst/>
          </a:prstGeom>
          <a:noFill/>
          <a:ln w="19050" cap="flat" cmpd="sng">
            <a:solidFill>
              <a:srgbClr val="000000"/>
            </a:solidFill>
            <a:prstDash val="solid"/>
            <a:round/>
            <a:headEnd type="none" w="med" len="med"/>
            <a:tailEnd type="triangle" w="med" len="med"/>
          </a:ln>
        </p:spPr>
      </p:cxnSp>
      <p:sp>
        <p:nvSpPr>
          <p:cNvPr id="8698" name="Google Shape;8698;p55"/>
          <p:cNvSpPr/>
          <p:nvPr/>
        </p:nvSpPr>
        <p:spPr>
          <a:xfrm>
            <a:off x="6751638" y="4449240"/>
            <a:ext cx="147637" cy="200025"/>
          </a:xfrm>
          <a:prstGeom prst="rect">
            <a:avLst/>
          </a:prstGeom>
          <a:solidFill>
            <a:srgbClr val="00CC99"/>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CC0000"/>
              </a:solidFill>
              <a:latin typeface="Arial"/>
              <a:ea typeface="Arial"/>
              <a:cs typeface="Arial"/>
              <a:sym typeface="Arial"/>
            </a:endParaRPr>
          </a:p>
        </p:txBody>
      </p:sp>
      <p:sp>
        <p:nvSpPr>
          <p:cNvPr id="8699" name="Google Shape;8699;p55"/>
          <p:cNvSpPr/>
          <p:nvPr/>
        </p:nvSpPr>
        <p:spPr>
          <a:xfrm>
            <a:off x="5499100" y="4520678"/>
            <a:ext cx="147638" cy="200025"/>
          </a:xfrm>
          <a:prstGeom prst="rect">
            <a:avLst/>
          </a:prstGeom>
          <a:solidFill>
            <a:srgbClr val="00CC99"/>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CC0000"/>
              </a:solidFill>
              <a:latin typeface="Arial"/>
              <a:ea typeface="Arial"/>
              <a:cs typeface="Arial"/>
              <a:sym typeface="Arial"/>
            </a:endParaRPr>
          </a:p>
        </p:txBody>
      </p:sp>
      <p:sp>
        <p:nvSpPr>
          <p:cNvPr id="8700" name="Google Shape;8700;p55"/>
          <p:cNvSpPr/>
          <p:nvPr/>
        </p:nvSpPr>
        <p:spPr>
          <a:xfrm>
            <a:off x="5661025" y="4520678"/>
            <a:ext cx="147638" cy="200025"/>
          </a:xfrm>
          <a:prstGeom prst="rect">
            <a:avLst/>
          </a:prstGeom>
          <a:solidFill>
            <a:srgbClr val="3333CC"/>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CC0000"/>
              </a:solidFill>
              <a:latin typeface="Arial"/>
              <a:ea typeface="Arial"/>
              <a:cs typeface="Arial"/>
              <a:sym typeface="Arial"/>
            </a:endParaRPr>
          </a:p>
        </p:txBody>
      </p:sp>
      <p:sp>
        <p:nvSpPr>
          <p:cNvPr id="8701" name="Google Shape;8701;p55"/>
          <p:cNvSpPr txBox="1"/>
          <p:nvPr/>
        </p:nvSpPr>
        <p:spPr>
          <a:xfrm>
            <a:off x="2963863" y="3780903"/>
            <a:ext cx="362600"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6600"/>
              </a:buClr>
              <a:buSzPts val="2400"/>
              <a:buFont typeface="Calibri"/>
              <a:buNone/>
            </a:pPr>
            <a:r>
              <a:rPr lang="en-US" sz="2400" b="0" i="0" u="none" strike="noStrike" cap="none">
                <a:solidFill>
                  <a:srgbClr val="006600"/>
                </a:solidFill>
                <a:latin typeface="Calibri"/>
                <a:ea typeface="Calibri"/>
                <a:cs typeface="Calibri"/>
                <a:sym typeface="Calibri"/>
              </a:rPr>
              <a:t>A</a:t>
            </a:r>
            <a:endParaRPr/>
          </a:p>
        </p:txBody>
      </p:sp>
      <p:sp>
        <p:nvSpPr>
          <p:cNvPr id="8702" name="Google Shape;8702;p55"/>
          <p:cNvSpPr txBox="1"/>
          <p:nvPr/>
        </p:nvSpPr>
        <p:spPr>
          <a:xfrm>
            <a:off x="3284538" y="4766740"/>
            <a:ext cx="351378"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99"/>
              </a:buClr>
              <a:buSzPts val="2400"/>
              <a:buFont typeface="Calibri"/>
              <a:buNone/>
            </a:pPr>
            <a:r>
              <a:rPr lang="en-US" sz="2400" b="0" i="0" u="none" strike="noStrike" cap="none">
                <a:solidFill>
                  <a:srgbClr val="000099"/>
                </a:solidFill>
                <a:latin typeface="Calibri"/>
                <a:ea typeface="Calibri"/>
                <a:cs typeface="Calibri"/>
                <a:sym typeface="Calibri"/>
              </a:rPr>
              <a:t>B</a:t>
            </a:r>
            <a:endParaRPr/>
          </a:p>
        </p:txBody>
      </p:sp>
      <p:sp>
        <p:nvSpPr>
          <p:cNvPr id="8703" name="Google Shape;8703;p55"/>
          <p:cNvSpPr txBox="1"/>
          <p:nvPr/>
        </p:nvSpPr>
        <p:spPr>
          <a:xfrm>
            <a:off x="6311900" y="3690415"/>
            <a:ext cx="2790700" cy="344710"/>
          </a:xfrm>
          <a:prstGeom prst="rect">
            <a:avLst/>
          </a:prstGeom>
          <a:noFill/>
          <a:ln>
            <a:noFill/>
          </a:ln>
        </p:spPr>
        <p:txBody>
          <a:bodyPr spcFirstLastPara="1" wrap="square" lIns="91425" tIns="45700" rIns="91425" bIns="45700" anchor="t" anchorCtr="0">
            <a:spAutoFit/>
          </a:bodyPr>
          <a:lstStyle/>
          <a:p>
            <a:pPr marL="0" marR="0" lvl="0" indent="0" algn="l" rtl="0">
              <a:lnSpc>
                <a:spcPct val="80000"/>
              </a:lnSpc>
              <a:spcBef>
                <a:spcPts val="0"/>
              </a:spcBef>
              <a:spcAft>
                <a:spcPts val="0"/>
              </a:spcAft>
              <a:buClr>
                <a:srgbClr val="CC0000"/>
              </a:buClr>
              <a:buSzPts val="2000"/>
              <a:buFont typeface="Calibri"/>
              <a:buNone/>
            </a:pPr>
            <a:r>
              <a:rPr lang="en-US" sz="2000" b="0" i="0" u="none" strike="noStrike" cap="none">
                <a:solidFill>
                  <a:srgbClr val="CC0000"/>
                </a:solidFill>
                <a:latin typeface="Calibri"/>
                <a:ea typeface="Calibri"/>
                <a:cs typeface="Calibri"/>
                <a:sym typeface="Calibri"/>
              </a:rPr>
              <a:t>packet being transmitted</a:t>
            </a:r>
            <a:endParaRPr/>
          </a:p>
        </p:txBody>
      </p:sp>
      <p:cxnSp>
        <p:nvCxnSpPr>
          <p:cNvPr id="8704" name="Google Shape;8704;p55"/>
          <p:cNvCxnSpPr/>
          <p:nvPr/>
        </p:nvCxnSpPr>
        <p:spPr>
          <a:xfrm flipH="1">
            <a:off x="5875338" y="3982515"/>
            <a:ext cx="681037" cy="565150"/>
          </a:xfrm>
          <a:prstGeom prst="straightConnector1">
            <a:avLst/>
          </a:prstGeom>
          <a:noFill/>
          <a:ln w="9525" cap="flat" cmpd="sng">
            <a:solidFill>
              <a:srgbClr val="CC0000"/>
            </a:solidFill>
            <a:prstDash val="solid"/>
            <a:round/>
            <a:headEnd type="none" w="med" len="med"/>
            <a:tailEnd type="none" w="med" len="med"/>
          </a:ln>
        </p:spPr>
      </p:cxnSp>
      <p:sp>
        <p:nvSpPr>
          <p:cNvPr id="8705" name="Google Shape;8705;p55"/>
          <p:cNvSpPr/>
          <p:nvPr/>
        </p:nvSpPr>
        <p:spPr>
          <a:xfrm>
            <a:off x="5335588" y="4519090"/>
            <a:ext cx="147637" cy="200025"/>
          </a:xfrm>
          <a:prstGeom prst="rect">
            <a:avLst/>
          </a:prstGeom>
          <a:solidFill>
            <a:srgbClr val="3333CC"/>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CC0000"/>
              </a:solidFill>
              <a:latin typeface="Arial"/>
              <a:ea typeface="Arial"/>
              <a:cs typeface="Arial"/>
              <a:sym typeface="Arial"/>
            </a:endParaRPr>
          </a:p>
        </p:txBody>
      </p:sp>
      <p:sp>
        <p:nvSpPr>
          <p:cNvPr id="8706" name="Google Shape;8706;p55"/>
          <p:cNvSpPr/>
          <p:nvPr/>
        </p:nvSpPr>
        <p:spPr>
          <a:xfrm>
            <a:off x="5173663" y="4522265"/>
            <a:ext cx="147637" cy="200025"/>
          </a:xfrm>
          <a:prstGeom prst="rect">
            <a:avLst/>
          </a:prstGeom>
          <a:solidFill>
            <a:srgbClr val="00CC99"/>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CC0000"/>
              </a:solidFill>
              <a:latin typeface="Arial"/>
              <a:ea typeface="Arial"/>
              <a:cs typeface="Arial"/>
              <a:sym typeface="Arial"/>
            </a:endParaRPr>
          </a:p>
        </p:txBody>
      </p:sp>
      <p:sp>
        <p:nvSpPr>
          <p:cNvPr id="8707" name="Google Shape;8707;p55"/>
          <p:cNvSpPr/>
          <p:nvPr/>
        </p:nvSpPr>
        <p:spPr>
          <a:xfrm>
            <a:off x="5008563" y="4519090"/>
            <a:ext cx="147637" cy="200025"/>
          </a:xfrm>
          <a:prstGeom prst="rect">
            <a:avLst/>
          </a:prstGeom>
          <a:solidFill>
            <a:srgbClr val="00CC99"/>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CC0000"/>
              </a:solidFill>
              <a:latin typeface="Arial"/>
              <a:ea typeface="Arial"/>
              <a:cs typeface="Arial"/>
              <a:sym typeface="Arial"/>
            </a:endParaRPr>
          </a:p>
        </p:txBody>
      </p:sp>
      <p:sp>
        <p:nvSpPr>
          <p:cNvPr id="8708" name="Google Shape;8708;p55"/>
          <p:cNvSpPr/>
          <p:nvPr/>
        </p:nvSpPr>
        <p:spPr>
          <a:xfrm>
            <a:off x="4845050" y="4519090"/>
            <a:ext cx="147638" cy="200025"/>
          </a:xfrm>
          <a:prstGeom prst="rect">
            <a:avLst/>
          </a:prstGeom>
          <a:solidFill>
            <a:srgbClr val="3333CC"/>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CC0000"/>
              </a:solidFill>
              <a:latin typeface="Arial"/>
              <a:ea typeface="Arial"/>
              <a:cs typeface="Arial"/>
              <a:sym typeface="Arial"/>
            </a:endParaRPr>
          </a:p>
        </p:txBody>
      </p:sp>
      <p:sp>
        <p:nvSpPr>
          <p:cNvPr id="8709" name="Google Shape;8709;p55"/>
          <p:cNvSpPr/>
          <p:nvPr/>
        </p:nvSpPr>
        <p:spPr>
          <a:xfrm>
            <a:off x="4679950" y="4520678"/>
            <a:ext cx="147638" cy="200025"/>
          </a:xfrm>
          <a:prstGeom prst="rect">
            <a:avLst/>
          </a:prstGeom>
          <a:solidFill>
            <a:srgbClr val="00CC99"/>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CC0000"/>
              </a:solidFill>
              <a:latin typeface="Arial"/>
              <a:ea typeface="Arial"/>
              <a:cs typeface="Arial"/>
              <a:sym typeface="Arial"/>
            </a:endParaRPr>
          </a:p>
        </p:txBody>
      </p:sp>
      <p:sp>
        <p:nvSpPr>
          <p:cNvPr id="8710" name="Google Shape;8710;p55"/>
          <p:cNvSpPr/>
          <p:nvPr/>
        </p:nvSpPr>
        <p:spPr>
          <a:xfrm>
            <a:off x="4651375" y="4496865"/>
            <a:ext cx="1171575" cy="242888"/>
          </a:xfrm>
          <a:prstGeom prst="rect">
            <a:avLst/>
          </a:prstGeom>
          <a:no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CC0000"/>
              </a:solidFill>
              <a:latin typeface="Arial"/>
              <a:ea typeface="Arial"/>
              <a:cs typeface="Arial"/>
              <a:sym typeface="Arial"/>
            </a:endParaRPr>
          </a:p>
        </p:txBody>
      </p:sp>
      <p:sp>
        <p:nvSpPr>
          <p:cNvPr id="8711" name="Google Shape;8711;p55"/>
          <p:cNvSpPr txBox="1"/>
          <p:nvPr/>
        </p:nvSpPr>
        <p:spPr>
          <a:xfrm>
            <a:off x="4499629" y="3509440"/>
            <a:ext cx="1624291" cy="590931"/>
          </a:xfrm>
          <a:prstGeom prst="rect">
            <a:avLst/>
          </a:prstGeom>
          <a:noFill/>
          <a:ln>
            <a:noFill/>
          </a:ln>
        </p:spPr>
        <p:txBody>
          <a:bodyPr spcFirstLastPara="1" wrap="square" lIns="91425" tIns="45700" rIns="91425" bIns="45700" anchor="t" anchorCtr="0">
            <a:spAutoFit/>
          </a:bodyPr>
          <a:lstStyle/>
          <a:p>
            <a:pPr marL="0" marR="0" lvl="0" indent="0" algn="ctr" rtl="0">
              <a:lnSpc>
                <a:spcPct val="80000"/>
              </a:lnSpc>
              <a:spcBef>
                <a:spcPts val="0"/>
              </a:spcBef>
              <a:spcAft>
                <a:spcPts val="0"/>
              </a:spcAft>
              <a:buClr>
                <a:srgbClr val="CC0000"/>
              </a:buClr>
              <a:buSzPts val="2000"/>
              <a:buFont typeface="Calibri"/>
              <a:buNone/>
            </a:pPr>
            <a:r>
              <a:rPr lang="en-US" sz="2000" b="0" i="0" u="none" strike="noStrike" cap="none">
                <a:solidFill>
                  <a:srgbClr val="CC0000"/>
                </a:solidFill>
                <a:latin typeface="Calibri"/>
                <a:ea typeface="Calibri"/>
                <a:cs typeface="Calibri"/>
                <a:sym typeface="Calibri"/>
              </a:rPr>
              <a:t>buffer </a:t>
            </a:r>
            <a:endParaRPr/>
          </a:p>
          <a:p>
            <a:pPr marL="0" marR="0" lvl="0" indent="0" algn="ctr" rtl="0">
              <a:lnSpc>
                <a:spcPct val="80000"/>
              </a:lnSpc>
              <a:spcBef>
                <a:spcPts val="0"/>
              </a:spcBef>
              <a:spcAft>
                <a:spcPts val="0"/>
              </a:spcAft>
              <a:buClr>
                <a:srgbClr val="CC0000"/>
              </a:buClr>
              <a:buSzPts val="2000"/>
              <a:buFont typeface="Calibri"/>
              <a:buNone/>
            </a:pPr>
            <a:r>
              <a:rPr lang="en-US" sz="2000" b="0" i="0" u="none" strike="noStrike" cap="none">
                <a:solidFill>
                  <a:srgbClr val="CC0000"/>
                </a:solidFill>
                <a:latin typeface="Calibri"/>
                <a:ea typeface="Calibri"/>
                <a:cs typeface="Calibri"/>
                <a:sym typeface="Calibri"/>
              </a:rPr>
              <a:t>(waiting area)</a:t>
            </a:r>
            <a:endParaRPr/>
          </a:p>
        </p:txBody>
      </p:sp>
      <p:cxnSp>
        <p:nvCxnSpPr>
          <p:cNvPr id="8712" name="Google Shape;8712;p55"/>
          <p:cNvCxnSpPr/>
          <p:nvPr/>
        </p:nvCxnSpPr>
        <p:spPr>
          <a:xfrm>
            <a:off x="4784725" y="4117453"/>
            <a:ext cx="0" cy="333375"/>
          </a:xfrm>
          <a:prstGeom prst="straightConnector1">
            <a:avLst/>
          </a:prstGeom>
          <a:noFill/>
          <a:ln w="9525" cap="flat" cmpd="sng">
            <a:solidFill>
              <a:srgbClr val="CC0000"/>
            </a:solidFill>
            <a:prstDash val="solid"/>
            <a:round/>
            <a:headEnd type="none" w="med" len="med"/>
            <a:tailEnd type="none" w="med" len="med"/>
          </a:ln>
        </p:spPr>
      </p:cxnSp>
      <p:grpSp>
        <p:nvGrpSpPr>
          <p:cNvPr id="8713" name="Google Shape;8713;p55"/>
          <p:cNvGrpSpPr/>
          <p:nvPr/>
        </p:nvGrpSpPr>
        <p:grpSpPr>
          <a:xfrm>
            <a:off x="3140075" y="3801540"/>
            <a:ext cx="820738" cy="688975"/>
            <a:chOff x="-44" y="1473"/>
            <a:chExt cx="981" cy="1105"/>
          </a:xfrm>
        </p:grpSpPr>
        <p:pic>
          <p:nvPicPr>
            <p:cNvPr id="8714" name="Google Shape;8714;p55" descr="desktop_computer_stylized_medium"/>
            <p:cNvPicPr preferRelativeResize="0"/>
            <p:nvPr/>
          </p:nvPicPr>
          <p:blipFill rotWithShape="1">
            <a:blip r:embed="rId3">
              <a:alphaModFix/>
            </a:blip>
            <a:srcRect/>
            <a:stretch/>
          </p:blipFill>
          <p:spPr>
            <a:xfrm flipH="1">
              <a:off x="-44" y="1473"/>
              <a:ext cx="981" cy="1105"/>
            </a:xfrm>
            <a:prstGeom prst="rect">
              <a:avLst/>
            </a:prstGeom>
            <a:noFill/>
            <a:ln>
              <a:noFill/>
            </a:ln>
          </p:spPr>
        </p:pic>
        <p:sp>
          <p:nvSpPr>
            <p:cNvPr id="8715" name="Google Shape;8715;p55"/>
            <p:cNvSpPr/>
            <p:nvPr/>
          </p:nvSpPr>
          <p:spPr>
            <a:xfrm flipH="1">
              <a:off x="374" y="1579"/>
              <a:ext cx="477" cy="506"/>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rgbClr val="FFFFFF"/>
                </a:gs>
              </a:gsLst>
              <a:lin ang="27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Arial"/>
                <a:ea typeface="Arial"/>
                <a:cs typeface="Arial"/>
                <a:sym typeface="Arial"/>
              </a:endParaRPr>
            </a:p>
          </p:txBody>
        </p:sp>
      </p:grpSp>
      <p:grpSp>
        <p:nvGrpSpPr>
          <p:cNvPr id="8716" name="Google Shape;8716;p55"/>
          <p:cNvGrpSpPr/>
          <p:nvPr/>
        </p:nvGrpSpPr>
        <p:grpSpPr>
          <a:xfrm>
            <a:off x="3468688" y="4792140"/>
            <a:ext cx="820737" cy="688975"/>
            <a:chOff x="-44" y="1473"/>
            <a:chExt cx="981" cy="1105"/>
          </a:xfrm>
        </p:grpSpPr>
        <p:pic>
          <p:nvPicPr>
            <p:cNvPr id="8717" name="Google Shape;8717;p55" descr="desktop_computer_stylized_medium"/>
            <p:cNvPicPr preferRelativeResize="0"/>
            <p:nvPr/>
          </p:nvPicPr>
          <p:blipFill rotWithShape="1">
            <a:blip r:embed="rId3">
              <a:alphaModFix/>
            </a:blip>
            <a:srcRect/>
            <a:stretch/>
          </p:blipFill>
          <p:spPr>
            <a:xfrm flipH="1">
              <a:off x="-44" y="1473"/>
              <a:ext cx="981" cy="1105"/>
            </a:xfrm>
            <a:prstGeom prst="rect">
              <a:avLst/>
            </a:prstGeom>
            <a:noFill/>
            <a:ln>
              <a:noFill/>
            </a:ln>
          </p:spPr>
        </p:pic>
        <p:sp>
          <p:nvSpPr>
            <p:cNvPr id="8718" name="Google Shape;8718;p55"/>
            <p:cNvSpPr/>
            <p:nvPr/>
          </p:nvSpPr>
          <p:spPr>
            <a:xfrm flipH="1">
              <a:off x="374" y="1579"/>
              <a:ext cx="477" cy="506"/>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rgbClr val="FFFFFF"/>
                </a:gs>
              </a:gsLst>
              <a:lin ang="27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Arial"/>
                <a:ea typeface="Arial"/>
                <a:cs typeface="Arial"/>
                <a:sym typeface="Arial"/>
              </a:endParaRPr>
            </a:p>
          </p:txBody>
        </p:sp>
      </p:grpSp>
      <p:sp>
        <p:nvSpPr>
          <p:cNvPr id="8719" name="Google Shape;8719;p55"/>
          <p:cNvSpPr txBox="1"/>
          <p:nvPr/>
        </p:nvSpPr>
        <p:spPr>
          <a:xfrm>
            <a:off x="1250140" y="6114279"/>
            <a:ext cx="9525493"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 Check out the Java applet for an interactive animation (on publisher’s website) of queuing and loss</a:t>
            </a:r>
            <a:endParaRPr/>
          </a:p>
        </p:txBody>
      </p:sp>
      <p:grpSp>
        <p:nvGrpSpPr>
          <p:cNvPr id="8720" name="Google Shape;8720;p55"/>
          <p:cNvGrpSpPr/>
          <p:nvPr/>
        </p:nvGrpSpPr>
        <p:grpSpPr>
          <a:xfrm>
            <a:off x="971989" y="1867073"/>
            <a:ext cx="10214897" cy="3871598"/>
            <a:chOff x="971989" y="1867073"/>
            <a:chExt cx="10214897" cy="3871598"/>
          </a:xfrm>
        </p:grpSpPr>
        <p:grpSp>
          <p:nvGrpSpPr>
            <p:cNvPr id="8721" name="Google Shape;8721;p55"/>
            <p:cNvGrpSpPr/>
            <p:nvPr/>
          </p:nvGrpSpPr>
          <p:grpSpPr>
            <a:xfrm>
              <a:off x="4381500" y="4714353"/>
              <a:ext cx="2873096" cy="1024318"/>
              <a:chOff x="4381500" y="4714353"/>
              <a:chExt cx="2873096" cy="1024318"/>
            </a:xfrm>
          </p:grpSpPr>
          <p:sp>
            <p:nvSpPr>
              <p:cNvPr id="8722" name="Google Shape;8722;p55"/>
              <p:cNvSpPr/>
              <p:nvPr/>
            </p:nvSpPr>
            <p:spPr>
              <a:xfrm>
                <a:off x="4411663" y="4868340"/>
                <a:ext cx="147637" cy="200025"/>
              </a:xfrm>
              <a:prstGeom prst="rect">
                <a:avLst/>
              </a:prstGeom>
              <a:solidFill>
                <a:srgbClr val="3333CC"/>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CC0000"/>
                  </a:solidFill>
                  <a:latin typeface="Arial"/>
                  <a:ea typeface="Arial"/>
                  <a:cs typeface="Arial"/>
                  <a:sym typeface="Arial"/>
                </a:endParaRPr>
              </a:p>
            </p:txBody>
          </p:sp>
          <p:cxnSp>
            <p:nvCxnSpPr>
              <p:cNvPr id="8723" name="Google Shape;8723;p55"/>
              <p:cNvCxnSpPr/>
              <p:nvPr/>
            </p:nvCxnSpPr>
            <p:spPr>
              <a:xfrm rot="10800000" flipH="1">
                <a:off x="4381500" y="4714353"/>
                <a:ext cx="106363" cy="146050"/>
              </a:xfrm>
              <a:prstGeom prst="straightConnector1">
                <a:avLst/>
              </a:prstGeom>
              <a:noFill/>
              <a:ln w="9525" cap="flat" cmpd="sng">
                <a:solidFill>
                  <a:srgbClr val="000000"/>
                </a:solidFill>
                <a:prstDash val="solid"/>
                <a:round/>
                <a:headEnd type="none" w="med" len="med"/>
                <a:tailEnd type="triangle" w="med" len="med"/>
              </a:ln>
            </p:spPr>
          </p:cxnSp>
          <p:cxnSp>
            <p:nvCxnSpPr>
              <p:cNvPr id="8724" name="Google Shape;8724;p55"/>
              <p:cNvCxnSpPr/>
              <p:nvPr/>
            </p:nvCxnSpPr>
            <p:spPr>
              <a:xfrm rot="10800000">
                <a:off x="4638675" y="4988990"/>
                <a:ext cx="687388" cy="331788"/>
              </a:xfrm>
              <a:prstGeom prst="straightConnector1">
                <a:avLst/>
              </a:prstGeom>
              <a:noFill/>
              <a:ln w="9525" cap="flat" cmpd="sng">
                <a:solidFill>
                  <a:srgbClr val="CC0000"/>
                </a:solidFill>
                <a:prstDash val="solid"/>
                <a:round/>
                <a:headEnd type="none" w="med" len="med"/>
                <a:tailEnd type="none" w="med" len="med"/>
              </a:ln>
            </p:spPr>
          </p:cxnSp>
          <p:sp>
            <p:nvSpPr>
              <p:cNvPr id="8725" name="Google Shape;8725;p55"/>
              <p:cNvSpPr txBox="1"/>
              <p:nvPr/>
            </p:nvSpPr>
            <p:spPr>
              <a:xfrm>
                <a:off x="5254625" y="5147740"/>
                <a:ext cx="1999971" cy="590931"/>
              </a:xfrm>
              <a:prstGeom prst="rect">
                <a:avLst/>
              </a:prstGeom>
              <a:noFill/>
              <a:ln>
                <a:noFill/>
              </a:ln>
            </p:spPr>
            <p:txBody>
              <a:bodyPr spcFirstLastPara="1" wrap="square" lIns="91425" tIns="45700" rIns="91425" bIns="45700" anchor="t" anchorCtr="0">
                <a:spAutoFit/>
              </a:bodyPr>
              <a:lstStyle/>
              <a:p>
                <a:pPr marL="0" marR="0" lvl="0" indent="0" algn="l" rtl="0">
                  <a:lnSpc>
                    <a:spcPct val="80000"/>
                  </a:lnSpc>
                  <a:spcBef>
                    <a:spcPts val="0"/>
                  </a:spcBef>
                  <a:spcAft>
                    <a:spcPts val="0"/>
                  </a:spcAft>
                  <a:buClr>
                    <a:srgbClr val="CC0000"/>
                  </a:buClr>
                  <a:buSzPts val="2000"/>
                  <a:buFont typeface="Calibri"/>
                  <a:buNone/>
                </a:pPr>
                <a:r>
                  <a:rPr lang="en-US" sz="2000" b="0" i="0" u="none" strike="noStrike" cap="none">
                    <a:solidFill>
                      <a:srgbClr val="CC0000"/>
                    </a:solidFill>
                    <a:latin typeface="Calibri"/>
                    <a:ea typeface="Calibri"/>
                    <a:cs typeface="Calibri"/>
                    <a:sym typeface="Calibri"/>
                  </a:rPr>
                  <a:t>packet arriving to</a:t>
                </a:r>
                <a:endParaRPr/>
              </a:p>
              <a:p>
                <a:pPr marL="0" marR="0" lvl="0" indent="0" algn="l" rtl="0">
                  <a:lnSpc>
                    <a:spcPct val="80000"/>
                  </a:lnSpc>
                  <a:spcBef>
                    <a:spcPts val="0"/>
                  </a:spcBef>
                  <a:spcAft>
                    <a:spcPts val="0"/>
                  </a:spcAft>
                  <a:buClr>
                    <a:srgbClr val="CC0000"/>
                  </a:buClr>
                  <a:buSzPts val="2000"/>
                  <a:buFont typeface="Calibri"/>
                  <a:buNone/>
                </a:pPr>
                <a:r>
                  <a:rPr lang="en-US" sz="2000" b="0" i="0" u="none" strike="noStrike" cap="none">
                    <a:solidFill>
                      <a:srgbClr val="CC0000"/>
                    </a:solidFill>
                    <a:latin typeface="Calibri"/>
                    <a:ea typeface="Calibri"/>
                    <a:cs typeface="Calibri"/>
                    <a:sym typeface="Calibri"/>
                  </a:rPr>
                  <a:t>full buffer is </a:t>
                </a:r>
                <a:r>
                  <a:rPr lang="en-US" sz="2000" b="0" i="1" u="none" strike="noStrike" cap="none">
                    <a:solidFill>
                      <a:srgbClr val="CC0000"/>
                    </a:solidFill>
                    <a:latin typeface="Calibri"/>
                    <a:ea typeface="Calibri"/>
                    <a:cs typeface="Calibri"/>
                    <a:sym typeface="Calibri"/>
                  </a:rPr>
                  <a:t>lost</a:t>
                </a:r>
                <a:endParaRPr/>
              </a:p>
            </p:txBody>
          </p:sp>
        </p:grpSp>
        <p:sp>
          <p:nvSpPr>
            <p:cNvPr id="8726" name="Google Shape;8726;p55"/>
            <p:cNvSpPr txBox="1"/>
            <p:nvPr/>
          </p:nvSpPr>
          <p:spPr>
            <a:xfrm>
              <a:off x="971989" y="1867073"/>
              <a:ext cx="10214897" cy="2117981"/>
            </a:xfrm>
            <a:prstGeom prst="rect">
              <a:avLst/>
            </a:prstGeom>
            <a:noFill/>
            <a:ln>
              <a:noFill/>
            </a:ln>
          </p:spPr>
          <p:txBody>
            <a:bodyPr spcFirstLastPara="1" wrap="square" lIns="91425" tIns="45700" rIns="91425" bIns="45700" anchor="t" anchorCtr="0">
              <a:normAutofit/>
            </a:bodyPr>
            <a:lstStyle/>
            <a:p>
              <a:pPr marL="287338" marR="0" lvl="0" indent="-287338" algn="l" rtl="0">
                <a:lnSpc>
                  <a:spcPct val="90000"/>
                </a:lnSpc>
                <a:spcBef>
                  <a:spcPts val="0"/>
                </a:spcBef>
                <a:spcAft>
                  <a:spcPts val="0"/>
                </a:spcAft>
                <a:buClr>
                  <a:srgbClr val="0000A3"/>
                </a:buClr>
                <a:buSzPts val="2800"/>
                <a:buFont typeface="Noto Sans Symbols"/>
                <a:buChar char="▪"/>
              </a:pPr>
              <a:r>
                <a:rPr lang="en-US" sz="2800" b="0" i="0" u="none" strike="noStrike" cap="none">
                  <a:solidFill>
                    <a:srgbClr val="000000"/>
                  </a:solidFill>
                  <a:latin typeface="Calibri"/>
                  <a:ea typeface="Calibri"/>
                  <a:cs typeface="Calibri"/>
                  <a:sym typeface="Calibri"/>
                </a:rPr>
                <a:t>packet arriving to full queue dropped (aka lost)</a:t>
              </a:r>
              <a:endParaRPr/>
            </a:p>
            <a:p>
              <a:pPr marL="287338" marR="0" lvl="0" indent="-287338" algn="l" rtl="0">
                <a:lnSpc>
                  <a:spcPct val="90000"/>
                </a:lnSpc>
                <a:spcBef>
                  <a:spcPts val="1000"/>
                </a:spcBef>
                <a:spcAft>
                  <a:spcPts val="0"/>
                </a:spcAft>
                <a:buClr>
                  <a:srgbClr val="0000A3"/>
                </a:buClr>
                <a:buSzPts val="2800"/>
                <a:buFont typeface="Noto Sans Symbols"/>
                <a:buChar char="▪"/>
              </a:pPr>
              <a:r>
                <a:rPr lang="en-US" sz="2800" b="0" i="0" u="none" strike="noStrike" cap="none">
                  <a:solidFill>
                    <a:srgbClr val="000000"/>
                  </a:solidFill>
                  <a:latin typeface="Calibri"/>
                  <a:ea typeface="Calibri"/>
                  <a:cs typeface="Calibri"/>
                  <a:sym typeface="Calibri"/>
                </a:rPr>
                <a:t>lost packet may be retransmitted by previous node, by source end system, or not at all</a:t>
              </a:r>
              <a:endParaRPr/>
            </a:p>
          </p:txBody>
        </p:sp>
      </p:grpSp>
      <p:sp>
        <p:nvSpPr>
          <p:cNvPr id="8727" name="Google Shape;8727;p55"/>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Introduction: 1-</a:t>
            </a:r>
            <a:fld id="{00000000-1234-1234-1234-123412341234}" type="slidenum">
              <a:rPr lang="en-US"/>
              <a:t>56</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720"/>
                                        </p:tgtEl>
                                        <p:attrNameLst>
                                          <p:attrName>style.visibility</p:attrName>
                                        </p:attrNameLst>
                                      </p:cBhvr>
                                      <p:to>
                                        <p:strVal val="visible"/>
                                      </p:to>
                                    </p:set>
                                    <p:animEffect transition="in" filter="fade">
                                      <p:cBhvr>
                                        <p:cTn id="7" dur="500"/>
                                        <p:tgtEl>
                                          <p:spTgt spid="8720"/>
                                        </p:tgtEl>
                                      </p:cBhvr>
                                    </p:animEffect>
                                  </p:childTnLst>
                                </p:cTn>
                              </p:par>
                              <p:par>
                                <p:cTn id="8" presetID="10" presetClass="entr" presetSubtype="0" fill="hold" nodeType="withEffect">
                                  <p:stCondLst>
                                    <p:cond delay="0"/>
                                  </p:stCondLst>
                                  <p:childTnLst>
                                    <p:set>
                                      <p:cBhvr>
                                        <p:cTn id="9" dur="1" fill="hold">
                                          <p:stCondLst>
                                            <p:cond delay="0"/>
                                          </p:stCondLst>
                                        </p:cTn>
                                        <p:tgtEl>
                                          <p:spTgt spid="8719"/>
                                        </p:tgtEl>
                                        <p:attrNameLst>
                                          <p:attrName>style.visibility</p:attrName>
                                        </p:attrNameLst>
                                      </p:cBhvr>
                                      <p:to>
                                        <p:strVal val="visible"/>
                                      </p:to>
                                    </p:set>
                                    <p:animEffect transition="in" filter="fade">
                                      <p:cBhvr>
                                        <p:cTn id="10" dur="500"/>
                                        <p:tgtEl>
                                          <p:spTgt spid="87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8732"/>
        <p:cNvGrpSpPr/>
        <p:nvPr/>
      </p:nvGrpSpPr>
      <p:grpSpPr>
        <a:xfrm>
          <a:off x="0" y="0"/>
          <a:ext cx="0" cy="0"/>
          <a:chOff x="0" y="0"/>
          <a:chExt cx="0" cy="0"/>
        </a:xfrm>
      </p:grpSpPr>
      <p:cxnSp>
        <p:nvCxnSpPr>
          <p:cNvPr id="8733" name="Google Shape;8733;p56"/>
          <p:cNvCxnSpPr/>
          <p:nvPr/>
        </p:nvCxnSpPr>
        <p:spPr>
          <a:xfrm>
            <a:off x="3004779" y="4480629"/>
            <a:ext cx="6316663" cy="0"/>
          </a:xfrm>
          <a:prstGeom prst="straightConnector1">
            <a:avLst/>
          </a:prstGeom>
          <a:noFill/>
          <a:ln w="28575" cap="flat" cmpd="sng">
            <a:solidFill>
              <a:srgbClr val="000000"/>
            </a:solidFill>
            <a:prstDash val="solid"/>
            <a:round/>
            <a:headEnd type="none" w="med" len="med"/>
            <a:tailEnd type="none" w="med" len="med"/>
          </a:ln>
        </p:spPr>
      </p:cxnSp>
      <p:grpSp>
        <p:nvGrpSpPr>
          <p:cNvPr id="8734" name="Google Shape;8734;p56"/>
          <p:cNvGrpSpPr/>
          <p:nvPr/>
        </p:nvGrpSpPr>
        <p:grpSpPr>
          <a:xfrm>
            <a:off x="4551470" y="4103771"/>
            <a:ext cx="1463604" cy="737240"/>
            <a:chOff x="7493876" y="2774731"/>
            <a:chExt cx="1481958" cy="894622"/>
          </a:xfrm>
        </p:grpSpPr>
        <p:sp>
          <p:nvSpPr>
            <p:cNvPr id="8735" name="Google Shape;8735;p56"/>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8736" name="Google Shape;8736;p56"/>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8737" name="Google Shape;8737;p56"/>
            <p:cNvGrpSpPr/>
            <p:nvPr/>
          </p:nvGrpSpPr>
          <p:grpSpPr>
            <a:xfrm>
              <a:off x="7713663" y="2848339"/>
              <a:ext cx="1042107" cy="425543"/>
              <a:chOff x="7786941" y="2884917"/>
              <a:chExt cx="897649" cy="353919"/>
            </a:xfrm>
          </p:grpSpPr>
          <p:sp>
            <p:nvSpPr>
              <p:cNvPr id="8738" name="Google Shape;8738;p56"/>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8739" name="Google Shape;8739;p56"/>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8740" name="Google Shape;8740;p56"/>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8741" name="Google Shape;8741;p56"/>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sp>
        <p:nvSpPr>
          <p:cNvPr id="8742" name="Google Shape;8742;p56"/>
          <p:cNvSpPr txBox="1">
            <a:spLocks noGrp="1"/>
          </p:cNvSpPr>
          <p:nvPr>
            <p:ph type="title"/>
          </p:nvPr>
        </p:nvSpPr>
        <p:spPr>
          <a:xfrm>
            <a:off x="825267" y="291947"/>
            <a:ext cx="10515600"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4400"/>
              <a:buFont typeface="Calibri"/>
              <a:buNone/>
            </a:pPr>
            <a:r>
              <a:rPr lang="en-US" sz="4400"/>
              <a:t>Throughput</a:t>
            </a:r>
            <a:endParaRPr sz="4400"/>
          </a:p>
        </p:txBody>
      </p:sp>
      <p:sp>
        <p:nvSpPr>
          <p:cNvPr id="8743" name="Google Shape;8743;p56"/>
          <p:cNvSpPr txBox="1"/>
          <p:nvPr/>
        </p:nvSpPr>
        <p:spPr>
          <a:xfrm>
            <a:off x="989013" y="1359295"/>
            <a:ext cx="10973804" cy="1779588"/>
          </a:xfrm>
          <a:prstGeom prst="rect">
            <a:avLst/>
          </a:prstGeom>
          <a:noFill/>
          <a:ln>
            <a:noFill/>
          </a:ln>
        </p:spPr>
        <p:txBody>
          <a:bodyPr spcFirstLastPara="1" wrap="square" lIns="91425" tIns="45700" rIns="91425" bIns="45700" anchor="t" anchorCtr="0">
            <a:normAutofit/>
          </a:bodyPr>
          <a:lstStyle/>
          <a:p>
            <a:pPr marL="287338" marR="0" lvl="0" indent="-287338" algn="l" rtl="0">
              <a:lnSpc>
                <a:spcPct val="90000"/>
              </a:lnSpc>
              <a:spcBef>
                <a:spcPts val="0"/>
              </a:spcBef>
              <a:spcAft>
                <a:spcPts val="0"/>
              </a:spcAft>
              <a:buClr>
                <a:srgbClr val="0000A3"/>
              </a:buClr>
              <a:buSzPts val="2800"/>
              <a:buFont typeface="Noto Sans Symbols"/>
              <a:buChar char="▪"/>
            </a:pPr>
            <a:r>
              <a:rPr lang="en-US" sz="2800" b="0" i="1" u="none" strike="noStrike" cap="none">
                <a:solidFill>
                  <a:srgbClr val="CC0000"/>
                </a:solidFill>
                <a:latin typeface="Calibri"/>
                <a:ea typeface="Calibri"/>
                <a:cs typeface="Calibri"/>
                <a:sym typeface="Calibri"/>
              </a:rPr>
              <a:t>throughput:</a:t>
            </a:r>
            <a:r>
              <a:rPr lang="en-US" sz="2800" b="0" i="0" u="none" strike="noStrike" cap="none">
                <a:solidFill>
                  <a:srgbClr val="000000"/>
                </a:solidFill>
                <a:latin typeface="Calibri"/>
                <a:ea typeface="Calibri"/>
                <a:cs typeface="Calibri"/>
                <a:sym typeface="Calibri"/>
              </a:rPr>
              <a:t> rate (bits/time unit) at which bits are being sent from sender to receiver</a:t>
            </a:r>
            <a:endParaRPr/>
          </a:p>
          <a:p>
            <a:pPr marL="682625" marR="0" lvl="1" indent="-225425" algn="l" rtl="0">
              <a:lnSpc>
                <a:spcPct val="90000"/>
              </a:lnSpc>
              <a:spcBef>
                <a:spcPts val="500"/>
              </a:spcBef>
              <a:spcAft>
                <a:spcPts val="0"/>
              </a:spcAft>
              <a:buClr>
                <a:srgbClr val="0000A8"/>
              </a:buClr>
              <a:buSzPts val="2800"/>
              <a:buFont typeface="Arial"/>
              <a:buChar char="•"/>
            </a:pPr>
            <a:r>
              <a:rPr lang="en-US" sz="2800" b="0" i="1" u="none" strike="noStrike" cap="none">
                <a:solidFill>
                  <a:srgbClr val="CC0000"/>
                </a:solidFill>
                <a:latin typeface="Calibri"/>
                <a:ea typeface="Calibri"/>
                <a:cs typeface="Calibri"/>
                <a:sym typeface="Calibri"/>
              </a:rPr>
              <a:t>instantaneous:</a:t>
            </a:r>
            <a:r>
              <a:rPr lang="en-US" sz="2800" b="0" i="0" u="none" strike="noStrike" cap="none">
                <a:solidFill>
                  <a:srgbClr val="000000"/>
                </a:solidFill>
                <a:latin typeface="Calibri"/>
                <a:ea typeface="Calibri"/>
                <a:cs typeface="Calibri"/>
                <a:sym typeface="Calibri"/>
              </a:rPr>
              <a:t> rate at given point in time</a:t>
            </a:r>
            <a:endParaRPr/>
          </a:p>
          <a:p>
            <a:pPr marL="682625" marR="0" lvl="1" indent="-225425" algn="l" rtl="0">
              <a:lnSpc>
                <a:spcPct val="90000"/>
              </a:lnSpc>
              <a:spcBef>
                <a:spcPts val="500"/>
              </a:spcBef>
              <a:spcAft>
                <a:spcPts val="0"/>
              </a:spcAft>
              <a:buClr>
                <a:srgbClr val="0000A8"/>
              </a:buClr>
              <a:buSzPts val="2800"/>
              <a:buFont typeface="Arial"/>
              <a:buChar char="•"/>
            </a:pPr>
            <a:r>
              <a:rPr lang="en-US" sz="2800" b="0" i="1" u="none" strike="noStrike" cap="none">
                <a:solidFill>
                  <a:srgbClr val="CC0000"/>
                </a:solidFill>
                <a:latin typeface="Calibri"/>
                <a:ea typeface="Calibri"/>
                <a:cs typeface="Calibri"/>
                <a:sym typeface="Calibri"/>
              </a:rPr>
              <a:t>average:</a:t>
            </a:r>
            <a:r>
              <a:rPr lang="en-US" sz="2800" b="0" i="0" u="none" strike="noStrike" cap="none">
                <a:solidFill>
                  <a:srgbClr val="000000"/>
                </a:solidFill>
                <a:latin typeface="Calibri"/>
                <a:ea typeface="Calibri"/>
                <a:cs typeface="Calibri"/>
                <a:sym typeface="Calibri"/>
              </a:rPr>
              <a:t> rate over longer period of time</a:t>
            </a:r>
            <a:endParaRPr/>
          </a:p>
        </p:txBody>
      </p:sp>
      <p:sp>
        <p:nvSpPr>
          <p:cNvPr id="8744" name="Google Shape;8744;p56"/>
          <p:cNvSpPr/>
          <p:nvPr/>
        </p:nvSpPr>
        <p:spPr>
          <a:xfrm>
            <a:off x="1980004" y="3615115"/>
            <a:ext cx="500062" cy="581025"/>
          </a:xfrm>
          <a:prstGeom prst="can">
            <a:avLst>
              <a:gd name="adj" fmla="val 23491"/>
            </a:avLst>
          </a:prstGeom>
          <a:gradFill>
            <a:gsLst>
              <a:gs pos="0">
                <a:srgbClr val="000099"/>
              </a:gs>
              <a:gs pos="100000">
                <a:srgbClr val="FFFFFF"/>
              </a:gs>
            </a:gsLst>
            <a:lin ang="0" scaled="0"/>
          </a:gra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Times New Roman"/>
              <a:ea typeface="Times New Roman"/>
              <a:cs typeface="Times New Roman"/>
              <a:sym typeface="Times New Roman"/>
            </a:endParaRPr>
          </a:p>
        </p:txBody>
      </p:sp>
      <p:grpSp>
        <p:nvGrpSpPr>
          <p:cNvPr id="8745" name="Google Shape;8745;p56"/>
          <p:cNvGrpSpPr/>
          <p:nvPr/>
        </p:nvGrpSpPr>
        <p:grpSpPr>
          <a:xfrm>
            <a:off x="2538054" y="4021842"/>
            <a:ext cx="352425" cy="876300"/>
            <a:chOff x="4140" y="429"/>
            <a:chExt cx="1425" cy="2396"/>
          </a:xfrm>
        </p:grpSpPr>
        <p:sp>
          <p:nvSpPr>
            <p:cNvPr id="8746" name="Google Shape;8746;p56"/>
            <p:cNvSpPr/>
            <p:nvPr/>
          </p:nvSpPr>
          <p:spPr>
            <a:xfrm>
              <a:off x="5268" y="433"/>
              <a:ext cx="283" cy="2286"/>
            </a:xfrm>
            <a:custGeom>
              <a:avLst/>
              <a:gdLst/>
              <a:ahLst/>
              <a:cxnLst/>
              <a:rect l="l" t="t" r="r" b="b"/>
              <a:pathLst>
                <a:path w="354" h="2742" extrusionOk="0">
                  <a:moveTo>
                    <a:pt x="63" y="0"/>
                  </a:moveTo>
                  <a:lnTo>
                    <a:pt x="354" y="339"/>
                  </a:lnTo>
                  <a:lnTo>
                    <a:pt x="346" y="2624"/>
                  </a:lnTo>
                  <a:lnTo>
                    <a:pt x="0" y="2742"/>
                  </a:lnTo>
                  <a:lnTo>
                    <a:pt x="63" y="0"/>
                  </a:lnTo>
                  <a:close/>
                </a:path>
              </a:pathLst>
            </a:custGeom>
            <a:gradFill>
              <a:gsLst>
                <a:gs pos="0">
                  <a:srgbClr val="DDDDDD"/>
                </a:gs>
                <a:gs pos="100000">
                  <a:srgbClr val="333333"/>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Arial"/>
                <a:ea typeface="Arial"/>
                <a:cs typeface="Arial"/>
                <a:sym typeface="Arial"/>
              </a:endParaRPr>
            </a:p>
          </p:txBody>
        </p:sp>
        <p:sp>
          <p:nvSpPr>
            <p:cNvPr id="8747" name="Google Shape;8747;p56"/>
            <p:cNvSpPr/>
            <p:nvPr/>
          </p:nvSpPr>
          <p:spPr>
            <a:xfrm>
              <a:off x="4204" y="429"/>
              <a:ext cx="1046" cy="2283"/>
            </a:xfrm>
            <a:prstGeom prst="rect">
              <a:avLst/>
            </a:prstGeom>
            <a:gradFill>
              <a:gsLst>
                <a:gs pos="0">
                  <a:srgbClr val="292929"/>
                </a:gs>
                <a:gs pos="100000">
                  <a:srgbClr val="808080"/>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Arial"/>
                <a:ea typeface="Arial"/>
                <a:cs typeface="Arial"/>
                <a:sym typeface="Arial"/>
              </a:endParaRPr>
            </a:p>
          </p:txBody>
        </p:sp>
        <p:sp>
          <p:nvSpPr>
            <p:cNvPr id="8748" name="Google Shape;8748;p56"/>
            <p:cNvSpPr/>
            <p:nvPr/>
          </p:nvSpPr>
          <p:spPr>
            <a:xfrm>
              <a:off x="5321" y="570"/>
              <a:ext cx="169" cy="2115"/>
            </a:xfrm>
            <a:custGeom>
              <a:avLst/>
              <a:gdLst/>
              <a:ahLst/>
              <a:cxnLst/>
              <a:rect l="l" t="t" r="r" b="b"/>
              <a:pathLst>
                <a:path w="211" h="2537" extrusionOk="0">
                  <a:moveTo>
                    <a:pt x="7" y="0"/>
                  </a:moveTo>
                  <a:cubicBezTo>
                    <a:pt x="7" y="0"/>
                    <a:pt x="57" y="28"/>
                    <a:pt x="211" y="218"/>
                  </a:cubicBezTo>
                  <a:cubicBezTo>
                    <a:pt x="0" y="1229"/>
                    <a:pt x="41" y="2537"/>
                    <a:pt x="7" y="2501"/>
                  </a:cubicBezTo>
                  <a:lnTo>
                    <a:pt x="7" y="0"/>
                  </a:lnTo>
                  <a:close/>
                </a:path>
              </a:pathLst>
            </a:custGeom>
            <a:gradFill>
              <a:gsLst>
                <a:gs pos="0">
                  <a:srgbClr val="808080"/>
                </a:gs>
                <a:gs pos="100000">
                  <a:srgbClr val="F8F8F8"/>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Arial"/>
                <a:ea typeface="Arial"/>
                <a:cs typeface="Arial"/>
                <a:sym typeface="Arial"/>
              </a:endParaRPr>
            </a:p>
          </p:txBody>
        </p:sp>
        <p:sp>
          <p:nvSpPr>
            <p:cNvPr id="8749" name="Google Shape;8749;p56"/>
            <p:cNvSpPr/>
            <p:nvPr/>
          </p:nvSpPr>
          <p:spPr>
            <a:xfrm>
              <a:off x="5284" y="1640"/>
              <a:ext cx="263" cy="189"/>
            </a:xfrm>
            <a:custGeom>
              <a:avLst/>
              <a:gdLst/>
              <a:ahLst/>
              <a:cxnLst/>
              <a:rect l="l" t="t" r="r" b="b"/>
              <a:pathLst>
                <a:path w="328" h="226" extrusionOk="0">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Arial"/>
                <a:ea typeface="Arial"/>
                <a:cs typeface="Arial"/>
                <a:sym typeface="Arial"/>
              </a:endParaRPr>
            </a:p>
          </p:txBody>
        </p:sp>
        <p:sp>
          <p:nvSpPr>
            <p:cNvPr id="8750" name="Google Shape;8750;p56"/>
            <p:cNvSpPr/>
            <p:nvPr/>
          </p:nvSpPr>
          <p:spPr>
            <a:xfrm>
              <a:off x="4211" y="694"/>
              <a:ext cx="597" cy="48"/>
            </a:xfrm>
            <a:prstGeom prst="rect">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Arial"/>
                <a:ea typeface="Arial"/>
                <a:cs typeface="Arial"/>
                <a:sym typeface="Arial"/>
              </a:endParaRPr>
            </a:p>
          </p:txBody>
        </p:sp>
        <p:grpSp>
          <p:nvGrpSpPr>
            <p:cNvPr id="8751" name="Google Shape;8751;p56"/>
            <p:cNvGrpSpPr/>
            <p:nvPr/>
          </p:nvGrpSpPr>
          <p:grpSpPr>
            <a:xfrm>
              <a:off x="4750" y="668"/>
              <a:ext cx="578" cy="143"/>
              <a:chOff x="615" y="2568"/>
              <a:chExt cx="721" cy="137"/>
            </a:xfrm>
          </p:grpSpPr>
          <p:sp>
            <p:nvSpPr>
              <p:cNvPr id="8752" name="Google Shape;8752;p56"/>
              <p:cNvSpPr/>
              <p:nvPr/>
            </p:nvSpPr>
            <p:spPr>
              <a:xfrm>
                <a:off x="615" y="2568"/>
                <a:ext cx="721" cy="137"/>
              </a:xfrm>
              <a:prstGeom prst="roundRect">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Arial"/>
                  <a:ea typeface="Arial"/>
                  <a:cs typeface="Arial"/>
                  <a:sym typeface="Arial"/>
                </a:endParaRPr>
              </a:p>
            </p:txBody>
          </p:sp>
          <p:sp>
            <p:nvSpPr>
              <p:cNvPr id="8753" name="Google Shape;8753;p56"/>
              <p:cNvSpPr/>
              <p:nvPr/>
            </p:nvSpPr>
            <p:spPr>
              <a:xfrm>
                <a:off x="631" y="2584"/>
                <a:ext cx="689" cy="100"/>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Arial"/>
                  <a:ea typeface="Arial"/>
                  <a:cs typeface="Arial"/>
                  <a:sym typeface="Arial"/>
                </a:endParaRPr>
              </a:p>
            </p:txBody>
          </p:sp>
        </p:grpSp>
        <p:sp>
          <p:nvSpPr>
            <p:cNvPr id="8754" name="Google Shape;8754;p56"/>
            <p:cNvSpPr/>
            <p:nvPr/>
          </p:nvSpPr>
          <p:spPr>
            <a:xfrm>
              <a:off x="4223" y="1019"/>
              <a:ext cx="597" cy="48"/>
            </a:xfrm>
            <a:prstGeom prst="rect">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Arial"/>
                <a:ea typeface="Arial"/>
                <a:cs typeface="Arial"/>
                <a:sym typeface="Arial"/>
              </a:endParaRPr>
            </a:p>
          </p:txBody>
        </p:sp>
        <p:grpSp>
          <p:nvGrpSpPr>
            <p:cNvPr id="8755" name="Google Shape;8755;p56"/>
            <p:cNvGrpSpPr/>
            <p:nvPr/>
          </p:nvGrpSpPr>
          <p:grpSpPr>
            <a:xfrm>
              <a:off x="4749" y="993"/>
              <a:ext cx="578" cy="135"/>
              <a:chOff x="617" y="2567"/>
              <a:chExt cx="721" cy="140"/>
            </a:xfrm>
          </p:grpSpPr>
          <p:sp>
            <p:nvSpPr>
              <p:cNvPr id="8756" name="Google Shape;8756;p56"/>
              <p:cNvSpPr/>
              <p:nvPr/>
            </p:nvSpPr>
            <p:spPr>
              <a:xfrm>
                <a:off x="617" y="2567"/>
                <a:ext cx="721" cy="140"/>
              </a:xfrm>
              <a:prstGeom prst="roundRect">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Arial"/>
                  <a:ea typeface="Arial"/>
                  <a:cs typeface="Arial"/>
                  <a:sym typeface="Arial"/>
                </a:endParaRPr>
              </a:p>
            </p:txBody>
          </p:sp>
          <p:sp>
            <p:nvSpPr>
              <p:cNvPr id="8757" name="Google Shape;8757;p56"/>
              <p:cNvSpPr/>
              <p:nvPr/>
            </p:nvSpPr>
            <p:spPr>
              <a:xfrm>
                <a:off x="634" y="2585"/>
                <a:ext cx="689" cy="104"/>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Arial"/>
                  <a:ea typeface="Arial"/>
                  <a:cs typeface="Arial"/>
                  <a:sym typeface="Arial"/>
                </a:endParaRPr>
              </a:p>
            </p:txBody>
          </p:sp>
        </p:grpSp>
        <p:sp>
          <p:nvSpPr>
            <p:cNvPr id="8758" name="Google Shape;8758;p56"/>
            <p:cNvSpPr/>
            <p:nvPr/>
          </p:nvSpPr>
          <p:spPr>
            <a:xfrm>
              <a:off x="4217" y="1358"/>
              <a:ext cx="597" cy="48"/>
            </a:xfrm>
            <a:prstGeom prst="rect">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Arial"/>
                <a:ea typeface="Arial"/>
                <a:cs typeface="Arial"/>
                <a:sym typeface="Arial"/>
              </a:endParaRPr>
            </a:p>
          </p:txBody>
        </p:sp>
        <p:sp>
          <p:nvSpPr>
            <p:cNvPr id="8759" name="Google Shape;8759;p56"/>
            <p:cNvSpPr/>
            <p:nvPr/>
          </p:nvSpPr>
          <p:spPr>
            <a:xfrm>
              <a:off x="4230" y="1653"/>
              <a:ext cx="597" cy="48"/>
            </a:xfrm>
            <a:prstGeom prst="rect">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Arial"/>
                <a:ea typeface="Arial"/>
                <a:cs typeface="Arial"/>
                <a:sym typeface="Arial"/>
              </a:endParaRPr>
            </a:p>
          </p:txBody>
        </p:sp>
        <p:grpSp>
          <p:nvGrpSpPr>
            <p:cNvPr id="8760" name="Google Shape;8760;p56"/>
            <p:cNvGrpSpPr/>
            <p:nvPr/>
          </p:nvGrpSpPr>
          <p:grpSpPr>
            <a:xfrm>
              <a:off x="4737" y="1627"/>
              <a:ext cx="578" cy="152"/>
              <a:chOff x="616" y="2568"/>
              <a:chExt cx="720" cy="140"/>
            </a:xfrm>
          </p:grpSpPr>
          <p:sp>
            <p:nvSpPr>
              <p:cNvPr id="8761" name="Google Shape;8761;p56"/>
              <p:cNvSpPr/>
              <p:nvPr/>
            </p:nvSpPr>
            <p:spPr>
              <a:xfrm>
                <a:off x="616" y="2568"/>
                <a:ext cx="720" cy="140"/>
              </a:xfrm>
              <a:prstGeom prst="roundRect">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Arial"/>
                  <a:ea typeface="Arial"/>
                  <a:cs typeface="Arial"/>
                  <a:sym typeface="Arial"/>
                </a:endParaRPr>
              </a:p>
            </p:txBody>
          </p:sp>
          <p:sp>
            <p:nvSpPr>
              <p:cNvPr id="8762" name="Google Shape;8762;p56"/>
              <p:cNvSpPr/>
              <p:nvPr/>
            </p:nvSpPr>
            <p:spPr>
              <a:xfrm>
                <a:off x="632" y="2584"/>
                <a:ext cx="688" cy="108"/>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Arial"/>
                  <a:ea typeface="Arial"/>
                  <a:cs typeface="Arial"/>
                  <a:sym typeface="Arial"/>
                </a:endParaRPr>
              </a:p>
            </p:txBody>
          </p:sp>
        </p:grpSp>
        <p:sp>
          <p:nvSpPr>
            <p:cNvPr id="8763" name="Google Shape;8763;p56"/>
            <p:cNvSpPr/>
            <p:nvPr/>
          </p:nvSpPr>
          <p:spPr>
            <a:xfrm>
              <a:off x="5288" y="1354"/>
              <a:ext cx="263" cy="188"/>
            </a:xfrm>
            <a:custGeom>
              <a:avLst/>
              <a:gdLst/>
              <a:ahLst/>
              <a:cxnLst/>
              <a:rect l="l" t="t" r="r" b="b"/>
              <a:pathLst>
                <a:path w="328" h="226" extrusionOk="0">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Arial"/>
                <a:ea typeface="Arial"/>
                <a:cs typeface="Arial"/>
                <a:sym typeface="Arial"/>
              </a:endParaRPr>
            </a:p>
          </p:txBody>
        </p:sp>
        <p:grpSp>
          <p:nvGrpSpPr>
            <p:cNvPr id="8764" name="Google Shape;8764;p56"/>
            <p:cNvGrpSpPr/>
            <p:nvPr/>
          </p:nvGrpSpPr>
          <p:grpSpPr>
            <a:xfrm>
              <a:off x="4737" y="1327"/>
              <a:ext cx="584" cy="139"/>
              <a:chOff x="611" y="2568"/>
              <a:chExt cx="728" cy="139"/>
            </a:xfrm>
          </p:grpSpPr>
          <p:sp>
            <p:nvSpPr>
              <p:cNvPr id="8765" name="Google Shape;8765;p56"/>
              <p:cNvSpPr/>
              <p:nvPr/>
            </p:nvSpPr>
            <p:spPr>
              <a:xfrm>
                <a:off x="611" y="2568"/>
                <a:ext cx="728" cy="139"/>
              </a:xfrm>
              <a:prstGeom prst="roundRect">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Arial"/>
                  <a:ea typeface="Arial"/>
                  <a:cs typeface="Arial"/>
                  <a:sym typeface="Arial"/>
                </a:endParaRPr>
              </a:p>
            </p:txBody>
          </p:sp>
          <p:sp>
            <p:nvSpPr>
              <p:cNvPr id="8766" name="Google Shape;8766;p56"/>
              <p:cNvSpPr/>
              <p:nvPr/>
            </p:nvSpPr>
            <p:spPr>
              <a:xfrm>
                <a:off x="627" y="2586"/>
                <a:ext cx="696" cy="104"/>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Arial"/>
                  <a:ea typeface="Arial"/>
                  <a:cs typeface="Arial"/>
                  <a:sym typeface="Arial"/>
                </a:endParaRPr>
              </a:p>
            </p:txBody>
          </p:sp>
        </p:grpSp>
        <p:sp>
          <p:nvSpPr>
            <p:cNvPr id="8767" name="Google Shape;8767;p56"/>
            <p:cNvSpPr/>
            <p:nvPr/>
          </p:nvSpPr>
          <p:spPr>
            <a:xfrm>
              <a:off x="5250" y="429"/>
              <a:ext cx="71" cy="2287"/>
            </a:xfrm>
            <a:prstGeom prst="rect">
              <a:avLst/>
            </a:prstGeom>
            <a:gradFill>
              <a:gsLst>
                <a:gs pos="0">
                  <a:srgbClr val="333333"/>
                </a:gs>
                <a:gs pos="50000">
                  <a:srgbClr val="DDDDDD"/>
                </a:gs>
                <a:gs pos="100000">
                  <a:srgbClr val="333333"/>
                </a:gs>
              </a:gsLst>
              <a:lin ang="0" scaled="0"/>
            </a:gra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Arial"/>
                <a:ea typeface="Arial"/>
                <a:cs typeface="Arial"/>
                <a:sym typeface="Arial"/>
              </a:endParaRPr>
            </a:p>
          </p:txBody>
        </p:sp>
        <p:sp>
          <p:nvSpPr>
            <p:cNvPr id="8768" name="Google Shape;8768;p56"/>
            <p:cNvSpPr/>
            <p:nvPr/>
          </p:nvSpPr>
          <p:spPr>
            <a:xfrm>
              <a:off x="5312" y="1007"/>
              <a:ext cx="237" cy="213"/>
            </a:xfrm>
            <a:custGeom>
              <a:avLst/>
              <a:gdLst/>
              <a:ahLst/>
              <a:cxnLst/>
              <a:rect l="l" t="t" r="r" b="b"/>
              <a:pathLst>
                <a:path w="296" h="256" extrusionOk="0">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Arial"/>
                <a:ea typeface="Arial"/>
                <a:cs typeface="Arial"/>
                <a:sym typeface="Arial"/>
              </a:endParaRPr>
            </a:p>
          </p:txBody>
        </p:sp>
        <p:sp>
          <p:nvSpPr>
            <p:cNvPr id="8769" name="Google Shape;8769;p56"/>
            <p:cNvSpPr/>
            <p:nvPr/>
          </p:nvSpPr>
          <p:spPr>
            <a:xfrm>
              <a:off x="5315" y="680"/>
              <a:ext cx="244" cy="240"/>
            </a:xfrm>
            <a:custGeom>
              <a:avLst/>
              <a:gdLst/>
              <a:ahLst/>
              <a:cxnLst/>
              <a:rect l="l" t="t" r="r" b="b"/>
              <a:pathLst>
                <a:path w="304" h="288" extrusionOk="0">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Arial"/>
                <a:ea typeface="Arial"/>
                <a:cs typeface="Arial"/>
                <a:sym typeface="Arial"/>
              </a:endParaRPr>
            </a:p>
          </p:txBody>
        </p:sp>
        <p:sp>
          <p:nvSpPr>
            <p:cNvPr id="8770" name="Google Shape;8770;p56"/>
            <p:cNvSpPr/>
            <p:nvPr/>
          </p:nvSpPr>
          <p:spPr>
            <a:xfrm>
              <a:off x="5520" y="2612"/>
              <a:ext cx="45" cy="95"/>
            </a:xfrm>
            <a:prstGeom prst="ellipse">
              <a:avLst/>
            </a:prstGeom>
            <a:solidFill>
              <a:srgbClr val="33333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Arial"/>
                <a:ea typeface="Arial"/>
                <a:cs typeface="Arial"/>
                <a:sym typeface="Arial"/>
              </a:endParaRPr>
            </a:p>
          </p:txBody>
        </p:sp>
        <p:sp>
          <p:nvSpPr>
            <p:cNvPr id="8771" name="Google Shape;8771;p56"/>
            <p:cNvSpPr/>
            <p:nvPr/>
          </p:nvSpPr>
          <p:spPr>
            <a:xfrm>
              <a:off x="5302" y="2614"/>
              <a:ext cx="245" cy="200"/>
            </a:xfrm>
            <a:custGeom>
              <a:avLst/>
              <a:gdLst/>
              <a:ahLst/>
              <a:cxnLst/>
              <a:rect l="l" t="t" r="r" b="b"/>
              <a:pathLst>
                <a:path w="306" h="240" extrusionOk="0">
                  <a:moveTo>
                    <a:pt x="0" y="106"/>
                  </a:moveTo>
                  <a:lnTo>
                    <a:pt x="2" y="240"/>
                  </a:lnTo>
                  <a:lnTo>
                    <a:pt x="306" y="110"/>
                  </a:lnTo>
                  <a:lnTo>
                    <a:pt x="300" y="0"/>
                  </a:lnTo>
                  <a:lnTo>
                    <a:pt x="0" y="106"/>
                  </a:lnTo>
                  <a:close/>
                </a:path>
              </a:pathLst>
            </a:custGeom>
            <a:solidFill>
              <a:srgbClr val="33333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Arial"/>
                <a:ea typeface="Arial"/>
                <a:cs typeface="Arial"/>
                <a:sym typeface="Arial"/>
              </a:endParaRPr>
            </a:p>
          </p:txBody>
        </p:sp>
        <p:sp>
          <p:nvSpPr>
            <p:cNvPr id="8772" name="Google Shape;8772;p56"/>
            <p:cNvSpPr/>
            <p:nvPr/>
          </p:nvSpPr>
          <p:spPr>
            <a:xfrm>
              <a:off x="4140" y="2677"/>
              <a:ext cx="1200" cy="148"/>
            </a:xfrm>
            <a:prstGeom prst="roundRect">
              <a:avLst>
                <a:gd name="adj" fmla="val 50000"/>
              </a:avLst>
            </a:prstGeom>
            <a:solidFill>
              <a:srgbClr val="DDDDDD"/>
            </a:soli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Arial"/>
                <a:ea typeface="Arial"/>
                <a:cs typeface="Arial"/>
                <a:sym typeface="Arial"/>
              </a:endParaRPr>
            </a:p>
          </p:txBody>
        </p:sp>
        <p:sp>
          <p:nvSpPr>
            <p:cNvPr id="8773" name="Google Shape;8773;p56"/>
            <p:cNvSpPr/>
            <p:nvPr/>
          </p:nvSpPr>
          <p:spPr>
            <a:xfrm>
              <a:off x="4204" y="2712"/>
              <a:ext cx="1072" cy="82"/>
            </a:xfrm>
            <a:prstGeom prst="roundRect">
              <a:avLst>
                <a:gd name="adj" fmla="val 50000"/>
              </a:avLst>
            </a:prstGeom>
            <a:gradFill>
              <a:gsLst>
                <a:gs pos="0">
                  <a:srgbClr val="000000"/>
                </a:gs>
                <a:gs pos="100000">
                  <a:srgbClr val="808080"/>
                </a:gs>
              </a:gsLst>
              <a:lin ang="0" scaled="0"/>
            </a:gra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Arial"/>
                <a:ea typeface="Arial"/>
                <a:cs typeface="Arial"/>
                <a:sym typeface="Arial"/>
              </a:endParaRPr>
            </a:p>
          </p:txBody>
        </p:sp>
        <p:sp>
          <p:nvSpPr>
            <p:cNvPr id="8774" name="Google Shape;8774;p56"/>
            <p:cNvSpPr/>
            <p:nvPr/>
          </p:nvSpPr>
          <p:spPr>
            <a:xfrm>
              <a:off x="4307" y="2382"/>
              <a:ext cx="160" cy="143"/>
            </a:xfrm>
            <a:prstGeom prst="ellipse">
              <a:avLst/>
            </a:prstGeom>
            <a:solidFill>
              <a:srgbClr val="33CC3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Arial"/>
                <a:ea typeface="Arial"/>
                <a:cs typeface="Arial"/>
                <a:sym typeface="Arial"/>
              </a:endParaRPr>
            </a:p>
          </p:txBody>
        </p:sp>
        <p:sp>
          <p:nvSpPr>
            <p:cNvPr id="8775" name="Google Shape;8775;p56"/>
            <p:cNvSpPr/>
            <p:nvPr/>
          </p:nvSpPr>
          <p:spPr>
            <a:xfrm>
              <a:off x="4487" y="2382"/>
              <a:ext cx="160" cy="143"/>
            </a:xfrm>
            <a:prstGeom prst="ellipse">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cap="none">
                <a:solidFill>
                  <a:srgbClr val="FF0000"/>
                </a:solidFill>
                <a:latin typeface="Arial"/>
                <a:ea typeface="Arial"/>
                <a:cs typeface="Arial"/>
                <a:sym typeface="Arial"/>
              </a:endParaRPr>
            </a:p>
          </p:txBody>
        </p:sp>
        <p:sp>
          <p:nvSpPr>
            <p:cNvPr id="8776" name="Google Shape;8776;p56"/>
            <p:cNvSpPr/>
            <p:nvPr/>
          </p:nvSpPr>
          <p:spPr>
            <a:xfrm>
              <a:off x="4660" y="2382"/>
              <a:ext cx="160" cy="139"/>
            </a:xfrm>
            <a:prstGeom prst="ellipse">
              <a:avLst/>
            </a:prstGeom>
            <a:solidFill>
              <a:srgbClr val="33CC3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Arial"/>
                <a:ea typeface="Arial"/>
                <a:cs typeface="Arial"/>
                <a:sym typeface="Arial"/>
              </a:endParaRPr>
            </a:p>
          </p:txBody>
        </p:sp>
        <p:sp>
          <p:nvSpPr>
            <p:cNvPr id="8777" name="Google Shape;8777;p56"/>
            <p:cNvSpPr/>
            <p:nvPr/>
          </p:nvSpPr>
          <p:spPr>
            <a:xfrm>
              <a:off x="5064" y="1835"/>
              <a:ext cx="83" cy="760"/>
            </a:xfrm>
            <a:prstGeom prst="rect">
              <a:avLst/>
            </a:prstGeom>
            <a:solidFill>
              <a:srgbClr val="292929"/>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Arial"/>
                <a:ea typeface="Arial"/>
                <a:cs typeface="Arial"/>
                <a:sym typeface="Arial"/>
              </a:endParaRPr>
            </a:p>
          </p:txBody>
        </p:sp>
      </p:grpSp>
      <p:grpSp>
        <p:nvGrpSpPr>
          <p:cNvPr id="8778" name="Google Shape;8778;p56"/>
          <p:cNvGrpSpPr/>
          <p:nvPr/>
        </p:nvGrpSpPr>
        <p:grpSpPr>
          <a:xfrm flipH="1">
            <a:off x="9843242" y="4083754"/>
            <a:ext cx="1192212" cy="1171575"/>
            <a:chOff x="-44" y="1473"/>
            <a:chExt cx="981" cy="1105"/>
          </a:xfrm>
        </p:grpSpPr>
        <p:pic>
          <p:nvPicPr>
            <p:cNvPr id="8779" name="Google Shape;8779;p56" descr="desktop_computer_stylized_medium"/>
            <p:cNvPicPr preferRelativeResize="0"/>
            <p:nvPr/>
          </p:nvPicPr>
          <p:blipFill rotWithShape="1">
            <a:blip r:embed="rId3">
              <a:alphaModFix/>
            </a:blip>
            <a:srcRect/>
            <a:stretch/>
          </p:blipFill>
          <p:spPr>
            <a:xfrm flipH="1">
              <a:off x="-44" y="1473"/>
              <a:ext cx="981" cy="1105"/>
            </a:xfrm>
            <a:prstGeom prst="rect">
              <a:avLst/>
            </a:prstGeom>
            <a:noFill/>
            <a:ln>
              <a:noFill/>
            </a:ln>
          </p:spPr>
        </p:pic>
        <p:sp>
          <p:nvSpPr>
            <p:cNvPr id="8780" name="Google Shape;8780;p56"/>
            <p:cNvSpPr/>
            <p:nvPr/>
          </p:nvSpPr>
          <p:spPr>
            <a:xfrm flipH="1">
              <a:off x="374" y="1579"/>
              <a:ext cx="477" cy="506"/>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rgbClr val="FFFFFF"/>
                </a:gs>
              </a:gsLst>
              <a:lin ang="27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Arial"/>
                <a:ea typeface="Arial"/>
                <a:cs typeface="Arial"/>
                <a:sym typeface="Arial"/>
              </a:endParaRPr>
            </a:p>
          </p:txBody>
        </p:sp>
      </p:grpSp>
      <p:sp>
        <p:nvSpPr>
          <p:cNvPr id="8781" name="Google Shape;8781;p56"/>
          <p:cNvSpPr txBox="1"/>
          <p:nvPr/>
        </p:nvSpPr>
        <p:spPr>
          <a:xfrm>
            <a:off x="792820" y="5516537"/>
            <a:ext cx="2198742" cy="1036887"/>
          </a:xfrm>
          <a:prstGeom prst="rect">
            <a:avLst/>
          </a:prstGeom>
          <a:noFill/>
          <a:ln>
            <a:noFill/>
          </a:ln>
        </p:spPr>
        <p:txBody>
          <a:bodyPr spcFirstLastPara="1" wrap="square" lIns="91425" tIns="45700" rIns="91425" bIns="45700" anchor="t" anchorCtr="0">
            <a:spAutoFit/>
          </a:bodyPr>
          <a:lstStyle/>
          <a:p>
            <a:pPr marL="0" marR="0" lvl="0" indent="0" algn="r" rtl="0">
              <a:lnSpc>
                <a:spcPct val="85000"/>
              </a:lnSpc>
              <a:spcBef>
                <a:spcPts val="0"/>
              </a:spcBef>
              <a:spcAft>
                <a:spcPts val="0"/>
              </a:spcAft>
              <a:buClr>
                <a:srgbClr val="000000"/>
              </a:buClr>
              <a:buSzPts val="2400"/>
              <a:buFont typeface="Calibri"/>
              <a:buNone/>
            </a:pPr>
            <a:r>
              <a:rPr lang="en-US" sz="2400" b="0" i="0" u="none" strike="noStrike" cap="none">
                <a:solidFill>
                  <a:srgbClr val="000000"/>
                </a:solidFill>
                <a:latin typeface="Calibri"/>
                <a:ea typeface="Calibri"/>
                <a:cs typeface="Calibri"/>
                <a:sym typeface="Calibri"/>
              </a:rPr>
              <a:t>server, with</a:t>
            </a:r>
            <a:endParaRPr/>
          </a:p>
          <a:p>
            <a:pPr marL="0" marR="0" lvl="0" indent="0" algn="r" rtl="0">
              <a:lnSpc>
                <a:spcPct val="85000"/>
              </a:lnSpc>
              <a:spcBef>
                <a:spcPts val="0"/>
              </a:spcBef>
              <a:spcAft>
                <a:spcPts val="0"/>
              </a:spcAft>
              <a:buClr>
                <a:srgbClr val="000000"/>
              </a:buClr>
              <a:buSzPts val="2400"/>
              <a:buFont typeface="Calibri"/>
              <a:buNone/>
            </a:pPr>
            <a:r>
              <a:rPr lang="en-US" sz="2400" b="0" i="0" u="none" strike="noStrike" cap="none">
                <a:solidFill>
                  <a:srgbClr val="000000"/>
                </a:solidFill>
                <a:latin typeface="Calibri"/>
                <a:ea typeface="Calibri"/>
                <a:cs typeface="Calibri"/>
                <a:sym typeface="Calibri"/>
              </a:rPr>
              <a:t>file of F bits </a:t>
            </a:r>
            <a:endParaRPr/>
          </a:p>
          <a:p>
            <a:pPr marL="0" marR="0" lvl="0" indent="0" algn="r" rtl="0">
              <a:lnSpc>
                <a:spcPct val="85000"/>
              </a:lnSpc>
              <a:spcBef>
                <a:spcPts val="0"/>
              </a:spcBef>
              <a:spcAft>
                <a:spcPts val="0"/>
              </a:spcAft>
              <a:buClr>
                <a:srgbClr val="000000"/>
              </a:buClr>
              <a:buSzPts val="2400"/>
              <a:buFont typeface="Calibri"/>
              <a:buNone/>
            </a:pPr>
            <a:r>
              <a:rPr lang="en-US" sz="2400" b="0" i="0" u="none" strike="noStrike" cap="none">
                <a:solidFill>
                  <a:srgbClr val="000000"/>
                </a:solidFill>
                <a:latin typeface="Calibri"/>
                <a:ea typeface="Calibri"/>
                <a:cs typeface="Calibri"/>
                <a:sym typeface="Calibri"/>
              </a:rPr>
              <a:t>to send to client</a:t>
            </a:r>
            <a:endParaRPr/>
          </a:p>
        </p:txBody>
      </p:sp>
      <p:sp>
        <p:nvSpPr>
          <p:cNvPr id="8782" name="Google Shape;8782;p56"/>
          <p:cNvSpPr txBox="1"/>
          <p:nvPr/>
        </p:nvSpPr>
        <p:spPr>
          <a:xfrm>
            <a:off x="3097926" y="4936011"/>
            <a:ext cx="1722587" cy="722955"/>
          </a:xfrm>
          <a:prstGeom prst="rect">
            <a:avLst/>
          </a:prstGeom>
          <a:noFill/>
          <a:ln>
            <a:noFill/>
          </a:ln>
        </p:spPr>
        <p:txBody>
          <a:bodyPr spcFirstLastPara="1" wrap="square" lIns="91425" tIns="45700" rIns="91425" bIns="45700" anchor="t" anchorCtr="0">
            <a:spAutoFit/>
          </a:bodyPr>
          <a:lstStyle/>
          <a:p>
            <a:pPr marL="0" marR="0" lvl="0" indent="0" algn="ctr" rtl="0">
              <a:lnSpc>
                <a:spcPct val="85000"/>
              </a:lnSpc>
              <a:spcBef>
                <a:spcPts val="0"/>
              </a:spcBef>
              <a:spcAft>
                <a:spcPts val="0"/>
              </a:spcAft>
              <a:buClr>
                <a:srgbClr val="000000"/>
              </a:buClr>
              <a:buSzPts val="2400"/>
              <a:buFont typeface="Calibri"/>
              <a:buNone/>
            </a:pPr>
            <a:r>
              <a:rPr lang="en-US" sz="2400" b="0" i="0" u="none" strike="noStrike" cap="none">
                <a:solidFill>
                  <a:srgbClr val="000000"/>
                </a:solidFill>
                <a:latin typeface="Calibri"/>
                <a:ea typeface="Calibri"/>
                <a:cs typeface="Calibri"/>
                <a:sym typeface="Calibri"/>
              </a:rPr>
              <a:t>link capacity</a:t>
            </a:r>
            <a:endParaRPr/>
          </a:p>
          <a:p>
            <a:pPr marL="0" marR="0" lvl="0" indent="0" algn="ctr" rtl="0">
              <a:lnSpc>
                <a:spcPct val="85000"/>
              </a:lnSpc>
              <a:spcBef>
                <a:spcPts val="0"/>
              </a:spcBef>
              <a:spcAft>
                <a:spcPts val="0"/>
              </a:spcAft>
              <a:buClr>
                <a:srgbClr val="000000"/>
              </a:buClr>
              <a:buSzPts val="2400"/>
              <a:buFont typeface="Calibri"/>
              <a:buNone/>
            </a:pPr>
            <a:r>
              <a:rPr lang="en-US" sz="2400" b="0" i="0" u="none" strike="noStrike" cap="none">
                <a:solidFill>
                  <a:srgbClr val="000000"/>
                </a:solidFill>
                <a:latin typeface="Calibri"/>
                <a:ea typeface="Calibri"/>
                <a:cs typeface="Calibri"/>
                <a:sym typeface="Calibri"/>
              </a:rPr>
              <a:t> R</a:t>
            </a:r>
            <a:r>
              <a:rPr lang="en-US" sz="3200" b="0" i="0" u="none" strike="noStrike" cap="none" baseline="-25000">
                <a:solidFill>
                  <a:srgbClr val="000000"/>
                </a:solidFill>
                <a:latin typeface="Calibri"/>
                <a:ea typeface="Calibri"/>
                <a:cs typeface="Calibri"/>
                <a:sym typeface="Calibri"/>
              </a:rPr>
              <a:t>s</a:t>
            </a:r>
            <a:r>
              <a:rPr lang="en-US" sz="2400" b="0" i="0" u="none" strike="noStrike" cap="none" baseline="-25000">
                <a:solidFill>
                  <a:srgbClr val="000000"/>
                </a:solidFill>
                <a:latin typeface="Calibri"/>
                <a:ea typeface="Calibri"/>
                <a:cs typeface="Calibri"/>
                <a:sym typeface="Calibri"/>
              </a:rPr>
              <a:t> </a:t>
            </a:r>
            <a:r>
              <a:rPr lang="en-US" sz="2400" b="0" i="0" u="none" strike="noStrike" cap="none">
                <a:solidFill>
                  <a:srgbClr val="000000"/>
                </a:solidFill>
                <a:latin typeface="Calibri"/>
                <a:ea typeface="Calibri"/>
                <a:cs typeface="Calibri"/>
                <a:sym typeface="Calibri"/>
              </a:rPr>
              <a:t>bits/sec</a:t>
            </a:r>
            <a:endParaRPr/>
          </a:p>
        </p:txBody>
      </p:sp>
      <p:sp>
        <p:nvSpPr>
          <p:cNvPr id="8783" name="Google Shape;8783;p56"/>
          <p:cNvSpPr txBox="1"/>
          <p:nvPr/>
        </p:nvSpPr>
        <p:spPr>
          <a:xfrm>
            <a:off x="7217773" y="4939162"/>
            <a:ext cx="1722587" cy="722955"/>
          </a:xfrm>
          <a:prstGeom prst="rect">
            <a:avLst/>
          </a:prstGeom>
          <a:noFill/>
          <a:ln>
            <a:noFill/>
          </a:ln>
        </p:spPr>
        <p:txBody>
          <a:bodyPr spcFirstLastPara="1" wrap="square" lIns="91425" tIns="45700" rIns="91425" bIns="45700" anchor="t" anchorCtr="0">
            <a:spAutoFit/>
          </a:bodyPr>
          <a:lstStyle/>
          <a:p>
            <a:pPr marL="0" marR="0" lvl="0" indent="0" algn="ctr" rtl="0">
              <a:lnSpc>
                <a:spcPct val="85000"/>
              </a:lnSpc>
              <a:spcBef>
                <a:spcPts val="0"/>
              </a:spcBef>
              <a:spcAft>
                <a:spcPts val="0"/>
              </a:spcAft>
              <a:buClr>
                <a:srgbClr val="000000"/>
              </a:buClr>
              <a:buSzPts val="2400"/>
              <a:buFont typeface="Calibri"/>
              <a:buNone/>
            </a:pPr>
            <a:r>
              <a:rPr lang="en-US" sz="2400" b="0" i="0" u="none" strike="noStrike" cap="none">
                <a:solidFill>
                  <a:srgbClr val="000000"/>
                </a:solidFill>
                <a:latin typeface="Calibri"/>
                <a:ea typeface="Calibri"/>
                <a:cs typeface="Calibri"/>
                <a:sym typeface="Calibri"/>
              </a:rPr>
              <a:t>link capacity</a:t>
            </a:r>
            <a:endParaRPr/>
          </a:p>
          <a:p>
            <a:pPr marL="0" marR="0" lvl="0" indent="0" algn="ctr" rtl="0">
              <a:lnSpc>
                <a:spcPct val="85000"/>
              </a:lnSpc>
              <a:spcBef>
                <a:spcPts val="0"/>
              </a:spcBef>
              <a:spcAft>
                <a:spcPts val="0"/>
              </a:spcAft>
              <a:buClr>
                <a:srgbClr val="000000"/>
              </a:buClr>
              <a:buSzPts val="2400"/>
              <a:buFont typeface="Calibri"/>
              <a:buNone/>
            </a:pPr>
            <a:r>
              <a:rPr lang="en-US" sz="2400" b="0" i="0" u="none" strike="noStrike" cap="none">
                <a:solidFill>
                  <a:srgbClr val="000000"/>
                </a:solidFill>
                <a:latin typeface="Calibri"/>
                <a:ea typeface="Calibri"/>
                <a:cs typeface="Calibri"/>
                <a:sym typeface="Calibri"/>
              </a:rPr>
              <a:t> R</a:t>
            </a:r>
            <a:r>
              <a:rPr lang="en-US" sz="3200" b="0" i="0" u="none" strike="noStrike" cap="none" baseline="-25000">
                <a:solidFill>
                  <a:srgbClr val="000000"/>
                </a:solidFill>
                <a:latin typeface="Calibri"/>
                <a:ea typeface="Calibri"/>
                <a:cs typeface="Calibri"/>
                <a:sym typeface="Calibri"/>
              </a:rPr>
              <a:t>c</a:t>
            </a:r>
            <a:r>
              <a:rPr lang="en-US" sz="2400" b="0" i="0" u="none" strike="noStrike" cap="none" baseline="-25000">
                <a:solidFill>
                  <a:srgbClr val="000000"/>
                </a:solidFill>
                <a:latin typeface="Calibri"/>
                <a:ea typeface="Calibri"/>
                <a:cs typeface="Calibri"/>
                <a:sym typeface="Calibri"/>
              </a:rPr>
              <a:t> </a:t>
            </a:r>
            <a:r>
              <a:rPr lang="en-US" sz="2400" b="0" i="0" u="none" strike="noStrike" cap="none">
                <a:solidFill>
                  <a:srgbClr val="000000"/>
                </a:solidFill>
                <a:latin typeface="Calibri"/>
                <a:ea typeface="Calibri"/>
                <a:cs typeface="Calibri"/>
                <a:sym typeface="Calibri"/>
              </a:rPr>
              <a:t>bits/sec</a:t>
            </a:r>
            <a:endParaRPr/>
          </a:p>
        </p:txBody>
      </p:sp>
      <p:grpSp>
        <p:nvGrpSpPr>
          <p:cNvPr id="8784" name="Google Shape;8784;p56"/>
          <p:cNvGrpSpPr/>
          <p:nvPr/>
        </p:nvGrpSpPr>
        <p:grpSpPr>
          <a:xfrm>
            <a:off x="644751" y="4976621"/>
            <a:ext cx="9050338" cy="1484313"/>
            <a:chOff x="-335" y="3658"/>
            <a:chExt cx="5701" cy="935"/>
          </a:xfrm>
        </p:grpSpPr>
        <p:sp>
          <p:nvSpPr>
            <p:cNvPr id="8785" name="Google Shape;8785;p56"/>
            <p:cNvSpPr txBox="1"/>
            <p:nvPr/>
          </p:nvSpPr>
          <p:spPr>
            <a:xfrm>
              <a:off x="-335" y="3942"/>
              <a:ext cx="1461" cy="651"/>
            </a:xfrm>
            <a:prstGeom prst="rect">
              <a:avLst/>
            </a:prstGeom>
            <a:solidFill>
              <a:srgbClr val="FFFFFF"/>
            </a:solidFill>
            <a:ln>
              <a:noFill/>
            </a:ln>
          </p:spPr>
          <p:txBody>
            <a:bodyPr spcFirstLastPara="1" wrap="square" lIns="91425" tIns="45700" rIns="91425" bIns="45700" anchor="t" anchorCtr="0">
              <a:spAutoFit/>
            </a:bodyPr>
            <a:lstStyle/>
            <a:p>
              <a:pPr marL="0" marR="0" lvl="0" indent="0" algn="ctr" rtl="0">
                <a:lnSpc>
                  <a:spcPct val="85000"/>
                </a:lnSpc>
                <a:spcBef>
                  <a:spcPts val="0"/>
                </a:spcBef>
                <a:spcAft>
                  <a:spcPts val="0"/>
                </a:spcAft>
                <a:buClr>
                  <a:srgbClr val="000000"/>
                </a:buClr>
                <a:buSzPts val="2400"/>
                <a:buFont typeface="Calibri"/>
                <a:buNone/>
              </a:pPr>
              <a:r>
                <a:rPr lang="en-US" sz="2400" b="0" i="0" u="none" strike="noStrike" cap="none">
                  <a:solidFill>
                    <a:srgbClr val="000000"/>
                  </a:solidFill>
                  <a:latin typeface="Calibri"/>
                  <a:ea typeface="Calibri"/>
                  <a:cs typeface="Calibri"/>
                  <a:sym typeface="Calibri"/>
                </a:rPr>
                <a:t>server sends bits </a:t>
              </a:r>
              <a:endParaRPr/>
            </a:p>
            <a:p>
              <a:pPr marL="0" marR="0" lvl="0" indent="0" algn="ctr" rtl="0">
                <a:lnSpc>
                  <a:spcPct val="85000"/>
                </a:lnSpc>
                <a:spcBef>
                  <a:spcPts val="0"/>
                </a:spcBef>
                <a:spcAft>
                  <a:spcPts val="0"/>
                </a:spcAft>
                <a:buClr>
                  <a:srgbClr val="000000"/>
                </a:buClr>
                <a:buSzPts val="2400"/>
                <a:buFont typeface="Calibri"/>
                <a:buNone/>
              </a:pPr>
              <a:r>
                <a:rPr lang="en-US" sz="2400" b="0" i="0" u="none" strike="noStrike" cap="none">
                  <a:solidFill>
                    <a:srgbClr val="000000"/>
                  </a:solidFill>
                  <a:latin typeface="Calibri"/>
                  <a:ea typeface="Calibri"/>
                  <a:cs typeface="Calibri"/>
                  <a:sym typeface="Calibri"/>
                </a:rPr>
                <a:t>(fluid) into pipe</a:t>
              </a:r>
              <a:endParaRPr/>
            </a:p>
            <a:p>
              <a:pPr marL="0" marR="0" lvl="0" indent="0" algn="ctr" rtl="0">
                <a:lnSpc>
                  <a:spcPct val="85000"/>
                </a:lnSpc>
                <a:spcBef>
                  <a:spcPts val="0"/>
                </a:spcBef>
                <a:spcAft>
                  <a:spcPts val="0"/>
                </a:spcAft>
                <a:buClr>
                  <a:schemeClr val="dk1"/>
                </a:buClr>
                <a:buSzPts val="2400"/>
                <a:buFont typeface="Arial"/>
                <a:buNone/>
              </a:pPr>
              <a:endParaRPr sz="2400" b="0" i="0" u="none" strike="noStrike" cap="none">
                <a:solidFill>
                  <a:srgbClr val="000000"/>
                </a:solidFill>
                <a:latin typeface="Gill Sans"/>
                <a:ea typeface="Gill Sans"/>
                <a:cs typeface="Gill Sans"/>
                <a:sym typeface="Gill Sans"/>
              </a:endParaRPr>
            </a:p>
          </p:txBody>
        </p:sp>
        <p:sp>
          <p:nvSpPr>
            <p:cNvPr id="8786" name="Google Shape;8786;p56"/>
            <p:cNvSpPr txBox="1"/>
            <p:nvPr/>
          </p:nvSpPr>
          <p:spPr>
            <a:xfrm>
              <a:off x="1089" y="3661"/>
              <a:ext cx="1769" cy="651"/>
            </a:xfrm>
            <a:prstGeom prst="rect">
              <a:avLst/>
            </a:prstGeom>
            <a:solidFill>
              <a:srgbClr val="FFFFFF"/>
            </a:solidFill>
            <a:ln>
              <a:noFill/>
            </a:ln>
          </p:spPr>
          <p:txBody>
            <a:bodyPr spcFirstLastPara="1" wrap="square" lIns="91425" tIns="45700" rIns="91425" bIns="45700" anchor="t" anchorCtr="0">
              <a:spAutoFit/>
            </a:bodyPr>
            <a:lstStyle/>
            <a:p>
              <a:pPr marL="0" marR="0" lvl="0" indent="0" algn="ctr" rtl="0">
                <a:lnSpc>
                  <a:spcPct val="85000"/>
                </a:lnSpc>
                <a:spcBef>
                  <a:spcPts val="0"/>
                </a:spcBef>
                <a:spcAft>
                  <a:spcPts val="0"/>
                </a:spcAft>
                <a:buClr>
                  <a:srgbClr val="000000"/>
                </a:buClr>
                <a:buSzPts val="2400"/>
                <a:buFont typeface="Gill Sans"/>
                <a:buNone/>
              </a:pPr>
              <a:r>
                <a:rPr lang="en-US" sz="2400" b="0" i="0" u="none" strike="noStrike" cap="none">
                  <a:solidFill>
                    <a:srgbClr val="000000"/>
                  </a:solidFill>
                  <a:latin typeface="Gill Sans"/>
                  <a:ea typeface="Gill Sans"/>
                  <a:cs typeface="Gill Sans"/>
                  <a:sym typeface="Gill Sans"/>
                </a:rPr>
                <a:t> </a:t>
              </a:r>
              <a:r>
                <a:rPr lang="en-US" sz="2400" b="0" i="0" u="none" strike="noStrike" cap="none">
                  <a:solidFill>
                    <a:srgbClr val="000000"/>
                  </a:solidFill>
                  <a:latin typeface="Calibri"/>
                  <a:ea typeface="Calibri"/>
                  <a:cs typeface="Calibri"/>
                  <a:sym typeface="Calibri"/>
                </a:rPr>
                <a:t>pipe that can carry</a:t>
              </a:r>
              <a:endParaRPr/>
            </a:p>
            <a:p>
              <a:pPr marL="0" marR="0" lvl="0" indent="0" algn="ctr" rtl="0">
                <a:lnSpc>
                  <a:spcPct val="85000"/>
                </a:lnSpc>
                <a:spcBef>
                  <a:spcPts val="0"/>
                </a:spcBef>
                <a:spcAft>
                  <a:spcPts val="0"/>
                </a:spcAft>
                <a:buClr>
                  <a:srgbClr val="000000"/>
                </a:buClr>
                <a:buSzPts val="2400"/>
                <a:buFont typeface="Calibri"/>
                <a:buNone/>
              </a:pPr>
              <a:r>
                <a:rPr lang="en-US" sz="2400" b="0" i="0" u="none" strike="noStrike" cap="none">
                  <a:solidFill>
                    <a:srgbClr val="000000"/>
                  </a:solidFill>
                  <a:latin typeface="Calibri"/>
                  <a:ea typeface="Calibri"/>
                  <a:cs typeface="Calibri"/>
                  <a:sym typeface="Calibri"/>
                </a:rPr>
                <a:t>fluid at rate</a:t>
              </a:r>
              <a:endParaRPr/>
            </a:p>
            <a:p>
              <a:pPr marL="0" marR="0" lvl="0" indent="0" algn="ctr" rtl="0">
                <a:lnSpc>
                  <a:spcPct val="85000"/>
                </a:lnSpc>
                <a:spcBef>
                  <a:spcPts val="0"/>
                </a:spcBef>
                <a:spcAft>
                  <a:spcPts val="0"/>
                </a:spcAft>
                <a:buClr>
                  <a:srgbClr val="000000"/>
                </a:buClr>
                <a:buSzPts val="2400"/>
                <a:buFont typeface="Calibri"/>
                <a:buNone/>
              </a:pPr>
              <a:r>
                <a:rPr lang="en-US" sz="2400" b="0" i="0" u="none" strike="noStrike" cap="none">
                  <a:solidFill>
                    <a:srgbClr val="000000"/>
                  </a:solidFill>
                  <a:latin typeface="Calibri"/>
                  <a:ea typeface="Calibri"/>
                  <a:cs typeface="Calibri"/>
                  <a:sym typeface="Calibri"/>
                </a:rPr>
                <a:t> (</a:t>
              </a:r>
              <a:r>
                <a:rPr lang="en-US" sz="2400" b="0" i="1" u="none" strike="noStrike" cap="none">
                  <a:solidFill>
                    <a:srgbClr val="000000"/>
                  </a:solidFill>
                  <a:latin typeface="Calibri"/>
                  <a:ea typeface="Calibri"/>
                  <a:cs typeface="Calibri"/>
                  <a:sym typeface="Calibri"/>
                </a:rPr>
                <a:t>R</a:t>
              </a:r>
              <a:r>
                <a:rPr lang="en-US" sz="3200" b="0" i="1" u="none" strike="noStrike" cap="none" baseline="-25000">
                  <a:solidFill>
                    <a:srgbClr val="000000"/>
                  </a:solidFill>
                  <a:latin typeface="Calibri"/>
                  <a:ea typeface="Calibri"/>
                  <a:cs typeface="Calibri"/>
                  <a:sym typeface="Calibri"/>
                </a:rPr>
                <a:t>s</a:t>
              </a:r>
              <a:r>
                <a:rPr lang="en-US" sz="2400" b="0" i="1" u="none" strike="noStrike" cap="none" baseline="-25000">
                  <a:solidFill>
                    <a:srgbClr val="000000"/>
                  </a:solidFill>
                  <a:latin typeface="Calibri"/>
                  <a:ea typeface="Calibri"/>
                  <a:cs typeface="Calibri"/>
                  <a:sym typeface="Calibri"/>
                </a:rPr>
                <a:t> </a:t>
              </a:r>
              <a:r>
                <a:rPr lang="en-US" sz="2400" b="0" i="0" u="none" strike="noStrike" cap="none">
                  <a:solidFill>
                    <a:srgbClr val="000000"/>
                  </a:solidFill>
                  <a:latin typeface="Calibri"/>
                  <a:ea typeface="Calibri"/>
                  <a:cs typeface="Calibri"/>
                  <a:sym typeface="Calibri"/>
                </a:rPr>
                <a:t>bits/sec)</a:t>
              </a:r>
              <a:endParaRPr/>
            </a:p>
          </p:txBody>
        </p:sp>
        <p:sp>
          <p:nvSpPr>
            <p:cNvPr id="8787" name="Google Shape;8787;p56"/>
            <p:cNvSpPr txBox="1"/>
            <p:nvPr/>
          </p:nvSpPr>
          <p:spPr>
            <a:xfrm>
              <a:off x="3506" y="3658"/>
              <a:ext cx="1860" cy="651"/>
            </a:xfrm>
            <a:prstGeom prst="rect">
              <a:avLst/>
            </a:prstGeom>
            <a:solidFill>
              <a:srgbClr val="FFFFFF"/>
            </a:solidFill>
            <a:ln>
              <a:noFill/>
            </a:ln>
          </p:spPr>
          <p:txBody>
            <a:bodyPr spcFirstLastPara="1" wrap="square" lIns="91425" tIns="45700" rIns="91425" bIns="45700" anchor="t" anchorCtr="0">
              <a:spAutoFit/>
            </a:bodyPr>
            <a:lstStyle/>
            <a:p>
              <a:pPr marL="0" marR="0" lvl="0" indent="0" algn="ctr" rtl="0">
                <a:lnSpc>
                  <a:spcPct val="85000"/>
                </a:lnSpc>
                <a:spcBef>
                  <a:spcPts val="0"/>
                </a:spcBef>
                <a:spcAft>
                  <a:spcPts val="0"/>
                </a:spcAft>
                <a:buClr>
                  <a:srgbClr val="000000"/>
                </a:buClr>
                <a:buSzPts val="2400"/>
                <a:buFont typeface="Calibri"/>
                <a:buNone/>
              </a:pPr>
              <a:r>
                <a:rPr lang="en-US" sz="2400" b="0" i="0" u="none" strike="noStrike" cap="none">
                  <a:solidFill>
                    <a:srgbClr val="000000"/>
                  </a:solidFill>
                  <a:latin typeface="Calibri"/>
                  <a:ea typeface="Calibri"/>
                  <a:cs typeface="Calibri"/>
                  <a:sym typeface="Calibri"/>
                </a:rPr>
                <a:t> pipe that can carry</a:t>
              </a:r>
              <a:endParaRPr/>
            </a:p>
            <a:p>
              <a:pPr marL="0" marR="0" lvl="0" indent="0" algn="ctr" rtl="0">
                <a:lnSpc>
                  <a:spcPct val="85000"/>
                </a:lnSpc>
                <a:spcBef>
                  <a:spcPts val="0"/>
                </a:spcBef>
                <a:spcAft>
                  <a:spcPts val="0"/>
                </a:spcAft>
                <a:buClr>
                  <a:srgbClr val="000000"/>
                </a:buClr>
                <a:buSzPts val="2400"/>
                <a:buFont typeface="Calibri"/>
                <a:buNone/>
              </a:pPr>
              <a:r>
                <a:rPr lang="en-US" sz="2400" b="0" i="0" u="none" strike="noStrike" cap="none">
                  <a:solidFill>
                    <a:srgbClr val="000000"/>
                  </a:solidFill>
                  <a:latin typeface="Calibri"/>
                  <a:ea typeface="Calibri"/>
                  <a:cs typeface="Calibri"/>
                  <a:sym typeface="Calibri"/>
                </a:rPr>
                <a:t>fluid at rate</a:t>
              </a:r>
              <a:endParaRPr/>
            </a:p>
            <a:p>
              <a:pPr marL="0" marR="0" lvl="0" indent="0" algn="ctr" rtl="0">
                <a:lnSpc>
                  <a:spcPct val="85000"/>
                </a:lnSpc>
                <a:spcBef>
                  <a:spcPts val="0"/>
                </a:spcBef>
                <a:spcAft>
                  <a:spcPts val="0"/>
                </a:spcAft>
                <a:buClr>
                  <a:srgbClr val="000000"/>
                </a:buClr>
                <a:buSzPts val="2400"/>
                <a:buFont typeface="Calibri"/>
                <a:buNone/>
              </a:pPr>
              <a:r>
                <a:rPr lang="en-US" sz="2400" b="0" i="1" u="none" strike="noStrike" cap="none">
                  <a:solidFill>
                    <a:srgbClr val="000000"/>
                  </a:solidFill>
                  <a:latin typeface="Calibri"/>
                  <a:ea typeface="Calibri"/>
                  <a:cs typeface="Calibri"/>
                  <a:sym typeface="Calibri"/>
                </a:rPr>
                <a:t> (R</a:t>
              </a:r>
              <a:r>
                <a:rPr lang="en-US" sz="3200" b="0" i="1" u="none" strike="noStrike" cap="none" baseline="-25000">
                  <a:solidFill>
                    <a:srgbClr val="000000"/>
                  </a:solidFill>
                  <a:latin typeface="Calibri"/>
                  <a:ea typeface="Calibri"/>
                  <a:cs typeface="Calibri"/>
                  <a:sym typeface="Calibri"/>
                </a:rPr>
                <a:t>c</a:t>
              </a:r>
              <a:r>
                <a:rPr lang="en-US" sz="2400" b="0" i="1" u="none" strike="noStrike" cap="none" baseline="-25000">
                  <a:solidFill>
                    <a:srgbClr val="000000"/>
                  </a:solidFill>
                  <a:latin typeface="Calibri"/>
                  <a:ea typeface="Calibri"/>
                  <a:cs typeface="Calibri"/>
                  <a:sym typeface="Calibri"/>
                </a:rPr>
                <a:t> </a:t>
              </a:r>
              <a:r>
                <a:rPr lang="en-US" sz="2400" b="0" i="0" u="none" strike="noStrike" cap="none">
                  <a:solidFill>
                    <a:srgbClr val="000000"/>
                  </a:solidFill>
                  <a:latin typeface="Calibri"/>
                  <a:ea typeface="Calibri"/>
                  <a:cs typeface="Calibri"/>
                  <a:sym typeface="Calibri"/>
                </a:rPr>
                <a:t>bits/sec)</a:t>
              </a:r>
              <a:endParaRPr/>
            </a:p>
          </p:txBody>
        </p:sp>
      </p:grpSp>
      <p:grpSp>
        <p:nvGrpSpPr>
          <p:cNvPr id="8788" name="Google Shape;8788;p56"/>
          <p:cNvGrpSpPr/>
          <p:nvPr/>
        </p:nvGrpSpPr>
        <p:grpSpPr>
          <a:xfrm>
            <a:off x="2071325" y="4013900"/>
            <a:ext cx="7826653" cy="763668"/>
            <a:chOff x="2071325" y="4013900"/>
            <a:chExt cx="7826653" cy="763668"/>
          </a:xfrm>
        </p:grpSpPr>
        <p:sp>
          <p:nvSpPr>
            <p:cNvPr id="8789" name="Google Shape;8789;p56"/>
            <p:cNvSpPr/>
            <p:nvPr/>
          </p:nvSpPr>
          <p:spPr>
            <a:xfrm>
              <a:off x="9008978" y="4275842"/>
              <a:ext cx="889000" cy="485775"/>
            </a:xfrm>
            <a:prstGeom prst="rightArrow">
              <a:avLst>
                <a:gd name="adj1" fmla="val 50000"/>
                <a:gd name="adj2" fmla="val 45752"/>
              </a:avLst>
            </a:prstGeom>
            <a:gradFill>
              <a:gsLst>
                <a:gs pos="0">
                  <a:srgbClr val="FFFFFF"/>
                </a:gs>
                <a:gs pos="100000">
                  <a:srgbClr val="CC0000"/>
                </a:gs>
              </a:gsLst>
              <a:lin ang="0" scaled="0"/>
            </a:gradFill>
            <a:ln w="9525" cap="flat" cmpd="sng">
              <a:solidFill>
                <a:srgbClr val="CC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Times New Roman"/>
                <a:ea typeface="Times New Roman"/>
                <a:cs typeface="Times New Roman"/>
                <a:sym typeface="Times New Roman"/>
              </a:endParaRPr>
            </a:p>
          </p:txBody>
        </p:sp>
        <p:grpSp>
          <p:nvGrpSpPr>
            <p:cNvPr id="8790" name="Google Shape;8790;p56"/>
            <p:cNvGrpSpPr/>
            <p:nvPr/>
          </p:nvGrpSpPr>
          <p:grpSpPr>
            <a:xfrm>
              <a:off x="3016469" y="4319954"/>
              <a:ext cx="2322512" cy="392112"/>
              <a:chOff x="2249" y="3430"/>
              <a:chExt cx="1389" cy="256"/>
            </a:xfrm>
          </p:grpSpPr>
          <p:sp>
            <p:nvSpPr>
              <p:cNvPr id="8791" name="Google Shape;8791;p56"/>
              <p:cNvSpPr/>
              <p:nvPr/>
            </p:nvSpPr>
            <p:spPr>
              <a:xfrm>
                <a:off x="3569" y="3433"/>
                <a:ext cx="69" cy="253"/>
              </a:xfrm>
              <a:prstGeom prst="ellipse">
                <a:avLst/>
              </a:prstGeom>
              <a:gradFill>
                <a:gsLst>
                  <a:gs pos="0">
                    <a:srgbClr val="FFFFFF"/>
                  </a:gs>
                  <a:gs pos="50000">
                    <a:srgbClr val="B2B2B2"/>
                  </a:gs>
                  <a:gs pos="100000">
                    <a:srgbClr val="FFFFFF"/>
                  </a:gs>
                </a:gsLst>
                <a:lin ang="5400000" scaled="0"/>
              </a:gra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Times New Roman"/>
                  <a:ea typeface="Times New Roman"/>
                  <a:cs typeface="Times New Roman"/>
                  <a:sym typeface="Times New Roman"/>
                </a:endParaRPr>
              </a:p>
            </p:txBody>
          </p:sp>
          <p:sp>
            <p:nvSpPr>
              <p:cNvPr id="8792" name="Google Shape;8792;p56"/>
              <p:cNvSpPr/>
              <p:nvPr/>
            </p:nvSpPr>
            <p:spPr>
              <a:xfrm>
                <a:off x="2275" y="3433"/>
                <a:ext cx="1326" cy="253"/>
              </a:xfrm>
              <a:prstGeom prst="rect">
                <a:avLst/>
              </a:prstGeom>
              <a:gradFill>
                <a:gsLst>
                  <a:gs pos="0">
                    <a:srgbClr val="FFFFFF"/>
                  </a:gs>
                  <a:gs pos="50000">
                    <a:srgbClr val="B2B2B2"/>
                  </a:gs>
                  <a:gs pos="100000">
                    <a:srgbClr val="FFFFFF"/>
                  </a:gs>
                </a:gsLst>
                <a:lin ang="5400000" scaled="0"/>
              </a:gra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Times New Roman"/>
                  <a:ea typeface="Times New Roman"/>
                  <a:cs typeface="Times New Roman"/>
                  <a:sym typeface="Times New Roman"/>
                </a:endParaRPr>
              </a:p>
            </p:txBody>
          </p:sp>
          <p:sp>
            <p:nvSpPr>
              <p:cNvPr id="8793" name="Google Shape;8793;p56"/>
              <p:cNvSpPr/>
              <p:nvPr/>
            </p:nvSpPr>
            <p:spPr>
              <a:xfrm>
                <a:off x="2249" y="3430"/>
                <a:ext cx="69" cy="253"/>
              </a:xfrm>
              <a:prstGeom prst="ellipse">
                <a:avLst/>
              </a:prstGeom>
              <a:solidFill>
                <a:srgbClr val="DDDDDD"/>
              </a:soli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Times New Roman"/>
                  <a:ea typeface="Times New Roman"/>
                  <a:cs typeface="Times New Roman"/>
                  <a:sym typeface="Times New Roman"/>
                </a:endParaRPr>
              </a:p>
            </p:txBody>
          </p:sp>
          <p:sp>
            <p:nvSpPr>
              <p:cNvPr id="8794" name="Google Shape;8794;p56"/>
              <p:cNvSpPr/>
              <p:nvPr/>
            </p:nvSpPr>
            <p:spPr>
              <a:xfrm>
                <a:off x="3562" y="3438"/>
                <a:ext cx="44" cy="246"/>
              </a:xfrm>
              <a:prstGeom prst="rect">
                <a:avLst/>
              </a:prstGeom>
              <a:gradFill>
                <a:gsLst>
                  <a:gs pos="0">
                    <a:srgbClr val="FFFFFF"/>
                  </a:gs>
                  <a:gs pos="50000">
                    <a:srgbClr val="B2B2B2"/>
                  </a:gs>
                  <a:gs pos="100000">
                    <a:srgbClr val="FFFFFF"/>
                  </a:gs>
                </a:gsLst>
                <a:lin ang="5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Times New Roman"/>
                  <a:ea typeface="Times New Roman"/>
                  <a:cs typeface="Times New Roman"/>
                  <a:sym typeface="Times New Roman"/>
                </a:endParaRPr>
              </a:p>
            </p:txBody>
          </p:sp>
        </p:grpSp>
        <p:grpSp>
          <p:nvGrpSpPr>
            <p:cNvPr id="8795" name="Google Shape;8795;p56"/>
            <p:cNvGrpSpPr/>
            <p:nvPr/>
          </p:nvGrpSpPr>
          <p:grpSpPr>
            <a:xfrm>
              <a:off x="6475852" y="4196543"/>
              <a:ext cx="2801937" cy="581025"/>
              <a:chOff x="2249" y="3430"/>
              <a:chExt cx="1389" cy="256"/>
            </a:xfrm>
          </p:grpSpPr>
          <p:sp>
            <p:nvSpPr>
              <p:cNvPr id="8796" name="Google Shape;8796;p56"/>
              <p:cNvSpPr/>
              <p:nvPr/>
            </p:nvSpPr>
            <p:spPr>
              <a:xfrm>
                <a:off x="3569" y="3433"/>
                <a:ext cx="69" cy="253"/>
              </a:xfrm>
              <a:prstGeom prst="ellipse">
                <a:avLst/>
              </a:prstGeom>
              <a:gradFill>
                <a:gsLst>
                  <a:gs pos="0">
                    <a:srgbClr val="FFFFFF"/>
                  </a:gs>
                  <a:gs pos="50000">
                    <a:srgbClr val="B2B2B2"/>
                  </a:gs>
                  <a:gs pos="100000">
                    <a:srgbClr val="FFFFFF"/>
                  </a:gs>
                </a:gsLst>
                <a:lin ang="5400000" scaled="0"/>
              </a:gra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Times New Roman"/>
                  <a:ea typeface="Times New Roman"/>
                  <a:cs typeface="Times New Roman"/>
                  <a:sym typeface="Times New Roman"/>
                </a:endParaRPr>
              </a:p>
            </p:txBody>
          </p:sp>
          <p:sp>
            <p:nvSpPr>
              <p:cNvPr id="8797" name="Google Shape;8797;p56"/>
              <p:cNvSpPr/>
              <p:nvPr/>
            </p:nvSpPr>
            <p:spPr>
              <a:xfrm>
                <a:off x="2275" y="3433"/>
                <a:ext cx="1326" cy="253"/>
              </a:xfrm>
              <a:prstGeom prst="rect">
                <a:avLst/>
              </a:prstGeom>
              <a:gradFill>
                <a:gsLst>
                  <a:gs pos="0">
                    <a:srgbClr val="FFFFFF"/>
                  </a:gs>
                  <a:gs pos="50000">
                    <a:srgbClr val="B2B2B2"/>
                  </a:gs>
                  <a:gs pos="100000">
                    <a:srgbClr val="FFFFFF"/>
                  </a:gs>
                </a:gsLst>
                <a:lin ang="5400000" scaled="0"/>
              </a:gra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Times New Roman"/>
                  <a:ea typeface="Times New Roman"/>
                  <a:cs typeface="Times New Roman"/>
                  <a:sym typeface="Times New Roman"/>
                </a:endParaRPr>
              </a:p>
            </p:txBody>
          </p:sp>
          <p:sp>
            <p:nvSpPr>
              <p:cNvPr id="8798" name="Google Shape;8798;p56"/>
              <p:cNvSpPr/>
              <p:nvPr/>
            </p:nvSpPr>
            <p:spPr>
              <a:xfrm>
                <a:off x="2249" y="3430"/>
                <a:ext cx="69" cy="253"/>
              </a:xfrm>
              <a:prstGeom prst="ellipse">
                <a:avLst/>
              </a:prstGeom>
              <a:solidFill>
                <a:srgbClr val="DDDDDD"/>
              </a:soli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Times New Roman"/>
                  <a:ea typeface="Times New Roman"/>
                  <a:cs typeface="Times New Roman"/>
                  <a:sym typeface="Times New Roman"/>
                </a:endParaRPr>
              </a:p>
            </p:txBody>
          </p:sp>
          <p:sp>
            <p:nvSpPr>
              <p:cNvPr id="8799" name="Google Shape;8799;p56"/>
              <p:cNvSpPr/>
              <p:nvPr/>
            </p:nvSpPr>
            <p:spPr>
              <a:xfrm>
                <a:off x="3562" y="3438"/>
                <a:ext cx="44" cy="246"/>
              </a:xfrm>
              <a:prstGeom prst="rect">
                <a:avLst/>
              </a:prstGeom>
              <a:gradFill>
                <a:gsLst>
                  <a:gs pos="0">
                    <a:srgbClr val="FFFFFF"/>
                  </a:gs>
                  <a:gs pos="50000">
                    <a:srgbClr val="B2B2B2"/>
                  </a:gs>
                  <a:gs pos="100000">
                    <a:srgbClr val="FFFFFF"/>
                  </a:gs>
                </a:gsLst>
                <a:lin ang="5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Times New Roman"/>
                  <a:ea typeface="Times New Roman"/>
                  <a:cs typeface="Times New Roman"/>
                  <a:sym typeface="Times New Roman"/>
                </a:endParaRPr>
              </a:p>
            </p:txBody>
          </p:sp>
        </p:grpSp>
        <p:sp>
          <p:nvSpPr>
            <p:cNvPr id="8800" name="Google Shape;8800;p56"/>
            <p:cNvSpPr/>
            <p:nvPr/>
          </p:nvSpPr>
          <p:spPr>
            <a:xfrm>
              <a:off x="5295542" y="4258379"/>
              <a:ext cx="1279525" cy="485775"/>
            </a:xfrm>
            <a:prstGeom prst="rightArrow">
              <a:avLst>
                <a:gd name="adj1" fmla="val 50000"/>
                <a:gd name="adj2" fmla="val 65850"/>
              </a:avLst>
            </a:prstGeom>
            <a:gradFill>
              <a:gsLst>
                <a:gs pos="0">
                  <a:srgbClr val="FFFFFF"/>
                </a:gs>
                <a:gs pos="100000">
                  <a:srgbClr val="CC0000"/>
                </a:gs>
              </a:gsLst>
              <a:lin ang="0" scaled="0"/>
            </a:gradFill>
            <a:ln w="9525" cap="flat" cmpd="sng">
              <a:solidFill>
                <a:srgbClr val="CC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Times New Roman"/>
                <a:ea typeface="Times New Roman"/>
                <a:cs typeface="Times New Roman"/>
                <a:sym typeface="Times New Roman"/>
              </a:endParaRPr>
            </a:p>
          </p:txBody>
        </p:sp>
        <p:sp>
          <p:nvSpPr>
            <p:cNvPr id="8801" name="Google Shape;8801;p56"/>
            <p:cNvSpPr/>
            <p:nvPr/>
          </p:nvSpPr>
          <p:spPr>
            <a:xfrm rot="10800000" flipH="1">
              <a:off x="2071329" y="4013904"/>
              <a:ext cx="974725" cy="720725"/>
            </a:xfrm>
            <a:custGeom>
              <a:avLst/>
              <a:gdLst/>
              <a:ahLst/>
              <a:cxnLst/>
              <a:rect l="l" t="t" r="r" b="b"/>
              <a:pathLst>
                <a:path w="21600" h="21600" extrusionOk="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gradFill>
              <a:gsLst>
                <a:gs pos="0">
                  <a:srgbClr val="FFFFFF"/>
                </a:gs>
                <a:gs pos="100000">
                  <a:srgbClr val="CC0000"/>
                </a:gs>
              </a:gsLst>
              <a:lin ang="0" scaled="0"/>
            </a:gradFill>
            <a:ln w="9525" cap="flat" cmpd="sng">
              <a:solidFill>
                <a:srgbClr val="CC0000"/>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2" name="Google Shape;8802;p56"/>
            <p:cNvSpPr txBox="1"/>
            <p:nvPr/>
          </p:nvSpPr>
          <p:spPr>
            <a:xfrm flipH="1">
              <a:off x="2071325" y="4013900"/>
              <a:ext cx="974725" cy="720725"/>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Arial"/>
                <a:ea typeface="Arial"/>
                <a:cs typeface="Arial"/>
                <a:sym typeface="Arial"/>
              </a:endParaRPr>
            </a:p>
          </p:txBody>
        </p:sp>
      </p:grpSp>
      <p:cxnSp>
        <p:nvCxnSpPr>
          <p:cNvPr id="8803" name="Google Shape;8803;p56"/>
          <p:cNvCxnSpPr/>
          <p:nvPr/>
        </p:nvCxnSpPr>
        <p:spPr>
          <a:xfrm>
            <a:off x="2663444" y="4956164"/>
            <a:ext cx="0" cy="499262"/>
          </a:xfrm>
          <a:prstGeom prst="straightConnector1">
            <a:avLst/>
          </a:prstGeom>
          <a:noFill/>
          <a:ln w="9525" cap="flat" cmpd="sng">
            <a:solidFill>
              <a:schemeClr val="dk1"/>
            </a:solidFill>
            <a:prstDash val="solid"/>
            <a:miter lim="800000"/>
            <a:headEnd type="none" w="sm" len="sm"/>
            <a:tailEnd type="none" w="sm" len="sm"/>
          </a:ln>
        </p:spPr>
      </p:cxnSp>
      <p:cxnSp>
        <p:nvCxnSpPr>
          <p:cNvPr id="8804" name="Google Shape;8804;p56"/>
          <p:cNvCxnSpPr/>
          <p:nvPr/>
        </p:nvCxnSpPr>
        <p:spPr>
          <a:xfrm>
            <a:off x="3671250" y="4571341"/>
            <a:ext cx="0" cy="499262"/>
          </a:xfrm>
          <a:prstGeom prst="straightConnector1">
            <a:avLst/>
          </a:prstGeom>
          <a:noFill/>
          <a:ln w="9525" cap="flat" cmpd="sng">
            <a:solidFill>
              <a:schemeClr val="dk1"/>
            </a:solidFill>
            <a:prstDash val="solid"/>
            <a:miter lim="800000"/>
            <a:headEnd type="none" w="sm" len="sm"/>
            <a:tailEnd type="none" w="sm" len="sm"/>
          </a:ln>
        </p:spPr>
      </p:cxnSp>
      <p:cxnSp>
        <p:nvCxnSpPr>
          <p:cNvPr id="8805" name="Google Shape;8805;p56"/>
          <p:cNvCxnSpPr/>
          <p:nvPr/>
        </p:nvCxnSpPr>
        <p:spPr>
          <a:xfrm>
            <a:off x="7773171" y="4574886"/>
            <a:ext cx="0" cy="499262"/>
          </a:xfrm>
          <a:prstGeom prst="straightConnector1">
            <a:avLst/>
          </a:prstGeom>
          <a:noFill/>
          <a:ln w="9525" cap="flat" cmpd="sng">
            <a:solidFill>
              <a:schemeClr val="dk1"/>
            </a:solidFill>
            <a:prstDash val="solid"/>
            <a:miter lim="800000"/>
            <a:headEnd type="none" w="sm" len="sm"/>
            <a:tailEnd type="none" w="sm" len="sm"/>
          </a:ln>
        </p:spPr>
      </p:cxnSp>
      <p:sp>
        <p:nvSpPr>
          <p:cNvPr id="8806" name="Google Shape;8806;p56"/>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Introduction: 1-</a:t>
            </a:r>
            <a:fld id="{00000000-1234-1234-1234-123412341234}" type="slidenum">
              <a:rPr lang="en-US"/>
              <a:t>57</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784"/>
                                        </p:tgtEl>
                                        <p:attrNameLst>
                                          <p:attrName>style.visibility</p:attrName>
                                        </p:attrNameLst>
                                      </p:cBhvr>
                                      <p:to>
                                        <p:strVal val="visible"/>
                                      </p:to>
                                    </p:set>
                                    <p:animEffect transition="in" filter="fade">
                                      <p:cBhvr>
                                        <p:cTn id="7" dur="500"/>
                                        <p:tgtEl>
                                          <p:spTgt spid="8784"/>
                                        </p:tgtEl>
                                      </p:cBhvr>
                                    </p:animEffect>
                                  </p:childTnLst>
                                </p:cTn>
                              </p:par>
                              <p:par>
                                <p:cTn id="8" presetID="10" presetClass="entr" presetSubtype="0" fill="hold" nodeType="withEffect">
                                  <p:stCondLst>
                                    <p:cond delay="0"/>
                                  </p:stCondLst>
                                  <p:childTnLst>
                                    <p:set>
                                      <p:cBhvr>
                                        <p:cTn id="9" dur="1" fill="hold">
                                          <p:stCondLst>
                                            <p:cond delay="0"/>
                                          </p:stCondLst>
                                        </p:cTn>
                                        <p:tgtEl>
                                          <p:spTgt spid="8788"/>
                                        </p:tgtEl>
                                        <p:attrNameLst>
                                          <p:attrName>style.visibility</p:attrName>
                                        </p:attrNameLst>
                                      </p:cBhvr>
                                      <p:to>
                                        <p:strVal val="visible"/>
                                      </p:to>
                                    </p:set>
                                    <p:animEffect transition="in" filter="fade">
                                      <p:cBhvr>
                                        <p:cTn id="10" dur="500"/>
                                        <p:tgtEl>
                                          <p:spTgt spid="87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8811"/>
        <p:cNvGrpSpPr/>
        <p:nvPr/>
      </p:nvGrpSpPr>
      <p:grpSpPr>
        <a:xfrm>
          <a:off x="0" y="0"/>
          <a:ext cx="0" cy="0"/>
          <a:chOff x="0" y="0"/>
          <a:chExt cx="0" cy="0"/>
        </a:xfrm>
      </p:grpSpPr>
      <p:sp>
        <p:nvSpPr>
          <p:cNvPr id="8812" name="Google Shape;8812;p57"/>
          <p:cNvSpPr txBox="1">
            <a:spLocks noGrp="1"/>
          </p:cNvSpPr>
          <p:nvPr>
            <p:ph type="title"/>
          </p:nvPr>
        </p:nvSpPr>
        <p:spPr>
          <a:xfrm>
            <a:off x="825267" y="291947"/>
            <a:ext cx="10515600"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4400"/>
              <a:buFont typeface="Calibri"/>
              <a:buNone/>
            </a:pPr>
            <a:r>
              <a:rPr lang="en-US" sz="4400"/>
              <a:t>Throughput</a:t>
            </a:r>
            <a:endParaRPr sz="4400"/>
          </a:p>
        </p:txBody>
      </p:sp>
      <p:grpSp>
        <p:nvGrpSpPr>
          <p:cNvPr id="8813" name="Google Shape;8813;p57"/>
          <p:cNvGrpSpPr/>
          <p:nvPr/>
        </p:nvGrpSpPr>
        <p:grpSpPr>
          <a:xfrm>
            <a:off x="4983726" y="4245735"/>
            <a:ext cx="912813" cy="415925"/>
            <a:chOff x="1871277" y="1576300"/>
            <a:chExt cx="1128371" cy="437861"/>
          </a:xfrm>
        </p:grpSpPr>
        <p:sp>
          <p:nvSpPr>
            <p:cNvPr id="8814" name="Google Shape;8814;p57"/>
            <p:cNvSpPr/>
            <p:nvPr/>
          </p:nvSpPr>
          <p:spPr>
            <a:xfrm rot="10800000" flipH="1">
              <a:off x="1874446" y="1694641"/>
              <a:ext cx="1125202" cy="319520"/>
            </a:xfrm>
            <a:prstGeom prst="ellipse">
              <a:avLst/>
            </a:prstGeom>
            <a:gradFill>
              <a:gsLst>
                <a:gs pos="0">
                  <a:srgbClr val="262699"/>
                </a:gs>
                <a:gs pos="52999">
                  <a:srgbClr val="8585E0"/>
                </a:gs>
                <a:gs pos="100000">
                  <a:srgbClr val="262699"/>
                </a:gs>
              </a:gsLst>
              <a:lin ang="0" scaled="0"/>
            </a:gradFill>
            <a:ln w="9525" cap="flat" cmpd="sng">
              <a:solidFill>
                <a:srgbClr val="000000"/>
              </a:solidFill>
              <a:prstDash val="solid"/>
              <a:round/>
              <a:headEnd type="none" w="sm" len="sm"/>
              <a:tailEnd type="none" w="sm" len="sm"/>
            </a:ln>
            <a:effectLst>
              <a:outerShdw blurRad="40000"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a:buNone/>
              </a:pPr>
              <a:endParaRPr sz="2400" b="0" i="0" u="none" strike="noStrike" cap="none">
                <a:solidFill>
                  <a:srgbClr val="FFFFFF"/>
                </a:solidFill>
                <a:latin typeface="Calibri"/>
                <a:ea typeface="Calibri"/>
                <a:cs typeface="Calibri"/>
                <a:sym typeface="Calibri"/>
              </a:endParaRPr>
            </a:p>
          </p:txBody>
        </p:sp>
        <p:sp>
          <p:nvSpPr>
            <p:cNvPr id="8815" name="Google Shape;8815;p57"/>
            <p:cNvSpPr/>
            <p:nvPr/>
          </p:nvSpPr>
          <p:spPr>
            <a:xfrm>
              <a:off x="1871277" y="1740080"/>
              <a:ext cx="1128371" cy="115314"/>
            </a:xfrm>
            <a:prstGeom prst="rect">
              <a:avLst/>
            </a:prstGeom>
            <a:gradFill>
              <a:gsLst>
                <a:gs pos="0">
                  <a:srgbClr val="262699"/>
                </a:gs>
                <a:gs pos="52999">
                  <a:srgbClr val="8383E0"/>
                </a:gs>
                <a:gs pos="100000">
                  <a:srgbClr val="262699"/>
                </a:gs>
              </a:gsLst>
              <a:lin ang="108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a:buNone/>
              </a:pPr>
              <a:endParaRPr sz="2400" b="0" i="0" u="none" strike="noStrike" cap="none">
                <a:solidFill>
                  <a:srgbClr val="FFFFFF"/>
                </a:solidFill>
                <a:latin typeface="Calibri"/>
                <a:ea typeface="Calibri"/>
                <a:cs typeface="Calibri"/>
                <a:sym typeface="Calibri"/>
              </a:endParaRPr>
            </a:p>
          </p:txBody>
        </p:sp>
        <p:sp>
          <p:nvSpPr>
            <p:cNvPr id="8816" name="Google Shape;8816;p57"/>
            <p:cNvSpPr/>
            <p:nvPr/>
          </p:nvSpPr>
          <p:spPr>
            <a:xfrm rot="10800000" flipH="1">
              <a:off x="1871277" y="1576300"/>
              <a:ext cx="1125200" cy="319520"/>
            </a:xfrm>
            <a:prstGeom prst="ellipse">
              <a:avLst/>
            </a:prstGeom>
            <a:solidFill>
              <a:srgbClr val="BFBFBF"/>
            </a:solidFill>
            <a:ln w="9525" cap="flat" cmpd="sng">
              <a:solidFill>
                <a:srgbClr val="000000"/>
              </a:solidFill>
              <a:prstDash val="solid"/>
              <a:round/>
              <a:headEnd type="none" w="sm" len="sm"/>
              <a:tailEnd type="none" w="sm" len="sm"/>
            </a:ln>
            <a:effectLst>
              <a:outerShdw blurRad="40000"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a:buNone/>
              </a:pPr>
              <a:endParaRPr sz="2400" b="0" i="0" u="none" strike="noStrike" cap="none">
                <a:solidFill>
                  <a:srgbClr val="FFFFFF"/>
                </a:solidFill>
                <a:latin typeface="Calibri"/>
                <a:ea typeface="Calibri"/>
                <a:cs typeface="Calibri"/>
                <a:sym typeface="Calibri"/>
              </a:endParaRPr>
            </a:p>
          </p:txBody>
        </p:sp>
        <p:sp>
          <p:nvSpPr>
            <p:cNvPr id="8817" name="Google Shape;8817;p57"/>
            <p:cNvSpPr/>
            <p:nvPr/>
          </p:nvSpPr>
          <p:spPr>
            <a:xfrm>
              <a:off x="2159748" y="1673231"/>
              <a:ext cx="547504" cy="160438"/>
            </a:xfrm>
            <a:custGeom>
              <a:avLst/>
              <a:gdLst/>
              <a:ahLst/>
              <a:cxnLst/>
              <a:rect l="l" t="t" r="r" b="b"/>
              <a:pathLst>
                <a:path w="3076069" h="1321259" extrusionOk="0">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8383E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a:buNone/>
              </a:pPr>
              <a:endParaRPr sz="2400" b="0" i="0" u="none" strike="noStrike" cap="none">
                <a:solidFill>
                  <a:srgbClr val="FFFFFF"/>
                </a:solidFill>
                <a:latin typeface="Calibri"/>
                <a:ea typeface="Calibri"/>
                <a:cs typeface="Calibri"/>
                <a:sym typeface="Calibri"/>
              </a:endParaRPr>
            </a:p>
          </p:txBody>
        </p:sp>
        <p:sp>
          <p:nvSpPr>
            <p:cNvPr id="8818" name="Google Shape;8818;p57"/>
            <p:cNvSpPr/>
            <p:nvPr/>
          </p:nvSpPr>
          <p:spPr>
            <a:xfrm>
              <a:off x="2102655" y="1633103"/>
              <a:ext cx="662444" cy="111241"/>
            </a:xfrm>
            <a:custGeom>
              <a:avLst/>
              <a:gdLst/>
              <a:ahLst/>
              <a:cxnLst/>
              <a:rect l="l" t="t" r="r" b="b"/>
              <a:pathLst>
                <a:path w="3723451" h="932950" extrusionOk="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Calibri"/>
                <a:ea typeface="Calibri"/>
                <a:cs typeface="Calibri"/>
                <a:sym typeface="Calibri"/>
              </a:endParaRPr>
            </a:p>
          </p:txBody>
        </p:sp>
        <p:sp>
          <p:nvSpPr>
            <p:cNvPr id="8819" name="Google Shape;8819;p57"/>
            <p:cNvSpPr/>
            <p:nvPr/>
          </p:nvSpPr>
          <p:spPr>
            <a:xfrm>
              <a:off x="2536889" y="1727776"/>
              <a:ext cx="244057" cy="97040"/>
            </a:xfrm>
            <a:custGeom>
              <a:avLst/>
              <a:gdLst/>
              <a:ahLst/>
              <a:cxnLst/>
              <a:rect l="l" t="t" r="r" b="b"/>
              <a:pathLst>
                <a:path w="1366596" h="809868" extrusionOk="0">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Calibri"/>
                <a:ea typeface="Calibri"/>
                <a:cs typeface="Calibri"/>
                <a:sym typeface="Calibri"/>
              </a:endParaRPr>
            </a:p>
          </p:txBody>
        </p:sp>
        <p:sp>
          <p:nvSpPr>
            <p:cNvPr id="8820" name="Google Shape;8820;p57"/>
            <p:cNvSpPr/>
            <p:nvPr/>
          </p:nvSpPr>
          <p:spPr>
            <a:xfrm>
              <a:off x="2089977" y="1730144"/>
              <a:ext cx="240888" cy="97039"/>
            </a:xfrm>
            <a:custGeom>
              <a:avLst/>
              <a:gdLst/>
              <a:ahLst/>
              <a:cxnLst/>
              <a:rect l="l" t="t" r="r" b="b"/>
              <a:pathLst>
                <a:path w="1348191" h="791462" extrusionOk="0">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Calibri"/>
                <a:ea typeface="Calibri"/>
                <a:cs typeface="Calibri"/>
                <a:sym typeface="Calibri"/>
              </a:endParaRPr>
            </a:p>
          </p:txBody>
        </p:sp>
        <p:cxnSp>
          <p:nvCxnSpPr>
            <p:cNvPr id="8821" name="Google Shape;8821;p57"/>
            <p:cNvCxnSpPr>
              <a:endCxn id="8816" idx="2"/>
            </p:cNvCxnSpPr>
            <p:nvPr/>
          </p:nvCxnSpPr>
          <p:spPr>
            <a:xfrm rot="10800000">
              <a:off x="1871277" y="1736060"/>
              <a:ext cx="3300" cy="123000"/>
            </a:xfrm>
            <a:prstGeom prst="straightConnector1">
              <a:avLst/>
            </a:prstGeom>
            <a:noFill/>
            <a:ln w="9525" cap="flat" cmpd="sng">
              <a:solidFill>
                <a:srgbClr val="000000"/>
              </a:solidFill>
              <a:prstDash val="solid"/>
              <a:round/>
              <a:headEnd type="none" w="med" len="med"/>
              <a:tailEnd type="none" w="med" len="med"/>
            </a:ln>
            <a:effectLst>
              <a:outerShdw blurRad="40005" dist="19939" dir="5400000" algn="tl" rotWithShape="0">
                <a:srgbClr val="808080">
                  <a:alpha val="37647"/>
                </a:srgbClr>
              </a:outerShdw>
            </a:effectLst>
          </p:spPr>
        </p:cxnSp>
        <p:cxnSp>
          <p:nvCxnSpPr>
            <p:cNvPr id="8822" name="Google Shape;8822;p57"/>
            <p:cNvCxnSpPr/>
            <p:nvPr/>
          </p:nvCxnSpPr>
          <p:spPr>
            <a:xfrm rot="10800000">
              <a:off x="2996477" y="1734877"/>
              <a:ext cx="3171" cy="123074"/>
            </a:xfrm>
            <a:prstGeom prst="straightConnector1">
              <a:avLst/>
            </a:prstGeom>
            <a:noFill/>
            <a:ln w="9525" cap="flat" cmpd="sng">
              <a:solidFill>
                <a:srgbClr val="000000"/>
              </a:solidFill>
              <a:prstDash val="solid"/>
              <a:round/>
              <a:headEnd type="none" w="med" len="med"/>
              <a:tailEnd type="none" w="med" len="med"/>
            </a:ln>
            <a:effectLst>
              <a:outerShdw blurRad="40005" dist="19939" dir="5400000" algn="tl" rotWithShape="0">
                <a:srgbClr val="808080">
                  <a:alpha val="37647"/>
                </a:srgbClr>
              </a:outerShdw>
            </a:effectLst>
          </p:spPr>
        </p:cxnSp>
      </p:grpSp>
      <p:grpSp>
        <p:nvGrpSpPr>
          <p:cNvPr id="8823" name="Google Shape;8823;p57"/>
          <p:cNvGrpSpPr/>
          <p:nvPr/>
        </p:nvGrpSpPr>
        <p:grpSpPr>
          <a:xfrm>
            <a:off x="4937689" y="2318255"/>
            <a:ext cx="911225" cy="415925"/>
            <a:chOff x="1871277" y="1576300"/>
            <a:chExt cx="1128371" cy="437861"/>
          </a:xfrm>
        </p:grpSpPr>
        <p:sp>
          <p:nvSpPr>
            <p:cNvPr id="8824" name="Google Shape;8824;p57"/>
            <p:cNvSpPr/>
            <p:nvPr/>
          </p:nvSpPr>
          <p:spPr>
            <a:xfrm rot="10800000" flipH="1">
              <a:off x="1874446" y="1694641"/>
              <a:ext cx="1125202" cy="319520"/>
            </a:xfrm>
            <a:prstGeom prst="ellipse">
              <a:avLst/>
            </a:prstGeom>
            <a:gradFill>
              <a:gsLst>
                <a:gs pos="0">
                  <a:srgbClr val="262699"/>
                </a:gs>
                <a:gs pos="52999">
                  <a:srgbClr val="8585E0"/>
                </a:gs>
                <a:gs pos="100000">
                  <a:srgbClr val="262699"/>
                </a:gs>
              </a:gsLst>
              <a:lin ang="0" scaled="0"/>
            </a:gradFill>
            <a:ln w="9525" cap="flat" cmpd="sng">
              <a:solidFill>
                <a:srgbClr val="000000"/>
              </a:solidFill>
              <a:prstDash val="solid"/>
              <a:round/>
              <a:headEnd type="none" w="sm" len="sm"/>
              <a:tailEnd type="none" w="sm" len="sm"/>
            </a:ln>
            <a:effectLst>
              <a:outerShdw blurRad="40000"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a:buNone/>
              </a:pPr>
              <a:endParaRPr sz="2400" b="0" i="0" u="none" strike="noStrike" cap="none">
                <a:solidFill>
                  <a:srgbClr val="FFFFFF"/>
                </a:solidFill>
                <a:latin typeface="Calibri"/>
                <a:ea typeface="Calibri"/>
                <a:cs typeface="Calibri"/>
                <a:sym typeface="Calibri"/>
              </a:endParaRPr>
            </a:p>
          </p:txBody>
        </p:sp>
        <p:sp>
          <p:nvSpPr>
            <p:cNvPr id="8825" name="Google Shape;8825;p57"/>
            <p:cNvSpPr/>
            <p:nvPr/>
          </p:nvSpPr>
          <p:spPr>
            <a:xfrm>
              <a:off x="1871277" y="1740080"/>
              <a:ext cx="1128371" cy="115315"/>
            </a:xfrm>
            <a:prstGeom prst="rect">
              <a:avLst/>
            </a:prstGeom>
            <a:gradFill>
              <a:gsLst>
                <a:gs pos="0">
                  <a:srgbClr val="262699"/>
                </a:gs>
                <a:gs pos="52999">
                  <a:srgbClr val="8383E0"/>
                </a:gs>
                <a:gs pos="100000">
                  <a:srgbClr val="262699"/>
                </a:gs>
              </a:gsLst>
              <a:lin ang="108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a:buNone/>
              </a:pPr>
              <a:endParaRPr sz="2400" b="0" i="0" u="none" strike="noStrike" cap="none">
                <a:solidFill>
                  <a:srgbClr val="FFFFFF"/>
                </a:solidFill>
                <a:latin typeface="Calibri"/>
                <a:ea typeface="Calibri"/>
                <a:cs typeface="Calibri"/>
                <a:sym typeface="Calibri"/>
              </a:endParaRPr>
            </a:p>
          </p:txBody>
        </p:sp>
        <p:sp>
          <p:nvSpPr>
            <p:cNvPr id="8826" name="Google Shape;8826;p57"/>
            <p:cNvSpPr/>
            <p:nvPr/>
          </p:nvSpPr>
          <p:spPr>
            <a:xfrm rot="10800000" flipH="1">
              <a:off x="1871277" y="1576300"/>
              <a:ext cx="1125200" cy="319520"/>
            </a:xfrm>
            <a:prstGeom prst="ellipse">
              <a:avLst/>
            </a:prstGeom>
            <a:solidFill>
              <a:srgbClr val="BFBFBF"/>
            </a:solidFill>
            <a:ln w="9525" cap="flat" cmpd="sng">
              <a:solidFill>
                <a:srgbClr val="000000"/>
              </a:solidFill>
              <a:prstDash val="solid"/>
              <a:round/>
              <a:headEnd type="none" w="sm" len="sm"/>
              <a:tailEnd type="none" w="sm" len="sm"/>
            </a:ln>
            <a:effectLst>
              <a:outerShdw blurRad="40000"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a:buNone/>
              </a:pPr>
              <a:endParaRPr sz="2400" b="0" i="0" u="none" strike="noStrike" cap="none">
                <a:solidFill>
                  <a:srgbClr val="FFFFFF"/>
                </a:solidFill>
                <a:latin typeface="Calibri"/>
                <a:ea typeface="Calibri"/>
                <a:cs typeface="Calibri"/>
                <a:sym typeface="Calibri"/>
              </a:endParaRPr>
            </a:p>
          </p:txBody>
        </p:sp>
        <p:sp>
          <p:nvSpPr>
            <p:cNvPr id="8827" name="Google Shape;8827;p57"/>
            <p:cNvSpPr/>
            <p:nvPr/>
          </p:nvSpPr>
          <p:spPr>
            <a:xfrm>
              <a:off x="2160249" y="1673231"/>
              <a:ext cx="548460" cy="160438"/>
            </a:xfrm>
            <a:custGeom>
              <a:avLst/>
              <a:gdLst/>
              <a:ahLst/>
              <a:cxnLst/>
              <a:rect l="l" t="t" r="r" b="b"/>
              <a:pathLst>
                <a:path w="3076069" h="1321259" extrusionOk="0">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8383E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Calibri"/>
                <a:buNone/>
              </a:pPr>
              <a:endParaRPr sz="2400" b="0" i="0" u="none" strike="noStrike" cap="none">
                <a:solidFill>
                  <a:srgbClr val="FFFFFF"/>
                </a:solidFill>
                <a:latin typeface="Calibri"/>
                <a:ea typeface="Calibri"/>
                <a:cs typeface="Calibri"/>
                <a:sym typeface="Calibri"/>
              </a:endParaRPr>
            </a:p>
          </p:txBody>
        </p:sp>
        <p:sp>
          <p:nvSpPr>
            <p:cNvPr id="8828" name="Google Shape;8828;p57"/>
            <p:cNvSpPr/>
            <p:nvPr/>
          </p:nvSpPr>
          <p:spPr>
            <a:xfrm>
              <a:off x="2102655" y="1633103"/>
              <a:ext cx="662444" cy="111241"/>
            </a:xfrm>
            <a:custGeom>
              <a:avLst/>
              <a:gdLst/>
              <a:ahLst/>
              <a:cxnLst/>
              <a:rect l="l" t="t" r="r" b="b"/>
              <a:pathLst>
                <a:path w="3723451" h="932950" extrusionOk="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Calibri"/>
                <a:ea typeface="Calibri"/>
                <a:cs typeface="Calibri"/>
                <a:sym typeface="Calibri"/>
              </a:endParaRPr>
            </a:p>
          </p:txBody>
        </p:sp>
        <p:sp>
          <p:nvSpPr>
            <p:cNvPr id="8829" name="Google Shape;8829;p57"/>
            <p:cNvSpPr/>
            <p:nvPr/>
          </p:nvSpPr>
          <p:spPr>
            <a:xfrm>
              <a:off x="2536889" y="1727776"/>
              <a:ext cx="244057" cy="97040"/>
            </a:xfrm>
            <a:custGeom>
              <a:avLst/>
              <a:gdLst/>
              <a:ahLst/>
              <a:cxnLst/>
              <a:rect l="l" t="t" r="r" b="b"/>
              <a:pathLst>
                <a:path w="1366596" h="809868" extrusionOk="0">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Calibri"/>
                <a:ea typeface="Calibri"/>
                <a:cs typeface="Calibri"/>
                <a:sym typeface="Calibri"/>
              </a:endParaRPr>
            </a:p>
          </p:txBody>
        </p:sp>
        <p:sp>
          <p:nvSpPr>
            <p:cNvPr id="8830" name="Google Shape;8830;p57"/>
            <p:cNvSpPr/>
            <p:nvPr/>
          </p:nvSpPr>
          <p:spPr>
            <a:xfrm>
              <a:off x="2089977" y="1730144"/>
              <a:ext cx="240888" cy="97039"/>
            </a:xfrm>
            <a:custGeom>
              <a:avLst/>
              <a:gdLst/>
              <a:ahLst/>
              <a:cxnLst/>
              <a:rect l="l" t="t" r="r" b="b"/>
              <a:pathLst>
                <a:path w="1348191" h="791462" extrusionOk="0">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Calibri"/>
                <a:ea typeface="Calibri"/>
                <a:cs typeface="Calibri"/>
                <a:sym typeface="Calibri"/>
              </a:endParaRPr>
            </a:p>
          </p:txBody>
        </p:sp>
        <p:cxnSp>
          <p:nvCxnSpPr>
            <p:cNvPr id="8831" name="Google Shape;8831;p57"/>
            <p:cNvCxnSpPr>
              <a:endCxn id="8826" idx="2"/>
            </p:cNvCxnSpPr>
            <p:nvPr/>
          </p:nvCxnSpPr>
          <p:spPr>
            <a:xfrm rot="10800000">
              <a:off x="1871277" y="1736060"/>
              <a:ext cx="3300" cy="123000"/>
            </a:xfrm>
            <a:prstGeom prst="straightConnector1">
              <a:avLst/>
            </a:prstGeom>
            <a:noFill/>
            <a:ln w="9525" cap="flat" cmpd="sng">
              <a:solidFill>
                <a:srgbClr val="000000"/>
              </a:solidFill>
              <a:prstDash val="solid"/>
              <a:round/>
              <a:headEnd type="none" w="med" len="med"/>
              <a:tailEnd type="none" w="med" len="med"/>
            </a:ln>
            <a:effectLst>
              <a:outerShdw blurRad="40005" dist="19939" dir="5400000" algn="tl" rotWithShape="0">
                <a:srgbClr val="808080">
                  <a:alpha val="37647"/>
                </a:srgbClr>
              </a:outerShdw>
            </a:effectLst>
          </p:spPr>
        </p:cxnSp>
        <p:cxnSp>
          <p:nvCxnSpPr>
            <p:cNvPr id="8832" name="Google Shape;8832;p57"/>
            <p:cNvCxnSpPr/>
            <p:nvPr/>
          </p:nvCxnSpPr>
          <p:spPr>
            <a:xfrm rot="10800000">
              <a:off x="2996477" y="1734877"/>
              <a:ext cx="3171" cy="123074"/>
            </a:xfrm>
            <a:prstGeom prst="straightConnector1">
              <a:avLst/>
            </a:prstGeom>
            <a:noFill/>
            <a:ln w="9525" cap="flat" cmpd="sng">
              <a:solidFill>
                <a:srgbClr val="000000"/>
              </a:solidFill>
              <a:prstDash val="solid"/>
              <a:round/>
              <a:headEnd type="none" w="med" len="med"/>
              <a:tailEnd type="none" w="med" len="med"/>
            </a:ln>
            <a:effectLst>
              <a:outerShdw blurRad="40005" dist="19939" dir="5400000" algn="tl" rotWithShape="0">
                <a:srgbClr val="808080">
                  <a:alpha val="37647"/>
                </a:srgbClr>
              </a:outerShdw>
            </a:effectLst>
          </p:spPr>
        </p:cxnSp>
      </p:grpSp>
      <p:grpSp>
        <p:nvGrpSpPr>
          <p:cNvPr id="8833" name="Google Shape;8833;p57"/>
          <p:cNvGrpSpPr/>
          <p:nvPr/>
        </p:nvGrpSpPr>
        <p:grpSpPr>
          <a:xfrm>
            <a:off x="2292914" y="1991230"/>
            <a:ext cx="352425" cy="876300"/>
            <a:chOff x="4140" y="429"/>
            <a:chExt cx="1425" cy="2396"/>
          </a:xfrm>
        </p:grpSpPr>
        <p:sp>
          <p:nvSpPr>
            <p:cNvPr id="8834" name="Google Shape;8834;p57"/>
            <p:cNvSpPr/>
            <p:nvPr/>
          </p:nvSpPr>
          <p:spPr>
            <a:xfrm>
              <a:off x="5268" y="433"/>
              <a:ext cx="283" cy="2286"/>
            </a:xfrm>
            <a:custGeom>
              <a:avLst/>
              <a:gdLst/>
              <a:ahLst/>
              <a:cxnLst/>
              <a:rect l="l" t="t" r="r" b="b"/>
              <a:pathLst>
                <a:path w="354" h="2742" extrusionOk="0">
                  <a:moveTo>
                    <a:pt x="63" y="0"/>
                  </a:moveTo>
                  <a:lnTo>
                    <a:pt x="354" y="339"/>
                  </a:lnTo>
                  <a:lnTo>
                    <a:pt x="346" y="2624"/>
                  </a:lnTo>
                  <a:lnTo>
                    <a:pt x="0" y="2742"/>
                  </a:lnTo>
                  <a:lnTo>
                    <a:pt x="63" y="0"/>
                  </a:lnTo>
                  <a:close/>
                </a:path>
              </a:pathLst>
            </a:custGeom>
            <a:gradFill>
              <a:gsLst>
                <a:gs pos="0">
                  <a:srgbClr val="DDDDDD"/>
                </a:gs>
                <a:gs pos="100000">
                  <a:srgbClr val="333333"/>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Calibri"/>
                <a:ea typeface="Calibri"/>
                <a:cs typeface="Calibri"/>
                <a:sym typeface="Calibri"/>
              </a:endParaRPr>
            </a:p>
          </p:txBody>
        </p:sp>
        <p:sp>
          <p:nvSpPr>
            <p:cNvPr id="8835" name="Google Shape;8835;p57"/>
            <p:cNvSpPr/>
            <p:nvPr/>
          </p:nvSpPr>
          <p:spPr>
            <a:xfrm>
              <a:off x="4204" y="429"/>
              <a:ext cx="1046" cy="2283"/>
            </a:xfrm>
            <a:prstGeom prst="rect">
              <a:avLst/>
            </a:prstGeom>
            <a:gradFill>
              <a:gsLst>
                <a:gs pos="0">
                  <a:srgbClr val="292929"/>
                </a:gs>
                <a:gs pos="100000">
                  <a:srgbClr val="808080"/>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8836" name="Google Shape;8836;p57"/>
            <p:cNvSpPr/>
            <p:nvPr/>
          </p:nvSpPr>
          <p:spPr>
            <a:xfrm>
              <a:off x="5321" y="570"/>
              <a:ext cx="169" cy="2115"/>
            </a:xfrm>
            <a:custGeom>
              <a:avLst/>
              <a:gdLst/>
              <a:ahLst/>
              <a:cxnLst/>
              <a:rect l="l" t="t" r="r" b="b"/>
              <a:pathLst>
                <a:path w="211" h="2537" extrusionOk="0">
                  <a:moveTo>
                    <a:pt x="7" y="0"/>
                  </a:moveTo>
                  <a:cubicBezTo>
                    <a:pt x="7" y="0"/>
                    <a:pt x="57" y="28"/>
                    <a:pt x="211" y="218"/>
                  </a:cubicBezTo>
                  <a:cubicBezTo>
                    <a:pt x="0" y="1229"/>
                    <a:pt x="41" y="2537"/>
                    <a:pt x="7" y="2501"/>
                  </a:cubicBezTo>
                  <a:lnTo>
                    <a:pt x="7" y="0"/>
                  </a:lnTo>
                  <a:close/>
                </a:path>
              </a:pathLst>
            </a:custGeom>
            <a:gradFill>
              <a:gsLst>
                <a:gs pos="0">
                  <a:srgbClr val="808080"/>
                </a:gs>
                <a:gs pos="100000">
                  <a:srgbClr val="F8F8F8"/>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Calibri"/>
                <a:ea typeface="Calibri"/>
                <a:cs typeface="Calibri"/>
                <a:sym typeface="Calibri"/>
              </a:endParaRPr>
            </a:p>
          </p:txBody>
        </p:sp>
        <p:sp>
          <p:nvSpPr>
            <p:cNvPr id="8837" name="Google Shape;8837;p57"/>
            <p:cNvSpPr/>
            <p:nvPr/>
          </p:nvSpPr>
          <p:spPr>
            <a:xfrm>
              <a:off x="5284" y="1640"/>
              <a:ext cx="263" cy="189"/>
            </a:xfrm>
            <a:custGeom>
              <a:avLst/>
              <a:gdLst/>
              <a:ahLst/>
              <a:cxnLst/>
              <a:rect l="l" t="t" r="r" b="b"/>
              <a:pathLst>
                <a:path w="328" h="226" extrusionOk="0">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Calibri"/>
                <a:ea typeface="Calibri"/>
                <a:cs typeface="Calibri"/>
                <a:sym typeface="Calibri"/>
              </a:endParaRPr>
            </a:p>
          </p:txBody>
        </p:sp>
        <p:sp>
          <p:nvSpPr>
            <p:cNvPr id="8838" name="Google Shape;8838;p57"/>
            <p:cNvSpPr/>
            <p:nvPr/>
          </p:nvSpPr>
          <p:spPr>
            <a:xfrm>
              <a:off x="4211" y="694"/>
              <a:ext cx="597" cy="48"/>
            </a:xfrm>
            <a:prstGeom prst="rect">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Calibri"/>
                <a:ea typeface="Calibri"/>
                <a:cs typeface="Calibri"/>
                <a:sym typeface="Calibri"/>
              </a:endParaRPr>
            </a:p>
          </p:txBody>
        </p:sp>
        <p:grpSp>
          <p:nvGrpSpPr>
            <p:cNvPr id="8839" name="Google Shape;8839;p57"/>
            <p:cNvGrpSpPr/>
            <p:nvPr/>
          </p:nvGrpSpPr>
          <p:grpSpPr>
            <a:xfrm>
              <a:off x="4750" y="668"/>
              <a:ext cx="578" cy="143"/>
              <a:chOff x="615" y="2568"/>
              <a:chExt cx="721" cy="137"/>
            </a:xfrm>
          </p:grpSpPr>
          <p:sp>
            <p:nvSpPr>
              <p:cNvPr id="8840" name="Google Shape;8840;p57"/>
              <p:cNvSpPr/>
              <p:nvPr/>
            </p:nvSpPr>
            <p:spPr>
              <a:xfrm>
                <a:off x="615" y="2568"/>
                <a:ext cx="721" cy="137"/>
              </a:xfrm>
              <a:prstGeom prst="roundRect">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8841" name="Google Shape;8841;p57"/>
              <p:cNvSpPr/>
              <p:nvPr/>
            </p:nvSpPr>
            <p:spPr>
              <a:xfrm>
                <a:off x="631" y="2584"/>
                <a:ext cx="689" cy="100"/>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Calibri"/>
                  <a:ea typeface="Calibri"/>
                  <a:cs typeface="Calibri"/>
                  <a:sym typeface="Calibri"/>
                </a:endParaRPr>
              </a:p>
            </p:txBody>
          </p:sp>
        </p:grpSp>
        <p:sp>
          <p:nvSpPr>
            <p:cNvPr id="8842" name="Google Shape;8842;p57"/>
            <p:cNvSpPr/>
            <p:nvPr/>
          </p:nvSpPr>
          <p:spPr>
            <a:xfrm>
              <a:off x="4223" y="1019"/>
              <a:ext cx="597" cy="48"/>
            </a:xfrm>
            <a:prstGeom prst="rect">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Calibri"/>
                <a:ea typeface="Calibri"/>
                <a:cs typeface="Calibri"/>
                <a:sym typeface="Calibri"/>
              </a:endParaRPr>
            </a:p>
          </p:txBody>
        </p:sp>
        <p:grpSp>
          <p:nvGrpSpPr>
            <p:cNvPr id="8843" name="Google Shape;8843;p57"/>
            <p:cNvGrpSpPr/>
            <p:nvPr/>
          </p:nvGrpSpPr>
          <p:grpSpPr>
            <a:xfrm>
              <a:off x="4749" y="993"/>
              <a:ext cx="578" cy="135"/>
              <a:chOff x="617" y="2567"/>
              <a:chExt cx="721" cy="140"/>
            </a:xfrm>
          </p:grpSpPr>
          <p:sp>
            <p:nvSpPr>
              <p:cNvPr id="8844" name="Google Shape;8844;p57"/>
              <p:cNvSpPr/>
              <p:nvPr/>
            </p:nvSpPr>
            <p:spPr>
              <a:xfrm>
                <a:off x="617" y="2567"/>
                <a:ext cx="721" cy="140"/>
              </a:xfrm>
              <a:prstGeom prst="roundRect">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8845" name="Google Shape;8845;p57"/>
              <p:cNvSpPr/>
              <p:nvPr/>
            </p:nvSpPr>
            <p:spPr>
              <a:xfrm>
                <a:off x="634" y="2585"/>
                <a:ext cx="689" cy="104"/>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Calibri"/>
                  <a:ea typeface="Calibri"/>
                  <a:cs typeface="Calibri"/>
                  <a:sym typeface="Calibri"/>
                </a:endParaRPr>
              </a:p>
            </p:txBody>
          </p:sp>
        </p:grpSp>
        <p:sp>
          <p:nvSpPr>
            <p:cNvPr id="8846" name="Google Shape;8846;p57"/>
            <p:cNvSpPr/>
            <p:nvPr/>
          </p:nvSpPr>
          <p:spPr>
            <a:xfrm>
              <a:off x="4217" y="1358"/>
              <a:ext cx="597" cy="48"/>
            </a:xfrm>
            <a:prstGeom prst="rect">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8847" name="Google Shape;8847;p57"/>
            <p:cNvSpPr/>
            <p:nvPr/>
          </p:nvSpPr>
          <p:spPr>
            <a:xfrm>
              <a:off x="4230" y="1653"/>
              <a:ext cx="597" cy="48"/>
            </a:xfrm>
            <a:prstGeom prst="rect">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Calibri"/>
                <a:ea typeface="Calibri"/>
                <a:cs typeface="Calibri"/>
                <a:sym typeface="Calibri"/>
              </a:endParaRPr>
            </a:p>
          </p:txBody>
        </p:sp>
        <p:grpSp>
          <p:nvGrpSpPr>
            <p:cNvPr id="8848" name="Google Shape;8848;p57"/>
            <p:cNvGrpSpPr/>
            <p:nvPr/>
          </p:nvGrpSpPr>
          <p:grpSpPr>
            <a:xfrm>
              <a:off x="4737" y="1627"/>
              <a:ext cx="578" cy="152"/>
              <a:chOff x="616" y="2568"/>
              <a:chExt cx="720" cy="140"/>
            </a:xfrm>
          </p:grpSpPr>
          <p:sp>
            <p:nvSpPr>
              <p:cNvPr id="8849" name="Google Shape;8849;p57"/>
              <p:cNvSpPr/>
              <p:nvPr/>
            </p:nvSpPr>
            <p:spPr>
              <a:xfrm>
                <a:off x="616" y="2568"/>
                <a:ext cx="720" cy="140"/>
              </a:xfrm>
              <a:prstGeom prst="roundRect">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8850" name="Google Shape;8850;p57"/>
              <p:cNvSpPr/>
              <p:nvPr/>
            </p:nvSpPr>
            <p:spPr>
              <a:xfrm>
                <a:off x="632" y="2584"/>
                <a:ext cx="688" cy="108"/>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Calibri"/>
                  <a:ea typeface="Calibri"/>
                  <a:cs typeface="Calibri"/>
                  <a:sym typeface="Calibri"/>
                </a:endParaRPr>
              </a:p>
            </p:txBody>
          </p:sp>
        </p:grpSp>
        <p:sp>
          <p:nvSpPr>
            <p:cNvPr id="8851" name="Google Shape;8851;p57"/>
            <p:cNvSpPr/>
            <p:nvPr/>
          </p:nvSpPr>
          <p:spPr>
            <a:xfrm>
              <a:off x="5288" y="1354"/>
              <a:ext cx="263" cy="188"/>
            </a:xfrm>
            <a:custGeom>
              <a:avLst/>
              <a:gdLst/>
              <a:ahLst/>
              <a:cxnLst/>
              <a:rect l="l" t="t" r="r" b="b"/>
              <a:pathLst>
                <a:path w="328" h="226" extrusionOk="0">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Calibri"/>
                <a:ea typeface="Calibri"/>
                <a:cs typeface="Calibri"/>
                <a:sym typeface="Calibri"/>
              </a:endParaRPr>
            </a:p>
          </p:txBody>
        </p:sp>
        <p:grpSp>
          <p:nvGrpSpPr>
            <p:cNvPr id="8852" name="Google Shape;8852;p57"/>
            <p:cNvGrpSpPr/>
            <p:nvPr/>
          </p:nvGrpSpPr>
          <p:grpSpPr>
            <a:xfrm>
              <a:off x="4737" y="1328"/>
              <a:ext cx="584" cy="139"/>
              <a:chOff x="611" y="2569"/>
              <a:chExt cx="728" cy="139"/>
            </a:xfrm>
          </p:grpSpPr>
          <p:sp>
            <p:nvSpPr>
              <p:cNvPr id="8853" name="Google Shape;8853;p57"/>
              <p:cNvSpPr/>
              <p:nvPr/>
            </p:nvSpPr>
            <p:spPr>
              <a:xfrm>
                <a:off x="611" y="2569"/>
                <a:ext cx="728" cy="139"/>
              </a:xfrm>
              <a:prstGeom prst="roundRect">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8854" name="Google Shape;8854;p57"/>
              <p:cNvSpPr/>
              <p:nvPr/>
            </p:nvSpPr>
            <p:spPr>
              <a:xfrm>
                <a:off x="627" y="2586"/>
                <a:ext cx="696" cy="104"/>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Calibri"/>
                  <a:ea typeface="Calibri"/>
                  <a:cs typeface="Calibri"/>
                  <a:sym typeface="Calibri"/>
                </a:endParaRPr>
              </a:p>
            </p:txBody>
          </p:sp>
        </p:grpSp>
        <p:sp>
          <p:nvSpPr>
            <p:cNvPr id="8855" name="Google Shape;8855;p57"/>
            <p:cNvSpPr/>
            <p:nvPr/>
          </p:nvSpPr>
          <p:spPr>
            <a:xfrm>
              <a:off x="5250" y="429"/>
              <a:ext cx="71" cy="2287"/>
            </a:xfrm>
            <a:prstGeom prst="rect">
              <a:avLst/>
            </a:prstGeom>
            <a:gradFill>
              <a:gsLst>
                <a:gs pos="0">
                  <a:srgbClr val="333333"/>
                </a:gs>
                <a:gs pos="50000">
                  <a:srgbClr val="DDDDDD"/>
                </a:gs>
                <a:gs pos="100000">
                  <a:srgbClr val="333333"/>
                </a:gs>
              </a:gsLst>
              <a:lin ang="0" scaled="0"/>
            </a:gra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8856" name="Google Shape;8856;p57"/>
            <p:cNvSpPr/>
            <p:nvPr/>
          </p:nvSpPr>
          <p:spPr>
            <a:xfrm>
              <a:off x="5312" y="1007"/>
              <a:ext cx="237" cy="213"/>
            </a:xfrm>
            <a:custGeom>
              <a:avLst/>
              <a:gdLst/>
              <a:ahLst/>
              <a:cxnLst/>
              <a:rect l="l" t="t" r="r" b="b"/>
              <a:pathLst>
                <a:path w="296" h="256" extrusionOk="0">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Calibri"/>
                <a:ea typeface="Calibri"/>
                <a:cs typeface="Calibri"/>
                <a:sym typeface="Calibri"/>
              </a:endParaRPr>
            </a:p>
          </p:txBody>
        </p:sp>
        <p:sp>
          <p:nvSpPr>
            <p:cNvPr id="8857" name="Google Shape;8857;p57"/>
            <p:cNvSpPr/>
            <p:nvPr/>
          </p:nvSpPr>
          <p:spPr>
            <a:xfrm>
              <a:off x="5315" y="680"/>
              <a:ext cx="244" cy="240"/>
            </a:xfrm>
            <a:custGeom>
              <a:avLst/>
              <a:gdLst/>
              <a:ahLst/>
              <a:cxnLst/>
              <a:rect l="l" t="t" r="r" b="b"/>
              <a:pathLst>
                <a:path w="304" h="288" extrusionOk="0">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Calibri"/>
                <a:ea typeface="Calibri"/>
                <a:cs typeface="Calibri"/>
                <a:sym typeface="Calibri"/>
              </a:endParaRPr>
            </a:p>
          </p:txBody>
        </p:sp>
        <p:sp>
          <p:nvSpPr>
            <p:cNvPr id="8858" name="Google Shape;8858;p57"/>
            <p:cNvSpPr/>
            <p:nvPr/>
          </p:nvSpPr>
          <p:spPr>
            <a:xfrm>
              <a:off x="5520" y="2612"/>
              <a:ext cx="45" cy="95"/>
            </a:xfrm>
            <a:prstGeom prst="ellipse">
              <a:avLst/>
            </a:prstGeom>
            <a:solidFill>
              <a:srgbClr val="33333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8859" name="Google Shape;8859;p57"/>
            <p:cNvSpPr/>
            <p:nvPr/>
          </p:nvSpPr>
          <p:spPr>
            <a:xfrm>
              <a:off x="5302" y="2614"/>
              <a:ext cx="245" cy="200"/>
            </a:xfrm>
            <a:custGeom>
              <a:avLst/>
              <a:gdLst/>
              <a:ahLst/>
              <a:cxnLst/>
              <a:rect l="l" t="t" r="r" b="b"/>
              <a:pathLst>
                <a:path w="306" h="240" extrusionOk="0">
                  <a:moveTo>
                    <a:pt x="0" y="106"/>
                  </a:moveTo>
                  <a:lnTo>
                    <a:pt x="2" y="240"/>
                  </a:lnTo>
                  <a:lnTo>
                    <a:pt x="306" y="110"/>
                  </a:lnTo>
                  <a:lnTo>
                    <a:pt x="300" y="0"/>
                  </a:lnTo>
                  <a:lnTo>
                    <a:pt x="0" y="106"/>
                  </a:lnTo>
                  <a:close/>
                </a:path>
              </a:pathLst>
            </a:custGeom>
            <a:solidFill>
              <a:srgbClr val="33333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Calibri"/>
                <a:ea typeface="Calibri"/>
                <a:cs typeface="Calibri"/>
                <a:sym typeface="Calibri"/>
              </a:endParaRPr>
            </a:p>
          </p:txBody>
        </p:sp>
        <p:sp>
          <p:nvSpPr>
            <p:cNvPr id="8860" name="Google Shape;8860;p57"/>
            <p:cNvSpPr/>
            <p:nvPr/>
          </p:nvSpPr>
          <p:spPr>
            <a:xfrm>
              <a:off x="4140" y="2677"/>
              <a:ext cx="1200" cy="148"/>
            </a:xfrm>
            <a:prstGeom prst="roundRect">
              <a:avLst>
                <a:gd name="adj" fmla="val 50000"/>
              </a:avLst>
            </a:prstGeom>
            <a:solidFill>
              <a:srgbClr val="DDDDDD"/>
            </a:soli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8861" name="Google Shape;8861;p57"/>
            <p:cNvSpPr/>
            <p:nvPr/>
          </p:nvSpPr>
          <p:spPr>
            <a:xfrm>
              <a:off x="4204" y="2712"/>
              <a:ext cx="1072" cy="82"/>
            </a:xfrm>
            <a:prstGeom prst="roundRect">
              <a:avLst>
                <a:gd name="adj" fmla="val 50000"/>
              </a:avLst>
            </a:prstGeom>
            <a:gradFill>
              <a:gsLst>
                <a:gs pos="0">
                  <a:srgbClr val="000000"/>
                </a:gs>
                <a:gs pos="100000">
                  <a:srgbClr val="808080"/>
                </a:gs>
              </a:gsLst>
              <a:lin ang="0" scaled="0"/>
            </a:gra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8862" name="Google Shape;8862;p57"/>
            <p:cNvSpPr/>
            <p:nvPr/>
          </p:nvSpPr>
          <p:spPr>
            <a:xfrm>
              <a:off x="4307" y="2382"/>
              <a:ext cx="160" cy="143"/>
            </a:xfrm>
            <a:prstGeom prst="ellipse">
              <a:avLst/>
            </a:prstGeom>
            <a:solidFill>
              <a:srgbClr val="33CC3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8863" name="Google Shape;8863;p57"/>
            <p:cNvSpPr/>
            <p:nvPr/>
          </p:nvSpPr>
          <p:spPr>
            <a:xfrm>
              <a:off x="4487" y="2382"/>
              <a:ext cx="160" cy="143"/>
            </a:xfrm>
            <a:prstGeom prst="ellipse">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cap="none">
                <a:solidFill>
                  <a:srgbClr val="FF0000"/>
                </a:solidFill>
                <a:latin typeface="Calibri"/>
                <a:ea typeface="Calibri"/>
                <a:cs typeface="Calibri"/>
                <a:sym typeface="Calibri"/>
              </a:endParaRPr>
            </a:p>
          </p:txBody>
        </p:sp>
        <p:sp>
          <p:nvSpPr>
            <p:cNvPr id="8864" name="Google Shape;8864;p57"/>
            <p:cNvSpPr/>
            <p:nvPr/>
          </p:nvSpPr>
          <p:spPr>
            <a:xfrm>
              <a:off x="4660" y="2382"/>
              <a:ext cx="160" cy="139"/>
            </a:xfrm>
            <a:prstGeom prst="ellipse">
              <a:avLst/>
            </a:prstGeom>
            <a:solidFill>
              <a:srgbClr val="33CC3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8865" name="Google Shape;8865;p57"/>
            <p:cNvSpPr/>
            <p:nvPr/>
          </p:nvSpPr>
          <p:spPr>
            <a:xfrm>
              <a:off x="5064" y="1835"/>
              <a:ext cx="83" cy="760"/>
            </a:xfrm>
            <a:prstGeom prst="rect">
              <a:avLst/>
            </a:prstGeom>
            <a:solidFill>
              <a:srgbClr val="292929"/>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Calibri"/>
                <a:ea typeface="Calibri"/>
                <a:cs typeface="Calibri"/>
                <a:sym typeface="Calibri"/>
              </a:endParaRPr>
            </a:p>
          </p:txBody>
        </p:sp>
      </p:grpSp>
      <p:sp>
        <p:nvSpPr>
          <p:cNvPr id="8866" name="Google Shape;8866;p57"/>
          <p:cNvSpPr txBox="1"/>
          <p:nvPr/>
        </p:nvSpPr>
        <p:spPr>
          <a:xfrm>
            <a:off x="1197539" y="1361756"/>
            <a:ext cx="8150225" cy="554038"/>
          </a:xfrm>
          <a:prstGeom prst="rect">
            <a:avLst/>
          </a:prstGeom>
          <a:noFill/>
          <a:ln>
            <a:noFill/>
          </a:ln>
        </p:spPr>
        <p:txBody>
          <a:bodyPr spcFirstLastPara="1" wrap="square" lIns="91425" tIns="45700" rIns="91425" bIns="45700" anchor="t" anchorCtr="0">
            <a:noAutofit/>
          </a:bodyPr>
          <a:lstStyle/>
          <a:p>
            <a:pPr marL="0" marR="0" lvl="0" indent="0" algn="l" rtl="0">
              <a:lnSpc>
                <a:spcPct val="85000"/>
              </a:lnSpc>
              <a:spcBef>
                <a:spcPts val="0"/>
              </a:spcBef>
              <a:spcAft>
                <a:spcPts val="0"/>
              </a:spcAft>
              <a:buClr>
                <a:srgbClr val="000090"/>
              </a:buClr>
              <a:buSzPts val="2800"/>
              <a:buFont typeface="Noto Sans Symbols"/>
              <a:buNone/>
            </a:pPr>
            <a:r>
              <a:rPr lang="en-US" sz="2800" b="0" i="1" u="none" strike="noStrike" cap="none">
                <a:solidFill>
                  <a:srgbClr val="CC0000"/>
                </a:solidFill>
                <a:latin typeface="Calibri"/>
                <a:ea typeface="Calibri"/>
                <a:cs typeface="Calibri"/>
                <a:sym typeface="Calibri"/>
              </a:rPr>
              <a:t>R</a:t>
            </a:r>
            <a:r>
              <a:rPr lang="en-US" sz="2800" b="0" i="1" u="none" strike="noStrike" cap="none" baseline="-25000">
                <a:solidFill>
                  <a:srgbClr val="CC0000"/>
                </a:solidFill>
                <a:latin typeface="Calibri"/>
                <a:ea typeface="Calibri"/>
                <a:cs typeface="Calibri"/>
                <a:sym typeface="Calibri"/>
              </a:rPr>
              <a:t>s</a:t>
            </a:r>
            <a:r>
              <a:rPr lang="en-US" sz="2800" b="0" i="1" u="none" strike="noStrike" cap="none">
                <a:solidFill>
                  <a:srgbClr val="CC0000"/>
                </a:solidFill>
                <a:latin typeface="Calibri"/>
                <a:ea typeface="Calibri"/>
                <a:cs typeface="Calibri"/>
                <a:sym typeface="Calibri"/>
              </a:rPr>
              <a:t> &lt; R</a:t>
            </a:r>
            <a:r>
              <a:rPr lang="en-US" sz="2800" b="0" i="1" u="none" strike="noStrike" cap="none" baseline="-25000">
                <a:solidFill>
                  <a:srgbClr val="CC0000"/>
                </a:solidFill>
                <a:latin typeface="Calibri"/>
                <a:ea typeface="Calibri"/>
                <a:cs typeface="Calibri"/>
                <a:sym typeface="Calibri"/>
              </a:rPr>
              <a:t>c</a:t>
            </a:r>
            <a:r>
              <a:rPr lang="en-US" sz="2800" b="0" i="1" u="none" strike="noStrike" cap="none">
                <a:solidFill>
                  <a:srgbClr val="FF3300"/>
                </a:solidFill>
                <a:latin typeface="Calibri"/>
                <a:ea typeface="Calibri"/>
                <a:cs typeface="Calibri"/>
                <a:sym typeface="Calibri"/>
              </a:rPr>
              <a:t>  </a:t>
            </a:r>
            <a:r>
              <a:rPr lang="en-US" sz="2800" b="0" i="0" u="none" strike="noStrike" cap="none">
                <a:solidFill>
                  <a:srgbClr val="000000"/>
                </a:solidFill>
                <a:latin typeface="Calibri"/>
                <a:ea typeface="Calibri"/>
                <a:cs typeface="Calibri"/>
                <a:sym typeface="Calibri"/>
              </a:rPr>
              <a:t>What is average end-end throughput?</a:t>
            </a:r>
            <a:endParaRPr/>
          </a:p>
        </p:txBody>
      </p:sp>
      <p:grpSp>
        <p:nvGrpSpPr>
          <p:cNvPr id="8867" name="Google Shape;8867;p57"/>
          <p:cNvGrpSpPr/>
          <p:nvPr/>
        </p:nvGrpSpPr>
        <p:grpSpPr>
          <a:xfrm>
            <a:off x="2745351" y="2343655"/>
            <a:ext cx="2136775" cy="307975"/>
            <a:chOff x="2249" y="3430"/>
            <a:chExt cx="1389" cy="256"/>
          </a:xfrm>
        </p:grpSpPr>
        <p:sp>
          <p:nvSpPr>
            <p:cNvPr id="8868" name="Google Shape;8868;p57"/>
            <p:cNvSpPr/>
            <p:nvPr/>
          </p:nvSpPr>
          <p:spPr>
            <a:xfrm>
              <a:off x="3569" y="3433"/>
              <a:ext cx="69" cy="253"/>
            </a:xfrm>
            <a:prstGeom prst="ellipse">
              <a:avLst/>
            </a:prstGeom>
            <a:gradFill>
              <a:gsLst>
                <a:gs pos="0">
                  <a:srgbClr val="FFFFFF"/>
                </a:gs>
                <a:gs pos="50000">
                  <a:srgbClr val="B2B2B2"/>
                </a:gs>
                <a:gs pos="100000">
                  <a:srgbClr val="FFFFFF"/>
                </a:gs>
              </a:gsLst>
              <a:lin ang="5400000" scaled="0"/>
            </a:gra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Calibri"/>
                <a:ea typeface="Calibri"/>
                <a:cs typeface="Calibri"/>
                <a:sym typeface="Calibri"/>
              </a:endParaRPr>
            </a:p>
          </p:txBody>
        </p:sp>
        <p:sp>
          <p:nvSpPr>
            <p:cNvPr id="8869" name="Google Shape;8869;p57"/>
            <p:cNvSpPr/>
            <p:nvPr/>
          </p:nvSpPr>
          <p:spPr>
            <a:xfrm>
              <a:off x="2275" y="3433"/>
              <a:ext cx="1326" cy="253"/>
            </a:xfrm>
            <a:prstGeom prst="rect">
              <a:avLst/>
            </a:prstGeom>
            <a:gradFill>
              <a:gsLst>
                <a:gs pos="0">
                  <a:srgbClr val="FFFFFF"/>
                </a:gs>
                <a:gs pos="50000">
                  <a:srgbClr val="B2B2B2"/>
                </a:gs>
                <a:gs pos="100000">
                  <a:srgbClr val="FFFFFF"/>
                </a:gs>
              </a:gsLst>
              <a:lin ang="5400000" scaled="0"/>
            </a:gra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Calibri"/>
                <a:ea typeface="Calibri"/>
                <a:cs typeface="Calibri"/>
                <a:sym typeface="Calibri"/>
              </a:endParaRPr>
            </a:p>
          </p:txBody>
        </p:sp>
        <p:sp>
          <p:nvSpPr>
            <p:cNvPr id="8870" name="Google Shape;8870;p57"/>
            <p:cNvSpPr/>
            <p:nvPr/>
          </p:nvSpPr>
          <p:spPr>
            <a:xfrm>
              <a:off x="2249" y="3430"/>
              <a:ext cx="69" cy="253"/>
            </a:xfrm>
            <a:prstGeom prst="ellipse">
              <a:avLst/>
            </a:prstGeom>
            <a:solidFill>
              <a:srgbClr val="DDDDDD"/>
            </a:soli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8871" name="Google Shape;8871;p57"/>
            <p:cNvSpPr/>
            <p:nvPr/>
          </p:nvSpPr>
          <p:spPr>
            <a:xfrm>
              <a:off x="3562" y="3438"/>
              <a:ext cx="44" cy="245"/>
            </a:xfrm>
            <a:prstGeom prst="rect">
              <a:avLst/>
            </a:prstGeom>
            <a:gradFill>
              <a:gsLst>
                <a:gs pos="0">
                  <a:srgbClr val="FFFFFF"/>
                </a:gs>
                <a:gs pos="50000">
                  <a:srgbClr val="B2B2B2"/>
                </a:gs>
                <a:gs pos="100000">
                  <a:srgbClr val="FFFFFF"/>
                </a:gs>
              </a:gsLst>
              <a:lin ang="5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Calibri"/>
                <a:ea typeface="Calibri"/>
                <a:cs typeface="Calibri"/>
                <a:sym typeface="Calibri"/>
              </a:endParaRPr>
            </a:p>
          </p:txBody>
        </p:sp>
      </p:grpSp>
      <p:sp>
        <p:nvSpPr>
          <p:cNvPr id="8872" name="Google Shape;8872;p57"/>
          <p:cNvSpPr txBox="1"/>
          <p:nvPr/>
        </p:nvSpPr>
        <p:spPr>
          <a:xfrm>
            <a:off x="2534214" y="2270741"/>
            <a:ext cx="2586037" cy="39687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Calibri"/>
              <a:buNone/>
            </a:pPr>
            <a:r>
              <a:rPr lang="en-US" sz="2000" b="0" i="0" u="none" strike="noStrike" cap="none">
                <a:solidFill>
                  <a:srgbClr val="000000"/>
                </a:solidFill>
                <a:latin typeface="Calibri"/>
                <a:ea typeface="Calibri"/>
                <a:cs typeface="Calibri"/>
                <a:sym typeface="Calibri"/>
              </a:rPr>
              <a:t>  R</a:t>
            </a:r>
            <a:r>
              <a:rPr lang="en-US" sz="2800" b="0" i="0" u="none" strike="noStrike" cap="none" baseline="-25000">
                <a:solidFill>
                  <a:srgbClr val="000000"/>
                </a:solidFill>
                <a:latin typeface="Calibri"/>
                <a:ea typeface="Calibri"/>
                <a:cs typeface="Calibri"/>
                <a:sym typeface="Calibri"/>
              </a:rPr>
              <a:t>s</a:t>
            </a:r>
            <a:r>
              <a:rPr lang="en-US" sz="2000" b="0" i="0" u="none" strike="noStrike" cap="none" baseline="-25000">
                <a:solidFill>
                  <a:srgbClr val="000000"/>
                </a:solidFill>
                <a:latin typeface="Calibri"/>
                <a:ea typeface="Calibri"/>
                <a:cs typeface="Calibri"/>
                <a:sym typeface="Calibri"/>
              </a:rPr>
              <a:t> </a:t>
            </a:r>
            <a:r>
              <a:rPr lang="en-US" sz="2000" b="0" i="0" u="none" strike="noStrike" cap="none">
                <a:solidFill>
                  <a:srgbClr val="000000"/>
                </a:solidFill>
                <a:latin typeface="Calibri"/>
                <a:ea typeface="Calibri"/>
                <a:cs typeface="Calibri"/>
                <a:sym typeface="Calibri"/>
              </a:rPr>
              <a:t>bits/sec</a:t>
            </a:r>
            <a:endParaRPr/>
          </a:p>
        </p:txBody>
      </p:sp>
      <p:sp>
        <p:nvSpPr>
          <p:cNvPr id="8873" name="Google Shape;8873;p57"/>
          <p:cNvSpPr/>
          <p:nvPr/>
        </p:nvSpPr>
        <p:spPr>
          <a:xfrm rot="10800000" flipH="1">
            <a:off x="1934139" y="2111880"/>
            <a:ext cx="895350" cy="565150"/>
          </a:xfrm>
          <a:custGeom>
            <a:avLst/>
            <a:gdLst/>
            <a:ahLst/>
            <a:cxnLst/>
            <a:rect l="l" t="t" r="r" b="b"/>
            <a:pathLst>
              <a:path w="21600" h="21600" extrusionOk="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gradFill>
            <a:gsLst>
              <a:gs pos="0">
                <a:srgbClr val="FFFFFF"/>
              </a:gs>
              <a:gs pos="100000">
                <a:srgbClr val="CC0000"/>
              </a:gs>
            </a:gsLst>
            <a:lin ang="0" scaled="0"/>
          </a:gradFill>
          <a:ln w="9525" cap="flat" cmpd="sng">
            <a:solidFill>
              <a:srgbClr val="CC0000"/>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4" name="Google Shape;8874;p57"/>
          <p:cNvSpPr txBox="1"/>
          <p:nvPr/>
        </p:nvSpPr>
        <p:spPr>
          <a:xfrm flipH="1">
            <a:off x="1934125" y="2111875"/>
            <a:ext cx="895350" cy="56515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Calibri"/>
              <a:ea typeface="Calibri"/>
              <a:cs typeface="Calibri"/>
              <a:sym typeface="Calibri"/>
            </a:endParaRPr>
          </a:p>
        </p:txBody>
      </p:sp>
      <p:sp>
        <p:nvSpPr>
          <p:cNvPr id="8875" name="Google Shape;8875;p57"/>
          <p:cNvSpPr/>
          <p:nvPr/>
        </p:nvSpPr>
        <p:spPr>
          <a:xfrm>
            <a:off x="8168251" y="2318255"/>
            <a:ext cx="941624" cy="379413"/>
          </a:xfrm>
          <a:prstGeom prst="rightArrow">
            <a:avLst>
              <a:gd name="adj1" fmla="val 50000"/>
              <a:gd name="adj2" fmla="val 53870"/>
            </a:avLst>
          </a:prstGeom>
          <a:gradFill>
            <a:gsLst>
              <a:gs pos="0">
                <a:srgbClr val="FFFFFF"/>
              </a:gs>
              <a:gs pos="100000">
                <a:srgbClr val="CC0000"/>
              </a:gs>
            </a:gsLst>
            <a:lin ang="0" scaled="0"/>
          </a:gradFill>
          <a:ln w="9525" cap="flat" cmpd="sng">
            <a:solidFill>
              <a:srgbClr val="CC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Calibri"/>
              <a:ea typeface="Calibri"/>
              <a:cs typeface="Calibri"/>
              <a:sym typeface="Calibri"/>
            </a:endParaRPr>
          </a:p>
        </p:txBody>
      </p:sp>
      <p:grpSp>
        <p:nvGrpSpPr>
          <p:cNvPr id="8876" name="Google Shape;8876;p57"/>
          <p:cNvGrpSpPr/>
          <p:nvPr/>
        </p:nvGrpSpPr>
        <p:grpSpPr>
          <a:xfrm>
            <a:off x="6118790" y="2210305"/>
            <a:ext cx="2577607" cy="569913"/>
            <a:chOff x="3130" y="3069"/>
            <a:chExt cx="1765" cy="366"/>
          </a:xfrm>
        </p:grpSpPr>
        <p:grpSp>
          <p:nvGrpSpPr>
            <p:cNvPr id="8877" name="Google Shape;8877;p57"/>
            <p:cNvGrpSpPr/>
            <p:nvPr/>
          </p:nvGrpSpPr>
          <p:grpSpPr>
            <a:xfrm>
              <a:off x="3130" y="3069"/>
              <a:ext cx="1765" cy="366"/>
              <a:chOff x="2249" y="3430"/>
              <a:chExt cx="1389" cy="256"/>
            </a:xfrm>
          </p:grpSpPr>
          <p:sp>
            <p:nvSpPr>
              <p:cNvPr id="8878" name="Google Shape;8878;p57"/>
              <p:cNvSpPr/>
              <p:nvPr/>
            </p:nvSpPr>
            <p:spPr>
              <a:xfrm>
                <a:off x="3569" y="3433"/>
                <a:ext cx="69" cy="253"/>
              </a:xfrm>
              <a:prstGeom prst="ellipse">
                <a:avLst/>
              </a:prstGeom>
              <a:gradFill>
                <a:gsLst>
                  <a:gs pos="0">
                    <a:srgbClr val="FFFFFF"/>
                  </a:gs>
                  <a:gs pos="50000">
                    <a:srgbClr val="B2B2B2"/>
                  </a:gs>
                  <a:gs pos="100000">
                    <a:srgbClr val="FFFFFF"/>
                  </a:gs>
                </a:gsLst>
                <a:lin ang="5400000" scaled="0"/>
              </a:gra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Calibri"/>
                  <a:ea typeface="Calibri"/>
                  <a:cs typeface="Calibri"/>
                  <a:sym typeface="Calibri"/>
                </a:endParaRPr>
              </a:p>
            </p:txBody>
          </p:sp>
          <p:sp>
            <p:nvSpPr>
              <p:cNvPr id="8879" name="Google Shape;8879;p57"/>
              <p:cNvSpPr/>
              <p:nvPr/>
            </p:nvSpPr>
            <p:spPr>
              <a:xfrm>
                <a:off x="2275" y="3433"/>
                <a:ext cx="1329" cy="253"/>
              </a:xfrm>
              <a:prstGeom prst="rect">
                <a:avLst/>
              </a:prstGeom>
              <a:gradFill>
                <a:gsLst>
                  <a:gs pos="0">
                    <a:srgbClr val="FFFFFF"/>
                  </a:gs>
                  <a:gs pos="50000">
                    <a:srgbClr val="B2B2B2"/>
                  </a:gs>
                  <a:gs pos="100000">
                    <a:srgbClr val="FFFFFF"/>
                  </a:gs>
                </a:gsLst>
                <a:lin ang="5400000" scaled="0"/>
              </a:gra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Calibri"/>
                  <a:ea typeface="Calibri"/>
                  <a:cs typeface="Calibri"/>
                  <a:sym typeface="Calibri"/>
                </a:endParaRPr>
              </a:p>
            </p:txBody>
          </p:sp>
          <p:sp>
            <p:nvSpPr>
              <p:cNvPr id="8880" name="Google Shape;8880;p57"/>
              <p:cNvSpPr/>
              <p:nvPr/>
            </p:nvSpPr>
            <p:spPr>
              <a:xfrm>
                <a:off x="2249" y="3430"/>
                <a:ext cx="69" cy="253"/>
              </a:xfrm>
              <a:prstGeom prst="ellipse">
                <a:avLst/>
              </a:prstGeom>
              <a:solidFill>
                <a:srgbClr val="DDDDDD"/>
              </a:soli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8881" name="Google Shape;8881;p57"/>
              <p:cNvSpPr/>
              <p:nvPr/>
            </p:nvSpPr>
            <p:spPr>
              <a:xfrm>
                <a:off x="3562" y="3438"/>
                <a:ext cx="44" cy="246"/>
              </a:xfrm>
              <a:prstGeom prst="rect">
                <a:avLst/>
              </a:prstGeom>
              <a:gradFill>
                <a:gsLst>
                  <a:gs pos="0">
                    <a:srgbClr val="FFFFFF"/>
                  </a:gs>
                  <a:gs pos="50000">
                    <a:srgbClr val="B2B2B2"/>
                  </a:gs>
                  <a:gs pos="100000">
                    <a:srgbClr val="FFFFFF"/>
                  </a:gs>
                </a:gsLst>
                <a:lin ang="5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Calibri"/>
                  <a:ea typeface="Calibri"/>
                  <a:cs typeface="Calibri"/>
                  <a:sym typeface="Calibri"/>
                </a:endParaRPr>
              </a:p>
            </p:txBody>
          </p:sp>
        </p:grpSp>
        <p:sp>
          <p:nvSpPr>
            <p:cNvPr id="8882" name="Google Shape;8882;p57"/>
            <p:cNvSpPr txBox="1"/>
            <p:nvPr/>
          </p:nvSpPr>
          <p:spPr>
            <a:xfrm>
              <a:off x="3181" y="3135"/>
              <a:ext cx="1702" cy="25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Calibri"/>
                <a:buNone/>
              </a:pPr>
              <a:r>
                <a:rPr lang="en-US" sz="2000" b="0" i="0" u="none" strike="noStrike" cap="none">
                  <a:solidFill>
                    <a:srgbClr val="000000"/>
                  </a:solidFill>
                  <a:latin typeface="Calibri"/>
                  <a:ea typeface="Calibri"/>
                  <a:cs typeface="Calibri"/>
                  <a:sym typeface="Calibri"/>
                </a:rPr>
                <a:t>R</a:t>
              </a:r>
              <a:r>
                <a:rPr lang="en-US" sz="2800" b="0" i="0" u="none" strike="noStrike" cap="none" baseline="-25000">
                  <a:solidFill>
                    <a:srgbClr val="000000"/>
                  </a:solidFill>
                  <a:latin typeface="Calibri"/>
                  <a:ea typeface="Calibri"/>
                  <a:cs typeface="Calibri"/>
                  <a:sym typeface="Calibri"/>
                </a:rPr>
                <a:t>c</a:t>
              </a:r>
              <a:r>
                <a:rPr lang="en-US" sz="2000" b="0" i="0" u="none" strike="noStrike" cap="none" baseline="-25000">
                  <a:solidFill>
                    <a:srgbClr val="000000"/>
                  </a:solidFill>
                  <a:latin typeface="Calibri"/>
                  <a:ea typeface="Calibri"/>
                  <a:cs typeface="Calibri"/>
                  <a:sym typeface="Calibri"/>
                </a:rPr>
                <a:t> </a:t>
              </a:r>
              <a:r>
                <a:rPr lang="en-US" sz="2000" b="0" i="0" u="none" strike="noStrike" cap="none">
                  <a:solidFill>
                    <a:srgbClr val="000000"/>
                  </a:solidFill>
                  <a:latin typeface="Calibri"/>
                  <a:ea typeface="Calibri"/>
                  <a:cs typeface="Calibri"/>
                  <a:sym typeface="Calibri"/>
                </a:rPr>
                <a:t>bits/sec</a:t>
              </a:r>
              <a:endParaRPr/>
            </a:p>
          </p:txBody>
        </p:sp>
      </p:grpSp>
      <p:sp>
        <p:nvSpPr>
          <p:cNvPr id="8883" name="Google Shape;8883;p57"/>
          <p:cNvSpPr/>
          <p:nvPr/>
        </p:nvSpPr>
        <p:spPr>
          <a:xfrm>
            <a:off x="1234051" y="3170791"/>
            <a:ext cx="8062913" cy="554038"/>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99"/>
              </a:buClr>
              <a:buSzPts val="2800"/>
              <a:buFont typeface="Calibri"/>
              <a:buNone/>
            </a:pPr>
            <a:r>
              <a:rPr lang="en-US" sz="2800" b="0" i="1" u="none" strike="noStrike" cap="none">
                <a:solidFill>
                  <a:srgbClr val="CC0000"/>
                </a:solidFill>
                <a:latin typeface="Calibri"/>
                <a:ea typeface="Calibri"/>
                <a:cs typeface="Calibri"/>
                <a:sym typeface="Calibri"/>
              </a:rPr>
              <a:t>R</a:t>
            </a:r>
            <a:r>
              <a:rPr lang="en-US" sz="2800" b="0" i="1" u="none" strike="noStrike" cap="none" baseline="-25000">
                <a:solidFill>
                  <a:srgbClr val="CC0000"/>
                </a:solidFill>
                <a:latin typeface="Calibri"/>
                <a:ea typeface="Calibri"/>
                <a:cs typeface="Calibri"/>
                <a:sym typeface="Calibri"/>
              </a:rPr>
              <a:t>s</a:t>
            </a:r>
            <a:r>
              <a:rPr lang="en-US" sz="2800" b="0" i="1" u="none" strike="noStrike" cap="none">
                <a:solidFill>
                  <a:srgbClr val="CC0000"/>
                </a:solidFill>
                <a:latin typeface="Calibri"/>
                <a:ea typeface="Calibri"/>
                <a:cs typeface="Calibri"/>
                <a:sym typeface="Calibri"/>
              </a:rPr>
              <a:t> &gt; R</a:t>
            </a:r>
            <a:r>
              <a:rPr lang="en-US" sz="2800" b="0" i="1" u="none" strike="noStrike" cap="none" baseline="-25000">
                <a:solidFill>
                  <a:srgbClr val="CC0000"/>
                </a:solidFill>
                <a:latin typeface="Calibri"/>
                <a:ea typeface="Calibri"/>
                <a:cs typeface="Calibri"/>
                <a:sym typeface="Calibri"/>
              </a:rPr>
              <a:t>c</a:t>
            </a:r>
            <a:r>
              <a:rPr lang="en-US" sz="2800" b="0" i="1" u="none" strike="noStrike" cap="none">
                <a:solidFill>
                  <a:srgbClr val="FF3300"/>
                </a:solidFill>
                <a:latin typeface="Calibri"/>
                <a:ea typeface="Calibri"/>
                <a:cs typeface="Calibri"/>
                <a:sym typeface="Calibri"/>
              </a:rPr>
              <a:t>  </a:t>
            </a:r>
            <a:r>
              <a:rPr lang="en-US" sz="2800" b="0" i="0" u="none" strike="noStrike" cap="none">
                <a:solidFill>
                  <a:srgbClr val="000000"/>
                </a:solidFill>
                <a:latin typeface="Calibri"/>
                <a:ea typeface="Calibri"/>
                <a:cs typeface="Calibri"/>
                <a:sym typeface="Calibri"/>
              </a:rPr>
              <a:t>What is average end-end throughput?</a:t>
            </a:r>
            <a:endParaRPr/>
          </a:p>
        </p:txBody>
      </p:sp>
      <p:grpSp>
        <p:nvGrpSpPr>
          <p:cNvPr id="8884" name="Google Shape;8884;p57"/>
          <p:cNvGrpSpPr/>
          <p:nvPr/>
        </p:nvGrpSpPr>
        <p:grpSpPr>
          <a:xfrm>
            <a:off x="1327659" y="5111236"/>
            <a:ext cx="8847138" cy="1282702"/>
            <a:chOff x="186" y="3246"/>
            <a:chExt cx="5573" cy="808"/>
          </a:xfrm>
        </p:grpSpPr>
        <p:sp>
          <p:nvSpPr>
            <p:cNvPr id="8885" name="Google Shape;8885;p57"/>
            <p:cNvSpPr/>
            <p:nvPr/>
          </p:nvSpPr>
          <p:spPr>
            <a:xfrm>
              <a:off x="186" y="3414"/>
              <a:ext cx="5521" cy="640"/>
            </a:xfrm>
            <a:prstGeom prst="rect">
              <a:avLst/>
            </a:prstGeom>
            <a:solidFill>
              <a:srgbClr val="FFFFFF"/>
            </a:solidFill>
            <a:ln w="28575" cap="flat" cmpd="sng">
              <a:solidFill>
                <a:srgbClr val="CC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8886" name="Google Shape;8886;p57"/>
            <p:cNvSpPr txBox="1"/>
            <p:nvPr/>
          </p:nvSpPr>
          <p:spPr>
            <a:xfrm>
              <a:off x="238" y="3585"/>
              <a:ext cx="5521" cy="33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Calibri"/>
                <a:buNone/>
              </a:pPr>
              <a:r>
                <a:rPr lang="en-US" sz="2800" b="0" i="0" u="none" strike="noStrike" cap="none">
                  <a:solidFill>
                    <a:srgbClr val="000000"/>
                  </a:solidFill>
                  <a:latin typeface="Calibri"/>
                  <a:ea typeface="Calibri"/>
                  <a:cs typeface="Calibri"/>
                  <a:sym typeface="Calibri"/>
                </a:rPr>
                <a:t>link on end-end path that constrains  end-end throughput</a:t>
              </a:r>
              <a:endParaRPr/>
            </a:p>
          </p:txBody>
        </p:sp>
        <p:sp>
          <p:nvSpPr>
            <p:cNvPr id="8887" name="Google Shape;8887;p57"/>
            <p:cNvSpPr txBox="1"/>
            <p:nvPr/>
          </p:nvSpPr>
          <p:spPr>
            <a:xfrm>
              <a:off x="375" y="3246"/>
              <a:ext cx="1629" cy="330"/>
            </a:xfrm>
            <a:prstGeom prst="rect">
              <a:avLst/>
            </a:prstGeom>
            <a:solidFill>
              <a:srgbClr val="FFFFFF"/>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CC0000"/>
                </a:buClr>
                <a:buSzPts val="2800"/>
                <a:buFont typeface="Calibri"/>
                <a:buNone/>
              </a:pPr>
              <a:r>
                <a:rPr lang="en-US" sz="2800" b="0" i="1" u="none" strike="noStrike" cap="none">
                  <a:solidFill>
                    <a:srgbClr val="CC0000"/>
                  </a:solidFill>
                  <a:latin typeface="Calibri"/>
                  <a:ea typeface="Calibri"/>
                  <a:cs typeface="Calibri"/>
                  <a:sym typeface="Calibri"/>
                </a:rPr>
                <a:t>bottleneck link</a:t>
              </a:r>
              <a:endParaRPr/>
            </a:p>
          </p:txBody>
        </p:sp>
      </p:grpSp>
      <p:sp>
        <p:nvSpPr>
          <p:cNvPr id="8888" name="Google Shape;8888;p57"/>
          <p:cNvSpPr/>
          <p:nvPr/>
        </p:nvSpPr>
        <p:spPr>
          <a:xfrm>
            <a:off x="4883714" y="2311905"/>
            <a:ext cx="1365250" cy="381000"/>
          </a:xfrm>
          <a:prstGeom prst="rightArrow">
            <a:avLst>
              <a:gd name="adj1" fmla="val 50000"/>
              <a:gd name="adj2" fmla="val 89583"/>
            </a:avLst>
          </a:prstGeom>
          <a:gradFill>
            <a:gsLst>
              <a:gs pos="0">
                <a:srgbClr val="FFFFFF"/>
              </a:gs>
              <a:gs pos="100000">
                <a:srgbClr val="CC0000"/>
              </a:gs>
            </a:gsLst>
            <a:lin ang="0" scaled="0"/>
          </a:gradFill>
          <a:ln w="9525" cap="flat" cmpd="sng">
            <a:solidFill>
              <a:srgbClr val="CC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Calibri"/>
              <a:ea typeface="Calibri"/>
              <a:cs typeface="Calibri"/>
              <a:sym typeface="Calibri"/>
            </a:endParaRPr>
          </a:p>
        </p:txBody>
      </p:sp>
      <p:grpSp>
        <p:nvGrpSpPr>
          <p:cNvPr id="8889" name="Google Shape;8889;p57"/>
          <p:cNvGrpSpPr/>
          <p:nvPr/>
        </p:nvGrpSpPr>
        <p:grpSpPr>
          <a:xfrm flipH="1">
            <a:off x="9058681" y="2157918"/>
            <a:ext cx="871538" cy="885825"/>
            <a:chOff x="-44" y="1473"/>
            <a:chExt cx="981" cy="1105"/>
          </a:xfrm>
        </p:grpSpPr>
        <p:pic>
          <p:nvPicPr>
            <p:cNvPr id="8890" name="Google Shape;8890;p57" descr="desktop_computer_stylized_medium"/>
            <p:cNvPicPr preferRelativeResize="0"/>
            <p:nvPr/>
          </p:nvPicPr>
          <p:blipFill rotWithShape="1">
            <a:blip r:embed="rId3">
              <a:alphaModFix/>
            </a:blip>
            <a:srcRect/>
            <a:stretch/>
          </p:blipFill>
          <p:spPr>
            <a:xfrm flipH="1">
              <a:off x="-44" y="1473"/>
              <a:ext cx="981" cy="1105"/>
            </a:xfrm>
            <a:prstGeom prst="rect">
              <a:avLst/>
            </a:prstGeom>
            <a:noFill/>
            <a:ln>
              <a:noFill/>
            </a:ln>
          </p:spPr>
        </p:pic>
        <p:sp>
          <p:nvSpPr>
            <p:cNvPr id="8891" name="Google Shape;8891;p57"/>
            <p:cNvSpPr/>
            <p:nvPr/>
          </p:nvSpPr>
          <p:spPr>
            <a:xfrm flipH="1">
              <a:off x="374" y="1579"/>
              <a:ext cx="477" cy="506"/>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rgbClr val="FFFFFF"/>
                </a:gs>
              </a:gsLst>
              <a:lin ang="27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Calibri"/>
                <a:ea typeface="Calibri"/>
                <a:cs typeface="Calibri"/>
                <a:sym typeface="Calibri"/>
              </a:endParaRPr>
            </a:p>
          </p:txBody>
        </p:sp>
      </p:grpSp>
      <p:sp>
        <p:nvSpPr>
          <p:cNvPr id="8892" name="Google Shape;8892;p57"/>
          <p:cNvSpPr/>
          <p:nvPr/>
        </p:nvSpPr>
        <p:spPr>
          <a:xfrm>
            <a:off x="1846826" y="1854705"/>
            <a:ext cx="407988" cy="431800"/>
          </a:xfrm>
          <a:prstGeom prst="can">
            <a:avLst>
              <a:gd name="adj" fmla="val 21398"/>
            </a:avLst>
          </a:prstGeom>
          <a:gradFill>
            <a:gsLst>
              <a:gs pos="0">
                <a:srgbClr val="000099"/>
              </a:gs>
              <a:gs pos="100000">
                <a:srgbClr val="FFFFFF"/>
              </a:gs>
            </a:gsLst>
            <a:lin ang="0" scaled="0"/>
          </a:gra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Calibri"/>
              <a:ea typeface="Calibri"/>
              <a:cs typeface="Calibri"/>
              <a:sym typeface="Calibri"/>
            </a:endParaRPr>
          </a:p>
        </p:txBody>
      </p:sp>
      <p:grpSp>
        <p:nvGrpSpPr>
          <p:cNvPr id="8893" name="Google Shape;8893;p57"/>
          <p:cNvGrpSpPr/>
          <p:nvPr/>
        </p:nvGrpSpPr>
        <p:grpSpPr>
          <a:xfrm>
            <a:off x="1908739" y="3723447"/>
            <a:ext cx="8126412" cy="1166813"/>
            <a:chOff x="775" y="2474"/>
            <a:chExt cx="5119" cy="735"/>
          </a:xfrm>
        </p:grpSpPr>
        <p:grpSp>
          <p:nvGrpSpPr>
            <p:cNvPr id="8894" name="Google Shape;8894;p57"/>
            <p:cNvGrpSpPr/>
            <p:nvPr/>
          </p:nvGrpSpPr>
          <p:grpSpPr>
            <a:xfrm>
              <a:off x="1056" y="2589"/>
              <a:ext cx="222" cy="552"/>
              <a:chOff x="4140" y="429"/>
              <a:chExt cx="1425" cy="2396"/>
            </a:xfrm>
          </p:grpSpPr>
          <p:sp>
            <p:nvSpPr>
              <p:cNvPr id="8895" name="Google Shape;8895;p57"/>
              <p:cNvSpPr/>
              <p:nvPr/>
            </p:nvSpPr>
            <p:spPr>
              <a:xfrm>
                <a:off x="5268" y="433"/>
                <a:ext cx="283" cy="2286"/>
              </a:xfrm>
              <a:custGeom>
                <a:avLst/>
                <a:gdLst/>
                <a:ahLst/>
                <a:cxnLst/>
                <a:rect l="l" t="t" r="r" b="b"/>
                <a:pathLst>
                  <a:path w="354" h="2742" extrusionOk="0">
                    <a:moveTo>
                      <a:pt x="63" y="0"/>
                    </a:moveTo>
                    <a:lnTo>
                      <a:pt x="354" y="339"/>
                    </a:lnTo>
                    <a:lnTo>
                      <a:pt x="346" y="2624"/>
                    </a:lnTo>
                    <a:lnTo>
                      <a:pt x="0" y="2742"/>
                    </a:lnTo>
                    <a:lnTo>
                      <a:pt x="63" y="0"/>
                    </a:lnTo>
                    <a:close/>
                  </a:path>
                </a:pathLst>
              </a:custGeom>
              <a:gradFill>
                <a:gsLst>
                  <a:gs pos="0">
                    <a:srgbClr val="DDDDDD"/>
                  </a:gs>
                  <a:gs pos="100000">
                    <a:srgbClr val="333333"/>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Calibri"/>
                  <a:ea typeface="Calibri"/>
                  <a:cs typeface="Calibri"/>
                  <a:sym typeface="Calibri"/>
                </a:endParaRPr>
              </a:p>
            </p:txBody>
          </p:sp>
          <p:sp>
            <p:nvSpPr>
              <p:cNvPr id="8896" name="Google Shape;8896;p57"/>
              <p:cNvSpPr/>
              <p:nvPr/>
            </p:nvSpPr>
            <p:spPr>
              <a:xfrm>
                <a:off x="4204" y="429"/>
                <a:ext cx="1046" cy="2283"/>
              </a:xfrm>
              <a:prstGeom prst="rect">
                <a:avLst/>
              </a:prstGeom>
              <a:gradFill>
                <a:gsLst>
                  <a:gs pos="0">
                    <a:srgbClr val="292929"/>
                  </a:gs>
                  <a:gs pos="100000">
                    <a:srgbClr val="808080"/>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8897" name="Google Shape;8897;p57"/>
              <p:cNvSpPr/>
              <p:nvPr/>
            </p:nvSpPr>
            <p:spPr>
              <a:xfrm>
                <a:off x="5321" y="570"/>
                <a:ext cx="169" cy="2115"/>
              </a:xfrm>
              <a:custGeom>
                <a:avLst/>
                <a:gdLst/>
                <a:ahLst/>
                <a:cxnLst/>
                <a:rect l="l" t="t" r="r" b="b"/>
                <a:pathLst>
                  <a:path w="211" h="2537" extrusionOk="0">
                    <a:moveTo>
                      <a:pt x="7" y="0"/>
                    </a:moveTo>
                    <a:cubicBezTo>
                      <a:pt x="7" y="0"/>
                      <a:pt x="57" y="28"/>
                      <a:pt x="211" y="218"/>
                    </a:cubicBezTo>
                    <a:cubicBezTo>
                      <a:pt x="0" y="1229"/>
                      <a:pt x="41" y="2537"/>
                      <a:pt x="7" y="2501"/>
                    </a:cubicBezTo>
                    <a:lnTo>
                      <a:pt x="7" y="0"/>
                    </a:lnTo>
                    <a:close/>
                  </a:path>
                </a:pathLst>
              </a:custGeom>
              <a:gradFill>
                <a:gsLst>
                  <a:gs pos="0">
                    <a:srgbClr val="808080"/>
                  </a:gs>
                  <a:gs pos="100000">
                    <a:srgbClr val="F8F8F8"/>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Calibri"/>
                  <a:ea typeface="Calibri"/>
                  <a:cs typeface="Calibri"/>
                  <a:sym typeface="Calibri"/>
                </a:endParaRPr>
              </a:p>
            </p:txBody>
          </p:sp>
          <p:sp>
            <p:nvSpPr>
              <p:cNvPr id="8898" name="Google Shape;8898;p57"/>
              <p:cNvSpPr/>
              <p:nvPr/>
            </p:nvSpPr>
            <p:spPr>
              <a:xfrm>
                <a:off x="5284" y="1640"/>
                <a:ext cx="263" cy="189"/>
              </a:xfrm>
              <a:custGeom>
                <a:avLst/>
                <a:gdLst/>
                <a:ahLst/>
                <a:cxnLst/>
                <a:rect l="l" t="t" r="r" b="b"/>
                <a:pathLst>
                  <a:path w="328" h="226" extrusionOk="0">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Calibri"/>
                  <a:ea typeface="Calibri"/>
                  <a:cs typeface="Calibri"/>
                  <a:sym typeface="Calibri"/>
                </a:endParaRPr>
              </a:p>
            </p:txBody>
          </p:sp>
          <p:sp>
            <p:nvSpPr>
              <p:cNvPr id="8899" name="Google Shape;8899;p57"/>
              <p:cNvSpPr/>
              <p:nvPr/>
            </p:nvSpPr>
            <p:spPr>
              <a:xfrm>
                <a:off x="4211" y="694"/>
                <a:ext cx="597" cy="48"/>
              </a:xfrm>
              <a:prstGeom prst="rect">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Calibri"/>
                  <a:ea typeface="Calibri"/>
                  <a:cs typeface="Calibri"/>
                  <a:sym typeface="Calibri"/>
                </a:endParaRPr>
              </a:p>
            </p:txBody>
          </p:sp>
          <p:grpSp>
            <p:nvGrpSpPr>
              <p:cNvPr id="8900" name="Google Shape;8900;p57"/>
              <p:cNvGrpSpPr/>
              <p:nvPr/>
            </p:nvGrpSpPr>
            <p:grpSpPr>
              <a:xfrm>
                <a:off x="4750" y="668"/>
                <a:ext cx="578" cy="143"/>
                <a:chOff x="615" y="2568"/>
                <a:chExt cx="721" cy="137"/>
              </a:xfrm>
            </p:grpSpPr>
            <p:sp>
              <p:nvSpPr>
                <p:cNvPr id="8901" name="Google Shape;8901;p57"/>
                <p:cNvSpPr/>
                <p:nvPr/>
              </p:nvSpPr>
              <p:spPr>
                <a:xfrm>
                  <a:off x="615" y="2568"/>
                  <a:ext cx="721" cy="137"/>
                </a:xfrm>
                <a:prstGeom prst="roundRect">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8902" name="Google Shape;8902;p57"/>
                <p:cNvSpPr/>
                <p:nvPr/>
              </p:nvSpPr>
              <p:spPr>
                <a:xfrm>
                  <a:off x="631" y="2584"/>
                  <a:ext cx="689" cy="100"/>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Calibri"/>
                    <a:ea typeface="Calibri"/>
                    <a:cs typeface="Calibri"/>
                    <a:sym typeface="Calibri"/>
                  </a:endParaRPr>
                </a:p>
              </p:txBody>
            </p:sp>
          </p:grpSp>
          <p:sp>
            <p:nvSpPr>
              <p:cNvPr id="8903" name="Google Shape;8903;p57"/>
              <p:cNvSpPr/>
              <p:nvPr/>
            </p:nvSpPr>
            <p:spPr>
              <a:xfrm>
                <a:off x="4223" y="1019"/>
                <a:ext cx="597" cy="48"/>
              </a:xfrm>
              <a:prstGeom prst="rect">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Calibri"/>
                  <a:ea typeface="Calibri"/>
                  <a:cs typeface="Calibri"/>
                  <a:sym typeface="Calibri"/>
                </a:endParaRPr>
              </a:p>
            </p:txBody>
          </p:sp>
          <p:grpSp>
            <p:nvGrpSpPr>
              <p:cNvPr id="8904" name="Google Shape;8904;p57"/>
              <p:cNvGrpSpPr/>
              <p:nvPr/>
            </p:nvGrpSpPr>
            <p:grpSpPr>
              <a:xfrm>
                <a:off x="4749" y="993"/>
                <a:ext cx="578" cy="135"/>
                <a:chOff x="617" y="2567"/>
                <a:chExt cx="721" cy="140"/>
              </a:xfrm>
            </p:grpSpPr>
            <p:sp>
              <p:nvSpPr>
                <p:cNvPr id="8905" name="Google Shape;8905;p57"/>
                <p:cNvSpPr/>
                <p:nvPr/>
              </p:nvSpPr>
              <p:spPr>
                <a:xfrm>
                  <a:off x="617" y="2567"/>
                  <a:ext cx="721" cy="140"/>
                </a:xfrm>
                <a:prstGeom prst="roundRect">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8906" name="Google Shape;8906;p57"/>
                <p:cNvSpPr/>
                <p:nvPr/>
              </p:nvSpPr>
              <p:spPr>
                <a:xfrm>
                  <a:off x="634" y="2585"/>
                  <a:ext cx="689" cy="104"/>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Calibri"/>
                    <a:ea typeface="Calibri"/>
                    <a:cs typeface="Calibri"/>
                    <a:sym typeface="Calibri"/>
                  </a:endParaRPr>
                </a:p>
              </p:txBody>
            </p:sp>
          </p:grpSp>
          <p:sp>
            <p:nvSpPr>
              <p:cNvPr id="8907" name="Google Shape;8907;p57"/>
              <p:cNvSpPr/>
              <p:nvPr/>
            </p:nvSpPr>
            <p:spPr>
              <a:xfrm>
                <a:off x="4217" y="1358"/>
                <a:ext cx="597" cy="48"/>
              </a:xfrm>
              <a:prstGeom prst="rect">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8908" name="Google Shape;8908;p57"/>
              <p:cNvSpPr/>
              <p:nvPr/>
            </p:nvSpPr>
            <p:spPr>
              <a:xfrm>
                <a:off x="4230" y="1653"/>
                <a:ext cx="597" cy="48"/>
              </a:xfrm>
              <a:prstGeom prst="rect">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Calibri"/>
                  <a:ea typeface="Calibri"/>
                  <a:cs typeface="Calibri"/>
                  <a:sym typeface="Calibri"/>
                </a:endParaRPr>
              </a:p>
            </p:txBody>
          </p:sp>
          <p:grpSp>
            <p:nvGrpSpPr>
              <p:cNvPr id="8909" name="Google Shape;8909;p57"/>
              <p:cNvGrpSpPr/>
              <p:nvPr/>
            </p:nvGrpSpPr>
            <p:grpSpPr>
              <a:xfrm>
                <a:off x="4737" y="1627"/>
                <a:ext cx="578" cy="152"/>
                <a:chOff x="616" y="2568"/>
                <a:chExt cx="720" cy="140"/>
              </a:xfrm>
            </p:grpSpPr>
            <p:sp>
              <p:nvSpPr>
                <p:cNvPr id="8910" name="Google Shape;8910;p57"/>
                <p:cNvSpPr/>
                <p:nvPr/>
              </p:nvSpPr>
              <p:spPr>
                <a:xfrm>
                  <a:off x="616" y="2568"/>
                  <a:ext cx="720" cy="140"/>
                </a:xfrm>
                <a:prstGeom prst="roundRect">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8911" name="Google Shape;8911;p57"/>
                <p:cNvSpPr/>
                <p:nvPr/>
              </p:nvSpPr>
              <p:spPr>
                <a:xfrm>
                  <a:off x="632" y="2584"/>
                  <a:ext cx="688" cy="108"/>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Calibri"/>
                    <a:ea typeface="Calibri"/>
                    <a:cs typeface="Calibri"/>
                    <a:sym typeface="Calibri"/>
                  </a:endParaRPr>
                </a:p>
              </p:txBody>
            </p:sp>
          </p:grpSp>
          <p:sp>
            <p:nvSpPr>
              <p:cNvPr id="8912" name="Google Shape;8912;p57"/>
              <p:cNvSpPr/>
              <p:nvPr/>
            </p:nvSpPr>
            <p:spPr>
              <a:xfrm>
                <a:off x="5288" y="1354"/>
                <a:ext cx="263" cy="188"/>
              </a:xfrm>
              <a:custGeom>
                <a:avLst/>
                <a:gdLst/>
                <a:ahLst/>
                <a:cxnLst/>
                <a:rect l="l" t="t" r="r" b="b"/>
                <a:pathLst>
                  <a:path w="328" h="226" extrusionOk="0">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Calibri"/>
                  <a:ea typeface="Calibri"/>
                  <a:cs typeface="Calibri"/>
                  <a:sym typeface="Calibri"/>
                </a:endParaRPr>
              </a:p>
            </p:txBody>
          </p:sp>
          <p:grpSp>
            <p:nvGrpSpPr>
              <p:cNvPr id="8913" name="Google Shape;8913;p57"/>
              <p:cNvGrpSpPr/>
              <p:nvPr/>
            </p:nvGrpSpPr>
            <p:grpSpPr>
              <a:xfrm>
                <a:off x="4737" y="1327"/>
                <a:ext cx="584" cy="139"/>
                <a:chOff x="611" y="2568"/>
                <a:chExt cx="728" cy="139"/>
              </a:xfrm>
            </p:grpSpPr>
            <p:sp>
              <p:nvSpPr>
                <p:cNvPr id="8914" name="Google Shape;8914;p57"/>
                <p:cNvSpPr/>
                <p:nvPr/>
              </p:nvSpPr>
              <p:spPr>
                <a:xfrm>
                  <a:off x="611" y="2568"/>
                  <a:ext cx="728" cy="139"/>
                </a:xfrm>
                <a:prstGeom prst="roundRect">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8915" name="Google Shape;8915;p57"/>
                <p:cNvSpPr/>
                <p:nvPr/>
              </p:nvSpPr>
              <p:spPr>
                <a:xfrm>
                  <a:off x="627" y="2586"/>
                  <a:ext cx="696" cy="104"/>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Calibri"/>
                    <a:ea typeface="Calibri"/>
                    <a:cs typeface="Calibri"/>
                    <a:sym typeface="Calibri"/>
                  </a:endParaRPr>
                </a:p>
              </p:txBody>
            </p:sp>
          </p:grpSp>
          <p:sp>
            <p:nvSpPr>
              <p:cNvPr id="8916" name="Google Shape;8916;p57"/>
              <p:cNvSpPr/>
              <p:nvPr/>
            </p:nvSpPr>
            <p:spPr>
              <a:xfrm>
                <a:off x="5250" y="429"/>
                <a:ext cx="71" cy="2287"/>
              </a:xfrm>
              <a:prstGeom prst="rect">
                <a:avLst/>
              </a:prstGeom>
              <a:gradFill>
                <a:gsLst>
                  <a:gs pos="0">
                    <a:srgbClr val="333333"/>
                  </a:gs>
                  <a:gs pos="50000">
                    <a:srgbClr val="DDDDDD"/>
                  </a:gs>
                  <a:gs pos="100000">
                    <a:srgbClr val="333333"/>
                  </a:gs>
                </a:gsLst>
                <a:lin ang="0" scaled="0"/>
              </a:gra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8917" name="Google Shape;8917;p57"/>
              <p:cNvSpPr/>
              <p:nvPr/>
            </p:nvSpPr>
            <p:spPr>
              <a:xfrm>
                <a:off x="5312" y="1007"/>
                <a:ext cx="237" cy="213"/>
              </a:xfrm>
              <a:custGeom>
                <a:avLst/>
                <a:gdLst/>
                <a:ahLst/>
                <a:cxnLst/>
                <a:rect l="l" t="t" r="r" b="b"/>
                <a:pathLst>
                  <a:path w="296" h="256" extrusionOk="0">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Calibri"/>
                  <a:ea typeface="Calibri"/>
                  <a:cs typeface="Calibri"/>
                  <a:sym typeface="Calibri"/>
                </a:endParaRPr>
              </a:p>
            </p:txBody>
          </p:sp>
          <p:sp>
            <p:nvSpPr>
              <p:cNvPr id="8918" name="Google Shape;8918;p57"/>
              <p:cNvSpPr/>
              <p:nvPr/>
            </p:nvSpPr>
            <p:spPr>
              <a:xfrm>
                <a:off x="5315" y="680"/>
                <a:ext cx="244" cy="240"/>
              </a:xfrm>
              <a:custGeom>
                <a:avLst/>
                <a:gdLst/>
                <a:ahLst/>
                <a:cxnLst/>
                <a:rect l="l" t="t" r="r" b="b"/>
                <a:pathLst>
                  <a:path w="304" h="288" extrusionOk="0">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Calibri"/>
                  <a:ea typeface="Calibri"/>
                  <a:cs typeface="Calibri"/>
                  <a:sym typeface="Calibri"/>
                </a:endParaRPr>
              </a:p>
            </p:txBody>
          </p:sp>
          <p:sp>
            <p:nvSpPr>
              <p:cNvPr id="8919" name="Google Shape;8919;p57"/>
              <p:cNvSpPr/>
              <p:nvPr/>
            </p:nvSpPr>
            <p:spPr>
              <a:xfrm>
                <a:off x="5520" y="2612"/>
                <a:ext cx="45" cy="95"/>
              </a:xfrm>
              <a:prstGeom prst="ellipse">
                <a:avLst/>
              </a:prstGeom>
              <a:solidFill>
                <a:srgbClr val="33333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8920" name="Google Shape;8920;p57"/>
              <p:cNvSpPr/>
              <p:nvPr/>
            </p:nvSpPr>
            <p:spPr>
              <a:xfrm>
                <a:off x="5302" y="2614"/>
                <a:ext cx="245" cy="200"/>
              </a:xfrm>
              <a:custGeom>
                <a:avLst/>
                <a:gdLst/>
                <a:ahLst/>
                <a:cxnLst/>
                <a:rect l="l" t="t" r="r" b="b"/>
                <a:pathLst>
                  <a:path w="306" h="240" extrusionOk="0">
                    <a:moveTo>
                      <a:pt x="0" y="106"/>
                    </a:moveTo>
                    <a:lnTo>
                      <a:pt x="2" y="240"/>
                    </a:lnTo>
                    <a:lnTo>
                      <a:pt x="306" y="110"/>
                    </a:lnTo>
                    <a:lnTo>
                      <a:pt x="300" y="0"/>
                    </a:lnTo>
                    <a:lnTo>
                      <a:pt x="0" y="106"/>
                    </a:lnTo>
                    <a:close/>
                  </a:path>
                </a:pathLst>
              </a:custGeom>
              <a:solidFill>
                <a:srgbClr val="33333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Calibri"/>
                  <a:ea typeface="Calibri"/>
                  <a:cs typeface="Calibri"/>
                  <a:sym typeface="Calibri"/>
                </a:endParaRPr>
              </a:p>
            </p:txBody>
          </p:sp>
          <p:sp>
            <p:nvSpPr>
              <p:cNvPr id="8921" name="Google Shape;8921;p57"/>
              <p:cNvSpPr/>
              <p:nvPr/>
            </p:nvSpPr>
            <p:spPr>
              <a:xfrm>
                <a:off x="4140" y="2677"/>
                <a:ext cx="1200" cy="148"/>
              </a:xfrm>
              <a:prstGeom prst="roundRect">
                <a:avLst>
                  <a:gd name="adj" fmla="val 50000"/>
                </a:avLst>
              </a:prstGeom>
              <a:solidFill>
                <a:srgbClr val="DDDDDD"/>
              </a:soli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8922" name="Google Shape;8922;p57"/>
              <p:cNvSpPr/>
              <p:nvPr/>
            </p:nvSpPr>
            <p:spPr>
              <a:xfrm>
                <a:off x="4204" y="2712"/>
                <a:ext cx="1072" cy="82"/>
              </a:xfrm>
              <a:prstGeom prst="roundRect">
                <a:avLst>
                  <a:gd name="adj" fmla="val 50000"/>
                </a:avLst>
              </a:prstGeom>
              <a:gradFill>
                <a:gsLst>
                  <a:gs pos="0">
                    <a:srgbClr val="000000"/>
                  </a:gs>
                  <a:gs pos="100000">
                    <a:srgbClr val="808080"/>
                  </a:gs>
                </a:gsLst>
                <a:lin ang="0" scaled="0"/>
              </a:gra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8923" name="Google Shape;8923;p57"/>
              <p:cNvSpPr/>
              <p:nvPr/>
            </p:nvSpPr>
            <p:spPr>
              <a:xfrm>
                <a:off x="4307" y="2382"/>
                <a:ext cx="160" cy="143"/>
              </a:xfrm>
              <a:prstGeom prst="ellipse">
                <a:avLst/>
              </a:prstGeom>
              <a:solidFill>
                <a:srgbClr val="33CC3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8924" name="Google Shape;8924;p57"/>
              <p:cNvSpPr/>
              <p:nvPr/>
            </p:nvSpPr>
            <p:spPr>
              <a:xfrm>
                <a:off x="4487" y="2382"/>
                <a:ext cx="160" cy="143"/>
              </a:xfrm>
              <a:prstGeom prst="ellipse">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cap="none">
                  <a:solidFill>
                    <a:srgbClr val="FF0000"/>
                  </a:solidFill>
                  <a:latin typeface="Calibri"/>
                  <a:ea typeface="Calibri"/>
                  <a:cs typeface="Calibri"/>
                  <a:sym typeface="Calibri"/>
                </a:endParaRPr>
              </a:p>
            </p:txBody>
          </p:sp>
          <p:sp>
            <p:nvSpPr>
              <p:cNvPr id="8925" name="Google Shape;8925;p57"/>
              <p:cNvSpPr/>
              <p:nvPr/>
            </p:nvSpPr>
            <p:spPr>
              <a:xfrm>
                <a:off x="4660" y="2382"/>
                <a:ext cx="160" cy="139"/>
              </a:xfrm>
              <a:prstGeom prst="ellipse">
                <a:avLst/>
              </a:prstGeom>
              <a:solidFill>
                <a:srgbClr val="33CC3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8926" name="Google Shape;8926;p57"/>
              <p:cNvSpPr/>
              <p:nvPr/>
            </p:nvSpPr>
            <p:spPr>
              <a:xfrm>
                <a:off x="5064" y="1835"/>
                <a:ext cx="83" cy="760"/>
              </a:xfrm>
              <a:prstGeom prst="rect">
                <a:avLst/>
              </a:prstGeom>
              <a:solidFill>
                <a:srgbClr val="292929"/>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Calibri"/>
                  <a:ea typeface="Calibri"/>
                  <a:cs typeface="Calibri"/>
                  <a:sym typeface="Calibri"/>
                </a:endParaRPr>
              </a:p>
            </p:txBody>
          </p:sp>
        </p:grpSp>
        <p:cxnSp>
          <p:nvCxnSpPr>
            <p:cNvPr id="8927" name="Google Shape;8927;p57"/>
            <p:cNvCxnSpPr/>
            <p:nvPr/>
          </p:nvCxnSpPr>
          <p:spPr>
            <a:xfrm>
              <a:off x="1354" y="2913"/>
              <a:ext cx="3661" cy="0"/>
            </a:xfrm>
            <a:prstGeom prst="straightConnector1">
              <a:avLst/>
            </a:prstGeom>
            <a:noFill/>
            <a:ln w="9525" cap="flat" cmpd="sng">
              <a:solidFill>
                <a:srgbClr val="000000"/>
              </a:solidFill>
              <a:prstDash val="solid"/>
              <a:round/>
              <a:headEnd type="none" w="med" len="med"/>
              <a:tailEnd type="none" w="med" len="med"/>
            </a:ln>
          </p:spPr>
        </p:cxnSp>
        <p:grpSp>
          <p:nvGrpSpPr>
            <p:cNvPr id="8928" name="Google Shape;8928;p57"/>
            <p:cNvGrpSpPr/>
            <p:nvPr/>
          </p:nvGrpSpPr>
          <p:grpSpPr>
            <a:xfrm>
              <a:off x="2731" y="2870"/>
              <a:ext cx="607" cy="108"/>
              <a:chOff x="3603" y="243"/>
              <a:chExt cx="357" cy="106"/>
            </a:xfrm>
          </p:grpSpPr>
          <p:cxnSp>
            <p:nvCxnSpPr>
              <p:cNvPr id="8929" name="Google Shape;8929;p57"/>
              <p:cNvCxnSpPr/>
              <p:nvPr/>
            </p:nvCxnSpPr>
            <p:spPr>
              <a:xfrm>
                <a:off x="3603" y="289"/>
                <a:ext cx="0" cy="60"/>
              </a:xfrm>
              <a:prstGeom prst="straightConnector1">
                <a:avLst/>
              </a:prstGeom>
              <a:noFill/>
              <a:ln w="12700" cap="flat" cmpd="sng">
                <a:solidFill>
                  <a:srgbClr val="000000"/>
                </a:solidFill>
                <a:prstDash val="solid"/>
                <a:round/>
                <a:headEnd type="none" w="med" len="med"/>
                <a:tailEnd type="none" w="med" len="med"/>
              </a:ln>
            </p:spPr>
          </p:cxnSp>
          <p:cxnSp>
            <p:nvCxnSpPr>
              <p:cNvPr id="8930" name="Google Shape;8930;p57"/>
              <p:cNvCxnSpPr/>
              <p:nvPr/>
            </p:nvCxnSpPr>
            <p:spPr>
              <a:xfrm>
                <a:off x="3960" y="289"/>
                <a:ext cx="0" cy="60"/>
              </a:xfrm>
              <a:prstGeom prst="straightConnector1">
                <a:avLst/>
              </a:prstGeom>
              <a:noFill/>
              <a:ln w="12700" cap="flat" cmpd="sng">
                <a:solidFill>
                  <a:srgbClr val="000000"/>
                </a:solidFill>
                <a:prstDash val="solid"/>
                <a:round/>
                <a:headEnd type="none" w="med" len="med"/>
                <a:tailEnd type="none" w="med" len="med"/>
              </a:ln>
            </p:spPr>
          </p:cxnSp>
          <p:sp>
            <p:nvSpPr>
              <p:cNvPr id="8931" name="Google Shape;8931;p57"/>
              <p:cNvSpPr/>
              <p:nvPr/>
            </p:nvSpPr>
            <p:spPr>
              <a:xfrm>
                <a:off x="3603" y="289"/>
                <a:ext cx="354" cy="59"/>
              </a:xfrm>
              <a:prstGeom prst="rect">
                <a:avLst/>
              </a:prstGeom>
              <a:solidFill>
                <a:srgbClr val="CCCC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Calibri"/>
                  <a:ea typeface="Calibri"/>
                  <a:cs typeface="Calibri"/>
                  <a:sym typeface="Calibri"/>
                </a:endParaRPr>
              </a:p>
            </p:txBody>
          </p:sp>
          <p:grpSp>
            <p:nvGrpSpPr>
              <p:cNvPr id="8932" name="Google Shape;8932;p57"/>
              <p:cNvGrpSpPr/>
              <p:nvPr/>
            </p:nvGrpSpPr>
            <p:grpSpPr>
              <a:xfrm>
                <a:off x="3749" y="248"/>
                <a:ext cx="119" cy="65"/>
                <a:chOff x="2894" y="850"/>
                <a:chExt cx="94" cy="96"/>
              </a:xfrm>
            </p:grpSpPr>
            <p:cxnSp>
              <p:nvCxnSpPr>
                <p:cNvPr id="8933" name="Google Shape;8933;p57"/>
                <p:cNvCxnSpPr/>
                <p:nvPr/>
              </p:nvCxnSpPr>
              <p:spPr>
                <a:xfrm>
                  <a:off x="2944" y="946"/>
                  <a:ext cx="44" cy="0"/>
                </a:xfrm>
                <a:prstGeom prst="straightConnector1">
                  <a:avLst/>
                </a:prstGeom>
                <a:noFill/>
                <a:ln w="28575" cap="flat" cmpd="sng">
                  <a:solidFill>
                    <a:srgbClr val="000000"/>
                  </a:solidFill>
                  <a:prstDash val="solid"/>
                  <a:round/>
                  <a:headEnd type="none" w="med" len="med"/>
                  <a:tailEnd type="none" w="med" len="med"/>
                </a:ln>
              </p:spPr>
            </p:cxnSp>
            <p:cxnSp>
              <p:nvCxnSpPr>
                <p:cNvPr id="8934" name="Google Shape;8934;p57"/>
                <p:cNvCxnSpPr/>
                <p:nvPr/>
              </p:nvCxnSpPr>
              <p:spPr>
                <a:xfrm>
                  <a:off x="2894" y="850"/>
                  <a:ext cx="52" cy="96"/>
                </a:xfrm>
                <a:prstGeom prst="straightConnector1">
                  <a:avLst/>
                </a:prstGeom>
                <a:noFill/>
                <a:ln w="28575" cap="flat" cmpd="sng">
                  <a:solidFill>
                    <a:srgbClr val="000000"/>
                  </a:solidFill>
                  <a:prstDash val="solid"/>
                  <a:round/>
                  <a:headEnd type="none" w="med" len="med"/>
                  <a:tailEnd type="none" w="med" len="med"/>
                </a:ln>
              </p:spPr>
            </p:cxnSp>
          </p:grpSp>
          <p:grpSp>
            <p:nvGrpSpPr>
              <p:cNvPr id="8935" name="Google Shape;8935;p57"/>
              <p:cNvGrpSpPr/>
              <p:nvPr/>
            </p:nvGrpSpPr>
            <p:grpSpPr>
              <a:xfrm rot="10800000" flipH="1">
                <a:off x="3689" y="243"/>
                <a:ext cx="124" cy="66"/>
                <a:chOff x="2848" y="848"/>
                <a:chExt cx="98" cy="98"/>
              </a:xfrm>
            </p:grpSpPr>
            <p:cxnSp>
              <p:nvCxnSpPr>
                <p:cNvPr id="8936" name="Google Shape;8936;p57"/>
                <p:cNvCxnSpPr/>
                <p:nvPr/>
              </p:nvCxnSpPr>
              <p:spPr>
                <a:xfrm rot="10800000" flipH="1">
                  <a:off x="2848" y="848"/>
                  <a:ext cx="50" cy="2"/>
                </a:xfrm>
                <a:prstGeom prst="straightConnector1">
                  <a:avLst/>
                </a:prstGeom>
                <a:noFill/>
                <a:ln w="28575" cap="flat" cmpd="sng">
                  <a:solidFill>
                    <a:srgbClr val="000000"/>
                  </a:solidFill>
                  <a:prstDash val="solid"/>
                  <a:round/>
                  <a:headEnd type="none" w="med" len="med"/>
                  <a:tailEnd type="none" w="med" len="med"/>
                </a:ln>
              </p:spPr>
            </p:cxnSp>
            <p:cxnSp>
              <p:nvCxnSpPr>
                <p:cNvPr id="8937" name="Google Shape;8937;p57"/>
                <p:cNvCxnSpPr/>
                <p:nvPr/>
              </p:nvCxnSpPr>
              <p:spPr>
                <a:xfrm>
                  <a:off x="2894" y="850"/>
                  <a:ext cx="52" cy="96"/>
                </a:xfrm>
                <a:prstGeom prst="straightConnector1">
                  <a:avLst/>
                </a:prstGeom>
                <a:noFill/>
                <a:ln w="28575" cap="flat" cmpd="sng">
                  <a:solidFill>
                    <a:srgbClr val="000000"/>
                  </a:solidFill>
                  <a:prstDash val="solid"/>
                  <a:round/>
                  <a:headEnd type="none" w="med" len="med"/>
                  <a:tailEnd type="none" w="med" len="med"/>
                </a:ln>
              </p:spPr>
            </p:cxnSp>
          </p:grpSp>
        </p:grpSp>
        <p:sp>
          <p:nvSpPr>
            <p:cNvPr id="8938" name="Google Shape;8938;p57"/>
            <p:cNvSpPr/>
            <p:nvPr/>
          </p:nvSpPr>
          <p:spPr>
            <a:xfrm>
              <a:off x="4741" y="2812"/>
              <a:ext cx="609" cy="239"/>
            </a:xfrm>
            <a:prstGeom prst="rightArrow">
              <a:avLst>
                <a:gd name="adj1" fmla="val 50000"/>
                <a:gd name="adj2" fmla="val 53870"/>
              </a:avLst>
            </a:prstGeom>
            <a:gradFill>
              <a:gsLst>
                <a:gs pos="0">
                  <a:srgbClr val="FFFFFF"/>
                </a:gs>
                <a:gs pos="100000">
                  <a:srgbClr val="CC0000"/>
                </a:gs>
              </a:gsLst>
              <a:lin ang="0" scaled="0"/>
            </a:gradFill>
            <a:ln w="9525" cap="flat" cmpd="sng">
              <a:solidFill>
                <a:srgbClr val="CC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Calibri"/>
                <a:ea typeface="Calibri"/>
                <a:cs typeface="Calibri"/>
                <a:sym typeface="Calibri"/>
              </a:endParaRPr>
            </a:p>
          </p:txBody>
        </p:sp>
        <p:grpSp>
          <p:nvGrpSpPr>
            <p:cNvPr id="8939" name="Google Shape;8939;p57"/>
            <p:cNvGrpSpPr/>
            <p:nvPr/>
          </p:nvGrpSpPr>
          <p:grpSpPr>
            <a:xfrm>
              <a:off x="1328" y="2739"/>
              <a:ext cx="1347" cy="360"/>
              <a:chOff x="2249" y="3459"/>
              <a:chExt cx="1389" cy="257"/>
            </a:xfrm>
          </p:grpSpPr>
          <p:sp>
            <p:nvSpPr>
              <p:cNvPr id="8940" name="Google Shape;8940;p57"/>
              <p:cNvSpPr/>
              <p:nvPr/>
            </p:nvSpPr>
            <p:spPr>
              <a:xfrm>
                <a:off x="3569" y="3463"/>
                <a:ext cx="69" cy="253"/>
              </a:xfrm>
              <a:prstGeom prst="ellipse">
                <a:avLst/>
              </a:prstGeom>
              <a:gradFill>
                <a:gsLst>
                  <a:gs pos="0">
                    <a:srgbClr val="FFFFFF"/>
                  </a:gs>
                  <a:gs pos="50000">
                    <a:srgbClr val="B2B2B2"/>
                  </a:gs>
                  <a:gs pos="100000">
                    <a:srgbClr val="FFFFFF"/>
                  </a:gs>
                </a:gsLst>
                <a:lin ang="5400000" scaled="0"/>
              </a:gra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Calibri"/>
                  <a:ea typeface="Calibri"/>
                  <a:cs typeface="Calibri"/>
                  <a:sym typeface="Calibri"/>
                </a:endParaRPr>
              </a:p>
            </p:txBody>
          </p:sp>
          <p:sp>
            <p:nvSpPr>
              <p:cNvPr id="8941" name="Google Shape;8941;p57"/>
              <p:cNvSpPr/>
              <p:nvPr/>
            </p:nvSpPr>
            <p:spPr>
              <a:xfrm>
                <a:off x="2275" y="3459"/>
                <a:ext cx="1326" cy="253"/>
              </a:xfrm>
              <a:prstGeom prst="rect">
                <a:avLst/>
              </a:prstGeom>
              <a:gradFill>
                <a:gsLst>
                  <a:gs pos="0">
                    <a:srgbClr val="FFFFFF"/>
                  </a:gs>
                  <a:gs pos="50000">
                    <a:srgbClr val="B2B2B2"/>
                  </a:gs>
                  <a:gs pos="100000">
                    <a:srgbClr val="FFFFFF"/>
                  </a:gs>
                </a:gsLst>
                <a:lin ang="5400000" scaled="0"/>
              </a:gra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Calibri"/>
                  <a:ea typeface="Calibri"/>
                  <a:cs typeface="Calibri"/>
                  <a:sym typeface="Calibri"/>
                </a:endParaRPr>
              </a:p>
            </p:txBody>
          </p:sp>
          <p:sp>
            <p:nvSpPr>
              <p:cNvPr id="8942" name="Google Shape;8942;p57"/>
              <p:cNvSpPr/>
              <p:nvPr/>
            </p:nvSpPr>
            <p:spPr>
              <a:xfrm>
                <a:off x="2249" y="3460"/>
                <a:ext cx="69" cy="253"/>
              </a:xfrm>
              <a:prstGeom prst="ellipse">
                <a:avLst/>
              </a:prstGeom>
              <a:solidFill>
                <a:srgbClr val="DDDDDD"/>
              </a:soli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8943" name="Google Shape;8943;p57"/>
              <p:cNvSpPr/>
              <p:nvPr/>
            </p:nvSpPr>
            <p:spPr>
              <a:xfrm>
                <a:off x="3562" y="3462"/>
                <a:ext cx="44" cy="246"/>
              </a:xfrm>
              <a:prstGeom prst="rect">
                <a:avLst/>
              </a:prstGeom>
              <a:gradFill>
                <a:gsLst>
                  <a:gs pos="0">
                    <a:srgbClr val="FFFFFF"/>
                  </a:gs>
                  <a:gs pos="50000">
                    <a:srgbClr val="B2B2B2"/>
                  </a:gs>
                  <a:gs pos="100000">
                    <a:srgbClr val="FFFFFF"/>
                  </a:gs>
                </a:gsLst>
                <a:lin ang="5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Calibri"/>
                  <a:ea typeface="Calibri"/>
                  <a:cs typeface="Calibri"/>
                  <a:sym typeface="Calibri"/>
                </a:endParaRPr>
              </a:p>
            </p:txBody>
          </p:sp>
        </p:grpSp>
        <p:sp>
          <p:nvSpPr>
            <p:cNvPr id="8944" name="Google Shape;8944;p57"/>
            <p:cNvSpPr txBox="1"/>
            <p:nvPr/>
          </p:nvSpPr>
          <p:spPr>
            <a:xfrm>
              <a:off x="1313" y="2811"/>
              <a:ext cx="1419" cy="25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Calibri"/>
                <a:buNone/>
              </a:pPr>
              <a:r>
                <a:rPr lang="en-US" sz="2000" b="0" i="0" u="none" strike="noStrike" cap="none">
                  <a:solidFill>
                    <a:srgbClr val="000000"/>
                  </a:solidFill>
                  <a:latin typeface="Calibri"/>
                  <a:ea typeface="Calibri"/>
                  <a:cs typeface="Calibri"/>
                  <a:sym typeface="Calibri"/>
                </a:rPr>
                <a:t>R</a:t>
              </a:r>
              <a:r>
                <a:rPr lang="en-US" sz="2800" b="0" i="0" u="none" strike="noStrike" cap="none" baseline="-25000">
                  <a:solidFill>
                    <a:srgbClr val="000000"/>
                  </a:solidFill>
                  <a:latin typeface="Calibri"/>
                  <a:ea typeface="Calibri"/>
                  <a:cs typeface="Calibri"/>
                  <a:sym typeface="Calibri"/>
                </a:rPr>
                <a:t>s</a:t>
              </a:r>
              <a:r>
                <a:rPr lang="en-US" sz="2000" b="0" i="0" u="none" strike="noStrike" cap="none" baseline="-25000">
                  <a:solidFill>
                    <a:srgbClr val="000000"/>
                  </a:solidFill>
                  <a:latin typeface="Calibri"/>
                  <a:ea typeface="Calibri"/>
                  <a:cs typeface="Calibri"/>
                  <a:sym typeface="Calibri"/>
                </a:rPr>
                <a:t> </a:t>
              </a:r>
              <a:r>
                <a:rPr lang="en-US" sz="2000" b="0" i="0" u="none" strike="noStrike" cap="none">
                  <a:solidFill>
                    <a:srgbClr val="000000"/>
                  </a:solidFill>
                  <a:latin typeface="Calibri"/>
                  <a:ea typeface="Calibri"/>
                  <a:cs typeface="Calibri"/>
                  <a:sym typeface="Calibri"/>
                </a:rPr>
                <a:t>bits/sec</a:t>
              </a:r>
              <a:endParaRPr/>
            </a:p>
          </p:txBody>
        </p:sp>
        <p:grpSp>
          <p:nvGrpSpPr>
            <p:cNvPr id="8945" name="Google Shape;8945;p57"/>
            <p:cNvGrpSpPr/>
            <p:nvPr/>
          </p:nvGrpSpPr>
          <p:grpSpPr>
            <a:xfrm>
              <a:off x="3419" y="2828"/>
              <a:ext cx="1621" cy="194"/>
              <a:chOff x="2249" y="3430"/>
              <a:chExt cx="1389" cy="256"/>
            </a:xfrm>
          </p:grpSpPr>
          <p:sp>
            <p:nvSpPr>
              <p:cNvPr id="8946" name="Google Shape;8946;p57"/>
              <p:cNvSpPr/>
              <p:nvPr/>
            </p:nvSpPr>
            <p:spPr>
              <a:xfrm>
                <a:off x="3569" y="3433"/>
                <a:ext cx="69" cy="253"/>
              </a:xfrm>
              <a:prstGeom prst="ellipse">
                <a:avLst/>
              </a:prstGeom>
              <a:gradFill>
                <a:gsLst>
                  <a:gs pos="0">
                    <a:srgbClr val="FFFFFF"/>
                  </a:gs>
                  <a:gs pos="50000">
                    <a:srgbClr val="B2B2B2"/>
                  </a:gs>
                  <a:gs pos="100000">
                    <a:srgbClr val="FFFFFF"/>
                  </a:gs>
                </a:gsLst>
                <a:lin ang="5400000" scaled="0"/>
              </a:gra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Calibri"/>
                  <a:ea typeface="Calibri"/>
                  <a:cs typeface="Calibri"/>
                  <a:sym typeface="Calibri"/>
                </a:endParaRPr>
              </a:p>
            </p:txBody>
          </p:sp>
          <p:sp>
            <p:nvSpPr>
              <p:cNvPr id="8947" name="Google Shape;8947;p57"/>
              <p:cNvSpPr/>
              <p:nvPr/>
            </p:nvSpPr>
            <p:spPr>
              <a:xfrm>
                <a:off x="2275" y="3433"/>
                <a:ext cx="1326" cy="253"/>
              </a:xfrm>
              <a:prstGeom prst="rect">
                <a:avLst/>
              </a:prstGeom>
              <a:gradFill>
                <a:gsLst>
                  <a:gs pos="0">
                    <a:srgbClr val="FFFFFF"/>
                  </a:gs>
                  <a:gs pos="50000">
                    <a:srgbClr val="B2B2B2"/>
                  </a:gs>
                  <a:gs pos="100000">
                    <a:srgbClr val="FFFFFF"/>
                  </a:gs>
                </a:gsLst>
                <a:lin ang="5400000" scaled="0"/>
              </a:gra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Calibri"/>
                  <a:ea typeface="Calibri"/>
                  <a:cs typeface="Calibri"/>
                  <a:sym typeface="Calibri"/>
                </a:endParaRPr>
              </a:p>
            </p:txBody>
          </p:sp>
          <p:sp>
            <p:nvSpPr>
              <p:cNvPr id="8948" name="Google Shape;8948;p57"/>
              <p:cNvSpPr/>
              <p:nvPr/>
            </p:nvSpPr>
            <p:spPr>
              <a:xfrm>
                <a:off x="2249" y="3430"/>
                <a:ext cx="69" cy="253"/>
              </a:xfrm>
              <a:prstGeom prst="ellipse">
                <a:avLst/>
              </a:prstGeom>
              <a:solidFill>
                <a:srgbClr val="DDDDDD"/>
              </a:soli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8949" name="Google Shape;8949;p57"/>
              <p:cNvSpPr/>
              <p:nvPr/>
            </p:nvSpPr>
            <p:spPr>
              <a:xfrm>
                <a:off x="3562" y="3438"/>
                <a:ext cx="45" cy="245"/>
              </a:xfrm>
              <a:prstGeom prst="rect">
                <a:avLst/>
              </a:prstGeom>
              <a:gradFill>
                <a:gsLst>
                  <a:gs pos="0">
                    <a:srgbClr val="FFFFFF"/>
                  </a:gs>
                  <a:gs pos="50000">
                    <a:srgbClr val="B2B2B2"/>
                  </a:gs>
                  <a:gs pos="100000">
                    <a:srgbClr val="FFFFFF"/>
                  </a:gs>
                </a:gsLst>
                <a:lin ang="5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Calibri"/>
                  <a:ea typeface="Calibri"/>
                  <a:cs typeface="Calibri"/>
                  <a:sym typeface="Calibri"/>
                </a:endParaRPr>
              </a:p>
            </p:txBody>
          </p:sp>
        </p:grpSp>
        <p:sp>
          <p:nvSpPr>
            <p:cNvPr id="8950" name="Google Shape;8950;p57"/>
            <p:cNvSpPr txBox="1"/>
            <p:nvPr/>
          </p:nvSpPr>
          <p:spPr>
            <a:xfrm>
              <a:off x="3475" y="2780"/>
              <a:ext cx="1629" cy="25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Calibri"/>
                <a:buNone/>
              </a:pPr>
              <a:r>
                <a:rPr lang="en-US" sz="2000" b="0" i="0" u="none" strike="noStrike" cap="none">
                  <a:solidFill>
                    <a:srgbClr val="000000"/>
                  </a:solidFill>
                  <a:latin typeface="Calibri"/>
                  <a:ea typeface="Calibri"/>
                  <a:cs typeface="Calibri"/>
                  <a:sym typeface="Calibri"/>
                </a:rPr>
                <a:t>  R</a:t>
              </a:r>
              <a:r>
                <a:rPr lang="en-US" sz="2800" b="0" i="0" u="none" strike="noStrike" cap="none" baseline="-25000">
                  <a:solidFill>
                    <a:srgbClr val="000000"/>
                  </a:solidFill>
                  <a:latin typeface="Calibri"/>
                  <a:ea typeface="Calibri"/>
                  <a:cs typeface="Calibri"/>
                  <a:sym typeface="Calibri"/>
                </a:rPr>
                <a:t>c</a:t>
              </a:r>
              <a:r>
                <a:rPr lang="en-US" sz="2000" b="0" i="0" u="none" strike="noStrike" cap="none" baseline="-25000">
                  <a:solidFill>
                    <a:srgbClr val="000000"/>
                  </a:solidFill>
                  <a:latin typeface="Calibri"/>
                  <a:ea typeface="Calibri"/>
                  <a:cs typeface="Calibri"/>
                  <a:sym typeface="Calibri"/>
                </a:rPr>
                <a:t> </a:t>
              </a:r>
              <a:r>
                <a:rPr lang="en-US" sz="2000" b="0" i="0" u="none" strike="noStrike" cap="none">
                  <a:solidFill>
                    <a:srgbClr val="000000"/>
                  </a:solidFill>
                  <a:latin typeface="Calibri"/>
                  <a:ea typeface="Calibri"/>
                  <a:cs typeface="Calibri"/>
                  <a:sym typeface="Calibri"/>
                </a:rPr>
                <a:t>bits/sec</a:t>
              </a:r>
              <a:endParaRPr/>
            </a:p>
          </p:txBody>
        </p:sp>
        <p:sp>
          <p:nvSpPr>
            <p:cNvPr id="8951" name="Google Shape;8951;p57"/>
            <p:cNvSpPr/>
            <p:nvPr/>
          </p:nvSpPr>
          <p:spPr>
            <a:xfrm>
              <a:off x="2668" y="2808"/>
              <a:ext cx="860" cy="240"/>
            </a:xfrm>
            <a:prstGeom prst="rightArrow">
              <a:avLst>
                <a:gd name="adj1" fmla="val 50000"/>
                <a:gd name="adj2" fmla="val 89583"/>
              </a:avLst>
            </a:prstGeom>
            <a:gradFill>
              <a:gsLst>
                <a:gs pos="0">
                  <a:srgbClr val="FFFFFF"/>
                </a:gs>
                <a:gs pos="100000">
                  <a:srgbClr val="CC0000"/>
                </a:gs>
              </a:gsLst>
              <a:lin ang="0" scaled="0"/>
            </a:gradFill>
            <a:ln w="9525" cap="flat" cmpd="sng">
              <a:solidFill>
                <a:srgbClr val="CC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8952" name="Google Shape;8952;p57"/>
            <p:cNvSpPr/>
            <p:nvPr/>
          </p:nvSpPr>
          <p:spPr>
            <a:xfrm rot="10800000" flipH="1">
              <a:off x="814" y="2682"/>
              <a:ext cx="564" cy="356"/>
            </a:xfrm>
            <a:custGeom>
              <a:avLst/>
              <a:gdLst/>
              <a:ahLst/>
              <a:cxnLst/>
              <a:rect l="l" t="t" r="r" b="b"/>
              <a:pathLst>
                <a:path w="21600" h="21600" extrusionOk="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gradFill>
              <a:gsLst>
                <a:gs pos="0">
                  <a:srgbClr val="FFFFFF"/>
                </a:gs>
                <a:gs pos="100000">
                  <a:srgbClr val="CC0000"/>
                </a:gs>
              </a:gsLst>
              <a:lin ang="0" scaled="0"/>
            </a:gradFill>
            <a:ln w="9525" cap="flat" cmpd="sng">
              <a:solidFill>
                <a:srgbClr val="CC0000"/>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3" name="Google Shape;8953;p57"/>
            <p:cNvSpPr txBox="1"/>
            <p:nvPr/>
          </p:nvSpPr>
          <p:spPr>
            <a:xfrm flipH="1">
              <a:off x="800" y="2675"/>
              <a:ext cx="564" cy="356"/>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Calibri"/>
                <a:ea typeface="Calibri"/>
                <a:cs typeface="Calibri"/>
                <a:sym typeface="Calibri"/>
              </a:endParaRPr>
            </a:p>
          </p:txBody>
        </p:sp>
        <p:grpSp>
          <p:nvGrpSpPr>
            <p:cNvPr id="8954" name="Google Shape;8954;p57"/>
            <p:cNvGrpSpPr/>
            <p:nvPr/>
          </p:nvGrpSpPr>
          <p:grpSpPr>
            <a:xfrm flipH="1">
              <a:off x="5345" y="2651"/>
              <a:ext cx="549" cy="558"/>
              <a:chOff x="-248" y="1473"/>
              <a:chExt cx="981" cy="1105"/>
            </a:xfrm>
          </p:grpSpPr>
          <p:pic>
            <p:nvPicPr>
              <p:cNvPr id="8955" name="Google Shape;8955;p57" descr="desktop_computer_stylized_medium"/>
              <p:cNvPicPr preferRelativeResize="0"/>
              <p:nvPr/>
            </p:nvPicPr>
            <p:blipFill rotWithShape="1">
              <a:blip r:embed="rId3">
                <a:alphaModFix/>
              </a:blip>
              <a:srcRect/>
              <a:stretch/>
            </p:blipFill>
            <p:spPr>
              <a:xfrm flipH="1">
                <a:off x="-248" y="1473"/>
                <a:ext cx="981" cy="1105"/>
              </a:xfrm>
              <a:prstGeom prst="rect">
                <a:avLst/>
              </a:prstGeom>
              <a:noFill/>
              <a:ln>
                <a:noFill/>
              </a:ln>
            </p:spPr>
          </p:pic>
          <p:sp>
            <p:nvSpPr>
              <p:cNvPr id="8956" name="Google Shape;8956;p57"/>
              <p:cNvSpPr/>
              <p:nvPr/>
            </p:nvSpPr>
            <p:spPr>
              <a:xfrm flipH="1">
                <a:off x="204" y="1579"/>
                <a:ext cx="477" cy="506"/>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rgbClr val="FFFFFF"/>
                  </a:gs>
                </a:gsLst>
                <a:lin ang="27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400"/>
                  <a:buFont typeface="Calibri"/>
                  <a:buNone/>
                </a:pPr>
                <a:endParaRPr sz="2400" b="0" i="0" u="none" strike="noStrike" cap="none">
                  <a:solidFill>
                    <a:srgbClr val="000000"/>
                  </a:solidFill>
                  <a:latin typeface="Calibri"/>
                  <a:ea typeface="Calibri"/>
                  <a:cs typeface="Calibri"/>
                  <a:sym typeface="Calibri"/>
                </a:endParaRPr>
              </a:p>
            </p:txBody>
          </p:sp>
        </p:grpSp>
        <p:sp>
          <p:nvSpPr>
            <p:cNvPr id="8957" name="Google Shape;8957;p57"/>
            <p:cNvSpPr/>
            <p:nvPr/>
          </p:nvSpPr>
          <p:spPr>
            <a:xfrm>
              <a:off x="775" y="2474"/>
              <a:ext cx="257" cy="272"/>
            </a:xfrm>
            <a:prstGeom prst="can">
              <a:avLst>
                <a:gd name="adj" fmla="val 21398"/>
              </a:avLst>
            </a:prstGeom>
            <a:gradFill>
              <a:gsLst>
                <a:gs pos="0">
                  <a:srgbClr val="000099"/>
                </a:gs>
                <a:gs pos="100000">
                  <a:srgbClr val="FFFFFF"/>
                </a:gs>
              </a:gsLst>
              <a:lin ang="0" scaled="0"/>
            </a:gra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Calibri"/>
                <a:ea typeface="Calibri"/>
                <a:cs typeface="Calibri"/>
                <a:sym typeface="Calibri"/>
              </a:endParaRPr>
            </a:p>
          </p:txBody>
        </p:sp>
      </p:grpSp>
      <p:sp>
        <p:nvSpPr>
          <p:cNvPr id="8958" name="Google Shape;8958;p57"/>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Introduction: 1-</a:t>
            </a:r>
            <a:fld id="{00000000-1234-1234-1234-123412341234}" type="slidenum">
              <a:rPr lang="en-US"/>
              <a:t>58</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88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89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8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88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8963"/>
        <p:cNvGrpSpPr/>
        <p:nvPr/>
      </p:nvGrpSpPr>
      <p:grpSpPr>
        <a:xfrm>
          <a:off x="0" y="0"/>
          <a:ext cx="0" cy="0"/>
          <a:chOff x="0" y="0"/>
          <a:chExt cx="0" cy="0"/>
        </a:xfrm>
      </p:grpSpPr>
      <p:sp>
        <p:nvSpPr>
          <p:cNvPr id="8964" name="Google Shape;8964;p58"/>
          <p:cNvSpPr txBox="1">
            <a:spLocks noGrp="1"/>
          </p:cNvSpPr>
          <p:nvPr>
            <p:ph type="title"/>
          </p:nvPr>
        </p:nvSpPr>
        <p:spPr>
          <a:xfrm>
            <a:off x="825267" y="291947"/>
            <a:ext cx="10515600"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4400"/>
              <a:buFont typeface="Calibri"/>
              <a:buNone/>
            </a:pPr>
            <a:r>
              <a:rPr lang="en-US" sz="4400"/>
              <a:t>Throughput: network scenario</a:t>
            </a:r>
            <a:endParaRPr sz="4400"/>
          </a:p>
        </p:txBody>
      </p:sp>
      <p:grpSp>
        <p:nvGrpSpPr>
          <p:cNvPr id="8965" name="Google Shape;8965;p58"/>
          <p:cNvGrpSpPr/>
          <p:nvPr/>
        </p:nvGrpSpPr>
        <p:grpSpPr>
          <a:xfrm>
            <a:off x="1066778" y="1303830"/>
            <a:ext cx="4754562" cy="5021997"/>
            <a:chOff x="6096000" y="1390614"/>
            <a:chExt cx="4754562" cy="5021997"/>
          </a:xfrm>
        </p:grpSpPr>
        <p:sp>
          <p:nvSpPr>
            <p:cNvPr id="8966" name="Google Shape;8966;p58"/>
            <p:cNvSpPr txBox="1"/>
            <p:nvPr/>
          </p:nvSpPr>
          <p:spPr>
            <a:xfrm>
              <a:off x="6096000" y="5581614"/>
              <a:ext cx="4754562" cy="83099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Calibri"/>
                <a:buNone/>
              </a:pPr>
              <a:r>
                <a:rPr lang="en-US" sz="2400" b="0" i="0" u="none" strike="noStrike" cap="none">
                  <a:solidFill>
                    <a:srgbClr val="000000"/>
                  </a:solidFill>
                  <a:latin typeface="Calibri"/>
                  <a:ea typeface="Calibri"/>
                  <a:cs typeface="Calibri"/>
                  <a:sym typeface="Calibri"/>
                </a:rPr>
                <a:t>10 connections (fairly) share backbone bottleneck link </a:t>
              </a:r>
              <a:r>
                <a:rPr lang="en-US" sz="2400" b="0" i="1" u="none" strike="noStrike" cap="none">
                  <a:solidFill>
                    <a:srgbClr val="000000"/>
                  </a:solidFill>
                  <a:latin typeface="Calibri"/>
                  <a:ea typeface="Calibri"/>
                  <a:cs typeface="Calibri"/>
                  <a:sym typeface="Calibri"/>
                </a:rPr>
                <a:t>R</a:t>
              </a:r>
              <a:r>
                <a:rPr lang="en-US" sz="2400" b="0" i="0" u="none" strike="noStrike" cap="none" baseline="-25000">
                  <a:solidFill>
                    <a:srgbClr val="000000"/>
                  </a:solidFill>
                  <a:latin typeface="Calibri"/>
                  <a:ea typeface="Calibri"/>
                  <a:cs typeface="Calibri"/>
                  <a:sym typeface="Calibri"/>
                </a:rPr>
                <a:t> </a:t>
              </a:r>
              <a:r>
                <a:rPr lang="en-US" sz="2400" b="0" i="0" u="none" strike="noStrike" cap="none">
                  <a:solidFill>
                    <a:srgbClr val="000000"/>
                  </a:solidFill>
                  <a:latin typeface="Calibri"/>
                  <a:ea typeface="Calibri"/>
                  <a:cs typeface="Calibri"/>
                  <a:sym typeface="Calibri"/>
                </a:rPr>
                <a:t>bits/sec</a:t>
              </a:r>
              <a:endParaRPr/>
            </a:p>
          </p:txBody>
        </p:sp>
        <p:sp>
          <p:nvSpPr>
            <p:cNvPr id="8967" name="Google Shape;8967;p58"/>
            <p:cNvSpPr/>
            <p:nvPr/>
          </p:nvSpPr>
          <p:spPr>
            <a:xfrm>
              <a:off x="6742112" y="2666964"/>
              <a:ext cx="3127375" cy="1498600"/>
            </a:xfrm>
            <a:custGeom>
              <a:avLst/>
              <a:gdLst/>
              <a:ahLst/>
              <a:cxnLst/>
              <a:rect l="l" t="t" r="r" b="b"/>
              <a:pathLst>
                <a:path w="1877" h="917" extrusionOk="0">
                  <a:moveTo>
                    <a:pt x="889" y="23"/>
                  </a:moveTo>
                  <a:cubicBezTo>
                    <a:pt x="804" y="39"/>
                    <a:pt x="771" y="98"/>
                    <a:pt x="692" y="109"/>
                  </a:cubicBezTo>
                  <a:cubicBezTo>
                    <a:pt x="613" y="120"/>
                    <a:pt x="511" y="81"/>
                    <a:pt x="415" y="91"/>
                  </a:cubicBezTo>
                  <a:cubicBezTo>
                    <a:pt x="319" y="101"/>
                    <a:pt x="174" y="126"/>
                    <a:pt x="112" y="170"/>
                  </a:cubicBezTo>
                  <a:cubicBezTo>
                    <a:pt x="51" y="214"/>
                    <a:pt x="66" y="294"/>
                    <a:pt x="50" y="353"/>
                  </a:cubicBezTo>
                  <a:cubicBezTo>
                    <a:pt x="34" y="412"/>
                    <a:pt x="0" y="479"/>
                    <a:pt x="14" y="528"/>
                  </a:cubicBezTo>
                  <a:cubicBezTo>
                    <a:pt x="29" y="577"/>
                    <a:pt x="57" y="608"/>
                    <a:pt x="139" y="650"/>
                  </a:cubicBezTo>
                  <a:cubicBezTo>
                    <a:pt x="221" y="692"/>
                    <a:pt x="372" y="742"/>
                    <a:pt x="505" y="781"/>
                  </a:cubicBezTo>
                  <a:cubicBezTo>
                    <a:pt x="638" y="820"/>
                    <a:pt x="789" y="866"/>
                    <a:pt x="933" y="886"/>
                  </a:cubicBezTo>
                  <a:cubicBezTo>
                    <a:pt x="1077" y="906"/>
                    <a:pt x="1246" y="917"/>
                    <a:pt x="1370" y="901"/>
                  </a:cubicBezTo>
                  <a:cubicBezTo>
                    <a:pt x="1494" y="885"/>
                    <a:pt x="1594" y="839"/>
                    <a:pt x="1676" y="793"/>
                  </a:cubicBezTo>
                  <a:cubicBezTo>
                    <a:pt x="1758" y="747"/>
                    <a:pt x="1843" y="720"/>
                    <a:pt x="1860" y="624"/>
                  </a:cubicBezTo>
                  <a:cubicBezTo>
                    <a:pt x="1877" y="528"/>
                    <a:pt x="1835" y="306"/>
                    <a:pt x="1776" y="219"/>
                  </a:cubicBezTo>
                  <a:cubicBezTo>
                    <a:pt x="1717" y="132"/>
                    <a:pt x="1599" y="134"/>
                    <a:pt x="1503" y="100"/>
                  </a:cubicBezTo>
                  <a:cubicBezTo>
                    <a:pt x="1407" y="66"/>
                    <a:pt x="1302" y="26"/>
                    <a:pt x="1200" y="13"/>
                  </a:cubicBezTo>
                  <a:cubicBezTo>
                    <a:pt x="1098" y="0"/>
                    <a:pt x="974" y="7"/>
                    <a:pt x="889" y="23"/>
                  </a:cubicBezTo>
                  <a:close/>
                </a:path>
              </a:pathLst>
            </a:custGeom>
            <a:solidFill>
              <a:srgbClr val="9CDFF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800"/>
                <a:buFont typeface="Calibri"/>
                <a:buNone/>
              </a:pPr>
              <a:endParaRPr sz="2800" b="0" i="0" u="none" strike="noStrike" cap="none">
                <a:solidFill>
                  <a:srgbClr val="000000"/>
                </a:solidFill>
                <a:latin typeface="Calibri"/>
                <a:ea typeface="Calibri"/>
                <a:cs typeface="Calibri"/>
                <a:sym typeface="Calibri"/>
              </a:endParaRPr>
            </a:p>
          </p:txBody>
        </p:sp>
        <p:sp>
          <p:nvSpPr>
            <p:cNvPr id="8968" name="Google Shape;8968;p58"/>
            <p:cNvSpPr txBox="1"/>
            <p:nvPr/>
          </p:nvSpPr>
          <p:spPr>
            <a:xfrm>
              <a:off x="6605587" y="2290727"/>
              <a:ext cx="676275" cy="58477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Calibri"/>
                <a:buNone/>
              </a:pPr>
              <a:r>
                <a:rPr lang="en-US" sz="2400" b="0" i="0" u="none" strike="noStrike" cap="none">
                  <a:solidFill>
                    <a:srgbClr val="000000"/>
                  </a:solidFill>
                  <a:latin typeface="Calibri"/>
                  <a:ea typeface="Calibri"/>
                  <a:cs typeface="Calibri"/>
                  <a:sym typeface="Calibri"/>
                </a:rPr>
                <a:t>R</a:t>
              </a:r>
              <a:r>
                <a:rPr lang="en-US" sz="3200" b="0" i="0" u="none" strike="noStrike" cap="none" baseline="-25000">
                  <a:solidFill>
                    <a:srgbClr val="000000"/>
                  </a:solidFill>
                  <a:latin typeface="Calibri"/>
                  <a:ea typeface="Calibri"/>
                  <a:cs typeface="Calibri"/>
                  <a:sym typeface="Calibri"/>
                </a:rPr>
                <a:t>s</a:t>
              </a:r>
              <a:endParaRPr sz="2400" b="0" i="0" u="none" strike="noStrike" cap="none">
                <a:solidFill>
                  <a:srgbClr val="000000"/>
                </a:solidFill>
                <a:latin typeface="Calibri"/>
                <a:ea typeface="Calibri"/>
                <a:cs typeface="Calibri"/>
                <a:sym typeface="Calibri"/>
              </a:endParaRPr>
            </a:p>
          </p:txBody>
        </p:sp>
        <p:sp>
          <p:nvSpPr>
            <p:cNvPr id="8969" name="Google Shape;8969;p58"/>
            <p:cNvSpPr/>
            <p:nvPr/>
          </p:nvSpPr>
          <p:spPr>
            <a:xfrm rot="5400000">
              <a:off x="8470106" y="3718683"/>
              <a:ext cx="50800" cy="525462"/>
            </a:xfrm>
            <a:prstGeom prst="ellipse">
              <a:avLst/>
            </a:prstGeom>
            <a:gradFill>
              <a:gsLst>
                <a:gs pos="0">
                  <a:srgbClr val="FFFFFF"/>
                </a:gs>
                <a:gs pos="50000">
                  <a:srgbClr val="B2B2B2"/>
                </a:gs>
                <a:gs pos="100000">
                  <a:srgbClr val="FFFFFF"/>
                </a:gs>
              </a:gsLst>
              <a:lin ang="5400000" scaled="0"/>
            </a:gra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800"/>
                <a:buFont typeface="Calibri"/>
                <a:buNone/>
              </a:pPr>
              <a:endParaRPr sz="2800" b="0" i="0" u="none" strike="noStrike" cap="none">
                <a:solidFill>
                  <a:srgbClr val="000000"/>
                </a:solidFill>
                <a:latin typeface="Calibri"/>
                <a:ea typeface="Calibri"/>
                <a:cs typeface="Calibri"/>
                <a:sym typeface="Calibri"/>
              </a:endParaRPr>
            </a:p>
          </p:txBody>
        </p:sp>
        <p:sp>
          <p:nvSpPr>
            <p:cNvPr id="8970" name="Google Shape;8970;p58"/>
            <p:cNvSpPr/>
            <p:nvPr/>
          </p:nvSpPr>
          <p:spPr>
            <a:xfrm rot="5400000">
              <a:off x="8003381" y="3224971"/>
              <a:ext cx="984250" cy="525462"/>
            </a:xfrm>
            <a:prstGeom prst="rect">
              <a:avLst/>
            </a:prstGeom>
            <a:gradFill>
              <a:gsLst>
                <a:gs pos="0">
                  <a:srgbClr val="FFFFFF"/>
                </a:gs>
                <a:gs pos="50000">
                  <a:srgbClr val="B2B2B2"/>
                </a:gs>
                <a:gs pos="100000">
                  <a:srgbClr val="FFFFFF"/>
                </a:gs>
              </a:gsLst>
              <a:lin ang="5400000" scaled="0"/>
            </a:gra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800"/>
                <a:buFont typeface="Calibri"/>
                <a:buNone/>
              </a:pPr>
              <a:endParaRPr sz="2800" b="0" i="0" u="none" strike="noStrike" cap="none">
                <a:solidFill>
                  <a:srgbClr val="000000"/>
                </a:solidFill>
                <a:latin typeface="Calibri"/>
                <a:ea typeface="Calibri"/>
                <a:cs typeface="Calibri"/>
                <a:sym typeface="Calibri"/>
              </a:endParaRPr>
            </a:p>
          </p:txBody>
        </p:sp>
        <p:sp>
          <p:nvSpPr>
            <p:cNvPr id="8971" name="Google Shape;8971;p58"/>
            <p:cNvSpPr/>
            <p:nvPr/>
          </p:nvSpPr>
          <p:spPr>
            <a:xfrm rot="5400000">
              <a:off x="8474075" y="2739989"/>
              <a:ext cx="52387" cy="525463"/>
            </a:xfrm>
            <a:prstGeom prst="ellipse">
              <a:avLst/>
            </a:prstGeom>
            <a:solidFill>
              <a:srgbClr val="DDDDDD"/>
            </a:soli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800"/>
                <a:buFont typeface="Arial"/>
                <a:buNone/>
              </a:pPr>
              <a:endParaRPr sz="2800" b="0" i="0" u="none" strike="noStrike" cap="none">
                <a:solidFill>
                  <a:srgbClr val="000000"/>
                </a:solidFill>
                <a:latin typeface="Calibri"/>
                <a:ea typeface="Calibri"/>
                <a:cs typeface="Calibri"/>
                <a:sym typeface="Calibri"/>
              </a:endParaRPr>
            </a:p>
          </p:txBody>
        </p:sp>
        <p:sp>
          <p:nvSpPr>
            <p:cNvPr id="8972" name="Google Shape;8972;p58"/>
            <p:cNvSpPr/>
            <p:nvPr/>
          </p:nvSpPr>
          <p:spPr>
            <a:xfrm rot="5400000">
              <a:off x="8474075" y="3711539"/>
              <a:ext cx="31750" cy="511175"/>
            </a:xfrm>
            <a:prstGeom prst="rect">
              <a:avLst/>
            </a:prstGeom>
            <a:gradFill>
              <a:gsLst>
                <a:gs pos="0">
                  <a:srgbClr val="FFFFFF"/>
                </a:gs>
                <a:gs pos="50000">
                  <a:srgbClr val="B2B2B2"/>
                </a:gs>
                <a:gs pos="100000">
                  <a:srgbClr val="FFFFFF"/>
                </a:gs>
              </a:gsLst>
              <a:lin ang="5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800"/>
                <a:buFont typeface="Calibri"/>
                <a:buNone/>
              </a:pPr>
              <a:endParaRPr sz="2800" b="0" i="0" u="none" strike="noStrike" cap="none">
                <a:solidFill>
                  <a:srgbClr val="000000"/>
                </a:solidFill>
                <a:latin typeface="Calibri"/>
                <a:ea typeface="Calibri"/>
                <a:cs typeface="Calibri"/>
                <a:sym typeface="Calibri"/>
              </a:endParaRPr>
            </a:p>
          </p:txBody>
        </p:sp>
        <p:sp>
          <p:nvSpPr>
            <p:cNvPr id="8973" name="Google Shape;8973;p58"/>
            <p:cNvSpPr/>
            <p:nvPr/>
          </p:nvSpPr>
          <p:spPr>
            <a:xfrm rot="1792560">
              <a:off x="7480300" y="2614577"/>
              <a:ext cx="38100" cy="158750"/>
            </a:xfrm>
            <a:prstGeom prst="ellipse">
              <a:avLst/>
            </a:prstGeom>
            <a:gradFill>
              <a:gsLst>
                <a:gs pos="0">
                  <a:srgbClr val="FFFFFF"/>
                </a:gs>
                <a:gs pos="50000">
                  <a:srgbClr val="B2B2B2"/>
                </a:gs>
                <a:gs pos="100000">
                  <a:srgbClr val="FFFFFF"/>
                </a:gs>
              </a:gsLst>
              <a:lin ang="5400000" scaled="0"/>
            </a:gra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800"/>
                <a:buFont typeface="Calibri"/>
                <a:buNone/>
              </a:pPr>
              <a:endParaRPr sz="2800" b="0" i="0" u="none" strike="noStrike" cap="none">
                <a:solidFill>
                  <a:srgbClr val="000000"/>
                </a:solidFill>
                <a:latin typeface="Calibri"/>
                <a:ea typeface="Calibri"/>
                <a:cs typeface="Calibri"/>
                <a:sym typeface="Calibri"/>
              </a:endParaRPr>
            </a:p>
          </p:txBody>
        </p:sp>
        <p:sp>
          <p:nvSpPr>
            <p:cNvPr id="8974" name="Google Shape;8974;p58"/>
            <p:cNvSpPr/>
            <p:nvPr/>
          </p:nvSpPr>
          <p:spPr>
            <a:xfrm rot="1792560">
              <a:off x="6815137" y="2411377"/>
              <a:ext cx="730250" cy="158750"/>
            </a:xfrm>
            <a:prstGeom prst="rect">
              <a:avLst/>
            </a:prstGeom>
            <a:gradFill>
              <a:gsLst>
                <a:gs pos="0">
                  <a:srgbClr val="FFFFFF"/>
                </a:gs>
                <a:gs pos="50000">
                  <a:srgbClr val="B2B2B2"/>
                </a:gs>
                <a:gs pos="100000">
                  <a:srgbClr val="FFFFFF"/>
                </a:gs>
              </a:gsLst>
              <a:lin ang="5400000" scaled="0"/>
            </a:gra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800"/>
                <a:buFont typeface="Calibri"/>
                <a:buNone/>
              </a:pPr>
              <a:endParaRPr sz="2800" b="0" i="0" u="none" strike="noStrike" cap="none">
                <a:solidFill>
                  <a:srgbClr val="000000"/>
                </a:solidFill>
                <a:latin typeface="Calibri"/>
                <a:ea typeface="Calibri"/>
                <a:cs typeface="Calibri"/>
                <a:sym typeface="Calibri"/>
              </a:endParaRPr>
            </a:p>
          </p:txBody>
        </p:sp>
        <p:sp>
          <p:nvSpPr>
            <p:cNvPr id="8975" name="Google Shape;8975;p58"/>
            <p:cNvSpPr/>
            <p:nvPr/>
          </p:nvSpPr>
          <p:spPr>
            <a:xfrm rot="1792560">
              <a:off x="6850062" y="2211352"/>
              <a:ext cx="38100" cy="158750"/>
            </a:xfrm>
            <a:prstGeom prst="ellipse">
              <a:avLst/>
            </a:prstGeom>
            <a:solidFill>
              <a:srgbClr val="DDDDDD"/>
            </a:soli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800"/>
                <a:buFont typeface="Arial"/>
                <a:buNone/>
              </a:pPr>
              <a:endParaRPr sz="2800" b="0" i="0" u="none" strike="noStrike" cap="none">
                <a:solidFill>
                  <a:srgbClr val="000000"/>
                </a:solidFill>
                <a:latin typeface="Calibri"/>
                <a:ea typeface="Calibri"/>
                <a:cs typeface="Calibri"/>
                <a:sym typeface="Calibri"/>
              </a:endParaRPr>
            </a:p>
          </p:txBody>
        </p:sp>
        <p:sp>
          <p:nvSpPr>
            <p:cNvPr id="8976" name="Google Shape;8976;p58"/>
            <p:cNvSpPr/>
            <p:nvPr/>
          </p:nvSpPr>
          <p:spPr>
            <a:xfrm rot="1792560">
              <a:off x="7477125" y="2611402"/>
              <a:ext cx="23812" cy="153987"/>
            </a:xfrm>
            <a:prstGeom prst="rect">
              <a:avLst/>
            </a:prstGeom>
            <a:gradFill>
              <a:gsLst>
                <a:gs pos="0">
                  <a:srgbClr val="FFFFFF"/>
                </a:gs>
                <a:gs pos="50000">
                  <a:srgbClr val="B2B2B2"/>
                </a:gs>
                <a:gs pos="100000">
                  <a:srgbClr val="FFFFFF"/>
                </a:gs>
              </a:gsLst>
              <a:lin ang="5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800"/>
                <a:buFont typeface="Calibri"/>
                <a:buNone/>
              </a:pPr>
              <a:endParaRPr sz="2800" b="0" i="0" u="none" strike="noStrike" cap="none">
                <a:solidFill>
                  <a:srgbClr val="000000"/>
                </a:solidFill>
                <a:latin typeface="Calibri"/>
                <a:ea typeface="Calibri"/>
                <a:cs typeface="Calibri"/>
                <a:sym typeface="Calibri"/>
              </a:endParaRPr>
            </a:p>
          </p:txBody>
        </p:sp>
        <p:cxnSp>
          <p:nvCxnSpPr>
            <p:cNvPr id="8977" name="Google Shape;8977;p58"/>
            <p:cNvCxnSpPr/>
            <p:nvPr/>
          </p:nvCxnSpPr>
          <p:spPr>
            <a:xfrm rot="1792560">
              <a:off x="6686550" y="2482814"/>
              <a:ext cx="955675" cy="0"/>
            </a:xfrm>
            <a:prstGeom prst="straightConnector1">
              <a:avLst/>
            </a:prstGeom>
            <a:noFill/>
            <a:ln w="38100" cap="flat" cmpd="sng">
              <a:solidFill>
                <a:srgbClr val="FF3300"/>
              </a:solidFill>
              <a:prstDash val="solid"/>
              <a:round/>
              <a:headEnd type="none" w="med" len="med"/>
              <a:tailEnd type="none" w="med" len="med"/>
            </a:ln>
          </p:spPr>
        </p:cxnSp>
        <p:sp>
          <p:nvSpPr>
            <p:cNvPr id="8978" name="Google Shape;8978;p58"/>
            <p:cNvSpPr/>
            <p:nvPr/>
          </p:nvSpPr>
          <p:spPr>
            <a:xfrm rot="2768172">
              <a:off x="7989887" y="2617752"/>
              <a:ext cx="47625" cy="142875"/>
            </a:xfrm>
            <a:prstGeom prst="ellipse">
              <a:avLst/>
            </a:prstGeom>
            <a:gradFill>
              <a:gsLst>
                <a:gs pos="0">
                  <a:srgbClr val="FFFFFF"/>
                </a:gs>
                <a:gs pos="50000">
                  <a:srgbClr val="B2B2B2"/>
                </a:gs>
                <a:gs pos="100000">
                  <a:srgbClr val="FFFFFF"/>
                </a:gs>
              </a:gsLst>
              <a:lin ang="5400000" scaled="0"/>
            </a:gra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800"/>
                <a:buFont typeface="Calibri"/>
                <a:buNone/>
              </a:pPr>
              <a:endParaRPr sz="2800" b="0" i="0" u="none" strike="noStrike" cap="none">
                <a:solidFill>
                  <a:srgbClr val="000000"/>
                </a:solidFill>
                <a:latin typeface="Calibri"/>
                <a:ea typeface="Calibri"/>
                <a:cs typeface="Calibri"/>
                <a:sym typeface="Calibri"/>
              </a:endParaRPr>
            </a:p>
          </p:txBody>
        </p:sp>
        <p:sp>
          <p:nvSpPr>
            <p:cNvPr id="8979" name="Google Shape;8979;p58"/>
            <p:cNvSpPr/>
            <p:nvPr/>
          </p:nvSpPr>
          <p:spPr>
            <a:xfrm rot="2768172">
              <a:off x="7268369" y="2285170"/>
              <a:ext cx="915988" cy="142875"/>
            </a:xfrm>
            <a:prstGeom prst="rect">
              <a:avLst/>
            </a:prstGeom>
            <a:gradFill>
              <a:gsLst>
                <a:gs pos="0">
                  <a:srgbClr val="FFFFFF"/>
                </a:gs>
                <a:gs pos="50000">
                  <a:srgbClr val="B2B2B2"/>
                </a:gs>
                <a:gs pos="100000">
                  <a:srgbClr val="FFFFFF"/>
                </a:gs>
              </a:gsLst>
              <a:lin ang="5400000" scaled="0"/>
            </a:gra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800"/>
                <a:buFont typeface="Calibri"/>
                <a:buNone/>
              </a:pPr>
              <a:endParaRPr sz="2800" b="0" i="0" u="none" strike="noStrike" cap="none">
                <a:solidFill>
                  <a:srgbClr val="000000"/>
                </a:solidFill>
                <a:latin typeface="Calibri"/>
                <a:ea typeface="Calibri"/>
                <a:cs typeface="Calibri"/>
                <a:sym typeface="Calibri"/>
              </a:endParaRPr>
            </a:p>
          </p:txBody>
        </p:sp>
        <p:sp>
          <p:nvSpPr>
            <p:cNvPr id="8980" name="Google Shape;8980;p58"/>
            <p:cNvSpPr/>
            <p:nvPr/>
          </p:nvSpPr>
          <p:spPr>
            <a:xfrm rot="2768172">
              <a:off x="7419975" y="1958939"/>
              <a:ext cx="47625" cy="142875"/>
            </a:xfrm>
            <a:prstGeom prst="ellipse">
              <a:avLst/>
            </a:prstGeom>
            <a:solidFill>
              <a:srgbClr val="DDDDDD"/>
            </a:soli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800"/>
                <a:buFont typeface="Arial"/>
                <a:buNone/>
              </a:pPr>
              <a:endParaRPr sz="2800" b="0" i="0" u="none" strike="noStrike" cap="none">
                <a:solidFill>
                  <a:srgbClr val="000000"/>
                </a:solidFill>
                <a:latin typeface="Calibri"/>
                <a:ea typeface="Calibri"/>
                <a:cs typeface="Calibri"/>
                <a:sym typeface="Calibri"/>
              </a:endParaRPr>
            </a:p>
          </p:txBody>
        </p:sp>
        <p:sp>
          <p:nvSpPr>
            <p:cNvPr id="8981" name="Google Shape;8981;p58"/>
            <p:cNvSpPr/>
            <p:nvPr/>
          </p:nvSpPr>
          <p:spPr>
            <a:xfrm rot="2768172">
              <a:off x="7989887" y="2609814"/>
              <a:ext cx="30163" cy="138113"/>
            </a:xfrm>
            <a:prstGeom prst="rect">
              <a:avLst/>
            </a:prstGeom>
            <a:gradFill>
              <a:gsLst>
                <a:gs pos="0">
                  <a:srgbClr val="FFFFFF"/>
                </a:gs>
                <a:gs pos="50000">
                  <a:srgbClr val="B2B2B2"/>
                </a:gs>
                <a:gs pos="100000">
                  <a:srgbClr val="FFFFFF"/>
                </a:gs>
              </a:gsLst>
              <a:lin ang="5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800"/>
                <a:buFont typeface="Calibri"/>
                <a:buNone/>
              </a:pPr>
              <a:endParaRPr sz="2800" b="0" i="0" u="none" strike="noStrike" cap="none">
                <a:solidFill>
                  <a:srgbClr val="000000"/>
                </a:solidFill>
                <a:latin typeface="Calibri"/>
                <a:ea typeface="Calibri"/>
                <a:cs typeface="Calibri"/>
                <a:sym typeface="Calibri"/>
              </a:endParaRPr>
            </a:p>
          </p:txBody>
        </p:sp>
        <p:cxnSp>
          <p:nvCxnSpPr>
            <p:cNvPr id="8982" name="Google Shape;8982;p58"/>
            <p:cNvCxnSpPr/>
            <p:nvPr/>
          </p:nvCxnSpPr>
          <p:spPr>
            <a:xfrm rot="2768172">
              <a:off x="7111999" y="2341527"/>
              <a:ext cx="1196975" cy="0"/>
            </a:xfrm>
            <a:prstGeom prst="straightConnector1">
              <a:avLst/>
            </a:prstGeom>
            <a:noFill/>
            <a:ln w="38100" cap="flat" cmpd="sng">
              <a:solidFill>
                <a:srgbClr val="FF3300"/>
              </a:solidFill>
              <a:prstDash val="solid"/>
              <a:round/>
              <a:headEnd type="none" w="med" len="med"/>
              <a:tailEnd type="none" w="med" len="med"/>
            </a:ln>
          </p:spPr>
        </p:cxnSp>
        <p:sp>
          <p:nvSpPr>
            <p:cNvPr id="8983" name="Google Shape;8983;p58"/>
            <p:cNvSpPr/>
            <p:nvPr/>
          </p:nvSpPr>
          <p:spPr>
            <a:xfrm rot="-1792560" flipH="1">
              <a:off x="6943725" y="4467189"/>
              <a:ext cx="38100" cy="158750"/>
            </a:xfrm>
            <a:prstGeom prst="ellipse">
              <a:avLst/>
            </a:prstGeom>
            <a:gradFill>
              <a:gsLst>
                <a:gs pos="0">
                  <a:srgbClr val="FFFFFF"/>
                </a:gs>
                <a:gs pos="50000">
                  <a:srgbClr val="B2B2B2"/>
                </a:gs>
                <a:gs pos="100000">
                  <a:srgbClr val="FFFFFF"/>
                </a:gs>
              </a:gsLst>
              <a:lin ang="5400000" scaled="0"/>
            </a:gra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800"/>
                <a:buFont typeface="Calibri"/>
                <a:buNone/>
              </a:pPr>
              <a:endParaRPr sz="2800" b="0" i="0" u="none" strike="noStrike" cap="none">
                <a:solidFill>
                  <a:srgbClr val="000000"/>
                </a:solidFill>
                <a:latin typeface="Calibri"/>
                <a:ea typeface="Calibri"/>
                <a:cs typeface="Calibri"/>
                <a:sym typeface="Calibri"/>
              </a:endParaRPr>
            </a:p>
          </p:txBody>
        </p:sp>
        <p:sp>
          <p:nvSpPr>
            <p:cNvPr id="8984" name="Google Shape;8984;p58"/>
            <p:cNvSpPr/>
            <p:nvPr/>
          </p:nvSpPr>
          <p:spPr>
            <a:xfrm rot="-1792560" flipH="1">
              <a:off x="6916737" y="4263989"/>
              <a:ext cx="730250" cy="158750"/>
            </a:xfrm>
            <a:prstGeom prst="rect">
              <a:avLst/>
            </a:prstGeom>
            <a:gradFill>
              <a:gsLst>
                <a:gs pos="0">
                  <a:srgbClr val="FFFFFF"/>
                </a:gs>
                <a:gs pos="50000">
                  <a:srgbClr val="B2B2B2"/>
                </a:gs>
                <a:gs pos="100000">
                  <a:srgbClr val="FFFFFF"/>
                </a:gs>
              </a:gsLst>
              <a:lin ang="5400000" scaled="0"/>
            </a:gra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800"/>
                <a:buFont typeface="Calibri"/>
                <a:buNone/>
              </a:pPr>
              <a:endParaRPr sz="2800" b="0" i="0" u="none" strike="noStrike" cap="none">
                <a:solidFill>
                  <a:srgbClr val="000000"/>
                </a:solidFill>
                <a:latin typeface="Calibri"/>
                <a:ea typeface="Calibri"/>
                <a:cs typeface="Calibri"/>
                <a:sym typeface="Calibri"/>
              </a:endParaRPr>
            </a:p>
          </p:txBody>
        </p:sp>
        <p:sp>
          <p:nvSpPr>
            <p:cNvPr id="8985" name="Google Shape;8985;p58"/>
            <p:cNvSpPr/>
            <p:nvPr/>
          </p:nvSpPr>
          <p:spPr>
            <a:xfrm rot="-1792560" flipH="1">
              <a:off x="7575550" y="4063964"/>
              <a:ext cx="36512" cy="158750"/>
            </a:xfrm>
            <a:prstGeom prst="ellipse">
              <a:avLst/>
            </a:prstGeom>
            <a:solidFill>
              <a:srgbClr val="DDDDDD"/>
            </a:soli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800"/>
                <a:buFont typeface="Arial"/>
                <a:buNone/>
              </a:pPr>
              <a:endParaRPr sz="2800" b="0" i="0" u="none" strike="noStrike" cap="none">
                <a:solidFill>
                  <a:srgbClr val="000000"/>
                </a:solidFill>
                <a:latin typeface="Calibri"/>
                <a:ea typeface="Calibri"/>
                <a:cs typeface="Calibri"/>
                <a:sym typeface="Calibri"/>
              </a:endParaRPr>
            </a:p>
          </p:txBody>
        </p:sp>
        <p:sp>
          <p:nvSpPr>
            <p:cNvPr id="8986" name="Google Shape;8986;p58"/>
            <p:cNvSpPr/>
            <p:nvPr/>
          </p:nvSpPr>
          <p:spPr>
            <a:xfrm rot="-1792560" flipH="1">
              <a:off x="6959600" y="4464014"/>
              <a:ext cx="23812" cy="153988"/>
            </a:xfrm>
            <a:prstGeom prst="rect">
              <a:avLst/>
            </a:prstGeom>
            <a:gradFill>
              <a:gsLst>
                <a:gs pos="0">
                  <a:srgbClr val="FFFFFF"/>
                </a:gs>
                <a:gs pos="50000">
                  <a:srgbClr val="B2B2B2"/>
                </a:gs>
                <a:gs pos="100000">
                  <a:srgbClr val="FFFFFF"/>
                </a:gs>
              </a:gsLst>
              <a:lin ang="5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800"/>
                <a:buFont typeface="Calibri"/>
                <a:buNone/>
              </a:pPr>
              <a:endParaRPr sz="2800" b="0" i="0" u="none" strike="noStrike" cap="none">
                <a:solidFill>
                  <a:srgbClr val="000000"/>
                </a:solidFill>
                <a:latin typeface="Calibri"/>
                <a:ea typeface="Calibri"/>
                <a:cs typeface="Calibri"/>
                <a:sym typeface="Calibri"/>
              </a:endParaRPr>
            </a:p>
          </p:txBody>
        </p:sp>
        <p:cxnSp>
          <p:nvCxnSpPr>
            <p:cNvPr id="8987" name="Google Shape;8987;p58"/>
            <p:cNvCxnSpPr/>
            <p:nvPr/>
          </p:nvCxnSpPr>
          <p:spPr>
            <a:xfrm rot="9007440">
              <a:off x="6821487" y="4335427"/>
              <a:ext cx="955675" cy="0"/>
            </a:xfrm>
            <a:prstGeom prst="straightConnector1">
              <a:avLst/>
            </a:prstGeom>
            <a:noFill/>
            <a:ln w="38100" cap="flat" cmpd="sng">
              <a:solidFill>
                <a:srgbClr val="FF3300"/>
              </a:solidFill>
              <a:prstDash val="solid"/>
              <a:round/>
              <a:headEnd type="none" w="med" len="med"/>
              <a:tailEnd type="triangle" w="med" len="med"/>
            </a:ln>
          </p:spPr>
        </p:cxnSp>
        <p:sp>
          <p:nvSpPr>
            <p:cNvPr id="8988" name="Google Shape;8988;p58"/>
            <p:cNvSpPr/>
            <p:nvPr/>
          </p:nvSpPr>
          <p:spPr>
            <a:xfrm rot="8031828" flipH="1">
              <a:off x="8197850" y="4240177"/>
              <a:ext cx="47625" cy="142875"/>
            </a:xfrm>
            <a:prstGeom prst="ellipse">
              <a:avLst/>
            </a:prstGeom>
            <a:gradFill>
              <a:gsLst>
                <a:gs pos="0">
                  <a:srgbClr val="FFFFFF"/>
                </a:gs>
                <a:gs pos="50000">
                  <a:srgbClr val="B2B2B2"/>
                </a:gs>
                <a:gs pos="100000">
                  <a:srgbClr val="FFFFFF"/>
                </a:gs>
              </a:gsLst>
              <a:lin ang="5400000" scaled="0"/>
            </a:gra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800"/>
                <a:buFont typeface="Calibri"/>
                <a:buNone/>
              </a:pPr>
              <a:endParaRPr sz="2800" b="0" i="0" u="none" strike="noStrike" cap="none">
                <a:solidFill>
                  <a:srgbClr val="000000"/>
                </a:solidFill>
                <a:latin typeface="Calibri"/>
                <a:ea typeface="Calibri"/>
                <a:cs typeface="Calibri"/>
                <a:sym typeface="Calibri"/>
              </a:endParaRPr>
            </a:p>
          </p:txBody>
        </p:sp>
        <p:sp>
          <p:nvSpPr>
            <p:cNvPr id="8989" name="Google Shape;8989;p58"/>
            <p:cNvSpPr/>
            <p:nvPr/>
          </p:nvSpPr>
          <p:spPr>
            <a:xfrm rot="8031828" flipH="1">
              <a:off x="7475537" y="4571964"/>
              <a:ext cx="917575" cy="142875"/>
            </a:xfrm>
            <a:prstGeom prst="rect">
              <a:avLst/>
            </a:prstGeom>
            <a:gradFill>
              <a:gsLst>
                <a:gs pos="0">
                  <a:srgbClr val="FFFFFF"/>
                </a:gs>
                <a:gs pos="50000">
                  <a:srgbClr val="B2B2B2"/>
                </a:gs>
                <a:gs pos="100000">
                  <a:srgbClr val="FFFFFF"/>
                </a:gs>
              </a:gsLst>
              <a:lin ang="5400000" scaled="0"/>
            </a:gra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800"/>
                <a:buFont typeface="Calibri"/>
                <a:buNone/>
              </a:pPr>
              <a:endParaRPr sz="2800" b="0" i="0" u="none" strike="noStrike" cap="none">
                <a:solidFill>
                  <a:srgbClr val="000000"/>
                </a:solidFill>
                <a:latin typeface="Calibri"/>
                <a:ea typeface="Calibri"/>
                <a:cs typeface="Calibri"/>
                <a:sym typeface="Calibri"/>
              </a:endParaRPr>
            </a:p>
          </p:txBody>
        </p:sp>
        <p:sp>
          <p:nvSpPr>
            <p:cNvPr id="8990" name="Google Shape;8990;p58"/>
            <p:cNvSpPr/>
            <p:nvPr/>
          </p:nvSpPr>
          <p:spPr>
            <a:xfrm rot="8031828" flipH="1">
              <a:off x="7629525" y="4898989"/>
              <a:ext cx="47625" cy="142875"/>
            </a:xfrm>
            <a:prstGeom prst="ellipse">
              <a:avLst/>
            </a:prstGeom>
            <a:solidFill>
              <a:srgbClr val="DDDDDD"/>
            </a:soli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800"/>
                <a:buFont typeface="Arial"/>
                <a:buNone/>
              </a:pPr>
              <a:endParaRPr sz="2800" b="0" i="0" u="none" strike="noStrike" cap="none">
                <a:solidFill>
                  <a:srgbClr val="000000"/>
                </a:solidFill>
                <a:latin typeface="Calibri"/>
                <a:ea typeface="Calibri"/>
                <a:cs typeface="Calibri"/>
                <a:sym typeface="Calibri"/>
              </a:endParaRPr>
            </a:p>
          </p:txBody>
        </p:sp>
        <p:sp>
          <p:nvSpPr>
            <p:cNvPr id="8991" name="Google Shape;8991;p58"/>
            <p:cNvSpPr/>
            <p:nvPr/>
          </p:nvSpPr>
          <p:spPr>
            <a:xfrm rot="8031828" flipH="1">
              <a:off x="8197850" y="4249702"/>
              <a:ext cx="30162" cy="138112"/>
            </a:xfrm>
            <a:prstGeom prst="rect">
              <a:avLst/>
            </a:prstGeom>
            <a:gradFill>
              <a:gsLst>
                <a:gs pos="0">
                  <a:srgbClr val="FFFFFF"/>
                </a:gs>
                <a:gs pos="50000">
                  <a:srgbClr val="B2B2B2"/>
                </a:gs>
                <a:gs pos="100000">
                  <a:srgbClr val="FFFFFF"/>
                </a:gs>
              </a:gsLst>
              <a:lin ang="5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800"/>
                <a:buFont typeface="Calibri"/>
                <a:buNone/>
              </a:pPr>
              <a:endParaRPr sz="2800" b="0" i="0" u="none" strike="noStrike" cap="none">
                <a:solidFill>
                  <a:srgbClr val="000000"/>
                </a:solidFill>
                <a:latin typeface="Calibri"/>
                <a:ea typeface="Calibri"/>
                <a:cs typeface="Calibri"/>
                <a:sym typeface="Calibri"/>
              </a:endParaRPr>
            </a:p>
          </p:txBody>
        </p:sp>
        <p:cxnSp>
          <p:nvCxnSpPr>
            <p:cNvPr id="8992" name="Google Shape;8992;p58"/>
            <p:cNvCxnSpPr/>
            <p:nvPr/>
          </p:nvCxnSpPr>
          <p:spPr>
            <a:xfrm rot="-2768172">
              <a:off x="7319962" y="4657690"/>
              <a:ext cx="1196975" cy="0"/>
            </a:xfrm>
            <a:prstGeom prst="straightConnector1">
              <a:avLst/>
            </a:prstGeom>
            <a:noFill/>
            <a:ln w="38100" cap="flat" cmpd="sng">
              <a:solidFill>
                <a:srgbClr val="FF3300"/>
              </a:solidFill>
              <a:prstDash val="solid"/>
              <a:round/>
              <a:headEnd type="triangle" w="med" len="med"/>
              <a:tailEnd type="none" w="med" len="med"/>
            </a:ln>
          </p:spPr>
        </p:cxnSp>
        <p:sp>
          <p:nvSpPr>
            <p:cNvPr id="8993" name="Google Shape;8993;p58"/>
            <p:cNvSpPr/>
            <p:nvPr/>
          </p:nvSpPr>
          <p:spPr>
            <a:xfrm rot="-1792560" flipH="1">
              <a:off x="9150350" y="2586002"/>
              <a:ext cx="38100" cy="158750"/>
            </a:xfrm>
            <a:prstGeom prst="ellipse">
              <a:avLst/>
            </a:prstGeom>
            <a:gradFill>
              <a:gsLst>
                <a:gs pos="0">
                  <a:srgbClr val="FFFFFF"/>
                </a:gs>
                <a:gs pos="50000">
                  <a:srgbClr val="B2B2B2"/>
                </a:gs>
                <a:gs pos="100000">
                  <a:srgbClr val="FFFFFF"/>
                </a:gs>
              </a:gsLst>
              <a:lin ang="5400000" scaled="0"/>
            </a:gra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800"/>
                <a:buFont typeface="Calibri"/>
                <a:buNone/>
              </a:pPr>
              <a:endParaRPr sz="2800" b="0" i="0" u="none" strike="noStrike" cap="none">
                <a:solidFill>
                  <a:srgbClr val="000000"/>
                </a:solidFill>
                <a:latin typeface="Calibri"/>
                <a:ea typeface="Calibri"/>
                <a:cs typeface="Calibri"/>
                <a:sym typeface="Calibri"/>
              </a:endParaRPr>
            </a:p>
          </p:txBody>
        </p:sp>
        <p:sp>
          <p:nvSpPr>
            <p:cNvPr id="8994" name="Google Shape;8994;p58"/>
            <p:cNvSpPr/>
            <p:nvPr/>
          </p:nvSpPr>
          <p:spPr>
            <a:xfrm rot="-1792560" flipH="1">
              <a:off x="9123362" y="2382802"/>
              <a:ext cx="730250" cy="158750"/>
            </a:xfrm>
            <a:prstGeom prst="rect">
              <a:avLst/>
            </a:prstGeom>
            <a:gradFill>
              <a:gsLst>
                <a:gs pos="0">
                  <a:srgbClr val="FFFFFF"/>
                </a:gs>
                <a:gs pos="50000">
                  <a:srgbClr val="B2B2B2"/>
                </a:gs>
                <a:gs pos="100000">
                  <a:srgbClr val="FFFFFF"/>
                </a:gs>
              </a:gsLst>
              <a:lin ang="5400000" scaled="0"/>
            </a:gra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800"/>
                <a:buFont typeface="Calibri"/>
                <a:buNone/>
              </a:pPr>
              <a:endParaRPr sz="2800" b="0" i="0" u="none" strike="noStrike" cap="none">
                <a:solidFill>
                  <a:srgbClr val="000000"/>
                </a:solidFill>
                <a:latin typeface="Calibri"/>
                <a:ea typeface="Calibri"/>
                <a:cs typeface="Calibri"/>
                <a:sym typeface="Calibri"/>
              </a:endParaRPr>
            </a:p>
          </p:txBody>
        </p:sp>
        <p:sp>
          <p:nvSpPr>
            <p:cNvPr id="8995" name="Google Shape;8995;p58"/>
            <p:cNvSpPr/>
            <p:nvPr/>
          </p:nvSpPr>
          <p:spPr>
            <a:xfrm rot="-1792560" flipH="1">
              <a:off x="9782175" y="2182777"/>
              <a:ext cx="36512" cy="158750"/>
            </a:xfrm>
            <a:prstGeom prst="ellipse">
              <a:avLst/>
            </a:prstGeom>
            <a:solidFill>
              <a:srgbClr val="DDDDDD"/>
            </a:soli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800"/>
                <a:buFont typeface="Arial"/>
                <a:buNone/>
              </a:pPr>
              <a:endParaRPr sz="2800" b="0" i="0" u="none" strike="noStrike" cap="none">
                <a:solidFill>
                  <a:srgbClr val="000000"/>
                </a:solidFill>
                <a:latin typeface="Calibri"/>
                <a:ea typeface="Calibri"/>
                <a:cs typeface="Calibri"/>
                <a:sym typeface="Calibri"/>
              </a:endParaRPr>
            </a:p>
          </p:txBody>
        </p:sp>
        <p:sp>
          <p:nvSpPr>
            <p:cNvPr id="8996" name="Google Shape;8996;p58"/>
            <p:cNvSpPr/>
            <p:nvPr/>
          </p:nvSpPr>
          <p:spPr>
            <a:xfrm rot="-1792560" flipH="1">
              <a:off x="9166225" y="2582827"/>
              <a:ext cx="25400" cy="153987"/>
            </a:xfrm>
            <a:prstGeom prst="rect">
              <a:avLst/>
            </a:prstGeom>
            <a:gradFill>
              <a:gsLst>
                <a:gs pos="0">
                  <a:srgbClr val="FFFFFF"/>
                </a:gs>
                <a:gs pos="50000">
                  <a:srgbClr val="B2B2B2"/>
                </a:gs>
                <a:gs pos="100000">
                  <a:srgbClr val="FFFFFF"/>
                </a:gs>
              </a:gsLst>
              <a:lin ang="5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800"/>
                <a:buFont typeface="Calibri"/>
                <a:buNone/>
              </a:pPr>
              <a:endParaRPr sz="2800" b="0" i="0" u="none" strike="noStrike" cap="none">
                <a:solidFill>
                  <a:srgbClr val="000000"/>
                </a:solidFill>
                <a:latin typeface="Calibri"/>
                <a:ea typeface="Calibri"/>
                <a:cs typeface="Calibri"/>
                <a:sym typeface="Calibri"/>
              </a:endParaRPr>
            </a:p>
          </p:txBody>
        </p:sp>
        <p:cxnSp>
          <p:nvCxnSpPr>
            <p:cNvPr id="8997" name="Google Shape;8997;p58"/>
            <p:cNvCxnSpPr/>
            <p:nvPr/>
          </p:nvCxnSpPr>
          <p:spPr>
            <a:xfrm rot="9007440">
              <a:off x="9028112" y="2454239"/>
              <a:ext cx="955675" cy="0"/>
            </a:xfrm>
            <a:prstGeom prst="straightConnector1">
              <a:avLst/>
            </a:prstGeom>
            <a:noFill/>
            <a:ln w="38100" cap="flat" cmpd="sng">
              <a:solidFill>
                <a:srgbClr val="FF3300"/>
              </a:solidFill>
              <a:prstDash val="solid"/>
              <a:round/>
              <a:headEnd type="none" w="med" len="med"/>
              <a:tailEnd type="none" w="med" len="med"/>
            </a:ln>
          </p:spPr>
        </p:cxnSp>
        <p:sp>
          <p:nvSpPr>
            <p:cNvPr id="8998" name="Google Shape;8998;p58"/>
            <p:cNvSpPr/>
            <p:nvPr/>
          </p:nvSpPr>
          <p:spPr>
            <a:xfrm rot="1792560">
              <a:off x="9907587" y="4546564"/>
              <a:ext cx="38100" cy="158750"/>
            </a:xfrm>
            <a:prstGeom prst="ellipse">
              <a:avLst/>
            </a:prstGeom>
            <a:gradFill>
              <a:gsLst>
                <a:gs pos="0">
                  <a:srgbClr val="FFFFFF"/>
                </a:gs>
                <a:gs pos="50000">
                  <a:srgbClr val="B2B2B2"/>
                </a:gs>
                <a:gs pos="100000">
                  <a:srgbClr val="FFFFFF"/>
                </a:gs>
              </a:gsLst>
              <a:lin ang="5400000" scaled="0"/>
            </a:gra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800"/>
                <a:buFont typeface="Calibri"/>
                <a:buNone/>
              </a:pPr>
              <a:endParaRPr sz="2800" b="0" i="0" u="none" strike="noStrike" cap="none">
                <a:solidFill>
                  <a:srgbClr val="000000"/>
                </a:solidFill>
                <a:latin typeface="Calibri"/>
                <a:ea typeface="Calibri"/>
                <a:cs typeface="Calibri"/>
                <a:sym typeface="Calibri"/>
              </a:endParaRPr>
            </a:p>
          </p:txBody>
        </p:sp>
        <p:sp>
          <p:nvSpPr>
            <p:cNvPr id="8999" name="Google Shape;8999;p58"/>
            <p:cNvSpPr/>
            <p:nvPr/>
          </p:nvSpPr>
          <p:spPr>
            <a:xfrm rot="1792560">
              <a:off x="9240837" y="4341777"/>
              <a:ext cx="731838" cy="158750"/>
            </a:xfrm>
            <a:prstGeom prst="rect">
              <a:avLst/>
            </a:prstGeom>
            <a:gradFill>
              <a:gsLst>
                <a:gs pos="0">
                  <a:srgbClr val="FFFFFF"/>
                </a:gs>
                <a:gs pos="50000">
                  <a:srgbClr val="B2B2B2"/>
                </a:gs>
                <a:gs pos="100000">
                  <a:srgbClr val="FFFFFF"/>
                </a:gs>
              </a:gsLst>
              <a:lin ang="5400000" scaled="0"/>
            </a:gra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800"/>
                <a:buFont typeface="Calibri"/>
                <a:buNone/>
              </a:pPr>
              <a:endParaRPr sz="2800" b="0" i="0" u="none" strike="noStrike" cap="none">
                <a:solidFill>
                  <a:srgbClr val="000000"/>
                </a:solidFill>
                <a:latin typeface="Calibri"/>
                <a:ea typeface="Calibri"/>
                <a:cs typeface="Calibri"/>
                <a:sym typeface="Calibri"/>
              </a:endParaRPr>
            </a:p>
          </p:txBody>
        </p:sp>
        <p:sp>
          <p:nvSpPr>
            <p:cNvPr id="9000" name="Google Shape;9000;p58"/>
            <p:cNvSpPr/>
            <p:nvPr/>
          </p:nvSpPr>
          <p:spPr>
            <a:xfrm rot="1792560">
              <a:off x="9275762" y="4141752"/>
              <a:ext cx="38100" cy="158750"/>
            </a:xfrm>
            <a:prstGeom prst="ellipse">
              <a:avLst/>
            </a:prstGeom>
            <a:solidFill>
              <a:srgbClr val="DDDDDD"/>
            </a:soli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800"/>
                <a:buFont typeface="Arial"/>
                <a:buNone/>
              </a:pPr>
              <a:endParaRPr sz="2800" b="0" i="0" u="none" strike="noStrike" cap="none">
                <a:solidFill>
                  <a:srgbClr val="000000"/>
                </a:solidFill>
                <a:latin typeface="Calibri"/>
                <a:ea typeface="Calibri"/>
                <a:cs typeface="Calibri"/>
                <a:sym typeface="Calibri"/>
              </a:endParaRPr>
            </a:p>
          </p:txBody>
        </p:sp>
        <p:sp>
          <p:nvSpPr>
            <p:cNvPr id="9001" name="Google Shape;9001;p58"/>
            <p:cNvSpPr/>
            <p:nvPr/>
          </p:nvSpPr>
          <p:spPr>
            <a:xfrm rot="1792560">
              <a:off x="9902825" y="4543389"/>
              <a:ext cx="25400" cy="152400"/>
            </a:xfrm>
            <a:prstGeom prst="rect">
              <a:avLst/>
            </a:prstGeom>
            <a:gradFill>
              <a:gsLst>
                <a:gs pos="0">
                  <a:srgbClr val="FFFFFF"/>
                </a:gs>
                <a:gs pos="50000">
                  <a:srgbClr val="B2B2B2"/>
                </a:gs>
                <a:gs pos="100000">
                  <a:srgbClr val="FFFFFF"/>
                </a:gs>
              </a:gsLst>
              <a:lin ang="540000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800"/>
                <a:buFont typeface="Calibri"/>
                <a:buNone/>
              </a:pPr>
              <a:endParaRPr sz="2800" b="0" i="0" u="none" strike="noStrike" cap="none">
                <a:solidFill>
                  <a:srgbClr val="000000"/>
                </a:solidFill>
                <a:latin typeface="Calibri"/>
                <a:ea typeface="Calibri"/>
                <a:cs typeface="Calibri"/>
                <a:sym typeface="Calibri"/>
              </a:endParaRPr>
            </a:p>
          </p:txBody>
        </p:sp>
        <p:cxnSp>
          <p:nvCxnSpPr>
            <p:cNvPr id="9002" name="Google Shape;9002;p58"/>
            <p:cNvCxnSpPr/>
            <p:nvPr/>
          </p:nvCxnSpPr>
          <p:spPr>
            <a:xfrm rot="1792560">
              <a:off x="9102725" y="4441789"/>
              <a:ext cx="1062037" cy="12700"/>
            </a:xfrm>
            <a:prstGeom prst="straightConnector1">
              <a:avLst/>
            </a:prstGeom>
            <a:noFill/>
            <a:ln w="38100" cap="flat" cmpd="sng">
              <a:solidFill>
                <a:srgbClr val="FF3300"/>
              </a:solidFill>
              <a:prstDash val="solid"/>
              <a:round/>
              <a:headEnd type="none" w="med" len="med"/>
              <a:tailEnd type="triangle" w="med" len="med"/>
            </a:ln>
          </p:spPr>
        </p:cxnSp>
        <p:sp>
          <p:nvSpPr>
            <p:cNvPr id="9003" name="Google Shape;9003;p58"/>
            <p:cNvSpPr txBox="1"/>
            <p:nvPr/>
          </p:nvSpPr>
          <p:spPr>
            <a:xfrm>
              <a:off x="7575550" y="1849402"/>
              <a:ext cx="676275" cy="58477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Calibri"/>
                <a:buNone/>
              </a:pPr>
              <a:r>
                <a:rPr lang="en-US" sz="2400" b="0" i="0" u="none" strike="noStrike" cap="none">
                  <a:solidFill>
                    <a:srgbClr val="000000"/>
                  </a:solidFill>
                  <a:latin typeface="Calibri"/>
                  <a:ea typeface="Calibri"/>
                  <a:cs typeface="Calibri"/>
                  <a:sym typeface="Calibri"/>
                </a:rPr>
                <a:t>R</a:t>
              </a:r>
              <a:r>
                <a:rPr lang="en-US" sz="3200" b="0" i="0" u="none" strike="noStrike" cap="none" baseline="-25000">
                  <a:solidFill>
                    <a:srgbClr val="000000"/>
                  </a:solidFill>
                  <a:latin typeface="Calibri"/>
                  <a:ea typeface="Calibri"/>
                  <a:cs typeface="Calibri"/>
                  <a:sym typeface="Calibri"/>
                </a:rPr>
                <a:t>s</a:t>
              </a:r>
              <a:endParaRPr sz="2400" b="0" i="0" u="none" strike="noStrike" cap="none">
                <a:solidFill>
                  <a:srgbClr val="000000"/>
                </a:solidFill>
                <a:latin typeface="Calibri"/>
                <a:ea typeface="Calibri"/>
                <a:cs typeface="Calibri"/>
                <a:sym typeface="Calibri"/>
              </a:endParaRPr>
            </a:p>
          </p:txBody>
        </p:sp>
        <p:sp>
          <p:nvSpPr>
            <p:cNvPr id="9004" name="Google Shape;9004;p58"/>
            <p:cNvSpPr txBox="1"/>
            <p:nvPr/>
          </p:nvSpPr>
          <p:spPr>
            <a:xfrm>
              <a:off x="9402762" y="2357402"/>
              <a:ext cx="676275" cy="58477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Calibri"/>
                <a:buNone/>
              </a:pPr>
              <a:r>
                <a:rPr lang="en-US" sz="2400" b="0" i="0" u="none" strike="noStrike" cap="none">
                  <a:solidFill>
                    <a:srgbClr val="000000"/>
                  </a:solidFill>
                  <a:latin typeface="Calibri"/>
                  <a:ea typeface="Calibri"/>
                  <a:cs typeface="Calibri"/>
                  <a:sym typeface="Calibri"/>
                </a:rPr>
                <a:t>R</a:t>
              </a:r>
              <a:r>
                <a:rPr lang="en-US" sz="3200" b="0" i="0" u="none" strike="noStrike" cap="none" baseline="-25000">
                  <a:solidFill>
                    <a:srgbClr val="000000"/>
                  </a:solidFill>
                  <a:latin typeface="Calibri"/>
                  <a:ea typeface="Calibri"/>
                  <a:cs typeface="Calibri"/>
                  <a:sym typeface="Calibri"/>
                </a:rPr>
                <a:t>s</a:t>
              </a:r>
              <a:endParaRPr sz="2400" b="0" i="0" u="none" strike="noStrike" cap="none">
                <a:solidFill>
                  <a:srgbClr val="000000"/>
                </a:solidFill>
                <a:latin typeface="Calibri"/>
                <a:ea typeface="Calibri"/>
                <a:cs typeface="Calibri"/>
                <a:sym typeface="Calibri"/>
              </a:endParaRPr>
            </a:p>
          </p:txBody>
        </p:sp>
        <p:sp>
          <p:nvSpPr>
            <p:cNvPr id="9005" name="Google Shape;9005;p58"/>
            <p:cNvSpPr/>
            <p:nvPr/>
          </p:nvSpPr>
          <p:spPr>
            <a:xfrm>
              <a:off x="7569200" y="2717764"/>
              <a:ext cx="800100" cy="1381125"/>
            </a:xfrm>
            <a:custGeom>
              <a:avLst/>
              <a:gdLst/>
              <a:ahLst/>
              <a:cxnLst/>
              <a:rect l="l" t="t" r="r" b="b"/>
              <a:pathLst>
                <a:path w="504" h="870" extrusionOk="0">
                  <a:moveTo>
                    <a:pt x="0" y="0"/>
                  </a:moveTo>
                  <a:cubicBezTo>
                    <a:pt x="21" y="11"/>
                    <a:pt x="79" y="44"/>
                    <a:pt x="129" y="63"/>
                  </a:cubicBezTo>
                  <a:cubicBezTo>
                    <a:pt x="179" y="82"/>
                    <a:pt x="255" y="102"/>
                    <a:pt x="299" y="112"/>
                  </a:cubicBezTo>
                  <a:cubicBezTo>
                    <a:pt x="343" y="122"/>
                    <a:pt x="362" y="116"/>
                    <a:pt x="392" y="121"/>
                  </a:cubicBezTo>
                  <a:cubicBezTo>
                    <a:pt x="417" y="124"/>
                    <a:pt x="469" y="100"/>
                    <a:pt x="479" y="145"/>
                  </a:cubicBezTo>
                  <a:cubicBezTo>
                    <a:pt x="490" y="191"/>
                    <a:pt x="504" y="700"/>
                    <a:pt x="490" y="772"/>
                  </a:cubicBezTo>
                  <a:cubicBezTo>
                    <a:pt x="477" y="845"/>
                    <a:pt x="447" y="842"/>
                    <a:pt x="406" y="839"/>
                  </a:cubicBezTo>
                  <a:cubicBezTo>
                    <a:pt x="365" y="836"/>
                    <a:pt x="323" y="835"/>
                    <a:pt x="286" y="833"/>
                  </a:cubicBezTo>
                  <a:cubicBezTo>
                    <a:pt x="250" y="831"/>
                    <a:pt x="226" y="822"/>
                    <a:pt x="192" y="828"/>
                  </a:cubicBezTo>
                  <a:cubicBezTo>
                    <a:pt x="158" y="834"/>
                    <a:pt x="107" y="861"/>
                    <a:pt x="84" y="870"/>
                  </a:cubicBezTo>
                </a:path>
              </a:pathLst>
            </a:custGeom>
            <a:noFill/>
            <a:ln w="38100" cap="flat" cmpd="sng">
              <a:solidFill>
                <a:srgbClr val="FF33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800"/>
                <a:buFont typeface="Calibri"/>
                <a:buNone/>
              </a:pPr>
              <a:endParaRPr sz="2800" b="0" i="0" u="none" strike="noStrike" cap="none">
                <a:solidFill>
                  <a:srgbClr val="000000"/>
                </a:solidFill>
                <a:latin typeface="Calibri"/>
                <a:ea typeface="Calibri"/>
                <a:cs typeface="Calibri"/>
                <a:sym typeface="Calibri"/>
              </a:endParaRPr>
            </a:p>
          </p:txBody>
        </p:sp>
        <p:sp>
          <p:nvSpPr>
            <p:cNvPr id="9006" name="Google Shape;9006;p58"/>
            <p:cNvSpPr txBox="1"/>
            <p:nvPr/>
          </p:nvSpPr>
          <p:spPr>
            <a:xfrm>
              <a:off x="6583362" y="3833062"/>
              <a:ext cx="674688" cy="58477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Calibri"/>
                <a:buNone/>
              </a:pPr>
              <a:r>
                <a:rPr lang="en-US" sz="2400" b="0" i="0" u="none" strike="noStrike" cap="none">
                  <a:solidFill>
                    <a:srgbClr val="000000"/>
                  </a:solidFill>
                  <a:latin typeface="Calibri"/>
                  <a:ea typeface="Calibri"/>
                  <a:cs typeface="Calibri"/>
                  <a:sym typeface="Calibri"/>
                </a:rPr>
                <a:t>R</a:t>
              </a:r>
              <a:r>
                <a:rPr lang="en-US" sz="3200" b="0" i="0" u="none" strike="noStrike" cap="none" baseline="-25000">
                  <a:solidFill>
                    <a:srgbClr val="000000"/>
                  </a:solidFill>
                  <a:latin typeface="Calibri"/>
                  <a:ea typeface="Calibri"/>
                  <a:cs typeface="Calibri"/>
                  <a:sym typeface="Calibri"/>
                </a:rPr>
                <a:t>c</a:t>
              </a:r>
              <a:endParaRPr sz="2400" b="0" i="0" u="none" strike="noStrike" cap="none">
                <a:solidFill>
                  <a:srgbClr val="000000"/>
                </a:solidFill>
                <a:latin typeface="Calibri"/>
                <a:ea typeface="Calibri"/>
                <a:cs typeface="Calibri"/>
                <a:sym typeface="Calibri"/>
              </a:endParaRPr>
            </a:p>
          </p:txBody>
        </p:sp>
        <p:sp>
          <p:nvSpPr>
            <p:cNvPr id="9007" name="Google Shape;9007;p58"/>
            <p:cNvSpPr/>
            <p:nvPr/>
          </p:nvSpPr>
          <p:spPr>
            <a:xfrm>
              <a:off x="8032750" y="2695539"/>
              <a:ext cx="431800" cy="1570038"/>
            </a:xfrm>
            <a:custGeom>
              <a:avLst/>
              <a:gdLst/>
              <a:ahLst/>
              <a:cxnLst/>
              <a:rect l="l" t="t" r="r" b="b"/>
              <a:pathLst>
                <a:path w="272" h="989" extrusionOk="0">
                  <a:moveTo>
                    <a:pt x="0" y="0"/>
                  </a:moveTo>
                  <a:cubicBezTo>
                    <a:pt x="15" y="13"/>
                    <a:pt x="49" y="56"/>
                    <a:pt x="92" y="80"/>
                  </a:cubicBezTo>
                  <a:cubicBezTo>
                    <a:pt x="231" y="84"/>
                    <a:pt x="204" y="89"/>
                    <a:pt x="257" y="147"/>
                  </a:cubicBezTo>
                  <a:cubicBezTo>
                    <a:pt x="270" y="295"/>
                    <a:pt x="272" y="652"/>
                    <a:pt x="268" y="774"/>
                  </a:cubicBezTo>
                  <a:cubicBezTo>
                    <a:pt x="268" y="895"/>
                    <a:pt x="261" y="853"/>
                    <a:pt x="257" y="875"/>
                  </a:cubicBezTo>
                  <a:cubicBezTo>
                    <a:pt x="251" y="894"/>
                    <a:pt x="257" y="889"/>
                    <a:pt x="242" y="908"/>
                  </a:cubicBezTo>
                  <a:cubicBezTo>
                    <a:pt x="227" y="927"/>
                    <a:pt x="183" y="972"/>
                    <a:pt x="167" y="989"/>
                  </a:cubicBezTo>
                </a:path>
              </a:pathLst>
            </a:custGeom>
            <a:noFill/>
            <a:ln w="38100" cap="flat" cmpd="sng">
              <a:solidFill>
                <a:srgbClr val="FF33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800"/>
                <a:buFont typeface="Calibri"/>
                <a:buNone/>
              </a:pPr>
              <a:endParaRPr sz="2800" b="0" i="0" u="none" strike="noStrike" cap="none">
                <a:solidFill>
                  <a:srgbClr val="000000"/>
                </a:solidFill>
                <a:latin typeface="Calibri"/>
                <a:ea typeface="Calibri"/>
                <a:cs typeface="Calibri"/>
                <a:sym typeface="Calibri"/>
              </a:endParaRPr>
            </a:p>
          </p:txBody>
        </p:sp>
        <p:sp>
          <p:nvSpPr>
            <p:cNvPr id="9008" name="Google Shape;9008;p58"/>
            <p:cNvSpPr/>
            <p:nvPr/>
          </p:nvSpPr>
          <p:spPr>
            <a:xfrm>
              <a:off x="8616950" y="2679664"/>
              <a:ext cx="638175" cy="1538288"/>
            </a:xfrm>
            <a:custGeom>
              <a:avLst/>
              <a:gdLst/>
              <a:ahLst/>
              <a:cxnLst/>
              <a:rect l="l" t="t" r="r" b="b"/>
              <a:pathLst>
                <a:path w="402" h="969" extrusionOk="0">
                  <a:moveTo>
                    <a:pt x="306" y="0"/>
                  </a:moveTo>
                  <a:cubicBezTo>
                    <a:pt x="295" y="5"/>
                    <a:pt x="262" y="24"/>
                    <a:pt x="240" y="36"/>
                  </a:cubicBezTo>
                  <a:cubicBezTo>
                    <a:pt x="218" y="48"/>
                    <a:pt x="199" y="58"/>
                    <a:pt x="174" y="72"/>
                  </a:cubicBezTo>
                  <a:cubicBezTo>
                    <a:pt x="149" y="86"/>
                    <a:pt x="115" y="101"/>
                    <a:pt x="90" y="119"/>
                  </a:cubicBezTo>
                  <a:cubicBezTo>
                    <a:pt x="64" y="136"/>
                    <a:pt x="72" y="127"/>
                    <a:pt x="25" y="178"/>
                  </a:cubicBezTo>
                  <a:cubicBezTo>
                    <a:pt x="14" y="223"/>
                    <a:pt x="0" y="732"/>
                    <a:pt x="14" y="804"/>
                  </a:cubicBezTo>
                  <a:cubicBezTo>
                    <a:pt x="27" y="877"/>
                    <a:pt x="53" y="854"/>
                    <a:pt x="98" y="871"/>
                  </a:cubicBezTo>
                  <a:cubicBezTo>
                    <a:pt x="144" y="888"/>
                    <a:pt x="209" y="884"/>
                    <a:pt x="261" y="900"/>
                  </a:cubicBezTo>
                  <a:cubicBezTo>
                    <a:pt x="312" y="916"/>
                    <a:pt x="373" y="955"/>
                    <a:pt x="402" y="969"/>
                  </a:cubicBezTo>
                </a:path>
              </a:pathLst>
            </a:custGeom>
            <a:noFill/>
            <a:ln w="38100" cap="flat" cmpd="sng">
              <a:solidFill>
                <a:srgbClr val="FF3300"/>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800"/>
                <a:buFont typeface="Calibri"/>
                <a:buNone/>
              </a:pPr>
              <a:endParaRPr sz="2800" b="0" i="0" u="none" strike="noStrike" cap="none">
                <a:solidFill>
                  <a:srgbClr val="000000"/>
                </a:solidFill>
                <a:latin typeface="Calibri"/>
                <a:ea typeface="Calibri"/>
                <a:cs typeface="Calibri"/>
                <a:sym typeface="Calibri"/>
              </a:endParaRPr>
            </a:p>
          </p:txBody>
        </p:sp>
        <p:sp>
          <p:nvSpPr>
            <p:cNvPr id="9009" name="Google Shape;9009;p58"/>
            <p:cNvSpPr txBox="1"/>
            <p:nvPr/>
          </p:nvSpPr>
          <p:spPr>
            <a:xfrm>
              <a:off x="7842250" y="4444964"/>
              <a:ext cx="676275" cy="58477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Calibri"/>
                <a:buNone/>
              </a:pPr>
              <a:r>
                <a:rPr lang="en-US" sz="2400" b="0" i="0" u="none" strike="noStrike" cap="none">
                  <a:solidFill>
                    <a:srgbClr val="000000"/>
                  </a:solidFill>
                  <a:latin typeface="Calibri"/>
                  <a:ea typeface="Calibri"/>
                  <a:cs typeface="Calibri"/>
                  <a:sym typeface="Calibri"/>
                </a:rPr>
                <a:t>R</a:t>
              </a:r>
              <a:r>
                <a:rPr lang="en-US" sz="3200" b="0" i="0" u="none" strike="noStrike" cap="none" baseline="-25000">
                  <a:solidFill>
                    <a:srgbClr val="000000"/>
                  </a:solidFill>
                  <a:latin typeface="Calibri"/>
                  <a:ea typeface="Calibri"/>
                  <a:cs typeface="Calibri"/>
                  <a:sym typeface="Calibri"/>
                </a:rPr>
                <a:t>c</a:t>
              </a:r>
              <a:endParaRPr sz="2400" b="0" i="0" u="none" strike="noStrike" cap="none">
                <a:solidFill>
                  <a:srgbClr val="000000"/>
                </a:solidFill>
                <a:latin typeface="Calibri"/>
                <a:ea typeface="Calibri"/>
                <a:cs typeface="Calibri"/>
                <a:sym typeface="Calibri"/>
              </a:endParaRPr>
            </a:p>
          </p:txBody>
        </p:sp>
        <p:sp>
          <p:nvSpPr>
            <p:cNvPr id="9010" name="Google Shape;9010;p58"/>
            <p:cNvSpPr txBox="1"/>
            <p:nvPr/>
          </p:nvSpPr>
          <p:spPr>
            <a:xfrm>
              <a:off x="9529762" y="3932202"/>
              <a:ext cx="674688" cy="58477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Calibri"/>
                <a:buNone/>
              </a:pPr>
              <a:r>
                <a:rPr lang="en-US" sz="2400" b="0" i="0" u="none" strike="noStrike" cap="none">
                  <a:solidFill>
                    <a:srgbClr val="000000"/>
                  </a:solidFill>
                  <a:latin typeface="Calibri"/>
                  <a:ea typeface="Calibri"/>
                  <a:cs typeface="Calibri"/>
                  <a:sym typeface="Calibri"/>
                </a:rPr>
                <a:t>R</a:t>
              </a:r>
              <a:r>
                <a:rPr lang="en-US" sz="3200" b="0" i="0" u="none" strike="noStrike" cap="none" baseline="-25000">
                  <a:solidFill>
                    <a:srgbClr val="000000"/>
                  </a:solidFill>
                  <a:latin typeface="Calibri"/>
                  <a:ea typeface="Calibri"/>
                  <a:cs typeface="Calibri"/>
                  <a:sym typeface="Calibri"/>
                </a:rPr>
                <a:t>c</a:t>
              </a:r>
              <a:endParaRPr sz="2400" b="0" i="0" u="none" strike="noStrike" cap="none">
                <a:solidFill>
                  <a:srgbClr val="000000"/>
                </a:solidFill>
                <a:latin typeface="Calibri"/>
                <a:ea typeface="Calibri"/>
                <a:cs typeface="Calibri"/>
                <a:sym typeface="Calibri"/>
              </a:endParaRPr>
            </a:p>
          </p:txBody>
        </p:sp>
        <p:sp>
          <p:nvSpPr>
            <p:cNvPr id="9011" name="Google Shape;9011;p58"/>
            <p:cNvSpPr txBox="1"/>
            <p:nvPr/>
          </p:nvSpPr>
          <p:spPr>
            <a:xfrm>
              <a:off x="8558212" y="3303552"/>
              <a:ext cx="676275" cy="46166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Calibri"/>
                <a:buNone/>
              </a:pPr>
              <a:r>
                <a:rPr lang="en-US" sz="2400" b="0" i="0" u="none" strike="noStrike" cap="none">
                  <a:solidFill>
                    <a:srgbClr val="000000"/>
                  </a:solidFill>
                  <a:latin typeface="Calibri"/>
                  <a:ea typeface="Calibri"/>
                  <a:cs typeface="Calibri"/>
                  <a:sym typeface="Calibri"/>
                </a:rPr>
                <a:t>R</a:t>
              </a:r>
              <a:endParaRPr/>
            </a:p>
          </p:txBody>
        </p:sp>
        <p:grpSp>
          <p:nvGrpSpPr>
            <p:cNvPr id="9012" name="Google Shape;9012;p58"/>
            <p:cNvGrpSpPr/>
            <p:nvPr/>
          </p:nvGrpSpPr>
          <p:grpSpPr>
            <a:xfrm>
              <a:off x="6435725" y="1730339"/>
              <a:ext cx="352425" cy="660400"/>
              <a:chOff x="4140" y="429"/>
              <a:chExt cx="1425" cy="2396"/>
            </a:xfrm>
          </p:grpSpPr>
          <p:sp>
            <p:nvSpPr>
              <p:cNvPr id="9013" name="Google Shape;9013;p58"/>
              <p:cNvSpPr/>
              <p:nvPr/>
            </p:nvSpPr>
            <p:spPr>
              <a:xfrm>
                <a:off x="5268" y="433"/>
                <a:ext cx="283" cy="2286"/>
              </a:xfrm>
              <a:custGeom>
                <a:avLst/>
                <a:gdLst/>
                <a:ahLst/>
                <a:cxnLst/>
                <a:rect l="l" t="t" r="r" b="b"/>
                <a:pathLst>
                  <a:path w="354" h="2742" extrusionOk="0">
                    <a:moveTo>
                      <a:pt x="63" y="0"/>
                    </a:moveTo>
                    <a:lnTo>
                      <a:pt x="354" y="339"/>
                    </a:lnTo>
                    <a:lnTo>
                      <a:pt x="346" y="2624"/>
                    </a:lnTo>
                    <a:lnTo>
                      <a:pt x="0" y="2742"/>
                    </a:lnTo>
                    <a:lnTo>
                      <a:pt x="63" y="0"/>
                    </a:lnTo>
                    <a:close/>
                  </a:path>
                </a:pathLst>
              </a:custGeom>
              <a:gradFill>
                <a:gsLst>
                  <a:gs pos="0">
                    <a:srgbClr val="DDDDDD"/>
                  </a:gs>
                  <a:gs pos="100000">
                    <a:srgbClr val="333333"/>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800"/>
                  <a:buFont typeface="Calibri"/>
                  <a:buNone/>
                </a:pPr>
                <a:endParaRPr sz="2800" b="0" i="0" u="none" strike="noStrike" cap="none">
                  <a:solidFill>
                    <a:srgbClr val="000000"/>
                  </a:solidFill>
                  <a:latin typeface="Calibri"/>
                  <a:ea typeface="Calibri"/>
                  <a:cs typeface="Calibri"/>
                  <a:sym typeface="Calibri"/>
                </a:endParaRPr>
              </a:p>
            </p:txBody>
          </p:sp>
          <p:sp>
            <p:nvSpPr>
              <p:cNvPr id="9014" name="Google Shape;9014;p58"/>
              <p:cNvSpPr/>
              <p:nvPr/>
            </p:nvSpPr>
            <p:spPr>
              <a:xfrm>
                <a:off x="4204" y="429"/>
                <a:ext cx="1046" cy="2287"/>
              </a:xfrm>
              <a:prstGeom prst="rect">
                <a:avLst/>
              </a:prstGeom>
              <a:gradFill>
                <a:gsLst>
                  <a:gs pos="0">
                    <a:srgbClr val="292929"/>
                  </a:gs>
                  <a:gs pos="100000">
                    <a:srgbClr val="808080"/>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800"/>
                  <a:buFont typeface="Arial"/>
                  <a:buNone/>
                </a:pPr>
                <a:endParaRPr sz="2800" b="0" i="0" u="none" strike="noStrike" cap="none">
                  <a:solidFill>
                    <a:srgbClr val="000000"/>
                  </a:solidFill>
                  <a:latin typeface="Calibri"/>
                  <a:ea typeface="Calibri"/>
                  <a:cs typeface="Calibri"/>
                  <a:sym typeface="Calibri"/>
                </a:endParaRPr>
              </a:p>
            </p:txBody>
          </p:sp>
          <p:sp>
            <p:nvSpPr>
              <p:cNvPr id="9015" name="Google Shape;9015;p58"/>
              <p:cNvSpPr/>
              <p:nvPr/>
            </p:nvSpPr>
            <p:spPr>
              <a:xfrm>
                <a:off x="5321" y="570"/>
                <a:ext cx="169" cy="2115"/>
              </a:xfrm>
              <a:custGeom>
                <a:avLst/>
                <a:gdLst/>
                <a:ahLst/>
                <a:cxnLst/>
                <a:rect l="l" t="t" r="r" b="b"/>
                <a:pathLst>
                  <a:path w="211" h="2537" extrusionOk="0">
                    <a:moveTo>
                      <a:pt x="7" y="0"/>
                    </a:moveTo>
                    <a:cubicBezTo>
                      <a:pt x="7" y="0"/>
                      <a:pt x="57" y="28"/>
                      <a:pt x="211" y="218"/>
                    </a:cubicBezTo>
                    <a:cubicBezTo>
                      <a:pt x="0" y="1229"/>
                      <a:pt x="41" y="2537"/>
                      <a:pt x="7" y="2501"/>
                    </a:cubicBezTo>
                    <a:lnTo>
                      <a:pt x="7" y="0"/>
                    </a:lnTo>
                    <a:close/>
                  </a:path>
                </a:pathLst>
              </a:custGeom>
              <a:gradFill>
                <a:gsLst>
                  <a:gs pos="0">
                    <a:srgbClr val="808080"/>
                  </a:gs>
                  <a:gs pos="100000">
                    <a:srgbClr val="F8F8F8"/>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800"/>
                  <a:buFont typeface="Calibri"/>
                  <a:buNone/>
                </a:pPr>
                <a:endParaRPr sz="2800" b="0" i="0" u="none" strike="noStrike" cap="none">
                  <a:solidFill>
                    <a:srgbClr val="000000"/>
                  </a:solidFill>
                  <a:latin typeface="Calibri"/>
                  <a:ea typeface="Calibri"/>
                  <a:cs typeface="Calibri"/>
                  <a:sym typeface="Calibri"/>
                </a:endParaRPr>
              </a:p>
            </p:txBody>
          </p:sp>
          <p:sp>
            <p:nvSpPr>
              <p:cNvPr id="9016" name="Google Shape;9016;p58"/>
              <p:cNvSpPr/>
              <p:nvPr/>
            </p:nvSpPr>
            <p:spPr>
              <a:xfrm>
                <a:off x="5284" y="1640"/>
                <a:ext cx="263" cy="189"/>
              </a:xfrm>
              <a:custGeom>
                <a:avLst/>
                <a:gdLst/>
                <a:ahLst/>
                <a:cxnLst/>
                <a:rect l="l" t="t" r="r" b="b"/>
                <a:pathLst>
                  <a:path w="328" h="226" extrusionOk="0">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800"/>
                  <a:buFont typeface="Calibri"/>
                  <a:buNone/>
                </a:pPr>
                <a:endParaRPr sz="2800" b="0" i="0" u="none" strike="noStrike" cap="none">
                  <a:solidFill>
                    <a:srgbClr val="000000"/>
                  </a:solidFill>
                  <a:latin typeface="Calibri"/>
                  <a:ea typeface="Calibri"/>
                  <a:cs typeface="Calibri"/>
                  <a:sym typeface="Calibri"/>
                </a:endParaRPr>
              </a:p>
            </p:txBody>
          </p:sp>
          <p:sp>
            <p:nvSpPr>
              <p:cNvPr id="9017" name="Google Shape;9017;p58"/>
              <p:cNvSpPr/>
              <p:nvPr/>
            </p:nvSpPr>
            <p:spPr>
              <a:xfrm>
                <a:off x="4211" y="694"/>
                <a:ext cx="597" cy="46"/>
              </a:xfrm>
              <a:prstGeom prst="rect">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800"/>
                  <a:buFont typeface="Arial"/>
                  <a:buNone/>
                </a:pPr>
                <a:endParaRPr sz="2800" b="0" i="0" u="none" strike="noStrike" cap="none">
                  <a:solidFill>
                    <a:srgbClr val="000000"/>
                  </a:solidFill>
                  <a:latin typeface="Calibri"/>
                  <a:ea typeface="Calibri"/>
                  <a:cs typeface="Calibri"/>
                  <a:sym typeface="Calibri"/>
                </a:endParaRPr>
              </a:p>
            </p:txBody>
          </p:sp>
          <p:grpSp>
            <p:nvGrpSpPr>
              <p:cNvPr id="9018" name="Google Shape;9018;p58"/>
              <p:cNvGrpSpPr/>
              <p:nvPr/>
            </p:nvGrpSpPr>
            <p:grpSpPr>
              <a:xfrm>
                <a:off x="4750" y="660"/>
                <a:ext cx="578" cy="155"/>
                <a:chOff x="615" y="2560"/>
                <a:chExt cx="721" cy="149"/>
              </a:xfrm>
            </p:grpSpPr>
            <p:sp>
              <p:nvSpPr>
                <p:cNvPr id="9019" name="Google Shape;9019;p58"/>
                <p:cNvSpPr/>
                <p:nvPr/>
              </p:nvSpPr>
              <p:spPr>
                <a:xfrm>
                  <a:off x="615" y="2560"/>
                  <a:ext cx="721" cy="149"/>
                </a:xfrm>
                <a:prstGeom prst="roundRect">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800"/>
                    <a:buFont typeface="Arial"/>
                    <a:buNone/>
                  </a:pPr>
                  <a:endParaRPr sz="2800" b="0" i="0" u="none" strike="noStrike" cap="none">
                    <a:solidFill>
                      <a:srgbClr val="000000"/>
                    </a:solidFill>
                    <a:latin typeface="Calibri"/>
                    <a:ea typeface="Calibri"/>
                    <a:cs typeface="Calibri"/>
                    <a:sym typeface="Calibri"/>
                  </a:endParaRPr>
                </a:p>
              </p:txBody>
            </p:sp>
            <p:sp>
              <p:nvSpPr>
                <p:cNvPr id="9020" name="Google Shape;9020;p58"/>
                <p:cNvSpPr/>
                <p:nvPr/>
              </p:nvSpPr>
              <p:spPr>
                <a:xfrm>
                  <a:off x="631" y="2582"/>
                  <a:ext cx="689" cy="110"/>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800"/>
                    <a:buFont typeface="Arial"/>
                    <a:buNone/>
                  </a:pPr>
                  <a:endParaRPr sz="2800" b="0" i="0" u="none" strike="noStrike" cap="none">
                    <a:solidFill>
                      <a:srgbClr val="000000"/>
                    </a:solidFill>
                    <a:latin typeface="Calibri"/>
                    <a:ea typeface="Calibri"/>
                    <a:cs typeface="Calibri"/>
                    <a:sym typeface="Calibri"/>
                  </a:endParaRPr>
                </a:p>
              </p:txBody>
            </p:sp>
          </p:grpSp>
          <p:sp>
            <p:nvSpPr>
              <p:cNvPr id="9021" name="Google Shape;9021;p58"/>
              <p:cNvSpPr/>
              <p:nvPr/>
            </p:nvSpPr>
            <p:spPr>
              <a:xfrm>
                <a:off x="4223" y="1016"/>
                <a:ext cx="597" cy="52"/>
              </a:xfrm>
              <a:prstGeom prst="rect">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800"/>
                  <a:buFont typeface="Arial"/>
                  <a:buNone/>
                </a:pPr>
                <a:endParaRPr sz="2800" b="0" i="0" u="none" strike="noStrike" cap="none">
                  <a:solidFill>
                    <a:srgbClr val="000000"/>
                  </a:solidFill>
                  <a:latin typeface="Calibri"/>
                  <a:ea typeface="Calibri"/>
                  <a:cs typeface="Calibri"/>
                  <a:sym typeface="Calibri"/>
                </a:endParaRPr>
              </a:p>
            </p:txBody>
          </p:sp>
          <p:grpSp>
            <p:nvGrpSpPr>
              <p:cNvPr id="9022" name="Google Shape;9022;p58"/>
              <p:cNvGrpSpPr/>
              <p:nvPr/>
            </p:nvGrpSpPr>
            <p:grpSpPr>
              <a:xfrm>
                <a:off x="4749" y="993"/>
                <a:ext cx="578" cy="132"/>
                <a:chOff x="617" y="2567"/>
                <a:chExt cx="721" cy="137"/>
              </a:xfrm>
            </p:grpSpPr>
            <p:sp>
              <p:nvSpPr>
                <p:cNvPr id="9023" name="Google Shape;9023;p58"/>
                <p:cNvSpPr/>
                <p:nvPr/>
              </p:nvSpPr>
              <p:spPr>
                <a:xfrm>
                  <a:off x="617" y="2567"/>
                  <a:ext cx="721" cy="137"/>
                </a:xfrm>
                <a:prstGeom prst="roundRect">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800"/>
                    <a:buFont typeface="Arial"/>
                    <a:buNone/>
                  </a:pPr>
                  <a:endParaRPr sz="2800" b="0" i="0" u="none" strike="noStrike" cap="none">
                    <a:solidFill>
                      <a:srgbClr val="000000"/>
                    </a:solidFill>
                    <a:latin typeface="Calibri"/>
                    <a:ea typeface="Calibri"/>
                    <a:cs typeface="Calibri"/>
                    <a:sym typeface="Calibri"/>
                  </a:endParaRPr>
                </a:p>
              </p:txBody>
            </p:sp>
            <p:sp>
              <p:nvSpPr>
                <p:cNvPr id="9024" name="Google Shape;9024;p58"/>
                <p:cNvSpPr/>
                <p:nvPr/>
              </p:nvSpPr>
              <p:spPr>
                <a:xfrm>
                  <a:off x="634" y="2585"/>
                  <a:ext cx="689" cy="102"/>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800"/>
                    <a:buFont typeface="Arial"/>
                    <a:buNone/>
                  </a:pPr>
                  <a:endParaRPr sz="2800" b="0" i="0" u="none" strike="noStrike" cap="none">
                    <a:solidFill>
                      <a:srgbClr val="000000"/>
                    </a:solidFill>
                    <a:latin typeface="Calibri"/>
                    <a:ea typeface="Calibri"/>
                    <a:cs typeface="Calibri"/>
                    <a:sym typeface="Calibri"/>
                  </a:endParaRPr>
                </a:p>
              </p:txBody>
            </p:sp>
          </p:grpSp>
          <p:sp>
            <p:nvSpPr>
              <p:cNvPr id="9025" name="Google Shape;9025;p58"/>
              <p:cNvSpPr/>
              <p:nvPr/>
            </p:nvSpPr>
            <p:spPr>
              <a:xfrm>
                <a:off x="4217" y="1356"/>
                <a:ext cx="597" cy="46"/>
              </a:xfrm>
              <a:prstGeom prst="rect">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800"/>
                  <a:buFont typeface="Arial"/>
                  <a:buNone/>
                </a:pPr>
                <a:endParaRPr sz="2800" b="0" i="0" u="none" strike="noStrike" cap="none">
                  <a:solidFill>
                    <a:srgbClr val="000000"/>
                  </a:solidFill>
                  <a:latin typeface="Calibri"/>
                  <a:ea typeface="Calibri"/>
                  <a:cs typeface="Calibri"/>
                  <a:sym typeface="Calibri"/>
                </a:endParaRPr>
              </a:p>
            </p:txBody>
          </p:sp>
          <p:sp>
            <p:nvSpPr>
              <p:cNvPr id="9026" name="Google Shape;9026;p58"/>
              <p:cNvSpPr/>
              <p:nvPr/>
            </p:nvSpPr>
            <p:spPr>
              <a:xfrm>
                <a:off x="4230" y="1656"/>
                <a:ext cx="597" cy="46"/>
              </a:xfrm>
              <a:prstGeom prst="rect">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800"/>
                  <a:buFont typeface="Arial"/>
                  <a:buNone/>
                </a:pPr>
                <a:endParaRPr sz="2800" b="0" i="0" u="none" strike="noStrike" cap="none">
                  <a:solidFill>
                    <a:srgbClr val="000000"/>
                  </a:solidFill>
                  <a:latin typeface="Calibri"/>
                  <a:ea typeface="Calibri"/>
                  <a:cs typeface="Calibri"/>
                  <a:sym typeface="Calibri"/>
                </a:endParaRPr>
              </a:p>
            </p:txBody>
          </p:sp>
          <p:grpSp>
            <p:nvGrpSpPr>
              <p:cNvPr id="9027" name="Google Shape;9027;p58"/>
              <p:cNvGrpSpPr/>
              <p:nvPr/>
            </p:nvGrpSpPr>
            <p:grpSpPr>
              <a:xfrm>
                <a:off x="4737" y="1627"/>
                <a:ext cx="578" cy="150"/>
                <a:chOff x="616" y="2568"/>
                <a:chExt cx="720" cy="138"/>
              </a:xfrm>
            </p:grpSpPr>
            <p:sp>
              <p:nvSpPr>
                <p:cNvPr id="9028" name="Google Shape;9028;p58"/>
                <p:cNvSpPr/>
                <p:nvPr/>
              </p:nvSpPr>
              <p:spPr>
                <a:xfrm>
                  <a:off x="616" y="2568"/>
                  <a:ext cx="720" cy="138"/>
                </a:xfrm>
                <a:prstGeom prst="roundRect">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800"/>
                    <a:buFont typeface="Arial"/>
                    <a:buNone/>
                  </a:pPr>
                  <a:endParaRPr sz="2800" b="0" i="0" u="none" strike="noStrike" cap="none">
                    <a:solidFill>
                      <a:srgbClr val="000000"/>
                    </a:solidFill>
                    <a:latin typeface="Calibri"/>
                    <a:ea typeface="Calibri"/>
                    <a:cs typeface="Calibri"/>
                    <a:sym typeface="Calibri"/>
                  </a:endParaRPr>
                </a:p>
              </p:txBody>
            </p:sp>
            <p:sp>
              <p:nvSpPr>
                <p:cNvPr id="9029" name="Google Shape;9029;p58"/>
                <p:cNvSpPr/>
                <p:nvPr/>
              </p:nvSpPr>
              <p:spPr>
                <a:xfrm>
                  <a:off x="632" y="2584"/>
                  <a:ext cx="688" cy="106"/>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800"/>
                    <a:buFont typeface="Arial"/>
                    <a:buNone/>
                  </a:pPr>
                  <a:endParaRPr sz="2800" b="0" i="0" u="none" strike="noStrike" cap="none">
                    <a:solidFill>
                      <a:srgbClr val="000000"/>
                    </a:solidFill>
                    <a:latin typeface="Calibri"/>
                    <a:ea typeface="Calibri"/>
                    <a:cs typeface="Calibri"/>
                    <a:sym typeface="Calibri"/>
                  </a:endParaRPr>
                </a:p>
              </p:txBody>
            </p:sp>
          </p:grpSp>
          <p:sp>
            <p:nvSpPr>
              <p:cNvPr id="9030" name="Google Shape;9030;p58"/>
              <p:cNvSpPr/>
              <p:nvPr/>
            </p:nvSpPr>
            <p:spPr>
              <a:xfrm>
                <a:off x="5288" y="1354"/>
                <a:ext cx="263" cy="188"/>
              </a:xfrm>
              <a:custGeom>
                <a:avLst/>
                <a:gdLst/>
                <a:ahLst/>
                <a:cxnLst/>
                <a:rect l="l" t="t" r="r" b="b"/>
                <a:pathLst>
                  <a:path w="328" h="226" extrusionOk="0">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800"/>
                  <a:buFont typeface="Calibri"/>
                  <a:buNone/>
                </a:pPr>
                <a:endParaRPr sz="2800" b="0" i="0" u="none" strike="noStrike" cap="none">
                  <a:solidFill>
                    <a:srgbClr val="000000"/>
                  </a:solidFill>
                  <a:latin typeface="Calibri"/>
                  <a:ea typeface="Calibri"/>
                  <a:cs typeface="Calibri"/>
                  <a:sym typeface="Calibri"/>
                </a:endParaRPr>
              </a:p>
            </p:txBody>
          </p:sp>
          <p:grpSp>
            <p:nvGrpSpPr>
              <p:cNvPr id="9031" name="Google Shape;9031;p58"/>
              <p:cNvGrpSpPr/>
              <p:nvPr/>
            </p:nvGrpSpPr>
            <p:grpSpPr>
              <a:xfrm>
                <a:off x="4737" y="1328"/>
                <a:ext cx="584" cy="138"/>
                <a:chOff x="611" y="2569"/>
                <a:chExt cx="728" cy="138"/>
              </a:xfrm>
            </p:grpSpPr>
            <p:sp>
              <p:nvSpPr>
                <p:cNvPr id="9032" name="Google Shape;9032;p58"/>
                <p:cNvSpPr/>
                <p:nvPr/>
              </p:nvSpPr>
              <p:spPr>
                <a:xfrm>
                  <a:off x="611" y="2569"/>
                  <a:ext cx="728" cy="138"/>
                </a:xfrm>
                <a:prstGeom prst="roundRect">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800"/>
                    <a:buFont typeface="Arial"/>
                    <a:buNone/>
                  </a:pPr>
                  <a:endParaRPr sz="2800" b="0" i="0" u="none" strike="noStrike" cap="none">
                    <a:solidFill>
                      <a:srgbClr val="000000"/>
                    </a:solidFill>
                    <a:latin typeface="Calibri"/>
                    <a:ea typeface="Calibri"/>
                    <a:cs typeface="Calibri"/>
                    <a:sym typeface="Calibri"/>
                  </a:endParaRPr>
                </a:p>
              </p:txBody>
            </p:sp>
            <p:sp>
              <p:nvSpPr>
                <p:cNvPr id="9033" name="Google Shape;9033;p58"/>
                <p:cNvSpPr/>
                <p:nvPr/>
              </p:nvSpPr>
              <p:spPr>
                <a:xfrm>
                  <a:off x="627" y="2586"/>
                  <a:ext cx="696" cy="104"/>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800"/>
                    <a:buFont typeface="Arial"/>
                    <a:buNone/>
                  </a:pPr>
                  <a:endParaRPr sz="2800" b="0" i="0" u="none" strike="noStrike" cap="none">
                    <a:solidFill>
                      <a:srgbClr val="000000"/>
                    </a:solidFill>
                    <a:latin typeface="Calibri"/>
                    <a:ea typeface="Calibri"/>
                    <a:cs typeface="Calibri"/>
                    <a:sym typeface="Calibri"/>
                  </a:endParaRPr>
                </a:p>
              </p:txBody>
            </p:sp>
          </p:grpSp>
          <p:sp>
            <p:nvSpPr>
              <p:cNvPr id="9034" name="Google Shape;9034;p58"/>
              <p:cNvSpPr/>
              <p:nvPr/>
            </p:nvSpPr>
            <p:spPr>
              <a:xfrm>
                <a:off x="5250" y="429"/>
                <a:ext cx="71" cy="2287"/>
              </a:xfrm>
              <a:prstGeom prst="rect">
                <a:avLst/>
              </a:prstGeom>
              <a:gradFill>
                <a:gsLst>
                  <a:gs pos="0">
                    <a:srgbClr val="333333"/>
                  </a:gs>
                  <a:gs pos="50000">
                    <a:srgbClr val="DDDDDD"/>
                  </a:gs>
                  <a:gs pos="100000">
                    <a:srgbClr val="333333"/>
                  </a:gs>
                </a:gsLst>
                <a:lin ang="0" scaled="0"/>
              </a:gra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800"/>
                  <a:buFont typeface="Arial"/>
                  <a:buNone/>
                </a:pPr>
                <a:endParaRPr sz="2800" b="0" i="0" u="none" strike="noStrike" cap="none">
                  <a:solidFill>
                    <a:srgbClr val="000000"/>
                  </a:solidFill>
                  <a:latin typeface="Calibri"/>
                  <a:ea typeface="Calibri"/>
                  <a:cs typeface="Calibri"/>
                  <a:sym typeface="Calibri"/>
                </a:endParaRPr>
              </a:p>
            </p:txBody>
          </p:sp>
          <p:sp>
            <p:nvSpPr>
              <p:cNvPr id="9035" name="Google Shape;9035;p58"/>
              <p:cNvSpPr/>
              <p:nvPr/>
            </p:nvSpPr>
            <p:spPr>
              <a:xfrm>
                <a:off x="5312" y="1007"/>
                <a:ext cx="237" cy="213"/>
              </a:xfrm>
              <a:custGeom>
                <a:avLst/>
                <a:gdLst/>
                <a:ahLst/>
                <a:cxnLst/>
                <a:rect l="l" t="t" r="r" b="b"/>
                <a:pathLst>
                  <a:path w="296" h="256" extrusionOk="0">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800"/>
                  <a:buFont typeface="Calibri"/>
                  <a:buNone/>
                </a:pPr>
                <a:endParaRPr sz="2800" b="0" i="0" u="none" strike="noStrike" cap="none">
                  <a:solidFill>
                    <a:srgbClr val="000000"/>
                  </a:solidFill>
                  <a:latin typeface="Calibri"/>
                  <a:ea typeface="Calibri"/>
                  <a:cs typeface="Calibri"/>
                  <a:sym typeface="Calibri"/>
                </a:endParaRPr>
              </a:p>
            </p:txBody>
          </p:sp>
          <p:sp>
            <p:nvSpPr>
              <p:cNvPr id="9036" name="Google Shape;9036;p58"/>
              <p:cNvSpPr/>
              <p:nvPr/>
            </p:nvSpPr>
            <p:spPr>
              <a:xfrm>
                <a:off x="5315" y="680"/>
                <a:ext cx="244" cy="240"/>
              </a:xfrm>
              <a:custGeom>
                <a:avLst/>
                <a:gdLst/>
                <a:ahLst/>
                <a:cxnLst/>
                <a:rect l="l" t="t" r="r" b="b"/>
                <a:pathLst>
                  <a:path w="304" h="288" extrusionOk="0">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800"/>
                  <a:buFont typeface="Calibri"/>
                  <a:buNone/>
                </a:pPr>
                <a:endParaRPr sz="2800" b="0" i="0" u="none" strike="noStrike" cap="none">
                  <a:solidFill>
                    <a:srgbClr val="000000"/>
                  </a:solidFill>
                  <a:latin typeface="Calibri"/>
                  <a:ea typeface="Calibri"/>
                  <a:cs typeface="Calibri"/>
                  <a:sym typeface="Calibri"/>
                </a:endParaRPr>
              </a:p>
            </p:txBody>
          </p:sp>
          <p:sp>
            <p:nvSpPr>
              <p:cNvPr id="9037" name="Google Shape;9037;p58"/>
              <p:cNvSpPr/>
              <p:nvPr/>
            </p:nvSpPr>
            <p:spPr>
              <a:xfrm>
                <a:off x="5520" y="2612"/>
                <a:ext cx="45" cy="98"/>
              </a:xfrm>
              <a:prstGeom prst="ellipse">
                <a:avLst/>
              </a:prstGeom>
              <a:solidFill>
                <a:srgbClr val="33333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800"/>
                  <a:buFont typeface="Arial"/>
                  <a:buNone/>
                </a:pPr>
                <a:endParaRPr sz="2800" b="0" i="0" u="none" strike="noStrike" cap="none">
                  <a:solidFill>
                    <a:srgbClr val="000000"/>
                  </a:solidFill>
                  <a:latin typeface="Calibri"/>
                  <a:ea typeface="Calibri"/>
                  <a:cs typeface="Calibri"/>
                  <a:sym typeface="Calibri"/>
                </a:endParaRPr>
              </a:p>
            </p:txBody>
          </p:sp>
          <p:sp>
            <p:nvSpPr>
              <p:cNvPr id="9038" name="Google Shape;9038;p58"/>
              <p:cNvSpPr/>
              <p:nvPr/>
            </p:nvSpPr>
            <p:spPr>
              <a:xfrm>
                <a:off x="5302" y="2614"/>
                <a:ext cx="245" cy="200"/>
              </a:xfrm>
              <a:custGeom>
                <a:avLst/>
                <a:gdLst/>
                <a:ahLst/>
                <a:cxnLst/>
                <a:rect l="l" t="t" r="r" b="b"/>
                <a:pathLst>
                  <a:path w="306" h="240" extrusionOk="0">
                    <a:moveTo>
                      <a:pt x="0" y="106"/>
                    </a:moveTo>
                    <a:lnTo>
                      <a:pt x="2" y="240"/>
                    </a:lnTo>
                    <a:lnTo>
                      <a:pt x="306" y="110"/>
                    </a:lnTo>
                    <a:lnTo>
                      <a:pt x="300" y="0"/>
                    </a:lnTo>
                    <a:lnTo>
                      <a:pt x="0" y="106"/>
                    </a:lnTo>
                    <a:close/>
                  </a:path>
                </a:pathLst>
              </a:custGeom>
              <a:solidFill>
                <a:srgbClr val="33333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800"/>
                  <a:buFont typeface="Calibri"/>
                  <a:buNone/>
                </a:pPr>
                <a:endParaRPr sz="2800" b="0" i="0" u="none" strike="noStrike" cap="none">
                  <a:solidFill>
                    <a:srgbClr val="000000"/>
                  </a:solidFill>
                  <a:latin typeface="Calibri"/>
                  <a:ea typeface="Calibri"/>
                  <a:cs typeface="Calibri"/>
                  <a:sym typeface="Calibri"/>
                </a:endParaRPr>
              </a:p>
            </p:txBody>
          </p:sp>
          <p:sp>
            <p:nvSpPr>
              <p:cNvPr id="9039" name="Google Shape;9039;p58"/>
              <p:cNvSpPr/>
              <p:nvPr/>
            </p:nvSpPr>
            <p:spPr>
              <a:xfrm>
                <a:off x="4140" y="2675"/>
                <a:ext cx="1200" cy="150"/>
              </a:xfrm>
              <a:prstGeom prst="roundRect">
                <a:avLst>
                  <a:gd name="adj" fmla="val 50000"/>
                </a:avLst>
              </a:prstGeom>
              <a:solidFill>
                <a:srgbClr val="DDDDDD"/>
              </a:soli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800"/>
                  <a:buFont typeface="Arial"/>
                  <a:buNone/>
                </a:pPr>
                <a:endParaRPr sz="2800" b="0" i="0" u="none" strike="noStrike" cap="none">
                  <a:solidFill>
                    <a:srgbClr val="000000"/>
                  </a:solidFill>
                  <a:latin typeface="Calibri"/>
                  <a:ea typeface="Calibri"/>
                  <a:cs typeface="Calibri"/>
                  <a:sym typeface="Calibri"/>
                </a:endParaRPr>
              </a:p>
            </p:txBody>
          </p:sp>
          <p:sp>
            <p:nvSpPr>
              <p:cNvPr id="9040" name="Google Shape;9040;p58"/>
              <p:cNvSpPr/>
              <p:nvPr/>
            </p:nvSpPr>
            <p:spPr>
              <a:xfrm>
                <a:off x="4204" y="2710"/>
                <a:ext cx="1072" cy="81"/>
              </a:xfrm>
              <a:prstGeom prst="roundRect">
                <a:avLst>
                  <a:gd name="adj" fmla="val 50000"/>
                </a:avLst>
              </a:prstGeom>
              <a:gradFill>
                <a:gsLst>
                  <a:gs pos="0">
                    <a:srgbClr val="000000"/>
                  </a:gs>
                  <a:gs pos="100000">
                    <a:srgbClr val="808080"/>
                  </a:gs>
                </a:gsLst>
                <a:lin ang="0" scaled="0"/>
              </a:gra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800"/>
                  <a:buFont typeface="Arial"/>
                  <a:buNone/>
                </a:pPr>
                <a:endParaRPr sz="2800" b="0" i="0" u="none" strike="noStrike" cap="none">
                  <a:solidFill>
                    <a:srgbClr val="000000"/>
                  </a:solidFill>
                  <a:latin typeface="Calibri"/>
                  <a:ea typeface="Calibri"/>
                  <a:cs typeface="Calibri"/>
                  <a:sym typeface="Calibri"/>
                </a:endParaRPr>
              </a:p>
            </p:txBody>
          </p:sp>
          <p:sp>
            <p:nvSpPr>
              <p:cNvPr id="9041" name="Google Shape;9041;p58"/>
              <p:cNvSpPr/>
              <p:nvPr/>
            </p:nvSpPr>
            <p:spPr>
              <a:xfrm>
                <a:off x="4307" y="2382"/>
                <a:ext cx="160" cy="144"/>
              </a:xfrm>
              <a:prstGeom prst="ellipse">
                <a:avLst/>
              </a:prstGeom>
              <a:solidFill>
                <a:srgbClr val="33CC3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800"/>
                  <a:buFont typeface="Arial"/>
                  <a:buNone/>
                </a:pPr>
                <a:endParaRPr sz="2800" b="0" i="0" u="none" strike="noStrike" cap="none">
                  <a:solidFill>
                    <a:srgbClr val="000000"/>
                  </a:solidFill>
                  <a:latin typeface="Calibri"/>
                  <a:ea typeface="Calibri"/>
                  <a:cs typeface="Calibri"/>
                  <a:sym typeface="Calibri"/>
                </a:endParaRPr>
              </a:p>
            </p:txBody>
          </p:sp>
          <p:sp>
            <p:nvSpPr>
              <p:cNvPr id="9042" name="Google Shape;9042;p58"/>
              <p:cNvSpPr/>
              <p:nvPr/>
            </p:nvSpPr>
            <p:spPr>
              <a:xfrm>
                <a:off x="4487" y="2382"/>
                <a:ext cx="160" cy="144"/>
              </a:xfrm>
              <a:prstGeom prst="ellipse">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Arial"/>
                  <a:buNone/>
                </a:pPr>
                <a:endParaRPr sz="2000" b="0" i="0" u="none" strike="noStrike" cap="none">
                  <a:solidFill>
                    <a:srgbClr val="FF0000"/>
                  </a:solidFill>
                  <a:latin typeface="Calibri"/>
                  <a:ea typeface="Calibri"/>
                  <a:cs typeface="Calibri"/>
                  <a:sym typeface="Calibri"/>
                </a:endParaRPr>
              </a:p>
            </p:txBody>
          </p:sp>
          <p:sp>
            <p:nvSpPr>
              <p:cNvPr id="9043" name="Google Shape;9043;p58"/>
              <p:cNvSpPr/>
              <p:nvPr/>
            </p:nvSpPr>
            <p:spPr>
              <a:xfrm>
                <a:off x="4660" y="2382"/>
                <a:ext cx="160" cy="138"/>
              </a:xfrm>
              <a:prstGeom prst="ellipse">
                <a:avLst/>
              </a:prstGeom>
              <a:solidFill>
                <a:srgbClr val="33CC3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800"/>
                  <a:buFont typeface="Arial"/>
                  <a:buNone/>
                </a:pPr>
                <a:endParaRPr sz="2800" b="0" i="0" u="none" strike="noStrike" cap="none">
                  <a:solidFill>
                    <a:srgbClr val="000000"/>
                  </a:solidFill>
                  <a:latin typeface="Calibri"/>
                  <a:ea typeface="Calibri"/>
                  <a:cs typeface="Calibri"/>
                  <a:sym typeface="Calibri"/>
                </a:endParaRPr>
              </a:p>
            </p:txBody>
          </p:sp>
          <p:sp>
            <p:nvSpPr>
              <p:cNvPr id="9044" name="Google Shape;9044;p58"/>
              <p:cNvSpPr/>
              <p:nvPr/>
            </p:nvSpPr>
            <p:spPr>
              <a:xfrm>
                <a:off x="5064" y="1834"/>
                <a:ext cx="83" cy="760"/>
              </a:xfrm>
              <a:prstGeom prst="rect">
                <a:avLst/>
              </a:prstGeom>
              <a:solidFill>
                <a:srgbClr val="292929"/>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800"/>
                  <a:buFont typeface="Arial"/>
                  <a:buNone/>
                </a:pPr>
                <a:endParaRPr sz="2800" b="0" i="0" u="none" strike="noStrike" cap="none">
                  <a:solidFill>
                    <a:srgbClr val="000000"/>
                  </a:solidFill>
                  <a:latin typeface="Calibri"/>
                  <a:ea typeface="Calibri"/>
                  <a:cs typeface="Calibri"/>
                  <a:sym typeface="Calibri"/>
                </a:endParaRPr>
              </a:p>
            </p:txBody>
          </p:sp>
        </p:grpSp>
        <p:grpSp>
          <p:nvGrpSpPr>
            <p:cNvPr id="9045" name="Google Shape;9045;p58"/>
            <p:cNvGrpSpPr/>
            <p:nvPr/>
          </p:nvGrpSpPr>
          <p:grpSpPr>
            <a:xfrm>
              <a:off x="7010400" y="1390614"/>
              <a:ext cx="352425" cy="660400"/>
              <a:chOff x="4140" y="429"/>
              <a:chExt cx="1425" cy="2396"/>
            </a:xfrm>
          </p:grpSpPr>
          <p:sp>
            <p:nvSpPr>
              <p:cNvPr id="9046" name="Google Shape;9046;p58"/>
              <p:cNvSpPr/>
              <p:nvPr/>
            </p:nvSpPr>
            <p:spPr>
              <a:xfrm>
                <a:off x="5268" y="433"/>
                <a:ext cx="283" cy="2286"/>
              </a:xfrm>
              <a:custGeom>
                <a:avLst/>
                <a:gdLst/>
                <a:ahLst/>
                <a:cxnLst/>
                <a:rect l="l" t="t" r="r" b="b"/>
                <a:pathLst>
                  <a:path w="354" h="2742" extrusionOk="0">
                    <a:moveTo>
                      <a:pt x="63" y="0"/>
                    </a:moveTo>
                    <a:lnTo>
                      <a:pt x="354" y="339"/>
                    </a:lnTo>
                    <a:lnTo>
                      <a:pt x="346" y="2624"/>
                    </a:lnTo>
                    <a:lnTo>
                      <a:pt x="0" y="2742"/>
                    </a:lnTo>
                    <a:lnTo>
                      <a:pt x="63" y="0"/>
                    </a:lnTo>
                    <a:close/>
                  </a:path>
                </a:pathLst>
              </a:custGeom>
              <a:gradFill>
                <a:gsLst>
                  <a:gs pos="0">
                    <a:srgbClr val="DDDDDD"/>
                  </a:gs>
                  <a:gs pos="100000">
                    <a:srgbClr val="333333"/>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800"/>
                  <a:buFont typeface="Calibri"/>
                  <a:buNone/>
                </a:pPr>
                <a:endParaRPr sz="2800" b="0" i="0" u="none" strike="noStrike" cap="none">
                  <a:solidFill>
                    <a:srgbClr val="000000"/>
                  </a:solidFill>
                  <a:latin typeface="Calibri"/>
                  <a:ea typeface="Calibri"/>
                  <a:cs typeface="Calibri"/>
                  <a:sym typeface="Calibri"/>
                </a:endParaRPr>
              </a:p>
            </p:txBody>
          </p:sp>
          <p:sp>
            <p:nvSpPr>
              <p:cNvPr id="9047" name="Google Shape;9047;p58"/>
              <p:cNvSpPr/>
              <p:nvPr/>
            </p:nvSpPr>
            <p:spPr>
              <a:xfrm>
                <a:off x="4204" y="429"/>
                <a:ext cx="1046" cy="2287"/>
              </a:xfrm>
              <a:prstGeom prst="rect">
                <a:avLst/>
              </a:prstGeom>
              <a:gradFill>
                <a:gsLst>
                  <a:gs pos="0">
                    <a:srgbClr val="292929"/>
                  </a:gs>
                  <a:gs pos="100000">
                    <a:srgbClr val="808080"/>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800"/>
                  <a:buFont typeface="Arial"/>
                  <a:buNone/>
                </a:pPr>
                <a:endParaRPr sz="2800" b="0" i="0" u="none" strike="noStrike" cap="none">
                  <a:solidFill>
                    <a:srgbClr val="000000"/>
                  </a:solidFill>
                  <a:latin typeface="Calibri"/>
                  <a:ea typeface="Calibri"/>
                  <a:cs typeface="Calibri"/>
                  <a:sym typeface="Calibri"/>
                </a:endParaRPr>
              </a:p>
            </p:txBody>
          </p:sp>
          <p:sp>
            <p:nvSpPr>
              <p:cNvPr id="9048" name="Google Shape;9048;p58"/>
              <p:cNvSpPr/>
              <p:nvPr/>
            </p:nvSpPr>
            <p:spPr>
              <a:xfrm>
                <a:off x="5321" y="570"/>
                <a:ext cx="169" cy="2115"/>
              </a:xfrm>
              <a:custGeom>
                <a:avLst/>
                <a:gdLst/>
                <a:ahLst/>
                <a:cxnLst/>
                <a:rect l="l" t="t" r="r" b="b"/>
                <a:pathLst>
                  <a:path w="211" h="2537" extrusionOk="0">
                    <a:moveTo>
                      <a:pt x="7" y="0"/>
                    </a:moveTo>
                    <a:cubicBezTo>
                      <a:pt x="7" y="0"/>
                      <a:pt x="57" y="28"/>
                      <a:pt x="211" y="218"/>
                    </a:cubicBezTo>
                    <a:cubicBezTo>
                      <a:pt x="0" y="1229"/>
                      <a:pt x="41" y="2537"/>
                      <a:pt x="7" y="2501"/>
                    </a:cubicBezTo>
                    <a:lnTo>
                      <a:pt x="7" y="0"/>
                    </a:lnTo>
                    <a:close/>
                  </a:path>
                </a:pathLst>
              </a:custGeom>
              <a:gradFill>
                <a:gsLst>
                  <a:gs pos="0">
                    <a:srgbClr val="808080"/>
                  </a:gs>
                  <a:gs pos="100000">
                    <a:srgbClr val="F8F8F8"/>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800"/>
                  <a:buFont typeface="Calibri"/>
                  <a:buNone/>
                </a:pPr>
                <a:endParaRPr sz="2800" b="0" i="0" u="none" strike="noStrike" cap="none">
                  <a:solidFill>
                    <a:srgbClr val="000000"/>
                  </a:solidFill>
                  <a:latin typeface="Calibri"/>
                  <a:ea typeface="Calibri"/>
                  <a:cs typeface="Calibri"/>
                  <a:sym typeface="Calibri"/>
                </a:endParaRPr>
              </a:p>
            </p:txBody>
          </p:sp>
          <p:sp>
            <p:nvSpPr>
              <p:cNvPr id="9049" name="Google Shape;9049;p58"/>
              <p:cNvSpPr/>
              <p:nvPr/>
            </p:nvSpPr>
            <p:spPr>
              <a:xfrm>
                <a:off x="5284" y="1640"/>
                <a:ext cx="263" cy="189"/>
              </a:xfrm>
              <a:custGeom>
                <a:avLst/>
                <a:gdLst/>
                <a:ahLst/>
                <a:cxnLst/>
                <a:rect l="l" t="t" r="r" b="b"/>
                <a:pathLst>
                  <a:path w="328" h="226" extrusionOk="0">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800"/>
                  <a:buFont typeface="Calibri"/>
                  <a:buNone/>
                </a:pPr>
                <a:endParaRPr sz="2800" b="0" i="0" u="none" strike="noStrike" cap="none">
                  <a:solidFill>
                    <a:srgbClr val="000000"/>
                  </a:solidFill>
                  <a:latin typeface="Calibri"/>
                  <a:ea typeface="Calibri"/>
                  <a:cs typeface="Calibri"/>
                  <a:sym typeface="Calibri"/>
                </a:endParaRPr>
              </a:p>
            </p:txBody>
          </p:sp>
          <p:sp>
            <p:nvSpPr>
              <p:cNvPr id="9050" name="Google Shape;9050;p58"/>
              <p:cNvSpPr/>
              <p:nvPr/>
            </p:nvSpPr>
            <p:spPr>
              <a:xfrm>
                <a:off x="4211" y="694"/>
                <a:ext cx="597" cy="46"/>
              </a:xfrm>
              <a:prstGeom prst="rect">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800"/>
                  <a:buFont typeface="Arial"/>
                  <a:buNone/>
                </a:pPr>
                <a:endParaRPr sz="2800" b="0" i="0" u="none" strike="noStrike" cap="none">
                  <a:solidFill>
                    <a:srgbClr val="000000"/>
                  </a:solidFill>
                  <a:latin typeface="Calibri"/>
                  <a:ea typeface="Calibri"/>
                  <a:cs typeface="Calibri"/>
                  <a:sym typeface="Calibri"/>
                </a:endParaRPr>
              </a:p>
            </p:txBody>
          </p:sp>
          <p:grpSp>
            <p:nvGrpSpPr>
              <p:cNvPr id="9051" name="Google Shape;9051;p58"/>
              <p:cNvGrpSpPr/>
              <p:nvPr/>
            </p:nvGrpSpPr>
            <p:grpSpPr>
              <a:xfrm>
                <a:off x="4750" y="660"/>
                <a:ext cx="578" cy="155"/>
                <a:chOff x="615" y="2560"/>
                <a:chExt cx="721" cy="149"/>
              </a:xfrm>
            </p:grpSpPr>
            <p:sp>
              <p:nvSpPr>
                <p:cNvPr id="9052" name="Google Shape;9052;p58"/>
                <p:cNvSpPr/>
                <p:nvPr/>
              </p:nvSpPr>
              <p:spPr>
                <a:xfrm>
                  <a:off x="615" y="2560"/>
                  <a:ext cx="721" cy="149"/>
                </a:xfrm>
                <a:prstGeom prst="roundRect">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800"/>
                    <a:buFont typeface="Arial"/>
                    <a:buNone/>
                  </a:pPr>
                  <a:endParaRPr sz="2800" b="0" i="0" u="none" strike="noStrike" cap="none">
                    <a:solidFill>
                      <a:srgbClr val="000000"/>
                    </a:solidFill>
                    <a:latin typeface="Calibri"/>
                    <a:ea typeface="Calibri"/>
                    <a:cs typeface="Calibri"/>
                    <a:sym typeface="Calibri"/>
                  </a:endParaRPr>
                </a:p>
              </p:txBody>
            </p:sp>
            <p:sp>
              <p:nvSpPr>
                <p:cNvPr id="9053" name="Google Shape;9053;p58"/>
                <p:cNvSpPr/>
                <p:nvPr/>
              </p:nvSpPr>
              <p:spPr>
                <a:xfrm>
                  <a:off x="631" y="2582"/>
                  <a:ext cx="689" cy="110"/>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800"/>
                    <a:buFont typeface="Arial"/>
                    <a:buNone/>
                  </a:pPr>
                  <a:endParaRPr sz="2800" b="0" i="0" u="none" strike="noStrike" cap="none">
                    <a:solidFill>
                      <a:srgbClr val="000000"/>
                    </a:solidFill>
                    <a:latin typeface="Calibri"/>
                    <a:ea typeface="Calibri"/>
                    <a:cs typeface="Calibri"/>
                    <a:sym typeface="Calibri"/>
                  </a:endParaRPr>
                </a:p>
              </p:txBody>
            </p:sp>
          </p:grpSp>
          <p:sp>
            <p:nvSpPr>
              <p:cNvPr id="9054" name="Google Shape;9054;p58"/>
              <p:cNvSpPr/>
              <p:nvPr/>
            </p:nvSpPr>
            <p:spPr>
              <a:xfrm>
                <a:off x="4223" y="1016"/>
                <a:ext cx="597" cy="52"/>
              </a:xfrm>
              <a:prstGeom prst="rect">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800"/>
                  <a:buFont typeface="Arial"/>
                  <a:buNone/>
                </a:pPr>
                <a:endParaRPr sz="2800" b="0" i="0" u="none" strike="noStrike" cap="none">
                  <a:solidFill>
                    <a:srgbClr val="000000"/>
                  </a:solidFill>
                  <a:latin typeface="Calibri"/>
                  <a:ea typeface="Calibri"/>
                  <a:cs typeface="Calibri"/>
                  <a:sym typeface="Calibri"/>
                </a:endParaRPr>
              </a:p>
            </p:txBody>
          </p:sp>
          <p:grpSp>
            <p:nvGrpSpPr>
              <p:cNvPr id="9055" name="Google Shape;9055;p58"/>
              <p:cNvGrpSpPr/>
              <p:nvPr/>
            </p:nvGrpSpPr>
            <p:grpSpPr>
              <a:xfrm>
                <a:off x="4749" y="993"/>
                <a:ext cx="578" cy="132"/>
                <a:chOff x="617" y="2567"/>
                <a:chExt cx="721" cy="137"/>
              </a:xfrm>
            </p:grpSpPr>
            <p:sp>
              <p:nvSpPr>
                <p:cNvPr id="9056" name="Google Shape;9056;p58"/>
                <p:cNvSpPr/>
                <p:nvPr/>
              </p:nvSpPr>
              <p:spPr>
                <a:xfrm>
                  <a:off x="617" y="2567"/>
                  <a:ext cx="721" cy="137"/>
                </a:xfrm>
                <a:prstGeom prst="roundRect">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800"/>
                    <a:buFont typeface="Arial"/>
                    <a:buNone/>
                  </a:pPr>
                  <a:endParaRPr sz="2800" b="0" i="0" u="none" strike="noStrike" cap="none">
                    <a:solidFill>
                      <a:srgbClr val="000000"/>
                    </a:solidFill>
                    <a:latin typeface="Calibri"/>
                    <a:ea typeface="Calibri"/>
                    <a:cs typeface="Calibri"/>
                    <a:sym typeface="Calibri"/>
                  </a:endParaRPr>
                </a:p>
              </p:txBody>
            </p:sp>
            <p:sp>
              <p:nvSpPr>
                <p:cNvPr id="9057" name="Google Shape;9057;p58"/>
                <p:cNvSpPr/>
                <p:nvPr/>
              </p:nvSpPr>
              <p:spPr>
                <a:xfrm>
                  <a:off x="634" y="2585"/>
                  <a:ext cx="689" cy="102"/>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800"/>
                    <a:buFont typeface="Arial"/>
                    <a:buNone/>
                  </a:pPr>
                  <a:endParaRPr sz="2800" b="0" i="0" u="none" strike="noStrike" cap="none">
                    <a:solidFill>
                      <a:srgbClr val="000000"/>
                    </a:solidFill>
                    <a:latin typeface="Calibri"/>
                    <a:ea typeface="Calibri"/>
                    <a:cs typeface="Calibri"/>
                    <a:sym typeface="Calibri"/>
                  </a:endParaRPr>
                </a:p>
              </p:txBody>
            </p:sp>
          </p:grpSp>
          <p:sp>
            <p:nvSpPr>
              <p:cNvPr id="9058" name="Google Shape;9058;p58"/>
              <p:cNvSpPr/>
              <p:nvPr/>
            </p:nvSpPr>
            <p:spPr>
              <a:xfrm>
                <a:off x="4217" y="1356"/>
                <a:ext cx="597" cy="46"/>
              </a:xfrm>
              <a:prstGeom prst="rect">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800"/>
                  <a:buFont typeface="Arial"/>
                  <a:buNone/>
                </a:pPr>
                <a:endParaRPr sz="2800" b="0" i="0" u="none" strike="noStrike" cap="none">
                  <a:solidFill>
                    <a:srgbClr val="000000"/>
                  </a:solidFill>
                  <a:latin typeface="Calibri"/>
                  <a:ea typeface="Calibri"/>
                  <a:cs typeface="Calibri"/>
                  <a:sym typeface="Calibri"/>
                </a:endParaRPr>
              </a:p>
            </p:txBody>
          </p:sp>
          <p:sp>
            <p:nvSpPr>
              <p:cNvPr id="9059" name="Google Shape;9059;p58"/>
              <p:cNvSpPr/>
              <p:nvPr/>
            </p:nvSpPr>
            <p:spPr>
              <a:xfrm>
                <a:off x="4230" y="1656"/>
                <a:ext cx="597" cy="46"/>
              </a:xfrm>
              <a:prstGeom prst="rect">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800"/>
                  <a:buFont typeface="Arial"/>
                  <a:buNone/>
                </a:pPr>
                <a:endParaRPr sz="2800" b="0" i="0" u="none" strike="noStrike" cap="none">
                  <a:solidFill>
                    <a:srgbClr val="000000"/>
                  </a:solidFill>
                  <a:latin typeface="Calibri"/>
                  <a:ea typeface="Calibri"/>
                  <a:cs typeface="Calibri"/>
                  <a:sym typeface="Calibri"/>
                </a:endParaRPr>
              </a:p>
            </p:txBody>
          </p:sp>
          <p:grpSp>
            <p:nvGrpSpPr>
              <p:cNvPr id="9060" name="Google Shape;9060;p58"/>
              <p:cNvGrpSpPr/>
              <p:nvPr/>
            </p:nvGrpSpPr>
            <p:grpSpPr>
              <a:xfrm>
                <a:off x="4737" y="1627"/>
                <a:ext cx="578" cy="150"/>
                <a:chOff x="616" y="2568"/>
                <a:chExt cx="720" cy="138"/>
              </a:xfrm>
            </p:grpSpPr>
            <p:sp>
              <p:nvSpPr>
                <p:cNvPr id="9061" name="Google Shape;9061;p58"/>
                <p:cNvSpPr/>
                <p:nvPr/>
              </p:nvSpPr>
              <p:spPr>
                <a:xfrm>
                  <a:off x="616" y="2568"/>
                  <a:ext cx="720" cy="138"/>
                </a:xfrm>
                <a:prstGeom prst="roundRect">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800"/>
                    <a:buFont typeface="Arial"/>
                    <a:buNone/>
                  </a:pPr>
                  <a:endParaRPr sz="2800" b="0" i="0" u="none" strike="noStrike" cap="none">
                    <a:solidFill>
                      <a:srgbClr val="000000"/>
                    </a:solidFill>
                    <a:latin typeface="Calibri"/>
                    <a:ea typeface="Calibri"/>
                    <a:cs typeface="Calibri"/>
                    <a:sym typeface="Calibri"/>
                  </a:endParaRPr>
                </a:p>
              </p:txBody>
            </p:sp>
            <p:sp>
              <p:nvSpPr>
                <p:cNvPr id="9062" name="Google Shape;9062;p58"/>
                <p:cNvSpPr/>
                <p:nvPr/>
              </p:nvSpPr>
              <p:spPr>
                <a:xfrm>
                  <a:off x="632" y="2584"/>
                  <a:ext cx="688" cy="106"/>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800"/>
                    <a:buFont typeface="Arial"/>
                    <a:buNone/>
                  </a:pPr>
                  <a:endParaRPr sz="2800" b="0" i="0" u="none" strike="noStrike" cap="none">
                    <a:solidFill>
                      <a:srgbClr val="000000"/>
                    </a:solidFill>
                    <a:latin typeface="Calibri"/>
                    <a:ea typeface="Calibri"/>
                    <a:cs typeface="Calibri"/>
                    <a:sym typeface="Calibri"/>
                  </a:endParaRPr>
                </a:p>
              </p:txBody>
            </p:sp>
          </p:grpSp>
          <p:sp>
            <p:nvSpPr>
              <p:cNvPr id="9063" name="Google Shape;9063;p58"/>
              <p:cNvSpPr/>
              <p:nvPr/>
            </p:nvSpPr>
            <p:spPr>
              <a:xfrm>
                <a:off x="5288" y="1354"/>
                <a:ext cx="263" cy="188"/>
              </a:xfrm>
              <a:custGeom>
                <a:avLst/>
                <a:gdLst/>
                <a:ahLst/>
                <a:cxnLst/>
                <a:rect l="l" t="t" r="r" b="b"/>
                <a:pathLst>
                  <a:path w="328" h="226" extrusionOk="0">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800"/>
                  <a:buFont typeface="Calibri"/>
                  <a:buNone/>
                </a:pPr>
                <a:endParaRPr sz="2800" b="0" i="0" u="none" strike="noStrike" cap="none">
                  <a:solidFill>
                    <a:srgbClr val="000000"/>
                  </a:solidFill>
                  <a:latin typeface="Calibri"/>
                  <a:ea typeface="Calibri"/>
                  <a:cs typeface="Calibri"/>
                  <a:sym typeface="Calibri"/>
                </a:endParaRPr>
              </a:p>
            </p:txBody>
          </p:sp>
          <p:grpSp>
            <p:nvGrpSpPr>
              <p:cNvPr id="9064" name="Google Shape;9064;p58"/>
              <p:cNvGrpSpPr/>
              <p:nvPr/>
            </p:nvGrpSpPr>
            <p:grpSpPr>
              <a:xfrm>
                <a:off x="4737" y="1328"/>
                <a:ext cx="584" cy="138"/>
                <a:chOff x="611" y="2569"/>
                <a:chExt cx="728" cy="138"/>
              </a:xfrm>
            </p:grpSpPr>
            <p:sp>
              <p:nvSpPr>
                <p:cNvPr id="9065" name="Google Shape;9065;p58"/>
                <p:cNvSpPr/>
                <p:nvPr/>
              </p:nvSpPr>
              <p:spPr>
                <a:xfrm>
                  <a:off x="611" y="2569"/>
                  <a:ext cx="728" cy="138"/>
                </a:xfrm>
                <a:prstGeom prst="roundRect">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800"/>
                    <a:buFont typeface="Arial"/>
                    <a:buNone/>
                  </a:pPr>
                  <a:endParaRPr sz="2800" b="0" i="0" u="none" strike="noStrike" cap="none">
                    <a:solidFill>
                      <a:srgbClr val="000000"/>
                    </a:solidFill>
                    <a:latin typeface="Calibri"/>
                    <a:ea typeface="Calibri"/>
                    <a:cs typeface="Calibri"/>
                    <a:sym typeface="Calibri"/>
                  </a:endParaRPr>
                </a:p>
              </p:txBody>
            </p:sp>
            <p:sp>
              <p:nvSpPr>
                <p:cNvPr id="9066" name="Google Shape;9066;p58"/>
                <p:cNvSpPr/>
                <p:nvPr/>
              </p:nvSpPr>
              <p:spPr>
                <a:xfrm>
                  <a:off x="627" y="2586"/>
                  <a:ext cx="696" cy="104"/>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800"/>
                    <a:buFont typeface="Arial"/>
                    <a:buNone/>
                  </a:pPr>
                  <a:endParaRPr sz="2800" b="0" i="0" u="none" strike="noStrike" cap="none">
                    <a:solidFill>
                      <a:srgbClr val="000000"/>
                    </a:solidFill>
                    <a:latin typeface="Calibri"/>
                    <a:ea typeface="Calibri"/>
                    <a:cs typeface="Calibri"/>
                    <a:sym typeface="Calibri"/>
                  </a:endParaRPr>
                </a:p>
              </p:txBody>
            </p:sp>
          </p:grpSp>
          <p:sp>
            <p:nvSpPr>
              <p:cNvPr id="9067" name="Google Shape;9067;p58"/>
              <p:cNvSpPr/>
              <p:nvPr/>
            </p:nvSpPr>
            <p:spPr>
              <a:xfrm>
                <a:off x="5250" y="429"/>
                <a:ext cx="71" cy="2287"/>
              </a:xfrm>
              <a:prstGeom prst="rect">
                <a:avLst/>
              </a:prstGeom>
              <a:gradFill>
                <a:gsLst>
                  <a:gs pos="0">
                    <a:srgbClr val="333333"/>
                  </a:gs>
                  <a:gs pos="50000">
                    <a:srgbClr val="DDDDDD"/>
                  </a:gs>
                  <a:gs pos="100000">
                    <a:srgbClr val="333333"/>
                  </a:gs>
                </a:gsLst>
                <a:lin ang="0" scaled="0"/>
              </a:gra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800"/>
                  <a:buFont typeface="Arial"/>
                  <a:buNone/>
                </a:pPr>
                <a:endParaRPr sz="2800" b="0" i="0" u="none" strike="noStrike" cap="none">
                  <a:solidFill>
                    <a:srgbClr val="000000"/>
                  </a:solidFill>
                  <a:latin typeface="Calibri"/>
                  <a:ea typeface="Calibri"/>
                  <a:cs typeface="Calibri"/>
                  <a:sym typeface="Calibri"/>
                </a:endParaRPr>
              </a:p>
            </p:txBody>
          </p:sp>
          <p:sp>
            <p:nvSpPr>
              <p:cNvPr id="9068" name="Google Shape;9068;p58"/>
              <p:cNvSpPr/>
              <p:nvPr/>
            </p:nvSpPr>
            <p:spPr>
              <a:xfrm>
                <a:off x="5312" y="1007"/>
                <a:ext cx="237" cy="213"/>
              </a:xfrm>
              <a:custGeom>
                <a:avLst/>
                <a:gdLst/>
                <a:ahLst/>
                <a:cxnLst/>
                <a:rect l="l" t="t" r="r" b="b"/>
                <a:pathLst>
                  <a:path w="296" h="256" extrusionOk="0">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800"/>
                  <a:buFont typeface="Calibri"/>
                  <a:buNone/>
                </a:pPr>
                <a:endParaRPr sz="2800" b="0" i="0" u="none" strike="noStrike" cap="none">
                  <a:solidFill>
                    <a:srgbClr val="000000"/>
                  </a:solidFill>
                  <a:latin typeface="Calibri"/>
                  <a:ea typeface="Calibri"/>
                  <a:cs typeface="Calibri"/>
                  <a:sym typeface="Calibri"/>
                </a:endParaRPr>
              </a:p>
            </p:txBody>
          </p:sp>
          <p:sp>
            <p:nvSpPr>
              <p:cNvPr id="9069" name="Google Shape;9069;p58"/>
              <p:cNvSpPr/>
              <p:nvPr/>
            </p:nvSpPr>
            <p:spPr>
              <a:xfrm>
                <a:off x="5315" y="680"/>
                <a:ext cx="244" cy="240"/>
              </a:xfrm>
              <a:custGeom>
                <a:avLst/>
                <a:gdLst/>
                <a:ahLst/>
                <a:cxnLst/>
                <a:rect l="l" t="t" r="r" b="b"/>
                <a:pathLst>
                  <a:path w="304" h="288" extrusionOk="0">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800"/>
                  <a:buFont typeface="Calibri"/>
                  <a:buNone/>
                </a:pPr>
                <a:endParaRPr sz="2800" b="0" i="0" u="none" strike="noStrike" cap="none">
                  <a:solidFill>
                    <a:srgbClr val="000000"/>
                  </a:solidFill>
                  <a:latin typeface="Calibri"/>
                  <a:ea typeface="Calibri"/>
                  <a:cs typeface="Calibri"/>
                  <a:sym typeface="Calibri"/>
                </a:endParaRPr>
              </a:p>
            </p:txBody>
          </p:sp>
          <p:sp>
            <p:nvSpPr>
              <p:cNvPr id="9070" name="Google Shape;9070;p58"/>
              <p:cNvSpPr/>
              <p:nvPr/>
            </p:nvSpPr>
            <p:spPr>
              <a:xfrm>
                <a:off x="5520" y="2612"/>
                <a:ext cx="45" cy="98"/>
              </a:xfrm>
              <a:prstGeom prst="ellipse">
                <a:avLst/>
              </a:prstGeom>
              <a:solidFill>
                <a:srgbClr val="33333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800"/>
                  <a:buFont typeface="Arial"/>
                  <a:buNone/>
                </a:pPr>
                <a:endParaRPr sz="2800" b="0" i="0" u="none" strike="noStrike" cap="none">
                  <a:solidFill>
                    <a:srgbClr val="000000"/>
                  </a:solidFill>
                  <a:latin typeface="Calibri"/>
                  <a:ea typeface="Calibri"/>
                  <a:cs typeface="Calibri"/>
                  <a:sym typeface="Calibri"/>
                </a:endParaRPr>
              </a:p>
            </p:txBody>
          </p:sp>
          <p:sp>
            <p:nvSpPr>
              <p:cNvPr id="9071" name="Google Shape;9071;p58"/>
              <p:cNvSpPr/>
              <p:nvPr/>
            </p:nvSpPr>
            <p:spPr>
              <a:xfrm>
                <a:off x="5302" y="2614"/>
                <a:ext cx="245" cy="200"/>
              </a:xfrm>
              <a:custGeom>
                <a:avLst/>
                <a:gdLst/>
                <a:ahLst/>
                <a:cxnLst/>
                <a:rect l="l" t="t" r="r" b="b"/>
                <a:pathLst>
                  <a:path w="306" h="240" extrusionOk="0">
                    <a:moveTo>
                      <a:pt x="0" y="106"/>
                    </a:moveTo>
                    <a:lnTo>
                      <a:pt x="2" y="240"/>
                    </a:lnTo>
                    <a:lnTo>
                      <a:pt x="306" y="110"/>
                    </a:lnTo>
                    <a:lnTo>
                      <a:pt x="300" y="0"/>
                    </a:lnTo>
                    <a:lnTo>
                      <a:pt x="0" y="106"/>
                    </a:lnTo>
                    <a:close/>
                  </a:path>
                </a:pathLst>
              </a:custGeom>
              <a:solidFill>
                <a:srgbClr val="33333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800"/>
                  <a:buFont typeface="Calibri"/>
                  <a:buNone/>
                </a:pPr>
                <a:endParaRPr sz="2800" b="0" i="0" u="none" strike="noStrike" cap="none">
                  <a:solidFill>
                    <a:srgbClr val="000000"/>
                  </a:solidFill>
                  <a:latin typeface="Calibri"/>
                  <a:ea typeface="Calibri"/>
                  <a:cs typeface="Calibri"/>
                  <a:sym typeface="Calibri"/>
                </a:endParaRPr>
              </a:p>
            </p:txBody>
          </p:sp>
          <p:sp>
            <p:nvSpPr>
              <p:cNvPr id="9072" name="Google Shape;9072;p58"/>
              <p:cNvSpPr/>
              <p:nvPr/>
            </p:nvSpPr>
            <p:spPr>
              <a:xfrm>
                <a:off x="4140" y="2675"/>
                <a:ext cx="1200" cy="150"/>
              </a:xfrm>
              <a:prstGeom prst="roundRect">
                <a:avLst>
                  <a:gd name="adj" fmla="val 50000"/>
                </a:avLst>
              </a:prstGeom>
              <a:solidFill>
                <a:srgbClr val="DDDDDD"/>
              </a:soli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800"/>
                  <a:buFont typeface="Arial"/>
                  <a:buNone/>
                </a:pPr>
                <a:endParaRPr sz="2800" b="0" i="0" u="none" strike="noStrike" cap="none">
                  <a:solidFill>
                    <a:srgbClr val="000000"/>
                  </a:solidFill>
                  <a:latin typeface="Calibri"/>
                  <a:ea typeface="Calibri"/>
                  <a:cs typeface="Calibri"/>
                  <a:sym typeface="Calibri"/>
                </a:endParaRPr>
              </a:p>
            </p:txBody>
          </p:sp>
          <p:sp>
            <p:nvSpPr>
              <p:cNvPr id="9073" name="Google Shape;9073;p58"/>
              <p:cNvSpPr/>
              <p:nvPr/>
            </p:nvSpPr>
            <p:spPr>
              <a:xfrm>
                <a:off x="4204" y="2710"/>
                <a:ext cx="1072" cy="81"/>
              </a:xfrm>
              <a:prstGeom prst="roundRect">
                <a:avLst>
                  <a:gd name="adj" fmla="val 50000"/>
                </a:avLst>
              </a:prstGeom>
              <a:gradFill>
                <a:gsLst>
                  <a:gs pos="0">
                    <a:srgbClr val="000000"/>
                  </a:gs>
                  <a:gs pos="100000">
                    <a:srgbClr val="808080"/>
                  </a:gs>
                </a:gsLst>
                <a:lin ang="0" scaled="0"/>
              </a:gra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800"/>
                  <a:buFont typeface="Arial"/>
                  <a:buNone/>
                </a:pPr>
                <a:endParaRPr sz="2800" b="0" i="0" u="none" strike="noStrike" cap="none">
                  <a:solidFill>
                    <a:srgbClr val="000000"/>
                  </a:solidFill>
                  <a:latin typeface="Calibri"/>
                  <a:ea typeface="Calibri"/>
                  <a:cs typeface="Calibri"/>
                  <a:sym typeface="Calibri"/>
                </a:endParaRPr>
              </a:p>
            </p:txBody>
          </p:sp>
          <p:sp>
            <p:nvSpPr>
              <p:cNvPr id="9074" name="Google Shape;9074;p58"/>
              <p:cNvSpPr/>
              <p:nvPr/>
            </p:nvSpPr>
            <p:spPr>
              <a:xfrm>
                <a:off x="4307" y="2382"/>
                <a:ext cx="160" cy="144"/>
              </a:xfrm>
              <a:prstGeom prst="ellipse">
                <a:avLst/>
              </a:prstGeom>
              <a:solidFill>
                <a:srgbClr val="33CC3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800"/>
                  <a:buFont typeface="Arial"/>
                  <a:buNone/>
                </a:pPr>
                <a:endParaRPr sz="2800" b="0" i="0" u="none" strike="noStrike" cap="none">
                  <a:solidFill>
                    <a:srgbClr val="000000"/>
                  </a:solidFill>
                  <a:latin typeface="Calibri"/>
                  <a:ea typeface="Calibri"/>
                  <a:cs typeface="Calibri"/>
                  <a:sym typeface="Calibri"/>
                </a:endParaRPr>
              </a:p>
            </p:txBody>
          </p:sp>
          <p:sp>
            <p:nvSpPr>
              <p:cNvPr id="9075" name="Google Shape;9075;p58"/>
              <p:cNvSpPr/>
              <p:nvPr/>
            </p:nvSpPr>
            <p:spPr>
              <a:xfrm>
                <a:off x="4487" y="2382"/>
                <a:ext cx="160" cy="144"/>
              </a:xfrm>
              <a:prstGeom prst="ellipse">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Arial"/>
                  <a:buNone/>
                </a:pPr>
                <a:endParaRPr sz="2000" b="0" i="0" u="none" strike="noStrike" cap="none">
                  <a:solidFill>
                    <a:srgbClr val="FF0000"/>
                  </a:solidFill>
                  <a:latin typeface="Calibri"/>
                  <a:ea typeface="Calibri"/>
                  <a:cs typeface="Calibri"/>
                  <a:sym typeface="Calibri"/>
                </a:endParaRPr>
              </a:p>
            </p:txBody>
          </p:sp>
          <p:sp>
            <p:nvSpPr>
              <p:cNvPr id="9076" name="Google Shape;9076;p58"/>
              <p:cNvSpPr/>
              <p:nvPr/>
            </p:nvSpPr>
            <p:spPr>
              <a:xfrm>
                <a:off x="4660" y="2382"/>
                <a:ext cx="160" cy="138"/>
              </a:xfrm>
              <a:prstGeom prst="ellipse">
                <a:avLst/>
              </a:prstGeom>
              <a:solidFill>
                <a:srgbClr val="33CC3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800"/>
                  <a:buFont typeface="Arial"/>
                  <a:buNone/>
                </a:pPr>
                <a:endParaRPr sz="2800" b="0" i="0" u="none" strike="noStrike" cap="none">
                  <a:solidFill>
                    <a:srgbClr val="000000"/>
                  </a:solidFill>
                  <a:latin typeface="Calibri"/>
                  <a:ea typeface="Calibri"/>
                  <a:cs typeface="Calibri"/>
                  <a:sym typeface="Calibri"/>
                </a:endParaRPr>
              </a:p>
            </p:txBody>
          </p:sp>
          <p:sp>
            <p:nvSpPr>
              <p:cNvPr id="9077" name="Google Shape;9077;p58"/>
              <p:cNvSpPr/>
              <p:nvPr/>
            </p:nvSpPr>
            <p:spPr>
              <a:xfrm>
                <a:off x="5064" y="1834"/>
                <a:ext cx="83" cy="760"/>
              </a:xfrm>
              <a:prstGeom prst="rect">
                <a:avLst/>
              </a:prstGeom>
              <a:solidFill>
                <a:srgbClr val="292929"/>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800"/>
                  <a:buFont typeface="Arial"/>
                  <a:buNone/>
                </a:pPr>
                <a:endParaRPr sz="2800" b="0" i="0" u="none" strike="noStrike" cap="none">
                  <a:solidFill>
                    <a:srgbClr val="000000"/>
                  </a:solidFill>
                  <a:latin typeface="Calibri"/>
                  <a:ea typeface="Calibri"/>
                  <a:cs typeface="Calibri"/>
                  <a:sym typeface="Calibri"/>
                </a:endParaRPr>
              </a:p>
            </p:txBody>
          </p:sp>
        </p:grpSp>
        <p:grpSp>
          <p:nvGrpSpPr>
            <p:cNvPr id="9078" name="Google Shape;9078;p58"/>
            <p:cNvGrpSpPr/>
            <p:nvPr/>
          </p:nvGrpSpPr>
          <p:grpSpPr>
            <a:xfrm>
              <a:off x="9861550" y="1646202"/>
              <a:ext cx="352425" cy="660400"/>
              <a:chOff x="4140" y="429"/>
              <a:chExt cx="1425" cy="2396"/>
            </a:xfrm>
          </p:grpSpPr>
          <p:sp>
            <p:nvSpPr>
              <p:cNvPr id="9079" name="Google Shape;9079;p58"/>
              <p:cNvSpPr/>
              <p:nvPr/>
            </p:nvSpPr>
            <p:spPr>
              <a:xfrm>
                <a:off x="5268" y="433"/>
                <a:ext cx="283" cy="2286"/>
              </a:xfrm>
              <a:custGeom>
                <a:avLst/>
                <a:gdLst/>
                <a:ahLst/>
                <a:cxnLst/>
                <a:rect l="l" t="t" r="r" b="b"/>
                <a:pathLst>
                  <a:path w="354" h="2742" extrusionOk="0">
                    <a:moveTo>
                      <a:pt x="63" y="0"/>
                    </a:moveTo>
                    <a:lnTo>
                      <a:pt x="354" y="339"/>
                    </a:lnTo>
                    <a:lnTo>
                      <a:pt x="346" y="2624"/>
                    </a:lnTo>
                    <a:lnTo>
                      <a:pt x="0" y="2742"/>
                    </a:lnTo>
                    <a:lnTo>
                      <a:pt x="63" y="0"/>
                    </a:lnTo>
                    <a:close/>
                  </a:path>
                </a:pathLst>
              </a:custGeom>
              <a:gradFill>
                <a:gsLst>
                  <a:gs pos="0">
                    <a:srgbClr val="DDDDDD"/>
                  </a:gs>
                  <a:gs pos="100000">
                    <a:srgbClr val="333333"/>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800"/>
                  <a:buFont typeface="Calibri"/>
                  <a:buNone/>
                </a:pPr>
                <a:endParaRPr sz="2800" b="0" i="0" u="none" strike="noStrike" cap="none">
                  <a:solidFill>
                    <a:srgbClr val="000000"/>
                  </a:solidFill>
                  <a:latin typeface="Calibri"/>
                  <a:ea typeface="Calibri"/>
                  <a:cs typeface="Calibri"/>
                  <a:sym typeface="Calibri"/>
                </a:endParaRPr>
              </a:p>
            </p:txBody>
          </p:sp>
          <p:sp>
            <p:nvSpPr>
              <p:cNvPr id="9080" name="Google Shape;9080;p58"/>
              <p:cNvSpPr/>
              <p:nvPr/>
            </p:nvSpPr>
            <p:spPr>
              <a:xfrm>
                <a:off x="4204" y="429"/>
                <a:ext cx="1046" cy="2287"/>
              </a:xfrm>
              <a:prstGeom prst="rect">
                <a:avLst/>
              </a:prstGeom>
              <a:gradFill>
                <a:gsLst>
                  <a:gs pos="0">
                    <a:srgbClr val="292929"/>
                  </a:gs>
                  <a:gs pos="100000">
                    <a:srgbClr val="808080"/>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800"/>
                  <a:buFont typeface="Arial"/>
                  <a:buNone/>
                </a:pPr>
                <a:endParaRPr sz="2800" b="0" i="0" u="none" strike="noStrike" cap="none">
                  <a:solidFill>
                    <a:srgbClr val="000000"/>
                  </a:solidFill>
                  <a:latin typeface="Calibri"/>
                  <a:ea typeface="Calibri"/>
                  <a:cs typeface="Calibri"/>
                  <a:sym typeface="Calibri"/>
                </a:endParaRPr>
              </a:p>
            </p:txBody>
          </p:sp>
          <p:sp>
            <p:nvSpPr>
              <p:cNvPr id="9081" name="Google Shape;9081;p58"/>
              <p:cNvSpPr/>
              <p:nvPr/>
            </p:nvSpPr>
            <p:spPr>
              <a:xfrm>
                <a:off x="5321" y="570"/>
                <a:ext cx="169" cy="2115"/>
              </a:xfrm>
              <a:custGeom>
                <a:avLst/>
                <a:gdLst/>
                <a:ahLst/>
                <a:cxnLst/>
                <a:rect l="l" t="t" r="r" b="b"/>
                <a:pathLst>
                  <a:path w="211" h="2537" extrusionOk="0">
                    <a:moveTo>
                      <a:pt x="7" y="0"/>
                    </a:moveTo>
                    <a:cubicBezTo>
                      <a:pt x="7" y="0"/>
                      <a:pt x="57" y="28"/>
                      <a:pt x="211" y="218"/>
                    </a:cubicBezTo>
                    <a:cubicBezTo>
                      <a:pt x="0" y="1229"/>
                      <a:pt x="41" y="2537"/>
                      <a:pt x="7" y="2501"/>
                    </a:cubicBezTo>
                    <a:lnTo>
                      <a:pt x="7" y="0"/>
                    </a:lnTo>
                    <a:close/>
                  </a:path>
                </a:pathLst>
              </a:custGeom>
              <a:gradFill>
                <a:gsLst>
                  <a:gs pos="0">
                    <a:srgbClr val="808080"/>
                  </a:gs>
                  <a:gs pos="100000">
                    <a:srgbClr val="F8F8F8"/>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800"/>
                  <a:buFont typeface="Calibri"/>
                  <a:buNone/>
                </a:pPr>
                <a:endParaRPr sz="2800" b="0" i="0" u="none" strike="noStrike" cap="none">
                  <a:solidFill>
                    <a:srgbClr val="000000"/>
                  </a:solidFill>
                  <a:latin typeface="Calibri"/>
                  <a:ea typeface="Calibri"/>
                  <a:cs typeface="Calibri"/>
                  <a:sym typeface="Calibri"/>
                </a:endParaRPr>
              </a:p>
            </p:txBody>
          </p:sp>
          <p:sp>
            <p:nvSpPr>
              <p:cNvPr id="9082" name="Google Shape;9082;p58"/>
              <p:cNvSpPr/>
              <p:nvPr/>
            </p:nvSpPr>
            <p:spPr>
              <a:xfrm>
                <a:off x="5284" y="1640"/>
                <a:ext cx="263" cy="189"/>
              </a:xfrm>
              <a:custGeom>
                <a:avLst/>
                <a:gdLst/>
                <a:ahLst/>
                <a:cxnLst/>
                <a:rect l="l" t="t" r="r" b="b"/>
                <a:pathLst>
                  <a:path w="328" h="226" extrusionOk="0">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800"/>
                  <a:buFont typeface="Calibri"/>
                  <a:buNone/>
                </a:pPr>
                <a:endParaRPr sz="2800" b="0" i="0" u="none" strike="noStrike" cap="none">
                  <a:solidFill>
                    <a:srgbClr val="000000"/>
                  </a:solidFill>
                  <a:latin typeface="Calibri"/>
                  <a:ea typeface="Calibri"/>
                  <a:cs typeface="Calibri"/>
                  <a:sym typeface="Calibri"/>
                </a:endParaRPr>
              </a:p>
            </p:txBody>
          </p:sp>
          <p:sp>
            <p:nvSpPr>
              <p:cNvPr id="9083" name="Google Shape;9083;p58"/>
              <p:cNvSpPr/>
              <p:nvPr/>
            </p:nvSpPr>
            <p:spPr>
              <a:xfrm>
                <a:off x="4211" y="694"/>
                <a:ext cx="597" cy="46"/>
              </a:xfrm>
              <a:prstGeom prst="rect">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800"/>
                  <a:buFont typeface="Arial"/>
                  <a:buNone/>
                </a:pPr>
                <a:endParaRPr sz="2800" b="0" i="0" u="none" strike="noStrike" cap="none">
                  <a:solidFill>
                    <a:srgbClr val="000000"/>
                  </a:solidFill>
                  <a:latin typeface="Calibri"/>
                  <a:ea typeface="Calibri"/>
                  <a:cs typeface="Calibri"/>
                  <a:sym typeface="Calibri"/>
                </a:endParaRPr>
              </a:p>
            </p:txBody>
          </p:sp>
          <p:grpSp>
            <p:nvGrpSpPr>
              <p:cNvPr id="9084" name="Google Shape;9084;p58"/>
              <p:cNvGrpSpPr/>
              <p:nvPr/>
            </p:nvGrpSpPr>
            <p:grpSpPr>
              <a:xfrm>
                <a:off x="4750" y="660"/>
                <a:ext cx="578" cy="155"/>
                <a:chOff x="615" y="2560"/>
                <a:chExt cx="721" cy="149"/>
              </a:xfrm>
            </p:grpSpPr>
            <p:sp>
              <p:nvSpPr>
                <p:cNvPr id="9085" name="Google Shape;9085;p58"/>
                <p:cNvSpPr/>
                <p:nvPr/>
              </p:nvSpPr>
              <p:spPr>
                <a:xfrm>
                  <a:off x="615" y="2560"/>
                  <a:ext cx="721" cy="149"/>
                </a:xfrm>
                <a:prstGeom prst="roundRect">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800"/>
                    <a:buFont typeface="Arial"/>
                    <a:buNone/>
                  </a:pPr>
                  <a:endParaRPr sz="2800" b="0" i="0" u="none" strike="noStrike" cap="none">
                    <a:solidFill>
                      <a:srgbClr val="000000"/>
                    </a:solidFill>
                    <a:latin typeface="Calibri"/>
                    <a:ea typeface="Calibri"/>
                    <a:cs typeface="Calibri"/>
                    <a:sym typeface="Calibri"/>
                  </a:endParaRPr>
                </a:p>
              </p:txBody>
            </p:sp>
            <p:sp>
              <p:nvSpPr>
                <p:cNvPr id="9086" name="Google Shape;9086;p58"/>
                <p:cNvSpPr/>
                <p:nvPr/>
              </p:nvSpPr>
              <p:spPr>
                <a:xfrm>
                  <a:off x="631" y="2582"/>
                  <a:ext cx="689" cy="110"/>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800"/>
                    <a:buFont typeface="Arial"/>
                    <a:buNone/>
                  </a:pPr>
                  <a:endParaRPr sz="2800" b="0" i="0" u="none" strike="noStrike" cap="none">
                    <a:solidFill>
                      <a:srgbClr val="000000"/>
                    </a:solidFill>
                    <a:latin typeface="Calibri"/>
                    <a:ea typeface="Calibri"/>
                    <a:cs typeface="Calibri"/>
                    <a:sym typeface="Calibri"/>
                  </a:endParaRPr>
                </a:p>
              </p:txBody>
            </p:sp>
          </p:grpSp>
          <p:sp>
            <p:nvSpPr>
              <p:cNvPr id="9087" name="Google Shape;9087;p58"/>
              <p:cNvSpPr/>
              <p:nvPr/>
            </p:nvSpPr>
            <p:spPr>
              <a:xfrm>
                <a:off x="4223" y="1016"/>
                <a:ext cx="597" cy="52"/>
              </a:xfrm>
              <a:prstGeom prst="rect">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800"/>
                  <a:buFont typeface="Arial"/>
                  <a:buNone/>
                </a:pPr>
                <a:endParaRPr sz="2800" b="0" i="0" u="none" strike="noStrike" cap="none">
                  <a:solidFill>
                    <a:srgbClr val="000000"/>
                  </a:solidFill>
                  <a:latin typeface="Calibri"/>
                  <a:ea typeface="Calibri"/>
                  <a:cs typeface="Calibri"/>
                  <a:sym typeface="Calibri"/>
                </a:endParaRPr>
              </a:p>
            </p:txBody>
          </p:sp>
          <p:grpSp>
            <p:nvGrpSpPr>
              <p:cNvPr id="9088" name="Google Shape;9088;p58"/>
              <p:cNvGrpSpPr/>
              <p:nvPr/>
            </p:nvGrpSpPr>
            <p:grpSpPr>
              <a:xfrm>
                <a:off x="4749" y="993"/>
                <a:ext cx="578" cy="132"/>
                <a:chOff x="617" y="2567"/>
                <a:chExt cx="721" cy="137"/>
              </a:xfrm>
            </p:grpSpPr>
            <p:sp>
              <p:nvSpPr>
                <p:cNvPr id="9089" name="Google Shape;9089;p58"/>
                <p:cNvSpPr/>
                <p:nvPr/>
              </p:nvSpPr>
              <p:spPr>
                <a:xfrm>
                  <a:off x="617" y="2567"/>
                  <a:ext cx="721" cy="137"/>
                </a:xfrm>
                <a:prstGeom prst="roundRect">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800"/>
                    <a:buFont typeface="Arial"/>
                    <a:buNone/>
                  </a:pPr>
                  <a:endParaRPr sz="2800" b="0" i="0" u="none" strike="noStrike" cap="none">
                    <a:solidFill>
                      <a:srgbClr val="000000"/>
                    </a:solidFill>
                    <a:latin typeface="Calibri"/>
                    <a:ea typeface="Calibri"/>
                    <a:cs typeface="Calibri"/>
                    <a:sym typeface="Calibri"/>
                  </a:endParaRPr>
                </a:p>
              </p:txBody>
            </p:sp>
            <p:sp>
              <p:nvSpPr>
                <p:cNvPr id="9090" name="Google Shape;9090;p58"/>
                <p:cNvSpPr/>
                <p:nvPr/>
              </p:nvSpPr>
              <p:spPr>
                <a:xfrm>
                  <a:off x="634" y="2585"/>
                  <a:ext cx="689" cy="102"/>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800"/>
                    <a:buFont typeface="Arial"/>
                    <a:buNone/>
                  </a:pPr>
                  <a:endParaRPr sz="2800" b="0" i="0" u="none" strike="noStrike" cap="none">
                    <a:solidFill>
                      <a:srgbClr val="000000"/>
                    </a:solidFill>
                    <a:latin typeface="Calibri"/>
                    <a:ea typeface="Calibri"/>
                    <a:cs typeface="Calibri"/>
                    <a:sym typeface="Calibri"/>
                  </a:endParaRPr>
                </a:p>
              </p:txBody>
            </p:sp>
          </p:grpSp>
          <p:sp>
            <p:nvSpPr>
              <p:cNvPr id="9091" name="Google Shape;9091;p58"/>
              <p:cNvSpPr/>
              <p:nvPr/>
            </p:nvSpPr>
            <p:spPr>
              <a:xfrm>
                <a:off x="4217" y="1356"/>
                <a:ext cx="597" cy="46"/>
              </a:xfrm>
              <a:prstGeom prst="rect">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800"/>
                  <a:buFont typeface="Arial"/>
                  <a:buNone/>
                </a:pPr>
                <a:endParaRPr sz="2800" b="0" i="0" u="none" strike="noStrike" cap="none">
                  <a:solidFill>
                    <a:srgbClr val="000000"/>
                  </a:solidFill>
                  <a:latin typeface="Calibri"/>
                  <a:ea typeface="Calibri"/>
                  <a:cs typeface="Calibri"/>
                  <a:sym typeface="Calibri"/>
                </a:endParaRPr>
              </a:p>
            </p:txBody>
          </p:sp>
          <p:sp>
            <p:nvSpPr>
              <p:cNvPr id="9092" name="Google Shape;9092;p58"/>
              <p:cNvSpPr/>
              <p:nvPr/>
            </p:nvSpPr>
            <p:spPr>
              <a:xfrm>
                <a:off x="4230" y="1656"/>
                <a:ext cx="597" cy="46"/>
              </a:xfrm>
              <a:prstGeom prst="rect">
                <a:avLst/>
              </a:prstGeom>
              <a:solidFill>
                <a:srgbClr val="000000"/>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800"/>
                  <a:buFont typeface="Arial"/>
                  <a:buNone/>
                </a:pPr>
                <a:endParaRPr sz="2800" b="0" i="0" u="none" strike="noStrike" cap="none">
                  <a:solidFill>
                    <a:srgbClr val="000000"/>
                  </a:solidFill>
                  <a:latin typeface="Calibri"/>
                  <a:ea typeface="Calibri"/>
                  <a:cs typeface="Calibri"/>
                  <a:sym typeface="Calibri"/>
                </a:endParaRPr>
              </a:p>
            </p:txBody>
          </p:sp>
          <p:grpSp>
            <p:nvGrpSpPr>
              <p:cNvPr id="9093" name="Google Shape;9093;p58"/>
              <p:cNvGrpSpPr/>
              <p:nvPr/>
            </p:nvGrpSpPr>
            <p:grpSpPr>
              <a:xfrm>
                <a:off x="4737" y="1627"/>
                <a:ext cx="578" cy="150"/>
                <a:chOff x="616" y="2568"/>
                <a:chExt cx="720" cy="138"/>
              </a:xfrm>
            </p:grpSpPr>
            <p:sp>
              <p:nvSpPr>
                <p:cNvPr id="9094" name="Google Shape;9094;p58"/>
                <p:cNvSpPr/>
                <p:nvPr/>
              </p:nvSpPr>
              <p:spPr>
                <a:xfrm>
                  <a:off x="616" y="2568"/>
                  <a:ext cx="720" cy="138"/>
                </a:xfrm>
                <a:prstGeom prst="roundRect">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800"/>
                    <a:buFont typeface="Arial"/>
                    <a:buNone/>
                  </a:pPr>
                  <a:endParaRPr sz="2800" b="0" i="0" u="none" strike="noStrike" cap="none">
                    <a:solidFill>
                      <a:srgbClr val="000000"/>
                    </a:solidFill>
                    <a:latin typeface="Calibri"/>
                    <a:ea typeface="Calibri"/>
                    <a:cs typeface="Calibri"/>
                    <a:sym typeface="Calibri"/>
                  </a:endParaRPr>
                </a:p>
              </p:txBody>
            </p:sp>
            <p:sp>
              <p:nvSpPr>
                <p:cNvPr id="9095" name="Google Shape;9095;p58"/>
                <p:cNvSpPr/>
                <p:nvPr/>
              </p:nvSpPr>
              <p:spPr>
                <a:xfrm>
                  <a:off x="632" y="2584"/>
                  <a:ext cx="688" cy="106"/>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800"/>
                    <a:buFont typeface="Arial"/>
                    <a:buNone/>
                  </a:pPr>
                  <a:endParaRPr sz="2800" b="0" i="0" u="none" strike="noStrike" cap="none">
                    <a:solidFill>
                      <a:srgbClr val="000000"/>
                    </a:solidFill>
                    <a:latin typeface="Calibri"/>
                    <a:ea typeface="Calibri"/>
                    <a:cs typeface="Calibri"/>
                    <a:sym typeface="Calibri"/>
                  </a:endParaRPr>
                </a:p>
              </p:txBody>
            </p:sp>
          </p:grpSp>
          <p:sp>
            <p:nvSpPr>
              <p:cNvPr id="9096" name="Google Shape;9096;p58"/>
              <p:cNvSpPr/>
              <p:nvPr/>
            </p:nvSpPr>
            <p:spPr>
              <a:xfrm>
                <a:off x="5288" y="1354"/>
                <a:ext cx="263" cy="188"/>
              </a:xfrm>
              <a:custGeom>
                <a:avLst/>
                <a:gdLst/>
                <a:ahLst/>
                <a:cxnLst/>
                <a:rect l="l" t="t" r="r" b="b"/>
                <a:pathLst>
                  <a:path w="328" h="226" extrusionOk="0">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800"/>
                  <a:buFont typeface="Calibri"/>
                  <a:buNone/>
                </a:pPr>
                <a:endParaRPr sz="2800" b="0" i="0" u="none" strike="noStrike" cap="none">
                  <a:solidFill>
                    <a:srgbClr val="000000"/>
                  </a:solidFill>
                  <a:latin typeface="Calibri"/>
                  <a:ea typeface="Calibri"/>
                  <a:cs typeface="Calibri"/>
                  <a:sym typeface="Calibri"/>
                </a:endParaRPr>
              </a:p>
            </p:txBody>
          </p:sp>
          <p:grpSp>
            <p:nvGrpSpPr>
              <p:cNvPr id="9097" name="Google Shape;9097;p58"/>
              <p:cNvGrpSpPr/>
              <p:nvPr/>
            </p:nvGrpSpPr>
            <p:grpSpPr>
              <a:xfrm>
                <a:off x="4737" y="1328"/>
                <a:ext cx="584" cy="138"/>
                <a:chOff x="611" y="2569"/>
                <a:chExt cx="728" cy="138"/>
              </a:xfrm>
            </p:grpSpPr>
            <p:sp>
              <p:nvSpPr>
                <p:cNvPr id="9098" name="Google Shape;9098;p58"/>
                <p:cNvSpPr/>
                <p:nvPr/>
              </p:nvSpPr>
              <p:spPr>
                <a:xfrm>
                  <a:off x="611" y="2569"/>
                  <a:ext cx="728" cy="138"/>
                </a:xfrm>
                <a:prstGeom prst="roundRect">
                  <a:avLst>
                    <a:gd name="adj" fmla="val 50000"/>
                  </a:avLst>
                </a:prstGeom>
                <a:solidFill>
                  <a:srgbClr val="00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800"/>
                    <a:buFont typeface="Arial"/>
                    <a:buNone/>
                  </a:pPr>
                  <a:endParaRPr sz="2800" b="0" i="0" u="none" strike="noStrike" cap="none">
                    <a:solidFill>
                      <a:srgbClr val="000000"/>
                    </a:solidFill>
                    <a:latin typeface="Calibri"/>
                    <a:ea typeface="Calibri"/>
                    <a:cs typeface="Calibri"/>
                    <a:sym typeface="Calibri"/>
                  </a:endParaRPr>
                </a:p>
              </p:txBody>
            </p:sp>
            <p:sp>
              <p:nvSpPr>
                <p:cNvPr id="9099" name="Google Shape;9099;p58"/>
                <p:cNvSpPr/>
                <p:nvPr/>
              </p:nvSpPr>
              <p:spPr>
                <a:xfrm>
                  <a:off x="627" y="2586"/>
                  <a:ext cx="696" cy="104"/>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800"/>
                    <a:buFont typeface="Arial"/>
                    <a:buNone/>
                  </a:pPr>
                  <a:endParaRPr sz="2800" b="0" i="0" u="none" strike="noStrike" cap="none">
                    <a:solidFill>
                      <a:srgbClr val="000000"/>
                    </a:solidFill>
                    <a:latin typeface="Calibri"/>
                    <a:ea typeface="Calibri"/>
                    <a:cs typeface="Calibri"/>
                    <a:sym typeface="Calibri"/>
                  </a:endParaRPr>
                </a:p>
              </p:txBody>
            </p:sp>
          </p:grpSp>
          <p:sp>
            <p:nvSpPr>
              <p:cNvPr id="9100" name="Google Shape;9100;p58"/>
              <p:cNvSpPr/>
              <p:nvPr/>
            </p:nvSpPr>
            <p:spPr>
              <a:xfrm>
                <a:off x="5250" y="429"/>
                <a:ext cx="71" cy="2287"/>
              </a:xfrm>
              <a:prstGeom prst="rect">
                <a:avLst/>
              </a:prstGeom>
              <a:gradFill>
                <a:gsLst>
                  <a:gs pos="0">
                    <a:srgbClr val="333333"/>
                  </a:gs>
                  <a:gs pos="50000">
                    <a:srgbClr val="DDDDDD"/>
                  </a:gs>
                  <a:gs pos="100000">
                    <a:srgbClr val="333333"/>
                  </a:gs>
                </a:gsLst>
                <a:lin ang="0" scaled="0"/>
              </a:gra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800"/>
                  <a:buFont typeface="Arial"/>
                  <a:buNone/>
                </a:pPr>
                <a:endParaRPr sz="2800" b="0" i="0" u="none" strike="noStrike" cap="none">
                  <a:solidFill>
                    <a:srgbClr val="000000"/>
                  </a:solidFill>
                  <a:latin typeface="Calibri"/>
                  <a:ea typeface="Calibri"/>
                  <a:cs typeface="Calibri"/>
                  <a:sym typeface="Calibri"/>
                </a:endParaRPr>
              </a:p>
            </p:txBody>
          </p:sp>
          <p:sp>
            <p:nvSpPr>
              <p:cNvPr id="9101" name="Google Shape;9101;p58"/>
              <p:cNvSpPr/>
              <p:nvPr/>
            </p:nvSpPr>
            <p:spPr>
              <a:xfrm>
                <a:off x="5312" y="1007"/>
                <a:ext cx="237" cy="213"/>
              </a:xfrm>
              <a:custGeom>
                <a:avLst/>
                <a:gdLst/>
                <a:ahLst/>
                <a:cxnLst/>
                <a:rect l="l" t="t" r="r" b="b"/>
                <a:pathLst>
                  <a:path w="296" h="256" extrusionOk="0">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800"/>
                  <a:buFont typeface="Calibri"/>
                  <a:buNone/>
                </a:pPr>
                <a:endParaRPr sz="2800" b="0" i="0" u="none" strike="noStrike" cap="none">
                  <a:solidFill>
                    <a:srgbClr val="000000"/>
                  </a:solidFill>
                  <a:latin typeface="Calibri"/>
                  <a:ea typeface="Calibri"/>
                  <a:cs typeface="Calibri"/>
                  <a:sym typeface="Calibri"/>
                </a:endParaRPr>
              </a:p>
            </p:txBody>
          </p:sp>
          <p:sp>
            <p:nvSpPr>
              <p:cNvPr id="9102" name="Google Shape;9102;p58"/>
              <p:cNvSpPr/>
              <p:nvPr/>
            </p:nvSpPr>
            <p:spPr>
              <a:xfrm>
                <a:off x="5315" y="680"/>
                <a:ext cx="244" cy="240"/>
              </a:xfrm>
              <a:custGeom>
                <a:avLst/>
                <a:gdLst/>
                <a:ahLst/>
                <a:cxnLst/>
                <a:rect l="l" t="t" r="r" b="b"/>
                <a:pathLst>
                  <a:path w="304" h="288" extrusionOk="0">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800"/>
                  <a:buFont typeface="Calibri"/>
                  <a:buNone/>
                </a:pPr>
                <a:endParaRPr sz="2800" b="0" i="0" u="none" strike="noStrike" cap="none">
                  <a:solidFill>
                    <a:srgbClr val="000000"/>
                  </a:solidFill>
                  <a:latin typeface="Calibri"/>
                  <a:ea typeface="Calibri"/>
                  <a:cs typeface="Calibri"/>
                  <a:sym typeface="Calibri"/>
                </a:endParaRPr>
              </a:p>
            </p:txBody>
          </p:sp>
          <p:sp>
            <p:nvSpPr>
              <p:cNvPr id="9103" name="Google Shape;9103;p58"/>
              <p:cNvSpPr/>
              <p:nvPr/>
            </p:nvSpPr>
            <p:spPr>
              <a:xfrm>
                <a:off x="5520" y="2612"/>
                <a:ext cx="45" cy="98"/>
              </a:xfrm>
              <a:prstGeom prst="ellipse">
                <a:avLst/>
              </a:prstGeom>
              <a:solidFill>
                <a:srgbClr val="33333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800"/>
                  <a:buFont typeface="Arial"/>
                  <a:buNone/>
                </a:pPr>
                <a:endParaRPr sz="2800" b="0" i="0" u="none" strike="noStrike" cap="none">
                  <a:solidFill>
                    <a:srgbClr val="000000"/>
                  </a:solidFill>
                  <a:latin typeface="Calibri"/>
                  <a:ea typeface="Calibri"/>
                  <a:cs typeface="Calibri"/>
                  <a:sym typeface="Calibri"/>
                </a:endParaRPr>
              </a:p>
            </p:txBody>
          </p:sp>
          <p:sp>
            <p:nvSpPr>
              <p:cNvPr id="9104" name="Google Shape;9104;p58"/>
              <p:cNvSpPr/>
              <p:nvPr/>
            </p:nvSpPr>
            <p:spPr>
              <a:xfrm>
                <a:off x="5302" y="2614"/>
                <a:ext cx="245" cy="200"/>
              </a:xfrm>
              <a:custGeom>
                <a:avLst/>
                <a:gdLst/>
                <a:ahLst/>
                <a:cxnLst/>
                <a:rect l="l" t="t" r="r" b="b"/>
                <a:pathLst>
                  <a:path w="306" h="240" extrusionOk="0">
                    <a:moveTo>
                      <a:pt x="0" y="106"/>
                    </a:moveTo>
                    <a:lnTo>
                      <a:pt x="2" y="240"/>
                    </a:lnTo>
                    <a:lnTo>
                      <a:pt x="306" y="110"/>
                    </a:lnTo>
                    <a:lnTo>
                      <a:pt x="300" y="0"/>
                    </a:lnTo>
                    <a:lnTo>
                      <a:pt x="0" y="106"/>
                    </a:lnTo>
                    <a:close/>
                  </a:path>
                </a:pathLst>
              </a:custGeom>
              <a:solidFill>
                <a:srgbClr val="33333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800"/>
                  <a:buFont typeface="Calibri"/>
                  <a:buNone/>
                </a:pPr>
                <a:endParaRPr sz="2800" b="0" i="0" u="none" strike="noStrike" cap="none">
                  <a:solidFill>
                    <a:srgbClr val="000000"/>
                  </a:solidFill>
                  <a:latin typeface="Calibri"/>
                  <a:ea typeface="Calibri"/>
                  <a:cs typeface="Calibri"/>
                  <a:sym typeface="Calibri"/>
                </a:endParaRPr>
              </a:p>
            </p:txBody>
          </p:sp>
          <p:sp>
            <p:nvSpPr>
              <p:cNvPr id="9105" name="Google Shape;9105;p58"/>
              <p:cNvSpPr/>
              <p:nvPr/>
            </p:nvSpPr>
            <p:spPr>
              <a:xfrm>
                <a:off x="4140" y="2675"/>
                <a:ext cx="1200" cy="150"/>
              </a:xfrm>
              <a:prstGeom prst="roundRect">
                <a:avLst>
                  <a:gd name="adj" fmla="val 50000"/>
                </a:avLst>
              </a:prstGeom>
              <a:solidFill>
                <a:srgbClr val="DDDDDD"/>
              </a:soli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800"/>
                  <a:buFont typeface="Arial"/>
                  <a:buNone/>
                </a:pPr>
                <a:endParaRPr sz="2800" b="0" i="0" u="none" strike="noStrike" cap="none">
                  <a:solidFill>
                    <a:srgbClr val="000000"/>
                  </a:solidFill>
                  <a:latin typeface="Calibri"/>
                  <a:ea typeface="Calibri"/>
                  <a:cs typeface="Calibri"/>
                  <a:sym typeface="Calibri"/>
                </a:endParaRPr>
              </a:p>
            </p:txBody>
          </p:sp>
          <p:sp>
            <p:nvSpPr>
              <p:cNvPr id="9106" name="Google Shape;9106;p58"/>
              <p:cNvSpPr/>
              <p:nvPr/>
            </p:nvSpPr>
            <p:spPr>
              <a:xfrm>
                <a:off x="4204" y="2710"/>
                <a:ext cx="1072" cy="81"/>
              </a:xfrm>
              <a:prstGeom prst="roundRect">
                <a:avLst>
                  <a:gd name="adj" fmla="val 50000"/>
                </a:avLst>
              </a:prstGeom>
              <a:gradFill>
                <a:gsLst>
                  <a:gs pos="0">
                    <a:srgbClr val="000000"/>
                  </a:gs>
                  <a:gs pos="100000">
                    <a:srgbClr val="808080"/>
                  </a:gs>
                </a:gsLst>
                <a:lin ang="0" scaled="0"/>
              </a:gradFill>
              <a:ln w="9525"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800"/>
                  <a:buFont typeface="Arial"/>
                  <a:buNone/>
                </a:pPr>
                <a:endParaRPr sz="2800" b="0" i="0" u="none" strike="noStrike" cap="none">
                  <a:solidFill>
                    <a:srgbClr val="000000"/>
                  </a:solidFill>
                  <a:latin typeface="Calibri"/>
                  <a:ea typeface="Calibri"/>
                  <a:cs typeface="Calibri"/>
                  <a:sym typeface="Calibri"/>
                </a:endParaRPr>
              </a:p>
            </p:txBody>
          </p:sp>
          <p:sp>
            <p:nvSpPr>
              <p:cNvPr id="9107" name="Google Shape;9107;p58"/>
              <p:cNvSpPr/>
              <p:nvPr/>
            </p:nvSpPr>
            <p:spPr>
              <a:xfrm>
                <a:off x="4307" y="2382"/>
                <a:ext cx="160" cy="144"/>
              </a:xfrm>
              <a:prstGeom prst="ellipse">
                <a:avLst/>
              </a:prstGeom>
              <a:solidFill>
                <a:srgbClr val="33CC3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800"/>
                  <a:buFont typeface="Arial"/>
                  <a:buNone/>
                </a:pPr>
                <a:endParaRPr sz="2800" b="0" i="0" u="none" strike="noStrike" cap="none">
                  <a:solidFill>
                    <a:srgbClr val="000000"/>
                  </a:solidFill>
                  <a:latin typeface="Calibri"/>
                  <a:ea typeface="Calibri"/>
                  <a:cs typeface="Calibri"/>
                  <a:sym typeface="Calibri"/>
                </a:endParaRPr>
              </a:p>
            </p:txBody>
          </p:sp>
          <p:sp>
            <p:nvSpPr>
              <p:cNvPr id="9108" name="Google Shape;9108;p58"/>
              <p:cNvSpPr/>
              <p:nvPr/>
            </p:nvSpPr>
            <p:spPr>
              <a:xfrm>
                <a:off x="4487" y="2382"/>
                <a:ext cx="160" cy="144"/>
              </a:xfrm>
              <a:prstGeom prst="ellipse">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Arial"/>
                  <a:buNone/>
                </a:pPr>
                <a:endParaRPr sz="2000" b="0" i="0" u="none" strike="noStrike" cap="none">
                  <a:solidFill>
                    <a:srgbClr val="FF0000"/>
                  </a:solidFill>
                  <a:latin typeface="Calibri"/>
                  <a:ea typeface="Calibri"/>
                  <a:cs typeface="Calibri"/>
                  <a:sym typeface="Calibri"/>
                </a:endParaRPr>
              </a:p>
            </p:txBody>
          </p:sp>
          <p:sp>
            <p:nvSpPr>
              <p:cNvPr id="9109" name="Google Shape;9109;p58"/>
              <p:cNvSpPr/>
              <p:nvPr/>
            </p:nvSpPr>
            <p:spPr>
              <a:xfrm>
                <a:off x="4660" y="2382"/>
                <a:ext cx="160" cy="138"/>
              </a:xfrm>
              <a:prstGeom prst="ellipse">
                <a:avLst/>
              </a:prstGeom>
              <a:solidFill>
                <a:srgbClr val="33CC3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800"/>
                  <a:buFont typeface="Arial"/>
                  <a:buNone/>
                </a:pPr>
                <a:endParaRPr sz="2800" b="0" i="0" u="none" strike="noStrike" cap="none">
                  <a:solidFill>
                    <a:srgbClr val="000000"/>
                  </a:solidFill>
                  <a:latin typeface="Calibri"/>
                  <a:ea typeface="Calibri"/>
                  <a:cs typeface="Calibri"/>
                  <a:sym typeface="Calibri"/>
                </a:endParaRPr>
              </a:p>
            </p:txBody>
          </p:sp>
          <p:sp>
            <p:nvSpPr>
              <p:cNvPr id="9110" name="Google Shape;9110;p58"/>
              <p:cNvSpPr/>
              <p:nvPr/>
            </p:nvSpPr>
            <p:spPr>
              <a:xfrm>
                <a:off x="5064" y="1834"/>
                <a:ext cx="83" cy="760"/>
              </a:xfrm>
              <a:prstGeom prst="rect">
                <a:avLst/>
              </a:prstGeom>
              <a:solidFill>
                <a:srgbClr val="292929"/>
              </a:solidFill>
              <a:ln w="9525"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800"/>
                  <a:buFont typeface="Arial"/>
                  <a:buNone/>
                </a:pPr>
                <a:endParaRPr sz="2800" b="0" i="0" u="none" strike="noStrike" cap="none">
                  <a:solidFill>
                    <a:srgbClr val="000000"/>
                  </a:solidFill>
                  <a:latin typeface="Calibri"/>
                  <a:ea typeface="Calibri"/>
                  <a:cs typeface="Calibri"/>
                  <a:sym typeface="Calibri"/>
                </a:endParaRPr>
              </a:p>
            </p:txBody>
          </p:sp>
        </p:grpSp>
        <p:grpSp>
          <p:nvGrpSpPr>
            <p:cNvPr id="9111" name="Google Shape;9111;p58"/>
            <p:cNvGrpSpPr/>
            <p:nvPr/>
          </p:nvGrpSpPr>
          <p:grpSpPr>
            <a:xfrm flipH="1">
              <a:off x="10010775" y="4435439"/>
              <a:ext cx="803275" cy="771525"/>
              <a:chOff x="-44" y="1473"/>
              <a:chExt cx="981" cy="1105"/>
            </a:xfrm>
          </p:grpSpPr>
          <p:pic>
            <p:nvPicPr>
              <p:cNvPr id="9112" name="Google Shape;9112;p58" descr="desktop_computer_stylized_medium"/>
              <p:cNvPicPr preferRelativeResize="0"/>
              <p:nvPr/>
            </p:nvPicPr>
            <p:blipFill rotWithShape="1">
              <a:blip r:embed="rId3">
                <a:alphaModFix/>
              </a:blip>
              <a:srcRect/>
              <a:stretch/>
            </p:blipFill>
            <p:spPr>
              <a:xfrm flipH="1">
                <a:off x="-44" y="1473"/>
                <a:ext cx="981" cy="1105"/>
              </a:xfrm>
              <a:prstGeom prst="rect">
                <a:avLst/>
              </a:prstGeom>
              <a:noFill/>
              <a:ln>
                <a:noFill/>
              </a:ln>
            </p:spPr>
          </p:pic>
          <p:sp>
            <p:nvSpPr>
              <p:cNvPr id="9113" name="Google Shape;9113;p58"/>
              <p:cNvSpPr/>
              <p:nvPr/>
            </p:nvSpPr>
            <p:spPr>
              <a:xfrm flipH="1">
                <a:off x="374" y="1579"/>
                <a:ext cx="477" cy="506"/>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rgbClr val="FFFFFF"/>
                  </a:gs>
                </a:gsLst>
                <a:lin ang="27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800"/>
                  <a:buFont typeface="Calibri"/>
                  <a:buNone/>
                </a:pPr>
                <a:endParaRPr sz="2800" b="0" i="0" u="none" strike="noStrike" cap="none">
                  <a:solidFill>
                    <a:srgbClr val="000000"/>
                  </a:solidFill>
                  <a:latin typeface="Calibri"/>
                  <a:ea typeface="Calibri"/>
                  <a:cs typeface="Calibri"/>
                  <a:sym typeface="Calibri"/>
                </a:endParaRPr>
              </a:p>
            </p:txBody>
          </p:sp>
        </p:grpSp>
        <p:grpSp>
          <p:nvGrpSpPr>
            <p:cNvPr id="9114" name="Google Shape;9114;p58"/>
            <p:cNvGrpSpPr/>
            <p:nvPr/>
          </p:nvGrpSpPr>
          <p:grpSpPr>
            <a:xfrm>
              <a:off x="6096000" y="4416389"/>
              <a:ext cx="803275" cy="771525"/>
              <a:chOff x="-44" y="1473"/>
              <a:chExt cx="981" cy="1105"/>
            </a:xfrm>
          </p:grpSpPr>
          <p:pic>
            <p:nvPicPr>
              <p:cNvPr id="9115" name="Google Shape;9115;p58" descr="desktop_computer_stylized_medium"/>
              <p:cNvPicPr preferRelativeResize="0"/>
              <p:nvPr/>
            </p:nvPicPr>
            <p:blipFill rotWithShape="1">
              <a:blip r:embed="rId3">
                <a:alphaModFix/>
              </a:blip>
              <a:srcRect/>
              <a:stretch/>
            </p:blipFill>
            <p:spPr>
              <a:xfrm flipH="1">
                <a:off x="-44" y="1473"/>
                <a:ext cx="981" cy="1105"/>
              </a:xfrm>
              <a:prstGeom prst="rect">
                <a:avLst/>
              </a:prstGeom>
              <a:noFill/>
              <a:ln>
                <a:noFill/>
              </a:ln>
            </p:spPr>
          </p:pic>
          <p:sp>
            <p:nvSpPr>
              <p:cNvPr id="9116" name="Google Shape;9116;p58"/>
              <p:cNvSpPr/>
              <p:nvPr/>
            </p:nvSpPr>
            <p:spPr>
              <a:xfrm flipH="1">
                <a:off x="374" y="1579"/>
                <a:ext cx="477" cy="506"/>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rgbClr val="FFFFFF"/>
                  </a:gs>
                </a:gsLst>
                <a:lin ang="27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800"/>
                  <a:buFont typeface="Calibri"/>
                  <a:buNone/>
                </a:pPr>
                <a:endParaRPr sz="2800" b="0" i="0" u="none" strike="noStrike" cap="none">
                  <a:solidFill>
                    <a:srgbClr val="000000"/>
                  </a:solidFill>
                  <a:latin typeface="Calibri"/>
                  <a:ea typeface="Calibri"/>
                  <a:cs typeface="Calibri"/>
                  <a:sym typeface="Calibri"/>
                </a:endParaRPr>
              </a:p>
            </p:txBody>
          </p:sp>
        </p:grpSp>
        <p:grpSp>
          <p:nvGrpSpPr>
            <p:cNvPr id="9117" name="Google Shape;9117;p58"/>
            <p:cNvGrpSpPr/>
            <p:nvPr/>
          </p:nvGrpSpPr>
          <p:grpSpPr>
            <a:xfrm>
              <a:off x="6718300" y="4865652"/>
              <a:ext cx="803275" cy="771525"/>
              <a:chOff x="-44" y="1473"/>
              <a:chExt cx="981" cy="1105"/>
            </a:xfrm>
          </p:grpSpPr>
          <p:pic>
            <p:nvPicPr>
              <p:cNvPr id="9118" name="Google Shape;9118;p58" descr="desktop_computer_stylized_medium"/>
              <p:cNvPicPr preferRelativeResize="0"/>
              <p:nvPr/>
            </p:nvPicPr>
            <p:blipFill rotWithShape="1">
              <a:blip r:embed="rId3">
                <a:alphaModFix/>
              </a:blip>
              <a:srcRect/>
              <a:stretch/>
            </p:blipFill>
            <p:spPr>
              <a:xfrm flipH="1">
                <a:off x="-44" y="1473"/>
                <a:ext cx="981" cy="1105"/>
              </a:xfrm>
              <a:prstGeom prst="rect">
                <a:avLst/>
              </a:prstGeom>
              <a:noFill/>
              <a:ln>
                <a:noFill/>
              </a:ln>
            </p:spPr>
          </p:pic>
          <p:sp>
            <p:nvSpPr>
              <p:cNvPr id="9119" name="Google Shape;9119;p58"/>
              <p:cNvSpPr/>
              <p:nvPr/>
            </p:nvSpPr>
            <p:spPr>
              <a:xfrm flipH="1">
                <a:off x="374" y="1579"/>
                <a:ext cx="477" cy="506"/>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rgbClr val="FFFFFF"/>
                  </a:gs>
                </a:gsLst>
                <a:lin ang="27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800"/>
                  <a:buFont typeface="Calibri"/>
                  <a:buNone/>
                </a:pPr>
                <a:endParaRPr sz="2800" b="0" i="0" u="none" strike="noStrike" cap="none">
                  <a:solidFill>
                    <a:srgbClr val="000000"/>
                  </a:solidFill>
                  <a:latin typeface="Calibri"/>
                  <a:ea typeface="Calibri"/>
                  <a:cs typeface="Calibri"/>
                  <a:sym typeface="Calibri"/>
                </a:endParaRPr>
              </a:p>
            </p:txBody>
          </p:sp>
        </p:grpSp>
      </p:grpSp>
      <p:grpSp>
        <p:nvGrpSpPr>
          <p:cNvPr id="9120" name="Google Shape;9120;p58"/>
          <p:cNvGrpSpPr/>
          <p:nvPr/>
        </p:nvGrpSpPr>
        <p:grpSpPr>
          <a:xfrm>
            <a:off x="6423336" y="1491893"/>
            <a:ext cx="4706682" cy="4114800"/>
            <a:chOff x="877941" y="1593850"/>
            <a:chExt cx="4706682" cy="4114800"/>
          </a:xfrm>
        </p:grpSpPr>
        <p:sp>
          <p:nvSpPr>
            <p:cNvPr id="9121" name="Google Shape;9121;p58"/>
            <p:cNvSpPr txBox="1"/>
            <p:nvPr/>
          </p:nvSpPr>
          <p:spPr>
            <a:xfrm>
              <a:off x="877941" y="1593850"/>
              <a:ext cx="4522733" cy="4114800"/>
            </a:xfrm>
            <a:prstGeom prst="rect">
              <a:avLst/>
            </a:prstGeom>
            <a:noFill/>
            <a:ln>
              <a:noFill/>
            </a:ln>
          </p:spPr>
          <p:txBody>
            <a:bodyPr spcFirstLastPara="1" wrap="square" lIns="91425" tIns="45700" rIns="91425" bIns="45700" anchor="t" anchorCtr="0">
              <a:noAutofit/>
            </a:bodyPr>
            <a:lstStyle/>
            <a:p>
              <a:pPr marL="342900" marR="0" lvl="0" indent="-342900" algn="l" rtl="0">
                <a:lnSpc>
                  <a:spcPct val="85000"/>
                </a:lnSpc>
                <a:spcBef>
                  <a:spcPts val="0"/>
                </a:spcBef>
                <a:spcAft>
                  <a:spcPts val="0"/>
                </a:spcAft>
                <a:buClr>
                  <a:srgbClr val="000090"/>
                </a:buClr>
                <a:buSzPts val="3200"/>
                <a:buFont typeface="Noto Sans Symbols"/>
                <a:buChar char="▪"/>
              </a:pPr>
              <a:r>
                <a:rPr lang="en-US" sz="3200" b="0" i="0" u="none" strike="noStrike" cap="none">
                  <a:solidFill>
                    <a:srgbClr val="000000"/>
                  </a:solidFill>
                  <a:latin typeface="Calibri"/>
                  <a:ea typeface="Calibri"/>
                  <a:cs typeface="Calibri"/>
                  <a:sym typeface="Calibri"/>
                </a:rPr>
                <a:t>per-connection end-end throughput: </a:t>
              </a:r>
              <a:r>
                <a:rPr lang="en-US" sz="3200" b="0" i="1" u="none" strike="noStrike" cap="none">
                  <a:solidFill>
                    <a:srgbClr val="000000"/>
                  </a:solidFill>
                  <a:latin typeface="Calibri"/>
                  <a:ea typeface="Calibri"/>
                  <a:cs typeface="Calibri"/>
                  <a:sym typeface="Calibri"/>
                </a:rPr>
                <a:t>min(R</a:t>
              </a:r>
              <a:r>
                <a:rPr lang="en-US" sz="3200" b="0" i="1" u="none" strike="noStrike" cap="none" baseline="-25000">
                  <a:solidFill>
                    <a:srgbClr val="000000"/>
                  </a:solidFill>
                  <a:latin typeface="Calibri"/>
                  <a:ea typeface="Calibri"/>
                  <a:cs typeface="Calibri"/>
                  <a:sym typeface="Calibri"/>
                </a:rPr>
                <a:t>c</a:t>
              </a:r>
              <a:r>
                <a:rPr lang="en-US" sz="3200" b="0" i="1" u="none" strike="noStrike" cap="none">
                  <a:solidFill>
                    <a:srgbClr val="000000"/>
                  </a:solidFill>
                  <a:latin typeface="Calibri"/>
                  <a:ea typeface="Calibri"/>
                  <a:cs typeface="Calibri"/>
                  <a:sym typeface="Calibri"/>
                </a:rPr>
                <a:t>,R</a:t>
              </a:r>
              <a:r>
                <a:rPr lang="en-US" sz="3200" b="0" i="1" u="none" strike="noStrike" cap="none" baseline="-25000">
                  <a:solidFill>
                    <a:srgbClr val="000000"/>
                  </a:solidFill>
                  <a:latin typeface="Calibri"/>
                  <a:ea typeface="Calibri"/>
                  <a:cs typeface="Calibri"/>
                  <a:sym typeface="Calibri"/>
                </a:rPr>
                <a:t>s</a:t>
              </a:r>
              <a:r>
                <a:rPr lang="en-US" sz="3200" b="0" i="1" u="none" strike="noStrike" cap="none">
                  <a:solidFill>
                    <a:srgbClr val="000000"/>
                  </a:solidFill>
                  <a:latin typeface="Calibri"/>
                  <a:ea typeface="Calibri"/>
                  <a:cs typeface="Calibri"/>
                  <a:sym typeface="Calibri"/>
                </a:rPr>
                <a:t>,R/10)</a:t>
              </a:r>
              <a:endParaRPr/>
            </a:p>
            <a:p>
              <a:pPr marL="342900" marR="0" lvl="0" indent="-342900" algn="l" rtl="0">
                <a:lnSpc>
                  <a:spcPct val="85000"/>
                </a:lnSpc>
                <a:spcBef>
                  <a:spcPts val="640"/>
                </a:spcBef>
                <a:spcAft>
                  <a:spcPts val="0"/>
                </a:spcAft>
                <a:buClr>
                  <a:srgbClr val="000090"/>
                </a:buClr>
                <a:buSzPts val="3200"/>
                <a:buFont typeface="Noto Sans Symbols"/>
                <a:buChar char="▪"/>
              </a:pPr>
              <a:r>
                <a:rPr lang="en-US" sz="3200" b="0" i="0" u="none" strike="noStrike" cap="none">
                  <a:solidFill>
                    <a:srgbClr val="000000"/>
                  </a:solidFill>
                  <a:latin typeface="Calibri"/>
                  <a:ea typeface="Calibri"/>
                  <a:cs typeface="Calibri"/>
                  <a:sym typeface="Calibri"/>
                </a:rPr>
                <a:t>in practice: </a:t>
              </a:r>
              <a:r>
                <a:rPr lang="en-US" sz="3200" b="0" i="1" u="none" strike="noStrike" cap="none">
                  <a:solidFill>
                    <a:srgbClr val="000000"/>
                  </a:solidFill>
                  <a:latin typeface="Calibri"/>
                  <a:ea typeface="Calibri"/>
                  <a:cs typeface="Calibri"/>
                  <a:sym typeface="Calibri"/>
                </a:rPr>
                <a:t>R</a:t>
              </a:r>
              <a:r>
                <a:rPr lang="en-US" sz="3200" b="0" i="1" u="none" strike="noStrike" cap="none" baseline="-25000">
                  <a:solidFill>
                    <a:srgbClr val="000000"/>
                  </a:solidFill>
                  <a:latin typeface="Calibri"/>
                  <a:ea typeface="Calibri"/>
                  <a:cs typeface="Calibri"/>
                  <a:sym typeface="Calibri"/>
                </a:rPr>
                <a:t>c</a:t>
              </a:r>
              <a:r>
                <a:rPr lang="en-US" sz="3200" b="0" i="0" u="none" strike="noStrike" cap="none">
                  <a:solidFill>
                    <a:srgbClr val="000000"/>
                  </a:solidFill>
                  <a:latin typeface="Calibri"/>
                  <a:ea typeface="Calibri"/>
                  <a:cs typeface="Calibri"/>
                  <a:sym typeface="Calibri"/>
                </a:rPr>
                <a:t> or </a:t>
              </a:r>
              <a:r>
                <a:rPr lang="en-US" sz="3200" b="0" i="1" u="none" strike="noStrike" cap="none">
                  <a:solidFill>
                    <a:srgbClr val="000000"/>
                  </a:solidFill>
                  <a:latin typeface="Calibri"/>
                  <a:ea typeface="Calibri"/>
                  <a:cs typeface="Calibri"/>
                  <a:sym typeface="Calibri"/>
                </a:rPr>
                <a:t>R</a:t>
              </a:r>
              <a:r>
                <a:rPr lang="en-US" sz="3200" b="0" i="1" u="none" strike="noStrike" cap="none" baseline="-25000">
                  <a:solidFill>
                    <a:srgbClr val="000000"/>
                  </a:solidFill>
                  <a:latin typeface="Calibri"/>
                  <a:ea typeface="Calibri"/>
                  <a:cs typeface="Calibri"/>
                  <a:sym typeface="Calibri"/>
                </a:rPr>
                <a:t>s</a:t>
              </a:r>
              <a:r>
                <a:rPr lang="en-US" sz="3200" b="0" i="0" u="none" strike="noStrike" cap="none">
                  <a:solidFill>
                    <a:srgbClr val="000000"/>
                  </a:solidFill>
                  <a:latin typeface="Calibri"/>
                  <a:ea typeface="Calibri"/>
                  <a:cs typeface="Calibri"/>
                  <a:sym typeface="Calibri"/>
                </a:rPr>
                <a:t> is often bottleneck</a:t>
              </a:r>
              <a:endParaRPr/>
            </a:p>
          </p:txBody>
        </p:sp>
        <p:sp>
          <p:nvSpPr>
            <p:cNvPr id="9122" name="Google Shape;9122;p58"/>
            <p:cNvSpPr txBox="1"/>
            <p:nvPr/>
          </p:nvSpPr>
          <p:spPr>
            <a:xfrm>
              <a:off x="1077710" y="4985599"/>
              <a:ext cx="4506913" cy="52228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 Check out the online interactive exercises for more examples: h</a:t>
              </a:r>
              <a:r>
                <a:rPr lang="en-US" sz="1200" b="0" i="0" u="none" strike="noStrike" cap="none">
                  <a:solidFill>
                    <a:srgbClr val="000000"/>
                  </a:solidFill>
                  <a:latin typeface="Arial"/>
                  <a:ea typeface="Arial"/>
                  <a:cs typeface="Arial"/>
                  <a:sym typeface="Arial"/>
                </a:rPr>
                <a:t>ttp://gaia.cs.umass.edu/kurose_ross/</a:t>
              </a:r>
              <a:endParaRPr/>
            </a:p>
          </p:txBody>
        </p:sp>
      </p:grpSp>
      <p:sp>
        <p:nvSpPr>
          <p:cNvPr id="9123" name="Google Shape;9123;p58"/>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Introduction: 1-</a:t>
            </a:r>
            <a:fld id="{00000000-1234-1234-1234-123412341234}" type="slidenum">
              <a:rPr lang="en-US"/>
              <a:t>59</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120"/>
                                        </p:tgtEl>
                                        <p:attrNameLst>
                                          <p:attrName>style.visibility</p:attrName>
                                        </p:attrNameLst>
                                      </p:cBhvr>
                                      <p:to>
                                        <p:strVal val="visible"/>
                                      </p:to>
                                    </p:set>
                                    <p:animEffect transition="in" filter="fade">
                                      <p:cBhvr>
                                        <p:cTn id="7" dur="500"/>
                                        <p:tgtEl>
                                          <p:spTgt spid="91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87"/>
        <p:cNvGrpSpPr/>
        <p:nvPr/>
      </p:nvGrpSpPr>
      <p:grpSpPr>
        <a:xfrm>
          <a:off x="0" y="0"/>
          <a:ext cx="0" cy="0"/>
          <a:chOff x="0" y="0"/>
          <a:chExt cx="0" cy="0"/>
        </a:xfrm>
      </p:grpSpPr>
      <p:sp>
        <p:nvSpPr>
          <p:cNvPr id="1188" name="Google Shape;1188;p6"/>
          <p:cNvSpPr txBox="1">
            <a:spLocks noGrp="1"/>
          </p:cNvSpPr>
          <p:nvPr>
            <p:ph type="body" idx="1"/>
          </p:nvPr>
        </p:nvSpPr>
        <p:spPr>
          <a:xfrm>
            <a:off x="868663" y="1426343"/>
            <a:ext cx="5394571" cy="2251565"/>
          </a:xfrm>
          <a:prstGeom prst="rect">
            <a:avLst/>
          </a:prstGeom>
          <a:noFill/>
          <a:ln>
            <a:noFill/>
          </a:ln>
        </p:spPr>
        <p:txBody>
          <a:bodyPr spcFirstLastPara="1" wrap="square" lIns="91425" tIns="45700" rIns="91425" bIns="45700" anchor="t" anchorCtr="0">
            <a:noAutofit/>
          </a:bodyPr>
          <a:lstStyle/>
          <a:p>
            <a:pPr marL="352425" lvl="0" indent="-222250" algn="l" rtl="0">
              <a:lnSpc>
                <a:spcPct val="90000"/>
              </a:lnSpc>
              <a:spcBef>
                <a:spcPts val="0"/>
              </a:spcBef>
              <a:spcAft>
                <a:spcPts val="0"/>
              </a:spcAft>
              <a:buSzPts val="2100"/>
              <a:buChar char="▪"/>
            </a:pPr>
            <a:r>
              <a:rPr lang="en-US" i="1">
                <a:solidFill>
                  <a:srgbClr val="CC0000"/>
                </a:solidFill>
              </a:rPr>
              <a:t>Infrastructure </a:t>
            </a:r>
            <a:r>
              <a:rPr lang="en-US"/>
              <a:t>that provides services to applications:</a:t>
            </a:r>
            <a:endParaRPr sz="2400"/>
          </a:p>
          <a:p>
            <a:pPr marL="695325" lvl="1" indent="-231775" algn="l" rtl="0">
              <a:lnSpc>
                <a:spcPct val="90000"/>
              </a:lnSpc>
              <a:spcBef>
                <a:spcPts val="500"/>
              </a:spcBef>
              <a:spcAft>
                <a:spcPts val="0"/>
              </a:spcAft>
              <a:buSzPts val="2400"/>
              <a:buChar char="•"/>
            </a:pPr>
            <a:r>
              <a:rPr lang="en-US"/>
              <a:t>Web, streaming video, multimedia teleconferencing, email, games, e-commerce, social media, inter-connected appliances, …</a:t>
            </a:r>
            <a:endParaRPr/>
          </a:p>
          <a:p>
            <a:pPr marL="130175" lvl="0" indent="0" algn="l" rtl="0">
              <a:lnSpc>
                <a:spcPct val="90000"/>
              </a:lnSpc>
              <a:spcBef>
                <a:spcPts val="1000"/>
              </a:spcBef>
              <a:spcAft>
                <a:spcPts val="0"/>
              </a:spcAft>
              <a:buSzPts val="2800"/>
              <a:buNone/>
            </a:pPr>
            <a:endParaRPr/>
          </a:p>
          <a:p>
            <a:pPr marL="0" lvl="0" indent="0" algn="l" rtl="0">
              <a:lnSpc>
                <a:spcPct val="90000"/>
              </a:lnSpc>
              <a:spcBef>
                <a:spcPts val="1000"/>
              </a:spcBef>
              <a:spcAft>
                <a:spcPts val="0"/>
              </a:spcAft>
              <a:buSzPts val="2800"/>
              <a:buNone/>
            </a:pPr>
            <a:endParaRPr/>
          </a:p>
        </p:txBody>
      </p:sp>
      <p:sp>
        <p:nvSpPr>
          <p:cNvPr id="1189" name="Google Shape;1189;p6"/>
          <p:cNvSpPr txBox="1">
            <a:spLocks noGrp="1"/>
          </p:cNvSpPr>
          <p:nvPr>
            <p:ph type="title"/>
          </p:nvPr>
        </p:nvSpPr>
        <p:spPr>
          <a:xfrm>
            <a:off x="838200" y="451821"/>
            <a:ext cx="10515600"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4400"/>
              <a:buFont typeface="Calibri"/>
              <a:buNone/>
            </a:pPr>
            <a:r>
              <a:rPr lang="en-US"/>
              <a:t>The Internet: a “services” view</a:t>
            </a:r>
            <a:endParaRPr/>
          </a:p>
        </p:txBody>
      </p:sp>
      <p:sp>
        <p:nvSpPr>
          <p:cNvPr id="1190" name="Google Shape;1190;p6"/>
          <p:cNvSpPr/>
          <p:nvPr/>
        </p:nvSpPr>
        <p:spPr>
          <a:xfrm>
            <a:off x="8985188" y="3065778"/>
            <a:ext cx="1124807" cy="1337915"/>
          </a:xfrm>
          <a:custGeom>
            <a:avLst/>
            <a:gdLst/>
            <a:ahLst/>
            <a:cxnLst/>
            <a:rect l="l" t="t" r="r" b="b"/>
            <a:pathLst>
              <a:path w="1549812" h="1800235" extrusionOk="0">
                <a:moveTo>
                  <a:pt x="343858" y="616342"/>
                </a:moveTo>
                <a:cubicBezTo>
                  <a:pt x="219011" y="776579"/>
                  <a:pt x="109545" y="812281"/>
                  <a:pt x="71474" y="993617"/>
                </a:cubicBezTo>
                <a:cubicBezTo>
                  <a:pt x="33403" y="1174953"/>
                  <a:pt x="-89757" y="1561356"/>
                  <a:pt x="115432" y="1704358"/>
                </a:cubicBezTo>
                <a:cubicBezTo>
                  <a:pt x="320621" y="1847360"/>
                  <a:pt x="1156371" y="1810039"/>
                  <a:pt x="1389496" y="1724347"/>
                </a:cubicBezTo>
                <a:cubicBezTo>
                  <a:pt x="1622621" y="1638655"/>
                  <a:pt x="1540497" y="1322590"/>
                  <a:pt x="1514186" y="1190207"/>
                </a:cubicBezTo>
                <a:cubicBezTo>
                  <a:pt x="1487875" y="1057824"/>
                  <a:pt x="1240336" y="1148914"/>
                  <a:pt x="1231629" y="930051"/>
                </a:cubicBezTo>
                <a:cubicBezTo>
                  <a:pt x="1248292" y="693847"/>
                  <a:pt x="1498710" y="656286"/>
                  <a:pt x="1509771" y="523246"/>
                </a:cubicBezTo>
                <a:cubicBezTo>
                  <a:pt x="1520832" y="390206"/>
                  <a:pt x="1431655" y="305130"/>
                  <a:pt x="1297997" y="131808"/>
                </a:cubicBezTo>
                <a:cubicBezTo>
                  <a:pt x="1189251" y="36824"/>
                  <a:pt x="979579" y="-48562"/>
                  <a:pt x="820556" y="32194"/>
                </a:cubicBezTo>
                <a:cubicBezTo>
                  <a:pt x="661533" y="112950"/>
                  <a:pt x="468705" y="456105"/>
                  <a:pt x="343858" y="616342"/>
                </a:cubicBezTo>
                <a:close/>
              </a:path>
            </a:pathLst>
          </a:custGeom>
          <a:solidFill>
            <a:srgbClr val="9CDFF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91" name="Google Shape;1191;p6"/>
          <p:cNvSpPr/>
          <p:nvPr/>
        </p:nvSpPr>
        <p:spPr>
          <a:xfrm>
            <a:off x="7274076" y="1826035"/>
            <a:ext cx="1736725" cy="1317704"/>
          </a:xfrm>
          <a:custGeom>
            <a:avLst/>
            <a:gdLst/>
            <a:ahLst/>
            <a:cxnLst/>
            <a:rect l="l" t="t" r="r" b="b"/>
            <a:pathLst>
              <a:path w="1036" h="675" extrusionOk="0">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9CDFF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192" name="Google Shape;1192;p6"/>
          <p:cNvGrpSpPr/>
          <p:nvPr/>
        </p:nvGrpSpPr>
        <p:grpSpPr>
          <a:xfrm>
            <a:off x="7205350" y="3289251"/>
            <a:ext cx="1458912" cy="933450"/>
            <a:chOff x="2889" y="1631"/>
            <a:chExt cx="980" cy="743"/>
          </a:xfrm>
        </p:grpSpPr>
        <p:sp>
          <p:nvSpPr>
            <p:cNvPr id="1193" name="Google Shape;1193;p6"/>
            <p:cNvSpPr/>
            <p:nvPr/>
          </p:nvSpPr>
          <p:spPr>
            <a:xfrm>
              <a:off x="3046" y="1841"/>
              <a:ext cx="663" cy="533"/>
            </a:xfrm>
            <a:prstGeom prst="rect">
              <a:avLst/>
            </a:prstGeom>
            <a:solidFill>
              <a:srgbClr val="9CDFF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1194" name="Google Shape;1194;p6"/>
            <p:cNvSpPr/>
            <p:nvPr/>
          </p:nvSpPr>
          <p:spPr>
            <a:xfrm>
              <a:off x="2889" y="1631"/>
              <a:ext cx="980" cy="253"/>
            </a:xfrm>
            <a:prstGeom prst="triangle">
              <a:avLst>
                <a:gd name="adj" fmla="val 50000"/>
              </a:avLst>
            </a:prstGeom>
            <a:solidFill>
              <a:srgbClr val="9CDFF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400"/>
                <a:buFont typeface="Noto Sans Symbols"/>
                <a:buNone/>
              </a:pPr>
              <a:endParaRPr sz="2400">
                <a:solidFill>
                  <a:srgbClr val="00CCFF"/>
                </a:solidFill>
                <a:latin typeface="Arial"/>
                <a:ea typeface="Arial"/>
                <a:cs typeface="Arial"/>
                <a:sym typeface="Arial"/>
              </a:endParaRPr>
            </a:p>
          </p:txBody>
        </p:sp>
      </p:grpSp>
      <p:sp>
        <p:nvSpPr>
          <p:cNvPr id="1195" name="Google Shape;1195;p6"/>
          <p:cNvSpPr/>
          <p:nvPr/>
        </p:nvSpPr>
        <p:spPr>
          <a:xfrm>
            <a:off x="7712401" y="4683134"/>
            <a:ext cx="3079750" cy="1665288"/>
          </a:xfrm>
          <a:custGeom>
            <a:avLst/>
            <a:gdLst/>
            <a:ahLst/>
            <a:cxnLst/>
            <a:rect l="l" t="t" r="r" b="b"/>
            <a:pathLst>
              <a:path w="1940" h="1049" extrusionOk="0">
                <a:moveTo>
                  <a:pt x="952" y="26"/>
                </a:moveTo>
                <a:cubicBezTo>
                  <a:pt x="867" y="45"/>
                  <a:pt x="832" y="118"/>
                  <a:pt x="755" y="125"/>
                </a:cubicBezTo>
                <a:cubicBezTo>
                  <a:pt x="678" y="132"/>
                  <a:pt x="587" y="72"/>
                  <a:pt x="488" y="68"/>
                </a:cubicBezTo>
                <a:cubicBezTo>
                  <a:pt x="389" y="64"/>
                  <a:pt x="237" y="48"/>
                  <a:pt x="158" y="101"/>
                </a:cubicBezTo>
                <a:cubicBezTo>
                  <a:pt x="79" y="154"/>
                  <a:pt x="28" y="298"/>
                  <a:pt x="14" y="389"/>
                </a:cubicBezTo>
                <a:cubicBezTo>
                  <a:pt x="0" y="480"/>
                  <a:pt x="25" y="595"/>
                  <a:pt x="71" y="648"/>
                </a:cubicBezTo>
                <a:cubicBezTo>
                  <a:pt x="117" y="701"/>
                  <a:pt x="205" y="665"/>
                  <a:pt x="288" y="706"/>
                </a:cubicBezTo>
                <a:cubicBezTo>
                  <a:pt x="371" y="747"/>
                  <a:pt x="450" y="842"/>
                  <a:pt x="568" y="893"/>
                </a:cubicBezTo>
                <a:cubicBezTo>
                  <a:pt x="686" y="944"/>
                  <a:pt x="852" y="991"/>
                  <a:pt x="996" y="1014"/>
                </a:cubicBezTo>
                <a:cubicBezTo>
                  <a:pt x="1140" y="1036"/>
                  <a:pt x="1309" y="1049"/>
                  <a:pt x="1433" y="1031"/>
                </a:cubicBezTo>
                <a:cubicBezTo>
                  <a:pt x="1557" y="1012"/>
                  <a:pt x="1657" y="960"/>
                  <a:pt x="1739" y="907"/>
                </a:cubicBezTo>
                <a:cubicBezTo>
                  <a:pt x="1821" y="855"/>
                  <a:pt x="1906" y="824"/>
                  <a:pt x="1923" y="714"/>
                </a:cubicBezTo>
                <a:cubicBezTo>
                  <a:pt x="1940" y="604"/>
                  <a:pt x="1898" y="350"/>
                  <a:pt x="1839" y="251"/>
                </a:cubicBezTo>
                <a:cubicBezTo>
                  <a:pt x="1780" y="151"/>
                  <a:pt x="1662" y="153"/>
                  <a:pt x="1566" y="114"/>
                </a:cubicBezTo>
                <a:cubicBezTo>
                  <a:pt x="1470" y="76"/>
                  <a:pt x="1365" y="30"/>
                  <a:pt x="1263" y="15"/>
                </a:cubicBezTo>
                <a:cubicBezTo>
                  <a:pt x="1161" y="0"/>
                  <a:pt x="1037" y="8"/>
                  <a:pt x="952" y="26"/>
                </a:cubicBezTo>
                <a:close/>
              </a:path>
            </a:pathLst>
          </a:custGeom>
          <a:solidFill>
            <a:srgbClr val="9CDFF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96" name="Google Shape;1196;p6"/>
          <p:cNvSpPr txBox="1"/>
          <p:nvPr/>
        </p:nvSpPr>
        <p:spPr>
          <a:xfrm>
            <a:off x="7679274" y="1488461"/>
            <a:ext cx="1339406"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400"/>
              <a:buFont typeface="Noto Sans Symbols"/>
              <a:buNone/>
            </a:pPr>
            <a:r>
              <a:rPr lang="en-US" sz="1400">
                <a:solidFill>
                  <a:schemeClr val="dk1"/>
                </a:solidFill>
                <a:latin typeface="Calibri"/>
                <a:ea typeface="Calibri"/>
                <a:cs typeface="Calibri"/>
                <a:sym typeface="Calibri"/>
              </a:rPr>
              <a:t>mobile network</a:t>
            </a:r>
            <a:endParaRPr/>
          </a:p>
        </p:txBody>
      </p:sp>
      <p:sp>
        <p:nvSpPr>
          <p:cNvPr id="1197" name="Google Shape;1197;p6"/>
          <p:cNvSpPr txBox="1"/>
          <p:nvPr/>
        </p:nvSpPr>
        <p:spPr>
          <a:xfrm>
            <a:off x="7330835" y="4191922"/>
            <a:ext cx="1955646" cy="268920"/>
          </a:xfrm>
          <a:prstGeom prst="rect">
            <a:avLst/>
          </a:prstGeom>
          <a:noFill/>
          <a:ln>
            <a:noFill/>
          </a:ln>
        </p:spPr>
        <p:txBody>
          <a:bodyPr spcFirstLastPara="1" wrap="square" lIns="91425" tIns="45700" rIns="91425" bIns="45700" anchor="t" anchorCtr="0">
            <a:spAutoFit/>
          </a:bodyPr>
          <a:lstStyle/>
          <a:p>
            <a:pPr marL="0" marR="0" lvl="0" indent="0" algn="l" rtl="0">
              <a:lnSpc>
                <a:spcPct val="80000"/>
              </a:lnSpc>
              <a:spcBef>
                <a:spcPts val="0"/>
              </a:spcBef>
              <a:spcAft>
                <a:spcPts val="0"/>
              </a:spcAft>
              <a:buClr>
                <a:schemeClr val="dk1"/>
              </a:buClr>
              <a:buSzPts val="1400"/>
              <a:buFont typeface="Noto Sans Symbols"/>
              <a:buNone/>
            </a:pPr>
            <a:r>
              <a:rPr lang="en-US" sz="1400">
                <a:solidFill>
                  <a:schemeClr val="dk1"/>
                </a:solidFill>
                <a:latin typeface="Calibri"/>
                <a:ea typeface="Calibri"/>
                <a:cs typeface="Calibri"/>
                <a:sym typeface="Calibri"/>
              </a:rPr>
              <a:t>home network</a:t>
            </a:r>
            <a:endParaRPr/>
          </a:p>
        </p:txBody>
      </p:sp>
      <p:sp>
        <p:nvSpPr>
          <p:cNvPr id="1198" name="Google Shape;1198;p6"/>
          <p:cNvSpPr txBox="1"/>
          <p:nvPr/>
        </p:nvSpPr>
        <p:spPr>
          <a:xfrm>
            <a:off x="7306908" y="5779775"/>
            <a:ext cx="1195135" cy="441275"/>
          </a:xfrm>
          <a:prstGeom prst="rect">
            <a:avLst/>
          </a:prstGeom>
          <a:noFill/>
          <a:ln>
            <a:noFill/>
          </a:ln>
        </p:spPr>
        <p:txBody>
          <a:bodyPr spcFirstLastPara="1" wrap="square" lIns="91425" tIns="45700" rIns="91425" bIns="45700" anchor="t" anchorCtr="0">
            <a:spAutoFit/>
          </a:bodyPr>
          <a:lstStyle/>
          <a:p>
            <a:pPr marL="0" marR="0" lvl="0" indent="0" algn="l" rtl="0">
              <a:lnSpc>
                <a:spcPct val="80000"/>
              </a:lnSpc>
              <a:spcBef>
                <a:spcPts val="0"/>
              </a:spcBef>
              <a:spcAft>
                <a:spcPts val="0"/>
              </a:spcAft>
              <a:buClr>
                <a:schemeClr val="dk1"/>
              </a:buClr>
              <a:buSzPts val="1400"/>
              <a:buFont typeface="Noto Sans Symbols"/>
              <a:buNone/>
            </a:pPr>
            <a:r>
              <a:rPr lang="en-US" sz="1400">
                <a:solidFill>
                  <a:schemeClr val="dk1"/>
                </a:solidFill>
                <a:latin typeface="Calibri"/>
                <a:ea typeface="Calibri"/>
                <a:cs typeface="Calibri"/>
                <a:sym typeface="Calibri"/>
              </a:rPr>
              <a:t>enterprise</a:t>
            </a:r>
            <a:endParaRPr/>
          </a:p>
          <a:p>
            <a:pPr marL="0" marR="0" lvl="0" indent="0" algn="l" rtl="0">
              <a:lnSpc>
                <a:spcPct val="80000"/>
              </a:lnSpc>
              <a:spcBef>
                <a:spcPts val="0"/>
              </a:spcBef>
              <a:spcAft>
                <a:spcPts val="0"/>
              </a:spcAft>
              <a:buClr>
                <a:schemeClr val="dk1"/>
              </a:buClr>
              <a:buSzPts val="1400"/>
              <a:buFont typeface="Noto Sans Symbols"/>
              <a:buNone/>
            </a:pPr>
            <a:r>
              <a:rPr lang="en-US" sz="1400">
                <a:solidFill>
                  <a:schemeClr val="dk1"/>
                </a:solidFill>
                <a:latin typeface="Calibri"/>
                <a:ea typeface="Calibri"/>
                <a:cs typeface="Calibri"/>
                <a:sym typeface="Calibri"/>
              </a:rPr>
              <a:t>          network</a:t>
            </a:r>
            <a:endParaRPr/>
          </a:p>
        </p:txBody>
      </p:sp>
      <p:sp>
        <p:nvSpPr>
          <p:cNvPr id="1199" name="Google Shape;1199;p6"/>
          <p:cNvSpPr/>
          <p:nvPr/>
        </p:nvSpPr>
        <p:spPr>
          <a:xfrm>
            <a:off x="10222146" y="3179540"/>
            <a:ext cx="1273167" cy="1935748"/>
          </a:xfrm>
          <a:custGeom>
            <a:avLst/>
            <a:gdLst/>
            <a:ahLst/>
            <a:cxnLst/>
            <a:rect l="l" t="t" r="r" b="b"/>
            <a:pathLst>
              <a:path w="1447873" h="1952840" extrusionOk="0">
                <a:moveTo>
                  <a:pt x="35803" y="439993"/>
                </a:moveTo>
                <a:cubicBezTo>
                  <a:pt x="-891" y="618304"/>
                  <a:pt x="-14075" y="936031"/>
                  <a:pt x="18740" y="1122579"/>
                </a:cubicBezTo>
                <a:cubicBezTo>
                  <a:pt x="51555" y="1309127"/>
                  <a:pt x="47344" y="1425517"/>
                  <a:pt x="232695" y="1559284"/>
                </a:cubicBezTo>
                <a:cubicBezTo>
                  <a:pt x="418046" y="1693051"/>
                  <a:pt x="930426" y="1882091"/>
                  <a:pt x="1130848" y="1925181"/>
                </a:cubicBezTo>
                <a:cubicBezTo>
                  <a:pt x="1331270" y="1968271"/>
                  <a:pt x="1391533" y="1979726"/>
                  <a:pt x="1435226" y="1817827"/>
                </a:cubicBezTo>
                <a:cubicBezTo>
                  <a:pt x="1478919" y="1655928"/>
                  <a:pt x="1395587" y="1244347"/>
                  <a:pt x="1393007" y="953785"/>
                </a:cubicBezTo>
                <a:cubicBezTo>
                  <a:pt x="1390427" y="663223"/>
                  <a:pt x="1458740" y="183063"/>
                  <a:pt x="1419747" y="74455"/>
                </a:cubicBezTo>
                <a:cubicBezTo>
                  <a:pt x="1380754" y="-34153"/>
                  <a:pt x="469560" y="-8212"/>
                  <a:pt x="238903" y="52711"/>
                </a:cubicBezTo>
                <a:cubicBezTo>
                  <a:pt x="8246" y="113634"/>
                  <a:pt x="72497" y="261682"/>
                  <a:pt x="35803" y="439993"/>
                </a:cubicBezTo>
                <a:close/>
              </a:path>
            </a:pathLst>
          </a:custGeom>
          <a:gradFill>
            <a:gsLst>
              <a:gs pos="0">
                <a:srgbClr val="9CDFF9"/>
              </a:gs>
              <a:gs pos="58999">
                <a:srgbClr val="DDEAF6"/>
              </a:gs>
              <a:gs pos="100000">
                <a:schemeClr val="lt1"/>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1200" name="Google Shape;1200;p6"/>
          <p:cNvGrpSpPr/>
          <p:nvPr/>
        </p:nvGrpSpPr>
        <p:grpSpPr>
          <a:xfrm>
            <a:off x="10837700" y="3928050"/>
            <a:ext cx="687393" cy="721548"/>
            <a:chOff x="5203089" y="1751190"/>
            <a:chExt cx="858331" cy="662414"/>
          </a:xfrm>
        </p:grpSpPr>
        <p:sp>
          <p:nvSpPr>
            <p:cNvPr id="1201" name="Google Shape;1201;p6"/>
            <p:cNvSpPr/>
            <p:nvPr/>
          </p:nvSpPr>
          <p:spPr>
            <a:xfrm>
              <a:off x="5536769" y="1751190"/>
              <a:ext cx="524651" cy="662124"/>
            </a:xfrm>
            <a:custGeom>
              <a:avLst/>
              <a:gdLst/>
              <a:ahLst/>
              <a:cxnLst/>
              <a:rect l="l" t="t" r="r" b="b"/>
              <a:pathLst>
                <a:path w="524651" h="662124" extrusionOk="0">
                  <a:moveTo>
                    <a:pt x="10856" y="658506"/>
                  </a:moveTo>
                  <a:cubicBezTo>
                    <a:pt x="8443" y="463125"/>
                    <a:pt x="2413" y="278598"/>
                    <a:pt x="0" y="83217"/>
                  </a:cubicBezTo>
                  <a:lnTo>
                    <a:pt x="249661" y="0"/>
                  </a:lnTo>
                  <a:lnTo>
                    <a:pt x="521033" y="68746"/>
                  </a:lnTo>
                  <a:lnTo>
                    <a:pt x="524651" y="662124"/>
                  </a:lnTo>
                  <a:lnTo>
                    <a:pt x="10856" y="658506"/>
                  </a:lnTo>
                  <a:close/>
                </a:path>
              </a:pathLst>
            </a:custGeom>
            <a:solidFill>
              <a:srgbClr val="E0EBF1"/>
            </a:solidFill>
            <a:ln w="12700" cap="flat" cmpd="sng">
              <a:solidFill>
                <a:srgbClr val="0000A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02" name="Google Shape;1202;p6"/>
            <p:cNvSpPr/>
            <p:nvPr/>
          </p:nvSpPr>
          <p:spPr>
            <a:xfrm>
              <a:off x="5203089" y="1921244"/>
              <a:ext cx="651290" cy="492070"/>
            </a:xfrm>
            <a:custGeom>
              <a:avLst/>
              <a:gdLst/>
              <a:ahLst/>
              <a:cxnLst/>
              <a:rect l="l" t="t" r="r" b="b"/>
              <a:pathLst>
                <a:path w="651290" h="492070" extrusionOk="0">
                  <a:moveTo>
                    <a:pt x="3618" y="492070"/>
                  </a:moveTo>
                  <a:lnTo>
                    <a:pt x="0" y="141108"/>
                  </a:lnTo>
                  <a:lnTo>
                    <a:pt x="423338" y="0"/>
                  </a:lnTo>
                  <a:lnTo>
                    <a:pt x="647672" y="57891"/>
                  </a:lnTo>
                  <a:lnTo>
                    <a:pt x="651290" y="492070"/>
                  </a:lnTo>
                  <a:lnTo>
                    <a:pt x="3618" y="492070"/>
                  </a:lnTo>
                  <a:close/>
                </a:path>
              </a:pathLst>
            </a:custGeom>
            <a:solidFill>
              <a:srgbClr val="E0EBF1"/>
            </a:solidFill>
            <a:ln w="12700" cap="flat" cmpd="sng">
              <a:solidFill>
                <a:srgbClr val="0000A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1203" name="Google Shape;1203;p6"/>
            <p:cNvCxnSpPr/>
            <p:nvPr/>
          </p:nvCxnSpPr>
          <p:spPr>
            <a:xfrm rot="10800000" flipH="1">
              <a:off x="5270526" y="2029553"/>
              <a:ext cx="295249" cy="73468"/>
            </a:xfrm>
            <a:prstGeom prst="straightConnector1">
              <a:avLst/>
            </a:prstGeom>
            <a:noFill/>
            <a:ln w="44450" cap="flat" cmpd="sng">
              <a:solidFill>
                <a:schemeClr val="lt1"/>
              </a:solidFill>
              <a:prstDash val="solid"/>
              <a:miter lim="800000"/>
              <a:headEnd type="none" w="sm" len="sm"/>
              <a:tailEnd type="none" w="sm" len="sm"/>
            </a:ln>
          </p:spPr>
        </p:cxnSp>
        <p:cxnSp>
          <p:nvCxnSpPr>
            <p:cNvPr id="1204" name="Google Shape;1204;p6"/>
            <p:cNvCxnSpPr/>
            <p:nvPr/>
          </p:nvCxnSpPr>
          <p:spPr>
            <a:xfrm rot="10800000" flipH="1">
              <a:off x="5275406" y="2261710"/>
              <a:ext cx="290369" cy="16752"/>
            </a:xfrm>
            <a:prstGeom prst="straightConnector1">
              <a:avLst/>
            </a:prstGeom>
            <a:noFill/>
            <a:ln w="44450" cap="flat" cmpd="sng">
              <a:solidFill>
                <a:schemeClr val="lt1"/>
              </a:solidFill>
              <a:prstDash val="solid"/>
              <a:miter lim="800000"/>
              <a:headEnd type="none" w="sm" len="sm"/>
              <a:tailEnd type="none" w="sm" len="sm"/>
            </a:ln>
          </p:spPr>
        </p:cxnSp>
        <p:cxnSp>
          <p:nvCxnSpPr>
            <p:cNvPr id="1205" name="Google Shape;1205;p6"/>
            <p:cNvCxnSpPr/>
            <p:nvPr/>
          </p:nvCxnSpPr>
          <p:spPr>
            <a:xfrm rot="10800000" flipH="1">
              <a:off x="5275406" y="2151772"/>
              <a:ext cx="290369" cy="48402"/>
            </a:xfrm>
            <a:prstGeom prst="straightConnector1">
              <a:avLst/>
            </a:prstGeom>
            <a:noFill/>
            <a:ln w="44450" cap="flat" cmpd="sng">
              <a:solidFill>
                <a:schemeClr val="lt1"/>
              </a:solidFill>
              <a:prstDash val="solid"/>
              <a:miter lim="800000"/>
              <a:headEnd type="none" w="sm" len="sm"/>
              <a:tailEnd type="none" w="sm" len="sm"/>
            </a:ln>
          </p:spPr>
        </p:cxnSp>
        <p:cxnSp>
          <p:nvCxnSpPr>
            <p:cNvPr id="1206" name="Google Shape;1206;p6"/>
            <p:cNvCxnSpPr/>
            <p:nvPr/>
          </p:nvCxnSpPr>
          <p:spPr>
            <a:xfrm>
              <a:off x="5270094" y="2354086"/>
              <a:ext cx="295681" cy="0"/>
            </a:xfrm>
            <a:prstGeom prst="straightConnector1">
              <a:avLst/>
            </a:prstGeom>
            <a:noFill/>
            <a:ln w="44450" cap="flat" cmpd="sng">
              <a:solidFill>
                <a:schemeClr val="lt1"/>
              </a:solidFill>
              <a:prstDash val="solid"/>
              <a:miter lim="800000"/>
              <a:headEnd type="none" w="sm" len="sm"/>
              <a:tailEnd type="none" w="sm" len="sm"/>
            </a:ln>
          </p:spPr>
        </p:cxnSp>
        <p:cxnSp>
          <p:nvCxnSpPr>
            <p:cNvPr id="1207" name="Google Shape;1207;p6"/>
            <p:cNvCxnSpPr/>
            <p:nvPr/>
          </p:nvCxnSpPr>
          <p:spPr>
            <a:xfrm rot="10800000">
              <a:off x="5950242" y="1866900"/>
              <a:ext cx="0" cy="465273"/>
            </a:xfrm>
            <a:prstGeom prst="straightConnector1">
              <a:avLst/>
            </a:prstGeom>
            <a:noFill/>
            <a:ln w="44450" cap="flat" cmpd="sng">
              <a:solidFill>
                <a:schemeClr val="lt1"/>
              </a:solidFill>
              <a:prstDash val="dash"/>
              <a:miter lim="800000"/>
              <a:headEnd type="none" w="sm" len="sm"/>
              <a:tailEnd type="none" w="sm" len="sm"/>
            </a:ln>
          </p:spPr>
        </p:cxnSp>
        <p:cxnSp>
          <p:nvCxnSpPr>
            <p:cNvPr id="1208" name="Google Shape;1208;p6"/>
            <p:cNvCxnSpPr/>
            <p:nvPr/>
          </p:nvCxnSpPr>
          <p:spPr>
            <a:xfrm>
              <a:off x="5628589" y="1936750"/>
              <a:ext cx="0" cy="476854"/>
            </a:xfrm>
            <a:prstGeom prst="straightConnector1">
              <a:avLst/>
            </a:prstGeom>
            <a:noFill/>
            <a:ln w="15875" cap="flat" cmpd="sng">
              <a:solidFill>
                <a:srgbClr val="0000A8"/>
              </a:solidFill>
              <a:prstDash val="solid"/>
              <a:miter lim="800000"/>
              <a:headEnd type="none" w="sm" len="sm"/>
              <a:tailEnd type="none" w="sm" len="sm"/>
            </a:ln>
          </p:spPr>
        </p:cxnSp>
      </p:grpSp>
      <p:grpSp>
        <p:nvGrpSpPr>
          <p:cNvPr id="1209" name="Google Shape;1209;p6"/>
          <p:cNvGrpSpPr/>
          <p:nvPr/>
        </p:nvGrpSpPr>
        <p:grpSpPr>
          <a:xfrm>
            <a:off x="10771171" y="3194171"/>
            <a:ext cx="594613" cy="648336"/>
            <a:chOff x="5203089" y="1751190"/>
            <a:chExt cx="858331" cy="662414"/>
          </a:xfrm>
        </p:grpSpPr>
        <p:sp>
          <p:nvSpPr>
            <p:cNvPr id="1210" name="Google Shape;1210;p6"/>
            <p:cNvSpPr/>
            <p:nvPr/>
          </p:nvSpPr>
          <p:spPr>
            <a:xfrm>
              <a:off x="5536769" y="1751190"/>
              <a:ext cx="524651" cy="662124"/>
            </a:xfrm>
            <a:custGeom>
              <a:avLst/>
              <a:gdLst/>
              <a:ahLst/>
              <a:cxnLst/>
              <a:rect l="l" t="t" r="r" b="b"/>
              <a:pathLst>
                <a:path w="524651" h="662124" extrusionOk="0">
                  <a:moveTo>
                    <a:pt x="10856" y="658506"/>
                  </a:moveTo>
                  <a:cubicBezTo>
                    <a:pt x="8443" y="463125"/>
                    <a:pt x="2413" y="278598"/>
                    <a:pt x="0" y="83217"/>
                  </a:cubicBezTo>
                  <a:lnTo>
                    <a:pt x="249661" y="0"/>
                  </a:lnTo>
                  <a:lnTo>
                    <a:pt x="521033" y="68746"/>
                  </a:lnTo>
                  <a:lnTo>
                    <a:pt x="524651" y="662124"/>
                  </a:lnTo>
                  <a:lnTo>
                    <a:pt x="10856" y="658506"/>
                  </a:lnTo>
                  <a:close/>
                </a:path>
              </a:pathLst>
            </a:custGeom>
            <a:solidFill>
              <a:srgbClr val="E0EBF1"/>
            </a:solidFill>
            <a:ln w="12700" cap="flat" cmpd="sng">
              <a:solidFill>
                <a:srgbClr val="0000A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11" name="Google Shape;1211;p6"/>
            <p:cNvSpPr/>
            <p:nvPr/>
          </p:nvSpPr>
          <p:spPr>
            <a:xfrm>
              <a:off x="5203089" y="1921244"/>
              <a:ext cx="651290" cy="492070"/>
            </a:xfrm>
            <a:custGeom>
              <a:avLst/>
              <a:gdLst/>
              <a:ahLst/>
              <a:cxnLst/>
              <a:rect l="l" t="t" r="r" b="b"/>
              <a:pathLst>
                <a:path w="651290" h="492070" extrusionOk="0">
                  <a:moveTo>
                    <a:pt x="3618" y="492070"/>
                  </a:moveTo>
                  <a:lnTo>
                    <a:pt x="0" y="141108"/>
                  </a:lnTo>
                  <a:lnTo>
                    <a:pt x="423338" y="0"/>
                  </a:lnTo>
                  <a:lnTo>
                    <a:pt x="647672" y="57891"/>
                  </a:lnTo>
                  <a:lnTo>
                    <a:pt x="651290" y="492070"/>
                  </a:lnTo>
                  <a:lnTo>
                    <a:pt x="3618" y="492070"/>
                  </a:lnTo>
                  <a:close/>
                </a:path>
              </a:pathLst>
            </a:custGeom>
            <a:solidFill>
              <a:srgbClr val="E0EBF1"/>
            </a:solidFill>
            <a:ln w="12700" cap="flat" cmpd="sng">
              <a:solidFill>
                <a:srgbClr val="0000A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1212" name="Google Shape;1212;p6"/>
            <p:cNvCxnSpPr/>
            <p:nvPr/>
          </p:nvCxnSpPr>
          <p:spPr>
            <a:xfrm rot="10800000" flipH="1">
              <a:off x="5270526" y="2029553"/>
              <a:ext cx="295249" cy="73468"/>
            </a:xfrm>
            <a:prstGeom prst="straightConnector1">
              <a:avLst/>
            </a:prstGeom>
            <a:noFill/>
            <a:ln w="44450" cap="flat" cmpd="sng">
              <a:solidFill>
                <a:schemeClr val="lt1"/>
              </a:solidFill>
              <a:prstDash val="solid"/>
              <a:miter lim="800000"/>
              <a:headEnd type="none" w="sm" len="sm"/>
              <a:tailEnd type="none" w="sm" len="sm"/>
            </a:ln>
          </p:spPr>
        </p:cxnSp>
        <p:cxnSp>
          <p:nvCxnSpPr>
            <p:cNvPr id="1213" name="Google Shape;1213;p6"/>
            <p:cNvCxnSpPr/>
            <p:nvPr/>
          </p:nvCxnSpPr>
          <p:spPr>
            <a:xfrm rot="10800000" flipH="1">
              <a:off x="5275406" y="2261710"/>
              <a:ext cx="290369" cy="16752"/>
            </a:xfrm>
            <a:prstGeom prst="straightConnector1">
              <a:avLst/>
            </a:prstGeom>
            <a:noFill/>
            <a:ln w="44450" cap="flat" cmpd="sng">
              <a:solidFill>
                <a:schemeClr val="lt1"/>
              </a:solidFill>
              <a:prstDash val="solid"/>
              <a:miter lim="800000"/>
              <a:headEnd type="none" w="sm" len="sm"/>
              <a:tailEnd type="none" w="sm" len="sm"/>
            </a:ln>
          </p:spPr>
        </p:cxnSp>
        <p:cxnSp>
          <p:nvCxnSpPr>
            <p:cNvPr id="1214" name="Google Shape;1214;p6"/>
            <p:cNvCxnSpPr/>
            <p:nvPr/>
          </p:nvCxnSpPr>
          <p:spPr>
            <a:xfrm rot="10800000" flipH="1">
              <a:off x="5275406" y="2151772"/>
              <a:ext cx="290369" cy="48402"/>
            </a:xfrm>
            <a:prstGeom prst="straightConnector1">
              <a:avLst/>
            </a:prstGeom>
            <a:noFill/>
            <a:ln w="44450" cap="flat" cmpd="sng">
              <a:solidFill>
                <a:schemeClr val="lt1"/>
              </a:solidFill>
              <a:prstDash val="solid"/>
              <a:miter lim="800000"/>
              <a:headEnd type="none" w="sm" len="sm"/>
              <a:tailEnd type="none" w="sm" len="sm"/>
            </a:ln>
          </p:spPr>
        </p:cxnSp>
        <p:cxnSp>
          <p:nvCxnSpPr>
            <p:cNvPr id="1215" name="Google Shape;1215;p6"/>
            <p:cNvCxnSpPr/>
            <p:nvPr/>
          </p:nvCxnSpPr>
          <p:spPr>
            <a:xfrm>
              <a:off x="5270094" y="2354086"/>
              <a:ext cx="295681" cy="0"/>
            </a:xfrm>
            <a:prstGeom prst="straightConnector1">
              <a:avLst/>
            </a:prstGeom>
            <a:noFill/>
            <a:ln w="44450" cap="flat" cmpd="sng">
              <a:solidFill>
                <a:schemeClr val="lt1"/>
              </a:solidFill>
              <a:prstDash val="solid"/>
              <a:miter lim="800000"/>
              <a:headEnd type="none" w="sm" len="sm"/>
              <a:tailEnd type="none" w="sm" len="sm"/>
            </a:ln>
          </p:spPr>
        </p:cxnSp>
        <p:cxnSp>
          <p:nvCxnSpPr>
            <p:cNvPr id="1216" name="Google Shape;1216;p6"/>
            <p:cNvCxnSpPr/>
            <p:nvPr/>
          </p:nvCxnSpPr>
          <p:spPr>
            <a:xfrm rot="10800000">
              <a:off x="5950242" y="1866900"/>
              <a:ext cx="0" cy="465273"/>
            </a:xfrm>
            <a:prstGeom prst="straightConnector1">
              <a:avLst/>
            </a:prstGeom>
            <a:noFill/>
            <a:ln w="44450" cap="flat" cmpd="sng">
              <a:solidFill>
                <a:schemeClr val="lt1"/>
              </a:solidFill>
              <a:prstDash val="dash"/>
              <a:miter lim="800000"/>
              <a:headEnd type="none" w="sm" len="sm"/>
              <a:tailEnd type="none" w="sm" len="sm"/>
            </a:ln>
          </p:spPr>
        </p:cxnSp>
        <p:cxnSp>
          <p:nvCxnSpPr>
            <p:cNvPr id="1217" name="Google Shape;1217;p6"/>
            <p:cNvCxnSpPr/>
            <p:nvPr/>
          </p:nvCxnSpPr>
          <p:spPr>
            <a:xfrm>
              <a:off x="5628589" y="1936750"/>
              <a:ext cx="0" cy="476854"/>
            </a:xfrm>
            <a:prstGeom prst="straightConnector1">
              <a:avLst/>
            </a:prstGeom>
            <a:noFill/>
            <a:ln w="15875" cap="flat" cmpd="sng">
              <a:solidFill>
                <a:srgbClr val="0000A8"/>
              </a:solidFill>
              <a:prstDash val="solid"/>
              <a:miter lim="800000"/>
              <a:headEnd type="none" w="sm" len="sm"/>
              <a:tailEnd type="none" w="sm" len="sm"/>
            </a:ln>
          </p:spPr>
        </p:cxnSp>
      </p:grpSp>
      <p:sp>
        <p:nvSpPr>
          <p:cNvPr id="1218" name="Google Shape;1218;p6"/>
          <p:cNvSpPr/>
          <p:nvPr/>
        </p:nvSpPr>
        <p:spPr>
          <a:xfrm>
            <a:off x="9540813" y="1782042"/>
            <a:ext cx="1497864" cy="1386455"/>
          </a:xfrm>
          <a:custGeom>
            <a:avLst/>
            <a:gdLst/>
            <a:ahLst/>
            <a:cxnLst/>
            <a:rect l="l" t="t" r="r" b="b"/>
            <a:pathLst>
              <a:path w="1634267" h="1796376" extrusionOk="0">
                <a:moveTo>
                  <a:pt x="147252" y="113266"/>
                </a:moveTo>
                <a:cubicBezTo>
                  <a:pt x="-139307" y="245497"/>
                  <a:pt x="69849" y="655289"/>
                  <a:pt x="131452" y="927943"/>
                </a:cubicBezTo>
                <a:cubicBezTo>
                  <a:pt x="193055" y="1200597"/>
                  <a:pt x="345759" y="1645108"/>
                  <a:pt x="516868" y="1749191"/>
                </a:cubicBezTo>
                <a:cubicBezTo>
                  <a:pt x="687977" y="1853274"/>
                  <a:pt x="1013294" y="1784070"/>
                  <a:pt x="1158108" y="1552442"/>
                </a:cubicBezTo>
                <a:cubicBezTo>
                  <a:pt x="1302922" y="1320814"/>
                  <a:pt x="1525272" y="1647197"/>
                  <a:pt x="1598914" y="1498556"/>
                </a:cubicBezTo>
                <a:cubicBezTo>
                  <a:pt x="1672556" y="1349916"/>
                  <a:pt x="1609877" y="897136"/>
                  <a:pt x="1599962" y="660599"/>
                </a:cubicBezTo>
                <a:cubicBezTo>
                  <a:pt x="1590047" y="424062"/>
                  <a:pt x="1578419" y="187943"/>
                  <a:pt x="1539426" y="79335"/>
                </a:cubicBezTo>
                <a:cubicBezTo>
                  <a:pt x="1500433" y="-29273"/>
                  <a:pt x="1202565" y="3293"/>
                  <a:pt x="970536" y="8948"/>
                </a:cubicBezTo>
                <a:cubicBezTo>
                  <a:pt x="738507" y="14603"/>
                  <a:pt x="433811" y="-18965"/>
                  <a:pt x="147252" y="113266"/>
                </a:cubicBezTo>
                <a:close/>
              </a:path>
            </a:pathLst>
          </a:custGeom>
          <a:gradFill>
            <a:gsLst>
              <a:gs pos="0">
                <a:srgbClr val="9CDFF9"/>
              </a:gs>
              <a:gs pos="57000">
                <a:srgbClr val="DDEAF6"/>
              </a:gs>
              <a:gs pos="100000">
                <a:schemeClr val="lt1"/>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19" name="Google Shape;1219;p6"/>
          <p:cNvSpPr txBox="1"/>
          <p:nvPr/>
        </p:nvSpPr>
        <p:spPr>
          <a:xfrm>
            <a:off x="9427201" y="1851195"/>
            <a:ext cx="1725088" cy="286232"/>
          </a:xfrm>
          <a:prstGeom prst="rect">
            <a:avLst/>
          </a:prstGeom>
          <a:no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None/>
            </a:pPr>
            <a:r>
              <a:rPr lang="en-US" sz="1400">
                <a:solidFill>
                  <a:schemeClr val="dk1"/>
                </a:solidFill>
                <a:latin typeface="Calibri"/>
                <a:ea typeface="Calibri"/>
                <a:cs typeface="Calibri"/>
                <a:sym typeface="Calibri"/>
              </a:rPr>
              <a:t>national or global ISP</a:t>
            </a:r>
            <a:endParaRPr/>
          </a:p>
        </p:txBody>
      </p:sp>
      <p:sp>
        <p:nvSpPr>
          <p:cNvPr id="1220" name="Google Shape;1220;p6"/>
          <p:cNvSpPr/>
          <p:nvPr/>
        </p:nvSpPr>
        <p:spPr>
          <a:xfrm>
            <a:off x="9279068" y="3677908"/>
            <a:ext cx="305749" cy="197847"/>
          </a:xfrm>
          <a:prstGeom prst="rect">
            <a:avLst/>
          </a:prstGeom>
          <a:solidFill>
            <a:srgbClr val="9CDFF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21" name="Google Shape;1221;p6"/>
          <p:cNvSpPr txBox="1"/>
          <p:nvPr/>
        </p:nvSpPr>
        <p:spPr>
          <a:xfrm>
            <a:off x="8766162" y="3447919"/>
            <a:ext cx="1040639" cy="480131"/>
          </a:xfrm>
          <a:prstGeom prst="rect">
            <a:avLst/>
          </a:prstGeom>
          <a:no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None/>
            </a:pPr>
            <a:r>
              <a:rPr lang="en-US" sz="1400">
                <a:solidFill>
                  <a:schemeClr val="dk1"/>
                </a:solidFill>
                <a:latin typeface="Calibri"/>
                <a:ea typeface="Calibri"/>
                <a:cs typeface="Calibri"/>
                <a:sym typeface="Calibri"/>
              </a:rPr>
              <a:t>local or regional ISP</a:t>
            </a:r>
            <a:endParaRPr/>
          </a:p>
        </p:txBody>
      </p:sp>
      <p:sp>
        <p:nvSpPr>
          <p:cNvPr id="1222" name="Google Shape;1222;p6"/>
          <p:cNvSpPr txBox="1"/>
          <p:nvPr/>
        </p:nvSpPr>
        <p:spPr>
          <a:xfrm>
            <a:off x="10917767" y="4677937"/>
            <a:ext cx="813043" cy="383182"/>
          </a:xfrm>
          <a:prstGeom prst="rect">
            <a:avLst/>
          </a:prstGeom>
          <a:no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None/>
            </a:pPr>
            <a:r>
              <a:rPr lang="en-US" sz="1050">
                <a:solidFill>
                  <a:schemeClr val="dk1"/>
                </a:solidFill>
                <a:latin typeface="Calibri"/>
                <a:ea typeface="Calibri"/>
                <a:cs typeface="Calibri"/>
                <a:sym typeface="Calibri"/>
              </a:rPr>
              <a:t>datacenter </a:t>
            </a:r>
            <a:endParaRPr/>
          </a:p>
          <a:p>
            <a:pPr marL="0" marR="0" lvl="0" indent="0" algn="l" rtl="0">
              <a:lnSpc>
                <a:spcPct val="90000"/>
              </a:lnSpc>
              <a:spcBef>
                <a:spcPts val="0"/>
              </a:spcBef>
              <a:spcAft>
                <a:spcPts val="0"/>
              </a:spcAft>
              <a:buNone/>
            </a:pPr>
            <a:r>
              <a:rPr lang="en-US" sz="1050">
                <a:solidFill>
                  <a:schemeClr val="dk1"/>
                </a:solidFill>
                <a:latin typeface="Calibri"/>
                <a:ea typeface="Calibri"/>
                <a:cs typeface="Calibri"/>
                <a:sym typeface="Calibri"/>
              </a:rPr>
              <a:t>network</a:t>
            </a:r>
            <a:endParaRPr/>
          </a:p>
        </p:txBody>
      </p:sp>
      <p:sp>
        <p:nvSpPr>
          <p:cNvPr id="1223" name="Google Shape;1223;p6"/>
          <p:cNvSpPr txBox="1"/>
          <p:nvPr/>
        </p:nvSpPr>
        <p:spPr>
          <a:xfrm>
            <a:off x="10063018" y="4228248"/>
            <a:ext cx="843051" cy="674031"/>
          </a:xfrm>
          <a:prstGeom prst="rect">
            <a:avLst/>
          </a:prstGeom>
          <a:no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None/>
            </a:pPr>
            <a:r>
              <a:rPr lang="en-US" sz="1400">
                <a:solidFill>
                  <a:schemeClr val="dk1"/>
                </a:solidFill>
                <a:latin typeface="Calibri"/>
                <a:ea typeface="Calibri"/>
                <a:cs typeface="Calibri"/>
                <a:sym typeface="Calibri"/>
              </a:rPr>
              <a:t>content </a:t>
            </a:r>
            <a:endParaRPr/>
          </a:p>
          <a:p>
            <a:pPr marL="0" marR="0" lvl="0" indent="0" algn="l" rtl="0">
              <a:lnSpc>
                <a:spcPct val="90000"/>
              </a:lnSpc>
              <a:spcBef>
                <a:spcPts val="0"/>
              </a:spcBef>
              <a:spcAft>
                <a:spcPts val="0"/>
              </a:spcAft>
              <a:buNone/>
            </a:pPr>
            <a:r>
              <a:rPr lang="en-US" sz="1400">
                <a:solidFill>
                  <a:schemeClr val="dk1"/>
                </a:solidFill>
                <a:latin typeface="Calibri"/>
                <a:ea typeface="Calibri"/>
                <a:cs typeface="Calibri"/>
                <a:sym typeface="Calibri"/>
              </a:rPr>
              <a:t>provider </a:t>
            </a:r>
            <a:endParaRPr/>
          </a:p>
          <a:p>
            <a:pPr marL="0" marR="0" lvl="0" indent="0" algn="l" rtl="0">
              <a:lnSpc>
                <a:spcPct val="90000"/>
              </a:lnSpc>
              <a:spcBef>
                <a:spcPts val="0"/>
              </a:spcBef>
              <a:spcAft>
                <a:spcPts val="0"/>
              </a:spcAft>
              <a:buNone/>
            </a:pPr>
            <a:r>
              <a:rPr lang="en-US" sz="1400">
                <a:solidFill>
                  <a:schemeClr val="dk1"/>
                </a:solidFill>
                <a:latin typeface="Calibri"/>
                <a:ea typeface="Calibri"/>
                <a:cs typeface="Calibri"/>
                <a:sym typeface="Calibri"/>
              </a:rPr>
              <a:t>network</a:t>
            </a:r>
            <a:endParaRPr sz="1000">
              <a:solidFill>
                <a:schemeClr val="dk1"/>
              </a:solidFill>
              <a:latin typeface="Calibri"/>
              <a:ea typeface="Calibri"/>
              <a:cs typeface="Calibri"/>
              <a:sym typeface="Calibri"/>
            </a:endParaRPr>
          </a:p>
        </p:txBody>
      </p:sp>
      <p:grpSp>
        <p:nvGrpSpPr>
          <p:cNvPr id="1224" name="Google Shape;1224;p6"/>
          <p:cNvGrpSpPr/>
          <p:nvPr/>
        </p:nvGrpSpPr>
        <p:grpSpPr>
          <a:xfrm>
            <a:off x="7562238" y="2127325"/>
            <a:ext cx="3578867" cy="3640284"/>
            <a:chOff x="7562238" y="2127325"/>
            <a:chExt cx="3578867" cy="3640284"/>
          </a:xfrm>
        </p:grpSpPr>
        <p:cxnSp>
          <p:nvCxnSpPr>
            <p:cNvPr id="1225" name="Google Shape;1225;p6"/>
            <p:cNvCxnSpPr/>
            <p:nvPr/>
          </p:nvCxnSpPr>
          <p:spPr>
            <a:xfrm rot="10800000">
              <a:off x="10559920" y="3580125"/>
              <a:ext cx="412964" cy="63712"/>
            </a:xfrm>
            <a:prstGeom prst="straightConnector1">
              <a:avLst/>
            </a:prstGeom>
            <a:noFill/>
            <a:ln w="9525" cap="flat" cmpd="sng">
              <a:solidFill>
                <a:schemeClr val="dk1"/>
              </a:solidFill>
              <a:prstDash val="solid"/>
              <a:miter lim="800000"/>
              <a:headEnd type="none" w="sm" len="sm"/>
              <a:tailEnd type="none" w="sm" len="sm"/>
            </a:ln>
          </p:spPr>
        </p:cxnSp>
        <p:cxnSp>
          <p:nvCxnSpPr>
            <p:cNvPr id="1226" name="Google Shape;1226;p6"/>
            <p:cNvCxnSpPr/>
            <p:nvPr/>
          </p:nvCxnSpPr>
          <p:spPr>
            <a:xfrm rot="10800000">
              <a:off x="10660835" y="3640684"/>
              <a:ext cx="345866" cy="738975"/>
            </a:xfrm>
            <a:prstGeom prst="straightConnector1">
              <a:avLst/>
            </a:prstGeom>
            <a:noFill/>
            <a:ln w="9525" cap="flat" cmpd="sng">
              <a:solidFill>
                <a:schemeClr val="dk1"/>
              </a:solidFill>
              <a:prstDash val="solid"/>
              <a:miter lim="800000"/>
              <a:headEnd type="none" w="sm" len="sm"/>
              <a:tailEnd type="none" w="sm" len="sm"/>
            </a:ln>
          </p:spPr>
        </p:cxnSp>
        <p:cxnSp>
          <p:nvCxnSpPr>
            <p:cNvPr id="1227" name="Google Shape;1227;p6"/>
            <p:cNvCxnSpPr/>
            <p:nvPr/>
          </p:nvCxnSpPr>
          <p:spPr>
            <a:xfrm rot="10800000" flipH="1">
              <a:off x="10636897" y="3633421"/>
              <a:ext cx="335987" cy="395340"/>
            </a:xfrm>
            <a:prstGeom prst="straightConnector1">
              <a:avLst/>
            </a:prstGeom>
            <a:noFill/>
            <a:ln w="9525" cap="flat" cmpd="sng">
              <a:solidFill>
                <a:schemeClr val="dk1"/>
              </a:solidFill>
              <a:prstDash val="solid"/>
              <a:miter lim="800000"/>
              <a:headEnd type="none" w="sm" len="sm"/>
              <a:tailEnd type="none" w="sm" len="sm"/>
            </a:ln>
          </p:spPr>
        </p:cxnSp>
        <p:cxnSp>
          <p:nvCxnSpPr>
            <p:cNvPr id="1228" name="Google Shape;1228;p6"/>
            <p:cNvCxnSpPr/>
            <p:nvPr/>
          </p:nvCxnSpPr>
          <p:spPr>
            <a:xfrm rot="10800000">
              <a:off x="10570774" y="3594896"/>
              <a:ext cx="1" cy="485748"/>
            </a:xfrm>
            <a:prstGeom prst="straightConnector1">
              <a:avLst/>
            </a:prstGeom>
            <a:noFill/>
            <a:ln w="9525" cap="flat" cmpd="sng">
              <a:solidFill>
                <a:schemeClr val="dk1"/>
              </a:solidFill>
              <a:prstDash val="solid"/>
              <a:miter lim="800000"/>
              <a:headEnd type="none" w="sm" len="sm"/>
              <a:tailEnd type="none" w="sm" len="sm"/>
            </a:ln>
          </p:spPr>
        </p:cxnSp>
        <p:cxnSp>
          <p:nvCxnSpPr>
            <p:cNvPr id="1229" name="Google Shape;1229;p6"/>
            <p:cNvCxnSpPr/>
            <p:nvPr/>
          </p:nvCxnSpPr>
          <p:spPr>
            <a:xfrm rot="10800000">
              <a:off x="10550620" y="4071642"/>
              <a:ext cx="508543" cy="348647"/>
            </a:xfrm>
            <a:prstGeom prst="straightConnector1">
              <a:avLst/>
            </a:prstGeom>
            <a:noFill/>
            <a:ln w="9525" cap="flat" cmpd="sng">
              <a:solidFill>
                <a:schemeClr val="dk1"/>
              </a:solidFill>
              <a:prstDash val="solid"/>
              <a:miter lim="800000"/>
              <a:headEnd type="none" w="sm" len="sm"/>
              <a:tailEnd type="none" w="sm" len="sm"/>
            </a:ln>
          </p:spPr>
        </p:cxnSp>
        <p:cxnSp>
          <p:nvCxnSpPr>
            <p:cNvPr id="1230" name="Google Shape;1230;p6"/>
            <p:cNvCxnSpPr/>
            <p:nvPr/>
          </p:nvCxnSpPr>
          <p:spPr>
            <a:xfrm rot="10800000">
              <a:off x="9895195" y="4087742"/>
              <a:ext cx="655425" cy="0"/>
            </a:xfrm>
            <a:prstGeom prst="straightConnector1">
              <a:avLst/>
            </a:prstGeom>
            <a:noFill/>
            <a:ln w="9525" cap="flat" cmpd="sng">
              <a:solidFill>
                <a:schemeClr val="dk1"/>
              </a:solidFill>
              <a:prstDash val="solid"/>
              <a:miter lim="800000"/>
              <a:headEnd type="none" w="sm" len="sm"/>
              <a:tailEnd type="none" w="sm" len="sm"/>
            </a:ln>
          </p:spPr>
        </p:cxnSp>
        <p:cxnSp>
          <p:nvCxnSpPr>
            <p:cNvPr id="1231" name="Google Shape;1231;p6"/>
            <p:cNvCxnSpPr/>
            <p:nvPr/>
          </p:nvCxnSpPr>
          <p:spPr>
            <a:xfrm rot="10800000">
              <a:off x="9219616" y="4087742"/>
              <a:ext cx="655425" cy="0"/>
            </a:xfrm>
            <a:prstGeom prst="straightConnector1">
              <a:avLst/>
            </a:prstGeom>
            <a:noFill/>
            <a:ln w="9525" cap="flat" cmpd="sng">
              <a:solidFill>
                <a:schemeClr val="dk1"/>
              </a:solidFill>
              <a:prstDash val="solid"/>
              <a:miter lim="800000"/>
              <a:headEnd type="none" w="sm" len="sm"/>
              <a:tailEnd type="none" w="sm" len="sm"/>
            </a:ln>
          </p:spPr>
        </p:cxnSp>
        <p:cxnSp>
          <p:nvCxnSpPr>
            <p:cNvPr id="1232" name="Google Shape;1232;p6"/>
            <p:cNvCxnSpPr/>
            <p:nvPr/>
          </p:nvCxnSpPr>
          <p:spPr>
            <a:xfrm flipH="1">
              <a:off x="9276868" y="3507672"/>
              <a:ext cx="382424" cy="517050"/>
            </a:xfrm>
            <a:prstGeom prst="straightConnector1">
              <a:avLst/>
            </a:prstGeom>
            <a:noFill/>
            <a:ln w="9525" cap="flat" cmpd="sng">
              <a:solidFill>
                <a:schemeClr val="dk1"/>
              </a:solidFill>
              <a:prstDash val="solid"/>
              <a:miter lim="800000"/>
              <a:headEnd type="none" w="sm" len="sm"/>
              <a:tailEnd type="none" w="sm" len="sm"/>
            </a:ln>
          </p:spPr>
        </p:cxnSp>
        <p:cxnSp>
          <p:nvCxnSpPr>
            <p:cNvPr id="1233" name="Google Shape;1233;p6"/>
            <p:cNvCxnSpPr/>
            <p:nvPr/>
          </p:nvCxnSpPr>
          <p:spPr>
            <a:xfrm>
              <a:off x="9733069" y="3507672"/>
              <a:ext cx="0" cy="540294"/>
            </a:xfrm>
            <a:prstGeom prst="straightConnector1">
              <a:avLst/>
            </a:prstGeom>
            <a:noFill/>
            <a:ln w="9525" cap="flat" cmpd="sng">
              <a:solidFill>
                <a:schemeClr val="dk1"/>
              </a:solidFill>
              <a:prstDash val="solid"/>
              <a:miter lim="800000"/>
              <a:headEnd type="none" w="sm" len="sm"/>
              <a:tailEnd type="none" w="sm" len="sm"/>
            </a:ln>
          </p:spPr>
        </p:cxnSp>
        <p:cxnSp>
          <p:nvCxnSpPr>
            <p:cNvPr id="1234" name="Google Shape;1234;p6"/>
            <p:cNvCxnSpPr/>
            <p:nvPr/>
          </p:nvCxnSpPr>
          <p:spPr>
            <a:xfrm>
              <a:off x="10137668" y="2754692"/>
              <a:ext cx="488174" cy="839333"/>
            </a:xfrm>
            <a:prstGeom prst="straightConnector1">
              <a:avLst/>
            </a:prstGeom>
            <a:noFill/>
            <a:ln w="9525" cap="flat" cmpd="sng">
              <a:solidFill>
                <a:schemeClr val="dk1"/>
              </a:solidFill>
              <a:prstDash val="solid"/>
              <a:miter lim="800000"/>
              <a:headEnd type="none" w="sm" len="sm"/>
              <a:tailEnd type="none" w="sm" len="sm"/>
            </a:ln>
          </p:spPr>
        </p:cxnSp>
        <p:cxnSp>
          <p:nvCxnSpPr>
            <p:cNvPr id="1235" name="Google Shape;1235;p6"/>
            <p:cNvCxnSpPr/>
            <p:nvPr/>
          </p:nvCxnSpPr>
          <p:spPr>
            <a:xfrm flipH="1">
              <a:off x="9798719" y="2695013"/>
              <a:ext cx="380432" cy="694807"/>
            </a:xfrm>
            <a:prstGeom prst="straightConnector1">
              <a:avLst/>
            </a:prstGeom>
            <a:noFill/>
            <a:ln w="12700" cap="flat" cmpd="sng">
              <a:solidFill>
                <a:schemeClr val="dk1"/>
              </a:solidFill>
              <a:prstDash val="solid"/>
              <a:miter lim="800000"/>
              <a:headEnd type="none" w="sm" len="sm"/>
              <a:tailEnd type="none" w="sm" len="sm"/>
            </a:ln>
          </p:spPr>
        </p:cxnSp>
        <p:grpSp>
          <p:nvGrpSpPr>
            <p:cNvPr id="1236" name="Google Shape;1236;p6"/>
            <p:cNvGrpSpPr/>
            <p:nvPr/>
          </p:nvGrpSpPr>
          <p:grpSpPr>
            <a:xfrm>
              <a:off x="7562238" y="2127325"/>
              <a:ext cx="3578867" cy="3640284"/>
              <a:chOff x="7562238" y="2127325"/>
              <a:chExt cx="3578867" cy="3640284"/>
            </a:xfrm>
          </p:grpSpPr>
          <p:grpSp>
            <p:nvGrpSpPr>
              <p:cNvPr id="1237" name="Google Shape;1237;p6"/>
              <p:cNvGrpSpPr/>
              <p:nvPr/>
            </p:nvGrpSpPr>
            <p:grpSpPr>
              <a:xfrm>
                <a:off x="7857253" y="2127325"/>
                <a:ext cx="3283852" cy="3640284"/>
                <a:chOff x="7881336" y="2104198"/>
                <a:chExt cx="3283852" cy="3640284"/>
              </a:xfrm>
            </p:grpSpPr>
            <p:cxnSp>
              <p:nvCxnSpPr>
                <p:cNvPr id="1238" name="Google Shape;1238;p6"/>
                <p:cNvCxnSpPr/>
                <p:nvPr/>
              </p:nvCxnSpPr>
              <p:spPr>
                <a:xfrm rot="5400000" flipH="1">
                  <a:off x="9813692" y="5228612"/>
                  <a:ext cx="388062" cy="7560"/>
                </a:xfrm>
                <a:prstGeom prst="straightConnector1">
                  <a:avLst/>
                </a:prstGeom>
                <a:noFill/>
                <a:ln w="12700" cap="flat" cmpd="sng">
                  <a:solidFill>
                    <a:schemeClr val="dk1"/>
                  </a:solidFill>
                  <a:prstDash val="solid"/>
                  <a:round/>
                  <a:headEnd type="none" w="med" len="med"/>
                  <a:tailEnd type="none" w="med" len="med"/>
                </a:ln>
              </p:spPr>
            </p:cxnSp>
            <p:cxnSp>
              <p:nvCxnSpPr>
                <p:cNvPr id="1239" name="Google Shape;1239;p6"/>
                <p:cNvCxnSpPr/>
                <p:nvPr/>
              </p:nvCxnSpPr>
              <p:spPr>
                <a:xfrm rot="10800000">
                  <a:off x="10234009" y="5382159"/>
                  <a:ext cx="0" cy="114300"/>
                </a:xfrm>
                <a:prstGeom prst="straightConnector1">
                  <a:avLst/>
                </a:prstGeom>
                <a:noFill/>
                <a:ln w="12700" cap="flat" cmpd="sng">
                  <a:solidFill>
                    <a:schemeClr val="dk1"/>
                  </a:solidFill>
                  <a:prstDash val="solid"/>
                  <a:round/>
                  <a:headEnd type="none" w="med" len="med"/>
                  <a:tailEnd type="none" w="med" len="med"/>
                </a:ln>
              </p:spPr>
            </p:cxnSp>
            <p:cxnSp>
              <p:nvCxnSpPr>
                <p:cNvPr id="1240" name="Google Shape;1240;p6"/>
                <p:cNvCxnSpPr/>
                <p:nvPr/>
              </p:nvCxnSpPr>
              <p:spPr>
                <a:xfrm>
                  <a:off x="9457042" y="4815390"/>
                  <a:ext cx="524483" cy="261537"/>
                </a:xfrm>
                <a:prstGeom prst="straightConnector1">
                  <a:avLst/>
                </a:prstGeom>
                <a:noFill/>
                <a:ln w="9525" cap="flat" cmpd="sng">
                  <a:solidFill>
                    <a:schemeClr val="dk1"/>
                  </a:solidFill>
                  <a:prstDash val="solid"/>
                  <a:round/>
                  <a:headEnd type="none" w="med" len="med"/>
                  <a:tailEnd type="none" w="med" len="med"/>
                </a:ln>
              </p:spPr>
            </p:cxnSp>
            <p:cxnSp>
              <p:nvCxnSpPr>
                <p:cNvPr id="1241" name="Google Shape;1241;p6"/>
                <p:cNvCxnSpPr/>
                <p:nvPr/>
              </p:nvCxnSpPr>
              <p:spPr>
                <a:xfrm rot="10800000" flipH="1">
                  <a:off x="8874149" y="4815390"/>
                  <a:ext cx="569255" cy="246266"/>
                </a:xfrm>
                <a:prstGeom prst="straightConnector1">
                  <a:avLst/>
                </a:prstGeom>
                <a:noFill/>
                <a:ln w="9525" cap="flat" cmpd="sng">
                  <a:solidFill>
                    <a:schemeClr val="dk1"/>
                  </a:solidFill>
                  <a:prstDash val="solid"/>
                  <a:round/>
                  <a:headEnd type="none" w="med" len="med"/>
                  <a:tailEnd type="none" w="med" len="med"/>
                </a:ln>
              </p:spPr>
            </p:cxnSp>
            <p:cxnSp>
              <p:nvCxnSpPr>
                <p:cNvPr id="1242" name="Google Shape;1242;p6"/>
                <p:cNvCxnSpPr/>
                <p:nvPr/>
              </p:nvCxnSpPr>
              <p:spPr>
                <a:xfrm>
                  <a:off x="8845827" y="5085749"/>
                  <a:ext cx="1030502" cy="0"/>
                </a:xfrm>
                <a:prstGeom prst="straightConnector1">
                  <a:avLst/>
                </a:prstGeom>
                <a:noFill/>
                <a:ln w="9525" cap="flat" cmpd="sng">
                  <a:solidFill>
                    <a:schemeClr val="dk1"/>
                  </a:solidFill>
                  <a:prstDash val="solid"/>
                  <a:round/>
                  <a:headEnd type="none" w="med" len="med"/>
                  <a:tailEnd type="none" w="med" len="med"/>
                </a:ln>
              </p:spPr>
            </p:cxnSp>
            <p:cxnSp>
              <p:nvCxnSpPr>
                <p:cNvPr id="1243" name="Google Shape;1243;p6"/>
                <p:cNvCxnSpPr/>
                <p:nvPr/>
              </p:nvCxnSpPr>
              <p:spPr>
                <a:xfrm>
                  <a:off x="8234290" y="5094207"/>
                  <a:ext cx="226800" cy="127000"/>
                </a:xfrm>
                <a:prstGeom prst="straightConnector1">
                  <a:avLst/>
                </a:prstGeom>
                <a:noFill/>
                <a:ln w="9525" cap="flat" cmpd="sng">
                  <a:solidFill>
                    <a:schemeClr val="dk1"/>
                  </a:solidFill>
                  <a:prstDash val="solid"/>
                  <a:round/>
                  <a:headEnd type="none" w="med" len="med"/>
                  <a:tailEnd type="none" w="med" len="med"/>
                </a:ln>
              </p:spPr>
            </p:cxnSp>
            <p:cxnSp>
              <p:nvCxnSpPr>
                <p:cNvPr id="1244" name="Google Shape;1244;p6"/>
                <p:cNvCxnSpPr/>
                <p:nvPr/>
              </p:nvCxnSpPr>
              <p:spPr>
                <a:xfrm rot="10800000" flipH="1">
                  <a:off x="7972450" y="5267343"/>
                  <a:ext cx="412750" cy="127000"/>
                </a:xfrm>
                <a:prstGeom prst="straightConnector1">
                  <a:avLst/>
                </a:prstGeom>
                <a:noFill/>
                <a:ln w="9525" cap="flat" cmpd="sng">
                  <a:solidFill>
                    <a:schemeClr val="dk1"/>
                  </a:solidFill>
                  <a:prstDash val="solid"/>
                  <a:round/>
                  <a:headEnd type="none" w="med" len="med"/>
                  <a:tailEnd type="none" w="med" len="med"/>
                </a:ln>
              </p:spPr>
            </p:cxnSp>
            <p:cxnSp>
              <p:nvCxnSpPr>
                <p:cNvPr id="1245" name="Google Shape;1245;p6"/>
                <p:cNvCxnSpPr/>
                <p:nvPr/>
              </p:nvCxnSpPr>
              <p:spPr>
                <a:xfrm flipH="1">
                  <a:off x="8397900" y="5259125"/>
                  <a:ext cx="68080" cy="293968"/>
                </a:xfrm>
                <a:prstGeom prst="straightConnector1">
                  <a:avLst/>
                </a:prstGeom>
                <a:noFill/>
                <a:ln w="9525" cap="flat" cmpd="sng">
                  <a:solidFill>
                    <a:schemeClr val="dk1"/>
                  </a:solidFill>
                  <a:prstDash val="solid"/>
                  <a:round/>
                  <a:headEnd type="none" w="med" len="med"/>
                  <a:tailEnd type="none" w="med" len="med"/>
                </a:ln>
              </p:spPr>
            </p:cxnSp>
            <p:cxnSp>
              <p:nvCxnSpPr>
                <p:cNvPr id="1246" name="Google Shape;1246;p6"/>
                <p:cNvCxnSpPr/>
                <p:nvPr/>
              </p:nvCxnSpPr>
              <p:spPr>
                <a:xfrm rot="10800000">
                  <a:off x="8512814" y="5284804"/>
                  <a:ext cx="280374" cy="269876"/>
                </a:xfrm>
                <a:prstGeom prst="straightConnector1">
                  <a:avLst/>
                </a:prstGeom>
                <a:noFill/>
                <a:ln w="9525" cap="flat" cmpd="sng">
                  <a:solidFill>
                    <a:schemeClr val="dk1"/>
                  </a:solidFill>
                  <a:prstDash val="solid"/>
                  <a:round/>
                  <a:headEnd type="none" w="med" len="med"/>
                  <a:tailEnd type="none" w="med" len="med"/>
                </a:ln>
              </p:spPr>
            </p:cxnSp>
            <p:cxnSp>
              <p:nvCxnSpPr>
                <p:cNvPr id="1247" name="Google Shape;1247;p6"/>
                <p:cNvCxnSpPr/>
                <p:nvPr/>
              </p:nvCxnSpPr>
              <p:spPr>
                <a:xfrm>
                  <a:off x="8512814" y="5234921"/>
                  <a:ext cx="914184" cy="468622"/>
                </a:xfrm>
                <a:prstGeom prst="straightConnector1">
                  <a:avLst/>
                </a:prstGeom>
                <a:noFill/>
                <a:ln w="9525" cap="flat" cmpd="sng">
                  <a:solidFill>
                    <a:schemeClr val="dk1"/>
                  </a:solidFill>
                  <a:prstDash val="solid"/>
                  <a:round/>
                  <a:headEnd type="none" w="med" len="med"/>
                  <a:tailEnd type="none" w="med" len="med"/>
                </a:ln>
              </p:spPr>
            </p:cxnSp>
            <p:cxnSp>
              <p:nvCxnSpPr>
                <p:cNvPr id="1248" name="Google Shape;1248;p6"/>
                <p:cNvCxnSpPr/>
                <p:nvPr/>
              </p:nvCxnSpPr>
              <p:spPr>
                <a:xfrm>
                  <a:off x="8271861" y="3806843"/>
                  <a:ext cx="0" cy="131762"/>
                </a:xfrm>
                <a:prstGeom prst="straightConnector1">
                  <a:avLst/>
                </a:prstGeom>
                <a:noFill/>
                <a:ln w="9525" cap="flat" cmpd="sng">
                  <a:solidFill>
                    <a:schemeClr val="dk1"/>
                  </a:solidFill>
                  <a:prstDash val="solid"/>
                  <a:round/>
                  <a:headEnd type="none" w="med" len="med"/>
                  <a:tailEnd type="none" w="med" len="med"/>
                </a:ln>
              </p:spPr>
            </p:cxnSp>
            <p:cxnSp>
              <p:nvCxnSpPr>
                <p:cNvPr id="1249" name="Google Shape;1249;p6"/>
                <p:cNvCxnSpPr/>
                <p:nvPr/>
              </p:nvCxnSpPr>
              <p:spPr>
                <a:xfrm rot="10800000" flipH="1">
                  <a:off x="7881336" y="4017980"/>
                  <a:ext cx="168275" cy="3175"/>
                </a:xfrm>
                <a:prstGeom prst="straightConnector1">
                  <a:avLst/>
                </a:prstGeom>
                <a:noFill/>
                <a:ln w="9525" cap="flat" cmpd="sng">
                  <a:solidFill>
                    <a:schemeClr val="dk1"/>
                  </a:solidFill>
                  <a:prstDash val="solid"/>
                  <a:round/>
                  <a:headEnd type="none" w="med" len="med"/>
                  <a:tailEnd type="none" w="med" len="med"/>
                </a:ln>
              </p:spPr>
            </p:cxnSp>
            <p:cxnSp>
              <p:nvCxnSpPr>
                <p:cNvPr id="1250" name="Google Shape;1250;p6"/>
                <p:cNvCxnSpPr/>
                <p:nvPr/>
              </p:nvCxnSpPr>
              <p:spPr>
                <a:xfrm rot="5400000" flipH="1">
                  <a:off x="9909628" y="5560344"/>
                  <a:ext cx="366793" cy="1482"/>
                </a:xfrm>
                <a:prstGeom prst="straightConnector1">
                  <a:avLst/>
                </a:prstGeom>
                <a:noFill/>
                <a:ln w="12700" cap="flat" cmpd="sng">
                  <a:solidFill>
                    <a:schemeClr val="dk1"/>
                  </a:solidFill>
                  <a:prstDash val="solid"/>
                  <a:round/>
                  <a:headEnd type="none" w="med" len="med"/>
                  <a:tailEnd type="none" w="med" len="med"/>
                </a:ln>
              </p:spPr>
            </p:cxnSp>
            <p:cxnSp>
              <p:nvCxnSpPr>
                <p:cNvPr id="1251" name="Google Shape;1251;p6"/>
                <p:cNvCxnSpPr/>
                <p:nvPr/>
              </p:nvCxnSpPr>
              <p:spPr>
                <a:xfrm rot="10800000" flipH="1">
                  <a:off x="8483508" y="5013435"/>
                  <a:ext cx="404236" cy="207771"/>
                </a:xfrm>
                <a:prstGeom prst="straightConnector1">
                  <a:avLst/>
                </a:prstGeom>
                <a:noFill/>
                <a:ln w="9525" cap="flat" cmpd="sng">
                  <a:solidFill>
                    <a:schemeClr val="dk1"/>
                  </a:solidFill>
                  <a:prstDash val="solid"/>
                  <a:round/>
                  <a:headEnd type="none" w="med" len="med"/>
                  <a:tailEnd type="none" w="med" len="med"/>
                </a:ln>
              </p:spPr>
            </p:cxnSp>
            <p:cxnSp>
              <p:nvCxnSpPr>
                <p:cNvPr id="1252" name="Google Shape;1252;p6"/>
                <p:cNvCxnSpPr/>
                <p:nvPr/>
              </p:nvCxnSpPr>
              <p:spPr>
                <a:xfrm flipH="1">
                  <a:off x="10124718" y="2146305"/>
                  <a:ext cx="761467" cy="577355"/>
                </a:xfrm>
                <a:prstGeom prst="straightConnector1">
                  <a:avLst/>
                </a:prstGeom>
                <a:noFill/>
                <a:ln w="12700" cap="flat" cmpd="sng">
                  <a:solidFill>
                    <a:schemeClr val="dk1"/>
                  </a:solidFill>
                  <a:prstDash val="solid"/>
                  <a:miter lim="800000"/>
                  <a:headEnd type="none" w="sm" len="sm"/>
                  <a:tailEnd type="none" w="sm" len="sm"/>
                </a:ln>
              </p:spPr>
            </p:cxnSp>
            <p:cxnSp>
              <p:nvCxnSpPr>
                <p:cNvPr id="1253" name="Google Shape;1253;p6"/>
                <p:cNvCxnSpPr/>
                <p:nvPr/>
              </p:nvCxnSpPr>
              <p:spPr>
                <a:xfrm flipH="1">
                  <a:off x="10124718" y="2245186"/>
                  <a:ext cx="3970" cy="518461"/>
                </a:xfrm>
                <a:prstGeom prst="straightConnector1">
                  <a:avLst/>
                </a:prstGeom>
                <a:noFill/>
                <a:ln w="12700" cap="flat" cmpd="sng">
                  <a:solidFill>
                    <a:schemeClr val="dk1"/>
                  </a:solidFill>
                  <a:prstDash val="solid"/>
                  <a:miter lim="800000"/>
                  <a:headEnd type="none" w="sm" len="sm"/>
                  <a:tailEnd type="none" w="sm" len="sm"/>
                </a:ln>
              </p:spPr>
            </p:cxnSp>
            <p:cxnSp>
              <p:nvCxnSpPr>
                <p:cNvPr id="1254" name="Google Shape;1254;p6"/>
                <p:cNvCxnSpPr/>
                <p:nvPr/>
              </p:nvCxnSpPr>
              <p:spPr>
                <a:xfrm flipH="1">
                  <a:off x="10696218" y="2177379"/>
                  <a:ext cx="149360" cy="518461"/>
                </a:xfrm>
                <a:prstGeom prst="straightConnector1">
                  <a:avLst/>
                </a:prstGeom>
                <a:noFill/>
                <a:ln w="12700" cap="flat" cmpd="sng">
                  <a:solidFill>
                    <a:schemeClr val="dk1"/>
                  </a:solidFill>
                  <a:prstDash val="solid"/>
                  <a:miter lim="800000"/>
                  <a:headEnd type="none" w="sm" len="sm"/>
                  <a:tailEnd type="none" w="sm" len="sm"/>
                </a:ln>
              </p:spPr>
            </p:cxnSp>
            <p:cxnSp>
              <p:nvCxnSpPr>
                <p:cNvPr id="1255" name="Google Shape;1255;p6"/>
                <p:cNvCxnSpPr/>
                <p:nvPr/>
              </p:nvCxnSpPr>
              <p:spPr>
                <a:xfrm flipH="1">
                  <a:off x="10166249" y="2695840"/>
                  <a:ext cx="574283" cy="27820"/>
                </a:xfrm>
                <a:prstGeom prst="straightConnector1">
                  <a:avLst/>
                </a:prstGeom>
                <a:noFill/>
                <a:ln w="12700" cap="flat" cmpd="sng">
                  <a:solidFill>
                    <a:schemeClr val="dk1"/>
                  </a:solidFill>
                  <a:prstDash val="solid"/>
                  <a:miter lim="800000"/>
                  <a:headEnd type="none" w="sm" len="sm"/>
                  <a:tailEnd type="none" w="sm" len="sm"/>
                </a:ln>
              </p:spPr>
            </p:cxnSp>
            <p:cxnSp>
              <p:nvCxnSpPr>
                <p:cNvPr id="1256" name="Google Shape;1256;p6"/>
                <p:cNvCxnSpPr/>
                <p:nvPr/>
              </p:nvCxnSpPr>
              <p:spPr>
                <a:xfrm flipH="1">
                  <a:off x="10093625" y="2146305"/>
                  <a:ext cx="788589" cy="98881"/>
                </a:xfrm>
                <a:prstGeom prst="straightConnector1">
                  <a:avLst/>
                </a:prstGeom>
                <a:noFill/>
                <a:ln w="12700" cap="flat" cmpd="sng">
                  <a:solidFill>
                    <a:schemeClr val="dk1"/>
                  </a:solidFill>
                  <a:prstDash val="solid"/>
                  <a:miter lim="800000"/>
                  <a:headEnd type="none" w="sm" len="sm"/>
                  <a:tailEnd type="none" w="sm" len="sm"/>
                </a:ln>
              </p:spPr>
            </p:cxnSp>
            <p:cxnSp>
              <p:nvCxnSpPr>
                <p:cNvPr id="1257" name="Google Shape;1257;p6"/>
                <p:cNvCxnSpPr/>
                <p:nvPr/>
              </p:nvCxnSpPr>
              <p:spPr>
                <a:xfrm flipH="1">
                  <a:off x="10886186" y="2104198"/>
                  <a:ext cx="279002" cy="42107"/>
                </a:xfrm>
                <a:prstGeom prst="straightConnector1">
                  <a:avLst/>
                </a:prstGeom>
                <a:noFill/>
                <a:ln w="12700" cap="flat" cmpd="sng">
                  <a:solidFill>
                    <a:schemeClr val="dk1"/>
                  </a:solidFill>
                  <a:prstDash val="solid"/>
                  <a:miter lim="800000"/>
                  <a:headEnd type="none" w="sm" len="sm"/>
                  <a:tailEnd type="none" w="sm" len="sm"/>
                </a:ln>
              </p:spPr>
            </p:cxnSp>
            <p:cxnSp>
              <p:nvCxnSpPr>
                <p:cNvPr id="1258" name="Google Shape;1258;p6"/>
                <p:cNvCxnSpPr/>
                <p:nvPr/>
              </p:nvCxnSpPr>
              <p:spPr>
                <a:xfrm rot="10800000">
                  <a:off x="10706077" y="2695840"/>
                  <a:ext cx="353541" cy="67807"/>
                </a:xfrm>
                <a:prstGeom prst="straightConnector1">
                  <a:avLst/>
                </a:prstGeom>
                <a:noFill/>
                <a:ln w="12700" cap="flat" cmpd="sng">
                  <a:solidFill>
                    <a:schemeClr val="dk1"/>
                  </a:solidFill>
                  <a:prstDash val="solid"/>
                  <a:miter lim="800000"/>
                  <a:headEnd type="none" w="sm" len="sm"/>
                  <a:tailEnd type="none" w="sm" len="sm"/>
                </a:ln>
              </p:spPr>
            </p:cxnSp>
            <p:cxnSp>
              <p:nvCxnSpPr>
                <p:cNvPr id="1259" name="Google Shape;1259;p6"/>
                <p:cNvCxnSpPr/>
                <p:nvPr/>
              </p:nvCxnSpPr>
              <p:spPr>
                <a:xfrm flipH="1">
                  <a:off x="8793306" y="2245186"/>
                  <a:ext cx="1300319" cy="606622"/>
                </a:xfrm>
                <a:prstGeom prst="straightConnector1">
                  <a:avLst/>
                </a:prstGeom>
                <a:noFill/>
                <a:ln w="12700" cap="flat" cmpd="sng">
                  <a:solidFill>
                    <a:schemeClr val="dk1"/>
                  </a:solidFill>
                  <a:prstDash val="solid"/>
                  <a:miter lim="800000"/>
                  <a:headEnd type="none" w="sm" len="sm"/>
                  <a:tailEnd type="none" w="sm" len="sm"/>
                </a:ln>
              </p:spPr>
            </p:cxnSp>
            <p:cxnSp>
              <p:nvCxnSpPr>
                <p:cNvPr id="1260" name="Google Shape;1260;p6"/>
                <p:cNvCxnSpPr/>
                <p:nvPr/>
              </p:nvCxnSpPr>
              <p:spPr>
                <a:xfrm rot="10800000" flipH="1">
                  <a:off x="9402788" y="4090252"/>
                  <a:ext cx="429324" cy="705603"/>
                </a:xfrm>
                <a:prstGeom prst="straightConnector1">
                  <a:avLst/>
                </a:prstGeom>
                <a:noFill/>
                <a:ln w="9525" cap="flat" cmpd="sng">
                  <a:solidFill>
                    <a:schemeClr val="dk1"/>
                  </a:solidFill>
                  <a:prstDash val="solid"/>
                  <a:round/>
                  <a:headEnd type="none" w="med" len="med"/>
                  <a:tailEnd type="none" w="med" len="med"/>
                </a:ln>
              </p:spPr>
            </p:cxnSp>
            <p:cxnSp>
              <p:nvCxnSpPr>
                <p:cNvPr id="1261" name="Google Shape;1261;p6"/>
                <p:cNvCxnSpPr/>
                <p:nvPr/>
              </p:nvCxnSpPr>
              <p:spPr>
                <a:xfrm rot="10800000" flipH="1">
                  <a:off x="8268637" y="4024329"/>
                  <a:ext cx="969051" cy="3175"/>
                </a:xfrm>
                <a:prstGeom prst="straightConnector1">
                  <a:avLst/>
                </a:prstGeom>
                <a:noFill/>
                <a:ln w="9525" cap="flat" cmpd="sng">
                  <a:solidFill>
                    <a:schemeClr val="dk1"/>
                  </a:solidFill>
                  <a:prstDash val="solid"/>
                  <a:round/>
                  <a:headEnd type="none" w="med" len="med"/>
                  <a:tailEnd type="none" w="med" len="med"/>
                </a:ln>
              </p:spPr>
            </p:cxnSp>
          </p:grpSp>
          <p:pic>
            <p:nvPicPr>
              <p:cNvPr id="1262" name="Google Shape;1262;p6" descr="antenna_radiation_stylized"/>
              <p:cNvPicPr preferRelativeResize="0"/>
              <p:nvPr/>
            </p:nvPicPr>
            <p:blipFill rotWithShape="1">
              <a:blip r:embed="rId3">
                <a:alphaModFix/>
              </a:blip>
              <a:srcRect/>
              <a:stretch/>
            </p:blipFill>
            <p:spPr>
              <a:xfrm>
                <a:off x="7562238" y="3813930"/>
                <a:ext cx="506412" cy="106009"/>
              </a:xfrm>
              <a:prstGeom prst="rect">
                <a:avLst/>
              </a:prstGeom>
              <a:noFill/>
              <a:ln>
                <a:noFill/>
              </a:ln>
            </p:spPr>
          </p:pic>
          <p:pic>
            <p:nvPicPr>
              <p:cNvPr id="1263" name="Google Shape;1263;p6" descr="antenna_radiation_stylized"/>
              <p:cNvPicPr preferRelativeResize="0"/>
              <p:nvPr/>
            </p:nvPicPr>
            <p:blipFill rotWithShape="1">
              <a:blip r:embed="rId4">
                <a:alphaModFix/>
              </a:blip>
              <a:srcRect/>
              <a:stretch/>
            </p:blipFill>
            <p:spPr>
              <a:xfrm>
                <a:off x="9242073" y="5480938"/>
                <a:ext cx="452014" cy="95159"/>
              </a:xfrm>
              <a:prstGeom prst="rect">
                <a:avLst/>
              </a:prstGeom>
              <a:noFill/>
              <a:ln>
                <a:noFill/>
              </a:ln>
            </p:spPr>
          </p:pic>
          <p:pic>
            <p:nvPicPr>
              <p:cNvPr id="1264" name="Google Shape;1264;p6" descr="cell_tower_radiation copy"/>
              <p:cNvPicPr preferRelativeResize="0"/>
              <p:nvPr/>
            </p:nvPicPr>
            <p:blipFill rotWithShape="1">
              <a:blip r:embed="rId5">
                <a:alphaModFix/>
              </a:blip>
              <a:srcRect/>
              <a:stretch/>
            </p:blipFill>
            <p:spPr>
              <a:xfrm>
                <a:off x="7980866" y="2158167"/>
                <a:ext cx="457200" cy="332766"/>
              </a:xfrm>
              <a:prstGeom prst="rect">
                <a:avLst/>
              </a:prstGeom>
              <a:noFill/>
              <a:ln>
                <a:noFill/>
              </a:ln>
            </p:spPr>
          </p:pic>
          <p:sp>
            <p:nvSpPr>
              <p:cNvPr id="1265" name="Google Shape;1265;p6"/>
              <p:cNvSpPr/>
              <p:nvPr/>
            </p:nvSpPr>
            <p:spPr>
              <a:xfrm>
                <a:off x="8174541" y="2292995"/>
                <a:ext cx="52388" cy="49485"/>
              </a:xfrm>
              <a:prstGeom prst="ellipse">
                <a:avLst/>
              </a:prstGeom>
              <a:solidFill>
                <a:schemeClr val="dk2"/>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grpSp>
      </p:grpSp>
      <p:grpSp>
        <p:nvGrpSpPr>
          <p:cNvPr id="1266" name="Google Shape;1266;p6"/>
          <p:cNvGrpSpPr/>
          <p:nvPr/>
        </p:nvGrpSpPr>
        <p:grpSpPr>
          <a:xfrm>
            <a:off x="7414072" y="1891912"/>
            <a:ext cx="1909777" cy="938011"/>
            <a:chOff x="7432700" y="1830405"/>
            <a:chExt cx="1909777" cy="938011"/>
          </a:xfrm>
        </p:grpSpPr>
        <p:grpSp>
          <p:nvGrpSpPr>
            <p:cNvPr id="1267" name="Google Shape;1267;p6"/>
            <p:cNvGrpSpPr/>
            <p:nvPr/>
          </p:nvGrpSpPr>
          <p:grpSpPr>
            <a:xfrm>
              <a:off x="7743850" y="1830405"/>
              <a:ext cx="415925" cy="385763"/>
              <a:chOff x="2751" y="1851"/>
              <a:chExt cx="462" cy="478"/>
            </a:xfrm>
          </p:grpSpPr>
          <p:pic>
            <p:nvPicPr>
              <p:cNvPr id="1268" name="Google Shape;1268;p6" descr="iphone_stylized_small"/>
              <p:cNvPicPr preferRelativeResize="0"/>
              <p:nvPr/>
            </p:nvPicPr>
            <p:blipFill rotWithShape="1">
              <a:blip r:embed="rId6">
                <a:alphaModFix/>
              </a:blip>
              <a:srcRect/>
              <a:stretch/>
            </p:blipFill>
            <p:spPr>
              <a:xfrm>
                <a:off x="2928" y="1922"/>
                <a:ext cx="152" cy="407"/>
              </a:xfrm>
              <a:prstGeom prst="rect">
                <a:avLst/>
              </a:prstGeom>
              <a:noFill/>
              <a:ln>
                <a:noFill/>
              </a:ln>
            </p:spPr>
          </p:pic>
          <p:pic>
            <p:nvPicPr>
              <p:cNvPr id="1269" name="Google Shape;1269;p6" descr="antenna_radiation_stylized"/>
              <p:cNvPicPr preferRelativeResize="0"/>
              <p:nvPr/>
            </p:nvPicPr>
            <p:blipFill rotWithShape="1">
              <a:blip r:embed="rId7">
                <a:alphaModFix/>
              </a:blip>
              <a:srcRect/>
              <a:stretch/>
            </p:blipFill>
            <p:spPr>
              <a:xfrm>
                <a:off x="2751" y="1851"/>
                <a:ext cx="462" cy="110"/>
              </a:xfrm>
              <a:prstGeom prst="rect">
                <a:avLst/>
              </a:prstGeom>
              <a:noFill/>
              <a:ln>
                <a:noFill/>
              </a:ln>
            </p:spPr>
          </p:pic>
        </p:grpSp>
        <p:grpSp>
          <p:nvGrpSpPr>
            <p:cNvPr id="1270" name="Google Shape;1270;p6"/>
            <p:cNvGrpSpPr/>
            <p:nvPr/>
          </p:nvGrpSpPr>
          <p:grpSpPr>
            <a:xfrm>
              <a:off x="7432700" y="2327293"/>
              <a:ext cx="534987" cy="414882"/>
              <a:chOff x="7432700" y="2327293"/>
              <a:chExt cx="534987" cy="414882"/>
            </a:xfrm>
          </p:grpSpPr>
          <p:pic>
            <p:nvPicPr>
              <p:cNvPr id="1271" name="Google Shape;1271;p6" descr="antenna_stylized"/>
              <p:cNvPicPr preferRelativeResize="0"/>
              <p:nvPr/>
            </p:nvPicPr>
            <p:blipFill rotWithShape="1">
              <a:blip r:embed="rId8">
                <a:alphaModFix/>
              </a:blip>
              <a:srcRect/>
              <a:stretch/>
            </p:blipFill>
            <p:spPr>
              <a:xfrm>
                <a:off x="7432700" y="2327293"/>
                <a:ext cx="530702" cy="223756"/>
              </a:xfrm>
              <a:prstGeom prst="rect">
                <a:avLst/>
              </a:prstGeom>
              <a:noFill/>
              <a:ln>
                <a:noFill/>
              </a:ln>
            </p:spPr>
          </p:pic>
          <p:pic>
            <p:nvPicPr>
              <p:cNvPr id="1272" name="Google Shape;1272;p6" descr="laptop_keyboard"/>
              <p:cNvPicPr preferRelativeResize="0"/>
              <p:nvPr/>
            </p:nvPicPr>
            <p:blipFill rotWithShape="1">
              <a:blip r:embed="rId9">
                <a:alphaModFix/>
              </a:blip>
              <a:srcRect/>
              <a:stretch/>
            </p:blipFill>
            <p:spPr>
              <a:xfrm rot="109064" flipH="1">
                <a:off x="7458407" y="2575770"/>
                <a:ext cx="437221" cy="159511"/>
              </a:xfrm>
              <a:prstGeom prst="rect">
                <a:avLst/>
              </a:prstGeom>
              <a:noFill/>
              <a:ln>
                <a:noFill/>
              </a:ln>
            </p:spPr>
          </p:pic>
          <p:sp>
            <p:nvSpPr>
              <p:cNvPr id="1273" name="Google Shape;1273;p6"/>
              <p:cNvSpPr/>
              <p:nvPr/>
            </p:nvSpPr>
            <p:spPr>
              <a:xfrm>
                <a:off x="7603304" y="2420984"/>
                <a:ext cx="351919" cy="208167"/>
              </a:xfrm>
              <a:custGeom>
                <a:avLst/>
                <a:gdLst/>
                <a:ahLst/>
                <a:cxnLst/>
                <a:rect l="l" t="t" r="r" b="b"/>
                <a:pathLst>
                  <a:path w="2982" h="2442" extrusionOk="0">
                    <a:moveTo>
                      <a:pt x="540" y="0"/>
                    </a:moveTo>
                    <a:lnTo>
                      <a:pt x="0" y="1734"/>
                    </a:lnTo>
                    <a:lnTo>
                      <a:pt x="2394" y="2442"/>
                    </a:lnTo>
                    <a:lnTo>
                      <a:pt x="2982" y="318"/>
                    </a:lnTo>
                    <a:lnTo>
                      <a:pt x="54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1274" name="Google Shape;1274;p6" descr="screen"/>
              <p:cNvPicPr preferRelativeResize="0"/>
              <p:nvPr/>
            </p:nvPicPr>
            <p:blipFill rotWithShape="1">
              <a:blip r:embed="rId10">
                <a:alphaModFix/>
              </a:blip>
              <a:srcRect/>
              <a:stretch/>
            </p:blipFill>
            <p:spPr>
              <a:xfrm>
                <a:off x="7620637" y="2426338"/>
                <a:ext cx="319785" cy="189429"/>
              </a:xfrm>
              <a:prstGeom prst="rect">
                <a:avLst/>
              </a:prstGeom>
              <a:noFill/>
              <a:ln>
                <a:noFill/>
              </a:ln>
            </p:spPr>
          </p:pic>
          <p:sp>
            <p:nvSpPr>
              <p:cNvPr id="1275" name="Google Shape;1275;p6"/>
              <p:cNvSpPr/>
              <p:nvPr/>
            </p:nvSpPr>
            <p:spPr>
              <a:xfrm>
                <a:off x="7667378" y="2414843"/>
                <a:ext cx="298167" cy="38736"/>
              </a:xfrm>
              <a:custGeom>
                <a:avLst/>
                <a:gdLst/>
                <a:ahLst/>
                <a:cxnLst/>
                <a:rect l="l" t="t" r="r" b="b"/>
                <a:pathLst>
                  <a:path w="2528" h="455" extrusionOk="0">
                    <a:moveTo>
                      <a:pt x="14" y="0"/>
                    </a:moveTo>
                    <a:lnTo>
                      <a:pt x="2528" y="341"/>
                    </a:lnTo>
                    <a:lnTo>
                      <a:pt x="2480" y="455"/>
                    </a:lnTo>
                    <a:lnTo>
                      <a:pt x="0" y="86"/>
                    </a:lnTo>
                    <a:lnTo>
                      <a:pt x="14" y="0"/>
                    </a:lnTo>
                    <a:close/>
                  </a:path>
                </a:pathLst>
              </a:custGeom>
              <a:gradFill>
                <a:gsLst>
                  <a:gs pos="0">
                    <a:srgbClr val="000099"/>
                  </a:gs>
                  <a:gs pos="100000">
                    <a:srgbClr val="EAEAEA"/>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76" name="Google Shape;1276;p6"/>
              <p:cNvSpPr/>
              <p:nvPr/>
            </p:nvSpPr>
            <p:spPr>
              <a:xfrm>
                <a:off x="7600188" y="2414528"/>
                <a:ext cx="82770" cy="161243"/>
              </a:xfrm>
              <a:custGeom>
                <a:avLst/>
                <a:gdLst/>
                <a:ahLst/>
                <a:cxnLst/>
                <a:rect l="l" t="t" r="r" b="b"/>
                <a:pathLst>
                  <a:path w="702" h="1893" extrusionOk="0">
                    <a:moveTo>
                      <a:pt x="579" y="0"/>
                    </a:moveTo>
                    <a:lnTo>
                      <a:pt x="0" y="1869"/>
                    </a:lnTo>
                    <a:lnTo>
                      <a:pt x="114" y="1893"/>
                    </a:lnTo>
                    <a:lnTo>
                      <a:pt x="702" y="51"/>
                    </a:lnTo>
                    <a:lnTo>
                      <a:pt x="579"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77" name="Google Shape;1277;p6"/>
              <p:cNvSpPr/>
              <p:nvPr/>
            </p:nvSpPr>
            <p:spPr>
              <a:xfrm>
                <a:off x="7874205" y="2443344"/>
                <a:ext cx="89197" cy="186122"/>
              </a:xfrm>
              <a:custGeom>
                <a:avLst/>
                <a:gdLst/>
                <a:ahLst/>
                <a:cxnLst/>
                <a:rect l="l" t="t" r="r" b="b"/>
                <a:pathLst>
                  <a:path w="756" h="2184" extrusionOk="0">
                    <a:moveTo>
                      <a:pt x="756" y="0"/>
                    </a:moveTo>
                    <a:lnTo>
                      <a:pt x="138" y="2184"/>
                    </a:lnTo>
                    <a:lnTo>
                      <a:pt x="0" y="2148"/>
                    </a:lnTo>
                    <a:lnTo>
                      <a:pt x="606" y="78"/>
                    </a:lnTo>
                    <a:lnTo>
                      <a:pt x="756" y="0"/>
                    </a:lnTo>
                    <a:close/>
                  </a:path>
                </a:pathLst>
              </a:custGeom>
              <a:gradFill>
                <a:gsLst>
                  <a:gs pos="0">
                    <a:srgbClr val="DDDDDD"/>
                  </a:gs>
                  <a:gs pos="100000">
                    <a:schemeClr val="lt1"/>
                  </a:gs>
                </a:gsLst>
                <a:lin ang="54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78" name="Google Shape;1278;p6"/>
              <p:cNvSpPr/>
              <p:nvPr/>
            </p:nvSpPr>
            <p:spPr>
              <a:xfrm>
                <a:off x="7599214" y="2567582"/>
                <a:ext cx="327185" cy="62828"/>
              </a:xfrm>
              <a:custGeom>
                <a:avLst/>
                <a:gdLst/>
                <a:ahLst/>
                <a:cxnLst/>
                <a:rect l="l" t="t" r="r" b="b"/>
                <a:pathLst>
                  <a:path w="2773" h="738" extrusionOk="0">
                    <a:moveTo>
                      <a:pt x="33" y="0"/>
                    </a:moveTo>
                    <a:lnTo>
                      <a:pt x="0" y="99"/>
                    </a:lnTo>
                    <a:lnTo>
                      <a:pt x="2436" y="738"/>
                    </a:lnTo>
                    <a:cubicBezTo>
                      <a:pt x="2499" y="501"/>
                      <a:pt x="2773" y="727"/>
                      <a:pt x="2373" y="603"/>
                    </a:cubicBezTo>
                    <a:lnTo>
                      <a:pt x="33" y="0"/>
                    </a:lnTo>
                    <a:close/>
                  </a:path>
                </a:pathLst>
              </a:custGeom>
              <a:gradFill>
                <a:gsLst>
                  <a:gs pos="0">
                    <a:srgbClr val="0000CC"/>
                  </a:gs>
                  <a:gs pos="100000">
                    <a:schemeClr val="lt1"/>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79" name="Google Shape;1279;p6"/>
              <p:cNvSpPr/>
              <p:nvPr/>
            </p:nvSpPr>
            <p:spPr>
              <a:xfrm>
                <a:off x="7884138" y="2444918"/>
                <a:ext cx="83549" cy="186909"/>
              </a:xfrm>
              <a:custGeom>
                <a:avLst/>
                <a:gdLst/>
                <a:ahLst/>
                <a:cxnLst/>
                <a:rect l="l" t="t" r="r" b="b"/>
                <a:pathLst>
                  <a:path w="637" h="1659" extrusionOk="0">
                    <a:moveTo>
                      <a:pt x="615" y="0"/>
                    </a:moveTo>
                    <a:lnTo>
                      <a:pt x="637" y="0"/>
                    </a:lnTo>
                    <a:lnTo>
                      <a:pt x="68" y="1659"/>
                    </a:lnTo>
                    <a:lnTo>
                      <a:pt x="0" y="1647"/>
                    </a:lnTo>
                    <a:lnTo>
                      <a:pt x="615" y="0"/>
                    </a:lnTo>
                    <a:close/>
                  </a:path>
                </a:pathLst>
              </a:custGeom>
              <a:solidFill>
                <a:srgbClr val="4D4D4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80" name="Google Shape;1280;p6"/>
              <p:cNvSpPr/>
              <p:nvPr/>
            </p:nvSpPr>
            <p:spPr>
              <a:xfrm>
                <a:off x="7599603" y="2575928"/>
                <a:ext cx="290961" cy="62041"/>
              </a:xfrm>
              <a:custGeom>
                <a:avLst/>
                <a:gdLst/>
                <a:ahLst/>
                <a:cxnLst/>
                <a:rect l="l" t="t" r="r" b="b"/>
                <a:pathLst>
                  <a:path w="2216" h="550" extrusionOk="0">
                    <a:moveTo>
                      <a:pt x="0" y="0"/>
                    </a:moveTo>
                    <a:lnTo>
                      <a:pt x="9" y="57"/>
                    </a:lnTo>
                    <a:lnTo>
                      <a:pt x="2164" y="550"/>
                    </a:lnTo>
                    <a:lnTo>
                      <a:pt x="2216" y="496"/>
                    </a:lnTo>
                    <a:lnTo>
                      <a:pt x="0" y="0"/>
                    </a:lnTo>
                    <a:close/>
                  </a:path>
                </a:pathLst>
              </a:custGeom>
              <a:gradFill>
                <a:gsLst>
                  <a:gs pos="0">
                    <a:srgbClr val="000099"/>
                  </a:gs>
                  <a:gs pos="100000">
                    <a:srgbClr val="808080"/>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281" name="Google Shape;1281;p6"/>
              <p:cNvGrpSpPr/>
              <p:nvPr/>
            </p:nvGrpSpPr>
            <p:grpSpPr>
              <a:xfrm>
                <a:off x="7594735" y="2642220"/>
                <a:ext cx="98740" cy="36846"/>
                <a:chOff x="1740" y="2642"/>
                <a:chExt cx="752" cy="327"/>
              </a:xfrm>
            </p:grpSpPr>
            <p:sp>
              <p:nvSpPr>
                <p:cNvPr id="1282" name="Google Shape;1282;p6"/>
                <p:cNvSpPr/>
                <p:nvPr/>
              </p:nvSpPr>
              <p:spPr>
                <a:xfrm>
                  <a:off x="1740" y="2642"/>
                  <a:ext cx="752" cy="327"/>
                </a:xfrm>
                <a:custGeom>
                  <a:avLst/>
                  <a:gdLst/>
                  <a:ahLst/>
                  <a:cxnLst/>
                  <a:rect l="l" t="t" r="r" b="b"/>
                  <a:pathLst>
                    <a:path w="752" h="327" extrusionOk="0">
                      <a:moveTo>
                        <a:pt x="293" y="0"/>
                      </a:moveTo>
                      <a:lnTo>
                        <a:pt x="752" y="124"/>
                      </a:lnTo>
                      <a:lnTo>
                        <a:pt x="470" y="327"/>
                      </a:lnTo>
                      <a:lnTo>
                        <a:pt x="0" y="183"/>
                      </a:lnTo>
                      <a:lnTo>
                        <a:pt x="293"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83" name="Google Shape;1283;p6"/>
                <p:cNvSpPr/>
                <p:nvPr/>
              </p:nvSpPr>
              <p:spPr>
                <a:xfrm>
                  <a:off x="1754" y="2649"/>
                  <a:ext cx="726" cy="311"/>
                </a:xfrm>
                <a:custGeom>
                  <a:avLst/>
                  <a:gdLst/>
                  <a:ahLst/>
                  <a:cxnLst/>
                  <a:rect l="l" t="t" r="r" b="b"/>
                  <a:pathLst>
                    <a:path w="726" h="311" extrusionOk="0">
                      <a:moveTo>
                        <a:pt x="282" y="0"/>
                      </a:moveTo>
                      <a:lnTo>
                        <a:pt x="726" y="119"/>
                      </a:lnTo>
                      <a:lnTo>
                        <a:pt x="457" y="311"/>
                      </a:lnTo>
                      <a:lnTo>
                        <a:pt x="0" y="173"/>
                      </a:lnTo>
                      <a:lnTo>
                        <a:pt x="282" y="0"/>
                      </a:lnTo>
                      <a:close/>
                    </a:path>
                  </a:pathLst>
                </a:custGeom>
                <a:gradFill>
                  <a:gsLst>
                    <a:gs pos="0">
                      <a:srgbClr val="4D4D4D"/>
                    </a:gs>
                    <a:gs pos="100000">
                      <a:srgbClr val="DDDDDD"/>
                    </a:gs>
                  </a:gsLst>
                  <a:lin ang="189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84" name="Google Shape;1284;p6"/>
                <p:cNvSpPr/>
                <p:nvPr/>
              </p:nvSpPr>
              <p:spPr>
                <a:xfrm>
                  <a:off x="1808" y="2770"/>
                  <a:ext cx="258" cy="100"/>
                </a:xfrm>
                <a:custGeom>
                  <a:avLst/>
                  <a:gdLst/>
                  <a:ahLst/>
                  <a:cxnLst/>
                  <a:rect l="l" t="t" r="r" b="b"/>
                  <a:pathLst>
                    <a:path w="258" h="100" extrusionOk="0">
                      <a:moveTo>
                        <a:pt x="0" y="44"/>
                      </a:moveTo>
                      <a:lnTo>
                        <a:pt x="75" y="0"/>
                      </a:lnTo>
                      <a:lnTo>
                        <a:pt x="258" y="50"/>
                      </a:lnTo>
                      <a:lnTo>
                        <a:pt x="183" y="100"/>
                      </a:lnTo>
                      <a:lnTo>
                        <a:pt x="0" y="44"/>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85" name="Google Shape;1285;p6"/>
                <p:cNvSpPr/>
                <p:nvPr/>
              </p:nvSpPr>
              <p:spPr>
                <a:xfrm>
                  <a:off x="1799" y="2816"/>
                  <a:ext cx="194" cy="63"/>
                </a:xfrm>
                <a:custGeom>
                  <a:avLst/>
                  <a:gdLst/>
                  <a:ahLst/>
                  <a:cxnLst/>
                  <a:rect l="l" t="t" r="r" b="b"/>
                  <a:pathLst>
                    <a:path w="194" h="63" extrusionOk="0">
                      <a:moveTo>
                        <a:pt x="12" y="0"/>
                      </a:moveTo>
                      <a:lnTo>
                        <a:pt x="194" y="53"/>
                      </a:lnTo>
                      <a:lnTo>
                        <a:pt x="180" y="63"/>
                      </a:lnTo>
                      <a:lnTo>
                        <a:pt x="0" y="9"/>
                      </a:lnTo>
                      <a:lnTo>
                        <a:pt x="12"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86" name="Google Shape;1286;p6"/>
                <p:cNvSpPr/>
                <p:nvPr/>
              </p:nvSpPr>
              <p:spPr>
                <a:xfrm>
                  <a:off x="2020" y="2834"/>
                  <a:ext cx="258" cy="102"/>
                </a:xfrm>
                <a:custGeom>
                  <a:avLst/>
                  <a:gdLst/>
                  <a:ahLst/>
                  <a:cxnLst/>
                  <a:rect l="l" t="t" r="r" b="b"/>
                  <a:pathLst>
                    <a:path w="258" h="102" extrusionOk="0">
                      <a:moveTo>
                        <a:pt x="0" y="46"/>
                      </a:moveTo>
                      <a:lnTo>
                        <a:pt x="71" y="0"/>
                      </a:lnTo>
                      <a:lnTo>
                        <a:pt x="258" y="52"/>
                      </a:lnTo>
                      <a:lnTo>
                        <a:pt x="183" y="102"/>
                      </a:lnTo>
                      <a:lnTo>
                        <a:pt x="0" y="46"/>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87" name="Google Shape;1287;p6"/>
                <p:cNvSpPr/>
                <p:nvPr/>
              </p:nvSpPr>
              <p:spPr>
                <a:xfrm>
                  <a:off x="2011" y="2882"/>
                  <a:ext cx="194" cy="63"/>
                </a:xfrm>
                <a:custGeom>
                  <a:avLst/>
                  <a:gdLst/>
                  <a:ahLst/>
                  <a:cxnLst/>
                  <a:rect l="l" t="t" r="r" b="b"/>
                  <a:pathLst>
                    <a:path w="194" h="63" extrusionOk="0">
                      <a:moveTo>
                        <a:pt x="12" y="0"/>
                      </a:moveTo>
                      <a:lnTo>
                        <a:pt x="194" y="53"/>
                      </a:lnTo>
                      <a:lnTo>
                        <a:pt x="180" y="63"/>
                      </a:lnTo>
                      <a:lnTo>
                        <a:pt x="0" y="9"/>
                      </a:lnTo>
                      <a:lnTo>
                        <a:pt x="12"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1288" name="Google Shape;1288;p6"/>
              <p:cNvSpPr/>
              <p:nvPr/>
            </p:nvSpPr>
            <p:spPr>
              <a:xfrm>
                <a:off x="7763780" y="2647731"/>
                <a:ext cx="119578" cy="80936"/>
              </a:xfrm>
              <a:custGeom>
                <a:avLst/>
                <a:gdLst/>
                <a:ahLst/>
                <a:cxnLst/>
                <a:rect l="l" t="t" r="r" b="b"/>
                <a:pathLst>
                  <a:path w="990" h="792" extrusionOk="0">
                    <a:moveTo>
                      <a:pt x="3" y="738"/>
                    </a:moveTo>
                    <a:lnTo>
                      <a:pt x="990" y="0"/>
                    </a:lnTo>
                    <a:lnTo>
                      <a:pt x="987" y="60"/>
                    </a:lnTo>
                    <a:lnTo>
                      <a:pt x="0" y="792"/>
                    </a:lnTo>
                    <a:lnTo>
                      <a:pt x="3" y="738"/>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89" name="Google Shape;1289;p6"/>
              <p:cNvSpPr/>
              <p:nvPr/>
            </p:nvSpPr>
            <p:spPr>
              <a:xfrm>
                <a:off x="7458602" y="2654187"/>
                <a:ext cx="305957" cy="73850"/>
              </a:xfrm>
              <a:custGeom>
                <a:avLst/>
                <a:gdLst/>
                <a:ahLst/>
                <a:cxnLst/>
                <a:rect l="l" t="t" r="r" b="b"/>
                <a:pathLst>
                  <a:path w="2532" h="723" extrusionOk="0">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90" name="Google Shape;1290;p6"/>
              <p:cNvSpPr/>
              <p:nvPr/>
            </p:nvSpPr>
            <p:spPr>
              <a:xfrm>
                <a:off x="7458797" y="2640645"/>
                <a:ext cx="3311" cy="14959"/>
              </a:xfrm>
              <a:custGeom>
                <a:avLst/>
                <a:gdLst/>
                <a:ahLst/>
                <a:cxnLst/>
                <a:rect l="l" t="t" r="r" b="b"/>
                <a:pathLst>
                  <a:path w="26" h="147" extrusionOk="0">
                    <a:moveTo>
                      <a:pt x="26" y="10"/>
                    </a:moveTo>
                    <a:lnTo>
                      <a:pt x="23" y="147"/>
                    </a:lnTo>
                    <a:lnTo>
                      <a:pt x="0" y="144"/>
                    </a:lnTo>
                    <a:lnTo>
                      <a:pt x="3" y="0"/>
                    </a:lnTo>
                    <a:lnTo>
                      <a:pt x="26" y="1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91" name="Google Shape;1291;p6"/>
              <p:cNvSpPr/>
              <p:nvPr/>
            </p:nvSpPr>
            <p:spPr>
              <a:xfrm>
                <a:off x="7458992" y="2579707"/>
                <a:ext cx="142170" cy="61883"/>
              </a:xfrm>
              <a:custGeom>
                <a:avLst/>
                <a:gdLst/>
                <a:ahLst/>
                <a:cxnLst/>
                <a:rect l="l" t="t" r="r" b="b"/>
                <a:pathLst>
                  <a:path w="1176" h="606" extrusionOk="0">
                    <a:moveTo>
                      <a:pt x="1170" y="0"/>
                    </a:moveTo>
                    <a:lnTo>
                      <a:pt x="0" y="597"/>
                    </a:lnTo>
                    <a:lnTo>
                      <a:pt x="30" y="606"/>
                    </a:lnTo>
                    <a:lnTo>
                      <a:pt x="1176" y="18"/>
                    </a:lnTo>
                    <a:lnTo>
                      <a:pt x="1170"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92" name="Google Shape;1292;p6"/>
              <p:cNvSpPr/>
              <p:nvPr/>
            </p:nvSpPr>
            <p:spPr>
              <a:xfrm>
                <a:off x="7468535" y="2643795"/>
                <a:ext cx="290182" cy="71016"/>
              </a:xfrm>
              <a:custGeom>
                <a:avLst/>
                <a:gdLst/>
                <a:ahLst/>
                <a:cxnLst/>
                <a:rect l="l" t="t" r="r" b="b"/>
                <a:pathLst>
                  <a:path w="2532" h="723" extrusionOk="0">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93" name="Google Shape;1293;p6"/>
              <p:cNvSpPr/>
              <p:nvPr/>
            </p:nvSpPr>
            <p:spPr>
              <a:xfrm rot="10800000" flipH="1">
                <a:off x="7758327" y="2638756"/>
                <a:ext cx="118410" cy="73535"/>
              </a:xfrm>
              <a:custGeom>
                <a:avLst/>
                <a:gdLst/>
                <a:ahLst/>
                <a:cxnLst/>
                <a:rect l="l" t="t" r="r" b="b"/>
                <a:pathLst>
                  <a:path w="2532" h="723" extrusionOk="0">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1294" name="Google Shape;1294;p6"/>
            <p:cNvGrpSpPr/>
            <p:nvPr/>
          </p:nvGrpSpPr>
          <p:grpSpPr>
            <a:xfrm>
              <a:off x="8631407" y="2290407"/>
              <a:ext cx="530702" cy="478009"/>
              <a:chOff x="8631407" y="2290407"/>
              <a:chExt cx="530702" cy="478009"/>
            </a:xfrm>
          </p:grpSpPr>
          <p:pic>
            <p:nvPicPr>
              <p:cNvPr id="1295" name="Google Shape;1295;p6" descr="light2.png"/>
              <p:cNvPicPr preferRelativeResize="0"/>
              <p:nvPr/>
            </p:nvPicPr>
            <p:blipFill rotWithShape="1">
              <a:blip r:embed="rId11">
                <a:alphaModFix/>
              </a:blip>
              <a:srcRect/>
              <a:stretch/>
            </p:blipFill>
            <p:spPr>
              <a:xfrm flipH="1">
                <a:off x="8825293" y="2362969"/>
                <a:ext cx="92772" cy="405447"/>
              </a:xfrm>
              <a:prstGeom prst="rect">
                <a:avLst/>
              </a:prstGeom>
              <a:noFill/>
              <a:ln>
                <a:noFill/>
              </a:ln>
            </p:spPr>
          </p:pic>
          <p:pic>
            <p:nvPicPr>
              <p:cNvPr id="1296" name="Google Shape;1296;p6" descr="antenna_stylized"/>
              <p:cNvPicPr preferRelativeResize="0"/>
              <p:nvPr/>
            </p:nvPicPr>
            <p:blipFill rotWithShape="1">
              <a:blip r:embed="rId8">
                <a:alphaModFix/>
              </a:blip>
              <a:srcRect/>
              <a:stretch/>
            </p:blipFill>
            <p:spPr>
              <a:xfrm>
                <a:off x="8631407" y="2290407"/>
                <a:ext cx="530702" cy="223756"/>
              </a:xfrm>
              <a:prstGeom prst="rect">
                <a:avLst/>
              </a:prstGeom>
              <a:noFill/>
              <a:ln>
                <a:noFill/>
              </a:ln>
            </p:spPr>
          </p:pic>
        </p:grpSp>
        <p:grpSp>
          <p:nvGrpSpPr>
            <p:cNvPr id="1297" name="Google Shape;1297;p6"/>
            <p:cNvGrpSpPr/>
            <p:nvPr/>
          </p:nvGrpSpPr>
          <p:grpSpPr>
            <a:xfrm>
              <a:off x="8493165" y="2029804"/>
              <a:ext cx="849312" cy="226109"/>
              <a:chOff x="8493165" y="2029804"/>
              <a:chExt cx="849312" cy="226109"/>
            </a:xfrm>
          </p:grpSpPr>
          <p:pic>
            <p:nvPicPr>
              <p:cNvPr id="1298" name="Google Shape;1298;p6" descr="car_icon_small"/>
              <p:cNvPicPr preferRelativeResize="0"/>
              <p:nvPr/>
            </p:nvPicPr>
            <p:blipFill rotWithShape="1">
              <a:blip r:embed="rId12">
                <a:alphaModFix/>
              </a:blip>
              <a:srcRect/>
              <a:stretch/>
            </p:blipFill>
            <p:spPr>
              <a:xfrm>
                <a:off x="8493165" y="2087638"/>
                <a:ext cx="849312" cy="168275"/>
              </a:xfrm>
              <a:prstGeom prst="rect">
                <a:avLst/>
              </a:prstGeom>
              <a:noFill/>
              <a:ln>
                <a:noFill/>
              </a:ln>
            </p:spPr>
          </p:pic>
          <p:pic>
            <p:nvPicPr>
              <p:cNvPr id="1299" name="Google Shape;1299;p6" descr="antenna_stylized"/>
              <p:cNvPicPr preferRelativeResize="0"/>
              <p:nvPr/>
            </p:nvPicPr>
            <p:blipFill rotWithShape="1">
              <a:blip r:embed="rId8">
                <a:alphaModFix/>
              </a:blip>
              <a:srcRect/>
              <a:stretch/>
            </p:blipFill>
            <p:spPr>
              <a:xfrm>
                <a:off x="8704645" y="2029804"/>
                <a:ext cx="530702" cy="223756"/>
              </a:xfrm>
              <a:prstGeom prst="rect">
                <a:avLst/>
              </a:prstGeom>
              <a:noFill/>
              <a:ln>
                <a:noFill/>
              </a:ln>
            </p:spPr>
          </p:pic>
        </p:grpSp>
      </p:grpSp>
      <p:grpSp>
        <p:nvGrpSpPr>
          <p:cNvPr id="1300" name="Google Shape;1300;p6"/>
          <p:cNvGrpSpPr/>
          <p:nvPr/>
        </p:nvGrpSpPr>
        <p:grpSpPr>
          <a:xfrm>
            <a:off x="7468516" y="3357611"/>
            <a:ext cx="857739" cy="583764"/>
            <a:chOff x="7487144" y="3296104"/>
            <a:chExt cx="857739" cy="583764"/>
          </a:xfrm>
        </p:grpSpPr>
        <p:grpSp>
          <p:nvGrpSpPr>
            <p:cNvPr id="1301" name="Google Shape;1301;p6"/>
            <p:cNvGrpSpPr/>
            <p:nvPr/>
          </p:nvGrpSpPr>
          <p:grpSpPr>
            <a:xfrm>
              <a:off x="7487144" y="3389820"/>
              <a:ext cx="350807" cy="310034"/>
              <a:chOff x="7487144" y="3389820"/>
              <a:chExt cx="350807" cy="310034"/>
            </a:xfrm>
          </p:grpSpPr>
          <p:pic>
            <p:nvPicPr>
              <p:cNvPr id="1302" name="Google Shape;1302;p6" descr="antenna_stylized"/>
              <p:cNvPicPr preferRelativeResize="0"/>
              <p:nvPr/>
            </p:nvPicPr>
            <p:blipFill rotWithShape="1">
              <a:blip r:embed="rId13">
                <a:alphaModFix/>
              </a:blip>
              <a:srcRect/>
              <a:stretch/>
            </p:blipFill>
            <p:spPr>
              <a:xfrm>
                <a:off x="7487144" y="3389820"/>
                <a:ext cx="347997" cy="167557"/>
              </a:xfrm>
              <a:prstGeom prst="rect">
                <a:avLst/>
              </a:prstGeom>
              <a:noFill/>
              <a:ln>
                <a:noFill/>
              </a:ln>
            </p:spPr>
          </p:pic>
          <p:pic>
            <p:nvPicPr>
              <p:cNvPr id="1303" name="Google Shape;1303;p6" descr="laptop_keyboard"/>
              <p:cNvPicPr preferRelativeResize="0"/>
              <p:nvPr/>
            </p:nvPicPr>
            <p:blipFill rotWithShape="1">
              <a:blip r:embed="rId14">
                <a:alphaModFix/>
              </a:blip>
              <a:srcRect/>
              <a:stretch/>
            </p:blipFill>
            <p:spPr>
              <a:xfrm rot="109064" flipH="1">
                <a:off x="7504001" y="3575889"/>
                <a:ext cx="286699" cy="119448"/>
              </a:xfrm>
              <a:prstGeom prst="rect">
                <a:avLst/>
              </a:prstGeom>
              <a:noFill/>
              <a:ln>
                <a:noFill/>
              </a:ln>
            </p:spPr>
          </p:pic>
          <p:sp>
            <p:nvSpPr>
              <p:cNvPr id="1304" name="Google Shape;1304;p6"/>
              <p:cNvSpPr/>
              <p:nvPr/>
            </p:nvSpPr>
            <p:spPr>
              <a:xfrm>
                <a:off x="7599014" y="3459979"/>
                <a:ext cx="230764" cy="155883"/>
              </a:xfrm>
              <a:custGeom>
                <a:avLst/>
                <a:gdLst/>
                <a:ahLst/>
                <a:cxnLst/>
                <a:rect l="l" t="t" r="r" b="b"/>
                <a:pathLst>
                  <a:path w="2982" h="2442" extrusionOk="0">
                    <a:moveTo>
                      <a:pt x="540" y="0"/>
                    </a:moveTo>
                    <a:lnTo>
                      <a:pt x="0" y="1734"/>
                    </a:lnTo>
                    <a:lnTo>
                      <a:pt x="2394" y="2442"/>
                    </a:lnTo>
                    <a:lnTo>
                      <a:pt x="2982" y="318"/>
                    </a:lnTo>
                    <a:lnTo>
                      <a:pt x="54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1305" name="Google Shape;1305;p6" descr="screen"/>
              <p:cNvPicPr preferRelativeResize="0"/>
              <p:nvPr/>
            </p:nvPicPr>
            <p:blipFill rotWithShape="1">
              <a:blip r:embed="rId15">
                <a:alphaModFix/>
              </a:blip>
              <a:srcRect/>
              <a:stretch/>
            </p:blipFill>
            <p:spPr>
              <a:xfrm>
                <a:off x="7610380" y="3463988"/>
                <a:ext cx="209692" cy="141851"/>
              </a:xfrm>
              <a:prstGeom prst="rect">
                <a:avLst/>
              </a:prstGeom>
              <a:noFill/>
              <a:ln>
                <a:noFill/>
              </a:ln>
            </p:spPr>
          </p:pic>
          <p:sp>
            <p:nvSpPr>
              <p:cNvPr id="1306" name="Google Shape;1306;p6"/>
              <p:cNvSpPr/>
              <p:nvPr/>
            </p:nvSpPr>
            <p:spPr>
              <a:xfrm>
                <a:off x="7641029" y="3455381"/>
                <a:ext cx="195517" cy="29007"/>
              </a:xfrm>
              <a:custGeom>
                <a:avLst/>
                <a:gdLst/>
                <a:ahLst/>
                <a:cxnLst/>
                <a:rect l="l" t="t" r="r" b="b"/>
                <a:pathLst>
                  <a:path w="2528" h="455" extrusionOk="0">
                    <a:moveTo>
                      <a:pt x="14" y="0"/>
                    </a:moveTo>
                    <a:lnTo>
                      <a:pt x="2528" y="341"/>
                    </a:lnTo>
                    <a:lnTo>
                      <a:pt x="2480" y="455"/>
                    </a:lnTo>
                    <a:lnTo>
                      <a:pt x="0" y="86"/>
                    </a:lnTo>
                    <a:lnTo>
                      <a:pt x="14" y="0"/>
                    </a:lnTo>
                    <a:close/>
                  </a:path>
                </a:pathLst>
              </a:custGeom>
              <a:gradFill>
                <a:gsLst>
                  <a:gs pos="0">
                    <a:srgbClr val="000099"/>
                  </a:gs>
                  <a:gs pos="100000">
                    <a:srgbClr val="EAEAEA"/>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07" name="Google Shape;1307;p6"/>
              <p:cNvSpPr/>
              <p:nvPr/>
            </p:nvSpPr>
            <p:spPr>
              <a:xfrm>
                <a:off x="7596971" y="3455145"/>
                <a:ext cx="54275" cy="120745"/>
              </a:xfrm>
              <a:custGeom>
                <a:avLst/>
                <a:gdLst/>
                <a:ahLst/>
                <a:cxnLst/>
                <a:rect l="l" t="t" r="r" b="b"/>
                <a:pathLst>
                  <a:path w="702" h="1893" extrusionOk="0">
                    <a:moveTo>
                      <a:pt x="579" y="0"/>
                    </a:moveTo>
                    <a:lnTo>
                      <a:pt x="0" y="1869"/>
                    </a:lnTo>
                    <a:lnTo>
                      <a:pt x="114" y="1893"/>
                    </a:lnTo>
                    <a:lnTo>
                      <a:pt x="702" y="51"/>
                    </a:lnTo>
                    <a:lnTo>
                      <a:pt x="579"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08" name="Google Shape;1308;p6"/>
              <p:cNvSpPr/>
              <p:nvPr/>
            </p:nvSpPr>
            <p:spPr>
              <a:xfrm>
                <a:off x="7776652" y="3476723"/>
                <a:ext cx="58489" cy="139375"/>
              </a:xfrm>
              <a:custGeom>
                <a:avLst/>
                <a:gdLst/>
                <a:ahLst/>
                <a:cxnLst/>
                <a:rect l="l" t="t" r="r" b="b"/>
                <a:pathLst>
                  <a:path w="756" h="2184" extrusionOk="0">
                    <a:moveTo>
                      <a:pt x="756" y="0"/>
                    </a:moveTo>
                    <a:lnTo>
                      <a:pt x="138" y="2184"/>
                    </a:lnTo>
                    <a:lnTo>
                      <a:pt x="0" y="2148"/>
                    </a:lnTo>
                    <a:lnTo>
                      <a:pt x="606" y="78"/>
                    </a:lnTo>
                    <a:lnTo>
                      <a:pt x="756" y="0"/>
                    </a:lnTo>
                    <a:close/>
                  </a:path>
                </a:pathLst>
              </a:custGeom>
              <a:gradFill>
                <a:gsLst>
                  <a:gs pos="0">
                    <a:srgbClr val="DDDDDD"/>
                  </a:gs>
                  <a:gs pos="100000">
                    <a:schemeClr val="lt1"/>
                  </a:gs>
                </a:gsLst>
                <a:lin ang="54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09" name="Google Shape;1309;p6"/>
              <p:cNvSpPr/>
              <p:nvPr/>
            </p:nvSpPr>
            <p:spPr>
              <a:xfrm>
                <a:off x="7596332" y="3569758"/>
                <a:ext cx="214545" cy="47048"/>
              </a:xfrm>
              <a:custGeom>
                <a:avLst/>
                <a:gdLst/>
                <a:ahLst/>
                <a:cxnLst/>
                <a:rect l="l" t="t" r="r" b="b"/>
                <a:pathLst>
                  <a:path w="2773" h="738" extrusionOk="0">
                    <a:moveTo>
                      <a:pt x="33" y="0"/>
                    </a:moveTo>
                    <a:lnTo>
                      <a:pt x="0" y="99"/>
                    </a:lnTo>
                    <a:lnTo>
                      <a:pt x="2436" y="738"/>
                    </a:lnTo>
                    <a:cubicBezTo>
                      <a:pt x="2499" y="501"/>
                      <a:pt x="2773" y="727"/>
                      <a:pt x="2373" y="603"/>
                    </a:cubicBezTo>
                    <a:lnTo>
                      <a:pt x="33" y="0"/>
                    </a:lnTo>
                    <a:close/>
                  </a:path>
                </a:pathLst>
              </a:custGeom>
              <a:gradFill>
                <a:gsLst>
                  <a:gs pos="0">
                    <a:srgbClr val="0000CC"/>
                  </a:gs>
                  <a:gs pos="100000">
                    <a:schemeClr val="lt1"/>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10" name="Google Shape;1310;p6"/>
              <p:cNvSpPr/>
              <p:nvPr/>
            </p:nvSpPr>
            <p:spPr>
              <a:xfrm>
                <a:off x="7783165" y="3477902"/>
                <a:ext cx="54786" cy="139965"/>
              </a:xfrm>
              <a:custGeom>
                <a:avLst/>
                <a:gdLst/>
                <a:ahLst/>
                <a:cxnLst/>
                <a:rect l="l" t="t" r="r" b="b"/>
                <a:pathLst>
                  <a:path w="637" h="1659" extrusionOk="0">
                    <a:moveTo>
                      <a:pt x="615" y="0"/>
                    </a:moveTo>
                    <a:lnTo>
                      <a:pt x="637" y="0"/>
                    </a:lnTo>
                    <a:lnTo>
                      <a:pt x="68" y="1659"/>
                    </a:lnTo>
                    <a:lnTo>
                      <a:pt x="0" y="1647"/>
                    </a:lnTo>
                    <a:lnTo>
                      <a:pt x="615" y="0"/>
                    </a:lnTo>
                    <a:close/>
                  </a:path>
                </a:pathLst>
              </a:custGeom>
              <a:solidFill>
                <a:srgbClr val="4D4D4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11" name="Google Shape;1311;p6"/>
              <p:cNvSpPr/>
              <p:nvPr/>
            </p:nvSpPr>
            <p:spPr>
              <a:xfrm>
                <a:off x="7596588" y="3576007"/>
                <a:ext cx="190792" cy="46458"/>
              </a:xfrm>
              <a:custGeom>
                <a:avLst/>
                <a:gdLst/>
                <a:ahLst/>
                <a:cxnLst/>
                <a:rect l="l" t="t" r="r" b="b"/>
                <a:pathLst>
                  <a:path w="2216" h="550" extrusionOk="0">
                    <a:moveTo>
                      <a:pt x="0" y="0"/>
                    </a:moveTo>
                    <a:lnTo>
                      <a:pt x="9" y="57"/>
                    </a:lnTo>
                    <a:lnTo>
                      <a:pt x="2164" y="550"/>
                    </a:lnTo>
                    <a:lnTo>
                      <a:pt x="2216" y="496"/>
                    </a:lnTo>
                    <a:lnTo>
                      <a:pt x="0" y="0"/>
                    </a:lnTo>
                    <a:close/>
                  </a:path>
                </a:pathLst>
              </a:custGeom>
              <a:gradFill>
                <a:gsLst>
                  <a:gs pos="0">
                    <a:srgbClr val="000099"/>
                  </a:gs>
                  <a:gs pos="100000">
                    <a:srgbClr val="808080"/>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312" name="Google Shape;1312;p6"/>
              <p:cNvGrpSpPr/>
              <p:nvPr/>
            </p:nvGrpSpPr>
            <p:grpSpPr>
              <a:xfrm>
                <a:off x="7593395" y="3625649"/>
                <a:ext cx="64747" cy="27592"/>
                <a:chOff x="1740" y="2642"/>
                <a:chExt cx="752" cy="327"/>
              </a:xfrm>
            </p:grpSpPr>
            <p:sp>
              <p:nvSpPr>
                <p:cNvPr id="1313" name="Google Shape;1313;p6"/>
                <p:cNvSpPr/>
                <p:nvPr/>
              </p:nvSpPr>
              <p:spPr>
                <a:xfrm>
                  <a:off x="1740" y="2642"/>
                  <a:ext cx="752" cy="327"/>
                </a:xfrm>
                <a:custGeom>
                  <a:avLst/>
                  <a:gdLst/>
                  <a:ahLst/>
                  <a:cxnLst/>
                  <a:rect l="l" t="t" r="r" b="b"/>
                  <a:pathLst>
                    <a:path w="752" h="327" extrusionOk="0">
                      <a:moveTo>
                        <a:pt x="293" y="0"/>
                      </a:moveTo>
                      <a:lnTo>
                        <a:pt x="752" y="124"/>
                      </a:lnTo>
                      <a:lnTo>
                        <a:pt x="470" y="327"/>
                      </a:lnTo>
                      <a:lnTo>
                        <a:pt x="0" y="183"/>
                      </a:lnTo>
                      <a:lnTo>
                        <a:pt x="293"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14" name="Google Shape;1314;p6"/>
                <p:cNvSpPr/>
                <p:nvPr/>
              </p:nvSpPr>
              <p:spPr>
                <a:xfrm>
                  <a:off x="1754" y="2649"/>
                  <a:ext cx="726" cy="311"/>
                </a:xfrm>
                <a:custGeom>
                  <a:avLst/>
                  <a:gdLst/>
                  <a:ahLst/>
                  <a:cxnLst/>
                  <a:rect l="l" t="t" r="r" b="b"/>
                  <a:pathLst>
                    <a:path w="726" h="311" extrusionOk="0">
                      <a:moveTo>
                        <a:pt x="282" y="0"/>
                      </a:moveTo>
                      <a:lnTo>
                        <a:pt x="726" y="119"/>
                      </a:lnTo>
                      <a:lnTo>
                        <a:pt x="457" y="311"/>
                      </a:lnTo>
                      <a:lnTo>
                        <a:pt x="0" y="173"/>
                      </a:lnTo>
                      <a:lnTo>
                        <a:pt x="282" y="0"/>
                      </a:lnTo>
                      <a:close/>
                    </a:path>
                  </a:pathLst>
                </a:custGeom>
                <a:gradFill>
                  <a:gsLst>
                    <a:gs pos="0">
                      <a:srgbClr val="4D4D4D"/>
                    </a:gs>
                    <a:gs pos="100000">
                      <a:srgbClr val="DDDDDD"/>
                    </a:gs>
                  </a:gsLst>
                  <a:lin ang="189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15" name="Google Shape;1315;p6"/>
                <p:cNvSpPr/>
                <p:nvPr/>
              </p:nvSpPr>
              <p:spPr>
                <a:xfrm>
                  <a:off x="1808" y="2770"/>
                  <a:ext cx="258" cy="100"/>
                </a:xfrm>
                <a:custGeom>
                  <a:avLst/>
                  <a:gdLst/>
                  <a:ahLst/>
                  <a:cxnLst/>
                  <a:rect l="l" t="t" r="r" b="b"/>
                  <a:pathLst>
                    <a:path w="258" h="100" extrusionOk="0">
                      <a:moveTo>
                        <a:pt x="0" y="44"/>
                      </a:moveTo>
                      <a:lnTo>
                        <a:pt x="75" y="0"/>
                      </a:lnTo>
                      <a:lnTo>
                        <a:pt x="258" y="50"/>
                      </a:lnTo>
                      <a:lnTo>
                        <a:pt x="183" y="100"/>
                      </a:lnTo>
                      <a:lnTo>
                        <a:pt x="0" y="44"/>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16" name="Google Shape;1316;p6"/>
                <p:cNvSpPr/>
                <p:nvPr/>
              </p:nvSpPr>
              <p:spPr>
                <a:xfrm>
                  <a:off x="1799" y="2816"/>
                  <a:ext cx="194" cy="63"/>
                </a:xfrm>
                <a:custGeom>
                  <a:avLst/>
                  <a:gdLst/>
                  <a:ahLst/>
                  <a:cxnLst/>
                  <a:rect l="l" t="t" r="r" b="b"/>
                  <a:pathLst>
                    <a:path w="194" h="63" extrusionOk="0">
                      <a:moveTo>
                        <a:pt x="12" y="0"/>
                      </a:moveTo>
                      <a:lnTo>
                        <a:pt x="194" y="53"/>
                      </a:lnTo>
                      <a:lnTo>
                        <a:pt x="180" y="63"/>
                      </a:lnTo>
                      <a:lnTo>
                        <a:pt x="0" y="9"/>
                      </a:lnTo>
                      <a:lnTo>
                        <a:pt x="12"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17" name="Google Shape;1317;p6"/>
                <p:cNvSpPr/>
                <p:nvPr/>
              </p:nvSpPr>
              <p:spPr>
                <a:xfrm>
                  <a:off x="2020" y="2834"/>
                  <a:ext cx="258" cy="102"/>
                </a:xfrm>
                <a:custGeom>
                  <a:avLst/>
                  <a:gdLst/>
                  <a:ahLst/>
                  <a:cxnLst/>
                  <a:rect l="l" t="t" r="r" b="b"/>
                  <a:pathLst>
                    <a:path w="258" h="102" extrusionOk="0">
                      <a:moveTo>
                        <a:pt x="0" y="46"/>
                      </a:moveTo>
                      <a:lnTo>
                        <a:pt x="71" y="0"/>
                      </a:lnTo>
                      <a:lnTo>
                        <a:pt x="258" y="52"/>
                      </a:lnTo>
                      <a:lnTo>
                        <a:pt x="183" y="102"/>
                      </a:lnTo>
                      <a:lnTo>
                        <a:pt x="0" y="46"/>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18" name="Google Shape;1318;p6"/>
                <p:cNvSpPr/>
                <p:nvPr/>
              </p:nvSpPr>
              <p:spPr>
                <a:xfrm>
                  <a:off x="2011" y="2882"/>
                  <a:ext cx="194" cy="63"/>
                </a:xfrm>
                <a:custGeom>
                  <a:avLst/>
                  <a:gdLst/>
                  <a:ahLst/>
                  <a:cxnLst/>
                  <a:rect l="l" t="t" r="r" b="b"/>
                  <a:pathLst>
                    <a:path w="194" h="63" extrusionOk="0">
                      <a:moveTo>
                        <a:pt x="12" y="0"/>
                      </a:moveTo>
                      <a:lnTo>
                        <a:pt x="194" y="53"/>
                      </a:lnTo>
                      <a:lnTo>
                        <a:pt x="180" y="63"/>
                      </a:lnTo>
                      <a:lnTo>
                        <a:pt x="0" y="9"/>
                      </a:lnTo>
                      <a:lnTo>
                        <a:pt x="12"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1319" name="Google Shape;1319;p6"/>
              <p:cNvSpPr/>
              <p:nvPr/>
            </p:nvSpPr>
            <p:spPr>
              <a:xfrm>
                <a:off x="7704243" y="3629776"/>
                <a:ext cx="78411" cy="60608"/>
              </a:xfrm>
              <a:custGeom>
                <a:avLst/>
                <a:gdLst/>
                <a:ahLst/>
                <a:cxnLst/>
                <a:rect l="l" t="t" r="r" b="b"/>
                <a:pathLst>
                  <a:path w="990" h="792" extrusionOk="0">
                    <a:moveTo>
                      <a:pt x="3" y="738"/>
                    </a:moveTo>
                    <a:lnTo>
                      <a:pt x="990" y="0"/>
                    </a:lnTo>
                    <a:lnTo>
                      <a:pt x="987" y="60"/>
                    </a:lnTo>
                    <a:lnTo>
                      <a:pt x="0" y="792"/>
                    </a:lnTo>
                    <a:lnTo>
                      <a:pt x="3" y="738"/>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20" name="Google Shape;1320;p6"/>
              <p:cNvSpPr/>
              <p:nvPr/>
            </p:nvSpPr>
            <p:spPr>
              <a:xfrm>
                <a:off x="7504129" y="3634611"/>
                <a:ext cx="200625" cy="55302"/>
              </a:xfrm>
              <a:custGeom>
                <a:avLst/>
                <a:gdLst/>
                <a:ahLst/>
                <a:cxnLst/>
                <a:rect l="l" t="t" r="r" b="b"/>
                <a:pathLst>
                  <a:path w="2532" h="723" extrusionOk="0">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21" name="Google Shape;1321;p6"/>
              <p:cNvSpPr/>
              <p:nvPr/>
            </p:nvSpPr>
            <p:spPr>
              <a:xfrm>
                <a:off x="7504257" y="3624470"/>
                <a:ext cx="2171" cy="11202"/>
              </a:xfrm>
              <a:custGeom>
                <a:avLst/>
                <a:gdLst/>
                <a:ahLst/>
                <a:cxnLst/>
                <a:rect l="l" t="t" r="r" b="b"/>
                <a:pathLst>
                  <a:path w="26" h="147" extrusionOk="0">
                    <a:moveTo>
                      <a:pt x="26" y="10"/>
                    </a:moveTo>
                    <a:lnTo>
                      <a:pt x="23" y="147"/>
                    </a:lnTo>
                    <a:lnTo>
                      <a:pt x="0" y="144"/>
                    </a:lnTo>
                    <a:lnTo>
                      <a:pt x="3" y="0"/>
                    </a:lnTo>
                    <a:lnTo>
                      <a:pt x="26" y="1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22" name="Google Shape;1322;p6"/>
              <p:cNvSpPr/>
              <p:nvPr/>
            </p:nvSpPr>
            <p:spPr>
              <a:xfrm>
                <a:off x="7504384" y="3578837"/>
                <a:ext cx="93225" cy="46340"/>
              </a:xfrm>
              <a:custGeom>
                <a:avLst/>
                <a:gdLst/>
                <a:ahLst/>
                <a:cxnLst/>
                <a:rect l="l" t="t" r="r" b="b"/>
                <a:pathLst>
                  <a:path w="1176" h="606" extrusionOk="0">
                    <a:moveTo>
                      <a:pt x="1170" y="0"/>
                    </a:moveTo>
                    <a:lnTo>
                      <a:pt x="0" y="597"/>
                    </a:lnTo>
                    <a:lnTo>
                      <a:pt x="30" y="606"/>
                    </a:lnTo>
                    <a:lnTo>
                      <a:pt x="1176" y="18"/>
                    </a:lnTo>
                    <a:lnTo>
                      <a:pt x="1170"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23" name="Google Shape;1323;p6"/>
              <p:cNvSpPr/>
              <p:nvPr/>
            </p:nvSpPr>
            <p:spPr>
              <a:xfrm>
                <a:off x="7510642" y="3626829"/>
                <a:ext cx="190281" cy="53180"/>
              </a:xfrm>
              <a:custGeom>
                <a:avLst/>
                <a:gdLst/>
                <a:ahLst/>
                <a:cxnLst/>
                <a:rect l="l" t="t" r="r" b="b"/>
                <a:pathLst>
                  <a:path w="2532" h="723" extrusionOk="0">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24" name="Google Shape;1324;p6"/>
              <p:cNvSpPr/>
              <p:nvPr/>
            </p:nvSpPr>
            <p:spPr>
              <a:xfrm rot="10800000" flipH="1">
                <a:off x="7700668" y="3623055"/>
                <a:ext cx="77645" cy="55066"/>
              </a:xfrm>
              <a:custGeom>
                <a:avLst/>
                <a:gdLst/>
                <a:ahLst/>
                <a:cxnLst/>
                <a:rect l="l" t="t" r="r" b="b"/>
                <a:pathLst>
                  <a:path w="2532" h="723" extrusionOk="0">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1325" name="Google Shape;1325;p6"/>
            <p:cNvGrpSpPr/>
            <p:nvPr/>
          </p:nvGrpSpPr>
          <p:grpSpPr>
            <a:xfrm flipH="1">
              <a:off x="7985622" y="3537823"/>
              <a:ext cx="359261" cy="342045"/>
              <a:chOff x="2839" y="3501"/>
              <a:chExt cx="755" cy="803"/>
            </a:xfrm>
          </p:grpSpPr>
          <p:pic>
            <p:nvPicPr>
              <p:cNvPr id="1326" name="Google Shape;1326;p6" descr="desktop_computer_stylized_medium"/>
              <p:cNvPicPr preferRelativeResize="0"/>
              <p:nvPr/>
            </p:nvPicPr>
            <p:blipFill rotWithShape="1">
              <a:blip r:embed="rId16">
                <a:alphaModFix/>
              </a:blip>
              <a:srcRect/>
              <a:stretch/>
            </p:blipFill>
            <p:spPr>
              <a:xfrm>
                <a:off x="2839" y="3501"/>
                <a:ext cx="755" cy="803"/>
              </a:xfrm>
              <a:prstGeom prst="rect">
                <a:avLst/>
              </a:prstGeom>
              <a:noFill/>
              <a:ln>
                <a:noFill/>
              </a:ln>
            </p:spPr>
          </p:pic>
          <p:sp>
            <p:nvSpPr>
              <p:cNvPr id="1327" name="Google Shape;1327;p6"/>
              <p:cNvSpPr/>
              <p:nvPr/>
            </p:nvSpPr>
            <p:spPr>
              <a:xfrm>
                <a:off x="2916" y="3578"/>
                <a:ext cx="356" cy="368"/>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1328" name="Google Shape;1328;p6"/>
            <p:cNvGrpSpPr/>
            <p:nvPr/>
          </p:nvGrpSpPr>
          <p:grpSpPr>
            <a:xfrm>
              <a:off x="7797061" y="3296104"/>
              <a:ext cx="347997" cy="396620"/>
              <a:chOff x="7797061" y="3296104"/>
              <a:chExt cx="347997" cy="396620"/>
            </a:xfrm>
          </p:grpSpPr>
          <p:pic>
            <p:nvPicPr>
              <p:cNvPr id="1329" name="Google Shape;1329;p6" descr="fridge2.png"/>
              <p:cNvPicPr preferRelativeResize="0"/>
              <p:nvPr/>
            </p:nvPicPr>
            <p:blipFill rotWithShape="1">
              <a:blip r:embed="rId17">
                <a:alphaModFix/>
              </a:blip>
              <a:srcRect/>
              <a:stretch/>
            </p:blipFill>
            <p:spPr>
              <a:xfrm>
                <a:off x="7896825" y="3355697"/>
                <a:ext cx="189578" cy="337027"/>
              </a:xfrm>
              <a:prstGeom prst="rect">
                <a:avLst/>
              </a:prstGeom>
              <a:noFill/>
              <a:ln>
                <a:noFill/>
              </a:ln>
            </p:spPr>
          </p:pic>
          <p:pic>
            <p:nvPicPr>
              <p:cNvPr id="1330" name="Google Shape;1330;p6" descr="antenna_stylized"/>
              <p:cNvPicPr preferRelativeResize="0"/>
              <p:nvPr/>
            </p:nvPicPr>
            <p:blipFill rotWithShape="1">
              <a:blip r:embed="rId13">
                <a:alphaModFix/>
              </a:blip>
              <a:srcRect/>
              <a:stretch/>
            </p:blipFill>
            <p:spPr>
              <a:xfrm>
                <a:off x="7797061" y="3296104"/>
                <a:ext cx="347997" cy="167557"/>
              </a:xfrm>
              <a:prstGeom prst="rect">
                <a:avLst/>
              </a:prstGeom>
              <a:noFill/>
              <a:ln>
                <a:noFill/>
              </a:ln>
            </p:spPr>
          </p:pic>
        </p:grpSp>
      </p:grpSp>
      <p:grpSp>
        <p:nvGrpSpPr>
          <p:cNvPr id="1331" name="Google Shape;1331;p6"/>
          <p:cNvGrpSpPr/>
          <p:nvPr/>
        </p:nvGrpSpPr>
        <p:grpSpPr>
          <a:xfrm>
            <a:off x="11039945" y="3460672"/>
            <a:ext cx="518448" cy="1212242"/>
            <a:chOff x="11058573" y="3399165"/>
            <a:chExt cx="518448" cy="1212242"/>
          </a:xfrm>
        </p:grpSpPr>
        <p:grpSp>
          <p:nvGrpSpPr>
            <p:cNvPr id="1332" name="Google Shape;1332;p6"/>
            <p:cNvGrpSpPr/>
            <p:nvPr/>
          </p:nvGrpSpPr>
          <p:grpSpPr>
            <a:xfrm>
              <a:off x="11087182" y="4159591"/>
              <a:ext cx="489839" cy="451816"/>
              <a:chOff x="5103720" y="2693365"/>
              <a:chExt cx="611650" cy="414788"/>
            </a:xfrm>
          </p:grpSpPr>
          <p:cxnSp>
            <p:nvCxnSpPr>
              <p:cNvPr id="1333" name="Google Shape;1333;p6"/>
              <p:cNvCxnSpPr/>
              <p:nvPr/>
            </p:nvCxnSpPr>
            <p:spPr>
              <a:xfrm>
                <a:off x="5103720" y="2914214"/>
                <a:ext cx="232559" cy="0"/>
              </a:xfrm>
              <a:prstGeom prst="straightConnector1">
                <a:avLst/>
              </a:prstGeom>
              <a:noFill/>
              <a:ln w="12700" cap="flat" cmpd="sng">
                <a:solidFill>
                  <a:schemeClr val="dk1"/>
                </a:solidFill>
                <a:prstDash val="solid"/>
                <a:miter lim="800000"/>
                <a:headEnd type="none" w="sm" len="sm"/>
                <a:tailEnd type="none" w="sm" len="sm"/>
              </a:ln>
            </p:spPr>
          </p:cxnSp>
          <p:grpSp>
            <p:nvGrpSpPr>
              <p:cNvPr id="1334" name="Google Shape;1334;p6"/>
              <p:cNvGrpSpPr/>
              <p:nvPr/>
            </p:nvGrpSpPr>
            <p:grpSpPr>
              <a:xfrm>
                <a:off x="5275406" y="2693365"/>
                <a:ext cx="439964" cy="414788"/>
                <a:chOff x="5275406" y="2711455"/>
                <a:chExt cx="452949" cy="405518"/>
              </a:xfrm>
            </p:grpSpPr>
            <p:pic>
              <p:nvPicPr>
                <p:cNvPr id="1335" name="Google Shape;1335;p6" descr="server_rack.png"/>
                <p:cNvPicPr preferRelativeResize="0"/>
                <p:nvPr/>
              </p:nvPicPr>
              <p:blipFill rotWithShape="1">
                <a:blip r:embed="rId18">
                  <a:alphaModFix/>
                </a:blip>
                <a:srcRect/>
                <a:stretch/>
              </p:blipFill>
              <p:spPr>
                <a:xfrm>
                  <a:off x="5537367" y="2770786"/>
                  <a:ext cx="190988" cy="313366"/>
                </a:xfrm>
                <a:prstGeom prst="rect">
                  <a:avLst/>
                </a:prstGeom>
                <a:noFill/>
                <a:ln>
                  <a:noFill/>
                </a:ln>
              </p:spPr>
            </p:pic>
            <p:pic>
              <p:nvPicPr>
                <p:cNvPr id="1336" name="Google Shape;1336;p6" descr="server_rack.png"/>
                <p:cNvPicPr preferRelativeResize="0"/>
                <p:nvPr/>
              </p:nvPicPr>
              <p:blipFill rotWithShape="1">
                <a:blip r:embed="rId18">
                  <a:alphaModFix/>
                </a:blip>
                <a:srcRect/>
                <a:stretch/>
              </p:blipFill>
              <p:spPr>
                <a:xfrm>
                  <a:off x="5275406" y="2764002"/>
                  <a:ext cx="190988" cy="313366"/>
                </a:xfrm>
                <a:prstGeom prst="rect">
                  <a:avLst/>
                </a:prstGeom>
                <a:noFill/>
                <a:ln>
                  <a:noFill/>
                </a:ln>
              </p:spPr>
            </p:pic>
            <p:pic>
              <p:nvPicPr>
                <p:cNvPr id="1337" name="Google Shape;1337;p6" descr="server_rack.png"/>
                <p:cNvPicPr preferRelativeResize="0"/>
                <p:nvPr/>
              </p:nvPicPr>
              <p:blipFill rotWithShape="1">
                <a:blip r:embed="rId18">
                  <a:alphaModFix/>
                </a:blip>
                <a:srcRect/>
                <a:stretch/>
              </p:blipFill>
              <p:spPr>
                <a:xfrm>
                  <a:off x="5385676" y="2711455"/>
                  <a:ext cx="247152" cy="405518"/>
                </a:xfrm>
                <a:prstGeom prst="rect">
                  <a:avLst/>
                </a:prstGeom>
                <a:noFill/>
                <a:ln>
                  <a:noFill/>
                </a:ln>
              </p:spPr>
            </p:pic>
          </p:grpSp>
        </p:grpSp>
        <p:grpSp>
          <p:nvGrpSpPr>
            <p:cNvPr id="1338" name="Google Shape;1338;p6"/>
            <p:cNvGrpSpPr/>
            <p:nvPr/>
          </p:nvGrpSpPr>
          <p:grpSpPr>
            <a:xfrm>
              <a:off x="11058573" y="3399165"/>
              <a:ext cx="423724" cy="405973"/>
              <a:chOff x="5103720" y="2693365"/>
              <a:chExt cx="611650" cy="414788"/>
            </a:xfrm>
          </p:grpSpPr>
          <p:cxnSp>
            <p:nvCxnSpPr>
              <p:cNvPr id="1339" name="Google Shape;1339;p6"/>
              <p:cNvCxnSpPr/>
              <p:nvPr/>
            </p:nvCxnSpPr>
            <p:spPr>
              <a:xfrm>
                <a:off x="5103720" y="2914214"/>
                <a:ext cx="232559" cy="0"/>
              </a:xfrm>
              <a:prstGeom prst="straightConnector1">
                <a:avLst/>
              </a:prstGeom>
              <a:noFill/>
              <a:ln w="12700" cap="flat" cmpd="sng">
                <a:solidFill>
                  <a:schemeClr val="dk1"/>
                </a:solidFill>
                <a:prstDash val="solid"/>
                <a:miter lim="800000"/>
                <a:headEnd type="none" w="sm" len="sm"/>
                <a:tailEnd type="none" w="sm" len="sm"/>
              </a:ln>
            </p:spPr>
          </p:cxnSp>
          <p:grpSp>
            <p:nvGrpSpPr>
              <p:cNvPr id="1340" name="Google Shape;1340;p6"/>
              <p:cNvGrpSpPr/>
              <p:nvPr/>
            </p:nvGrpSpPr>
            <p:grpSpPr>
              <a:xfrm>
                <a:off x="5275406" y="2693365"/>
                <a:ext cx="439964" cy="414788"/>
                <a:chOff x="5275406" y="2711455"/>
                <a:chExt cx="452949" cy="405518"/>
              </a:xfrm>
            </p:grpSpPr>
            <p:pic>
              <p:nvPicPr>
                <p:cNvPr id="1341" name="Google Shape;1341;p6" descr="server_rack.png"/>
                <p:cNvPicPr preferRelativeResize="0"/>
                <p:nvPr/>
              </p:nvPicPr>
              <p:blipFill rotWithShape="1">
                <a:blip r:embed="rId18">
                  <a:alphaModFix/>
                </a:blip>
                <a:srcRect/>
                <a:stretch/>
              </p:blipFill>
              <p:spPr>
                <a:xfrm>
                  <a:off x="5537367" y="2770786"/>
                  <a:ext cx="190988" cy="313366"/>
                </a:xfrm>
                <a:prstGeom prst="rect">
                  <a:avLst/>
                </a:prstGeom>
                <a:noFill/>
                <a:ln>
                  <a:noFill/>
                </a:ln>
              </p:spPr>
            </p:pic>
            <p:pic>
              <p:nvPicPr>
                <p:cNvPr id="1342" name="Google Shape;1342;p6" descr="server_rack.png"/>
                <p:cNvPicPr preferRelativeResize="0"/>
                <p:nvPr/>
              </p:nvPicPr>
              <p:blipFill rotWithShape="1">
                <a:blip r:embed="rId18">
                  <a:alphaModFix/>
                </a:blip>
                <a:srcRect/>
                <a:stretch/>
              </p:blipFill>
              <p:spPr>
                <a:xfrm>
                  <a:off x="5275406" y="2764002"/>
                  <a:ext cx="190988" cy="313366"/>
                </a:xfrm>
                <a:prstGeom prst="rect">
                  <a:avLst/>
                </a:prstGeom>
                <a:noFill/>
                <a:ln>
                  <a:noFill/>
                </a:ln>
              </p:spPr>
            </p:pic>
            <p:pic>
              <p:nvPicPr>
                <p:cNvPr id="1343" name="Google Shape;1343;p6" descr="server_rack.png"/>
                <p:cNvPicPr preferRelativeResize="0"/>
                <p:nvPr/>
              </p:nvPicPr>
              <p:blipFill rotWithShape="1">
                <a:blip r:embed="rId18">
                  <a:alphaModFix/>
                </a:blip>
                <a:srcRect/>
                <a:stretch/>
              </p:blipFill>
              <p:spPr>
                <a:xfrm>
                  <a:off x="5385676" y="2711455"/>
                  <a:ext cx="247152" cy="405518"/>
                </a:xfrm>
                <a:prstGeom prst="rect">
                  <a:avLst/>
                </a:prstGeom>
                <a:noFill/>
                <a:ln>
                  <a:noFill/>
                </a:ln>
              </p:spPr>
            </p:pic>
          </p:grpSp>
        </p:grpSp>
      </p:grpSp>
      <p:grpSp>
        <p:nvGrpSpPr>
          <p:cNvPr id="1344" name="Google Shape;1344;p6"/>
          <p:cNvGrpSpPr/>
          <p:nvPr/>
        </p:nvGrpSpPr>
        <p:grpSpPr>
          <a:xfrm>
            <a:off x="10263913" y="5306138"/>
            <a:ext cx="177192" cy="330833"/>
            <a:chOff x="4140" y="429"/>
            <a:chExt cx="1425" cy="2396"/>
          </a:xfrm>
        </p:grpSpPr>
        <p:sp>
          <p:nvSpPr>
            <p:cNvPr id="1345" name="Google Shape;1345;p6"/>
            <p:cNvSpPr/>
            <p:nvPr/>
          </p:nvSpPr>
          <p:spPr>
            <a:xfrm>
              <a:off x="5268" y="433"/>
              <a:ext cx="283" cy="2286"/>
            </a:xfrm>
            <a:custGeom>
              <a:avLst/>
              <a:gdLst/>
              <a:ahLst/>
              <a:cxnLst/>
              <a:rect l="l" t="t" r="r" b="b"/>
              <a:pathLst>
                <a:path w="354" h="2742" extrusionOk="0">
                  <a:moveTo>
                    <a:pt x="63" y="0"/>
                  </a:moveTo>
                  <a:lnTo>
                    <a:pt x="354" y="339"/>
                  </a:lnTo>
                  <a:lnTo>
                    <a:pt x="346" y="2624"/>
                  </a:lnTo>
                  <a:lnTo>
                    <a:pt x="0" y="2742"/>
                  </a:lnTo>
                  <a:lnTo>
                    <a:pt x="63" y="0"/>
                  </a:lnTo>
                  <a:close/>
                </a:path>
              </a:pathLst>
            </a:custGeom>
            <a:gradFill>
              <a:gsLst>
                <a:gs pos="0">
                  <a:srgbClr val="DDDDDD"/>
                </a:gs>
                <a:gs pos="100000">
                  <a:srgbClr val="333333"/>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46" name="Google Shape;1346;p6"/>
            <p:cNvSpPr/>
            <p:nvPr/>
          </p:nvSpPr>
          <p:spPr>
            <a:xfrm>
              <a:off x="4210" y="429"/>
              <a:ext cx="1046" cy="2285"/>
            </a:xfrm>
            <a:prstGeom prst="rect">
              <a:avLst/>
            </a:prstGeom>
            <a:gradFill>
              <a:gsLst>
                <a:gs pos="0">
                  <a:srgbClr val="292929"/>
                </a:gs>
                <a:gs pos="100000">
                  <a:srgbClr val="808080"/>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1347" name="Google Shape;1347;p6"/>
            <p:cNvSpPr/>
            <p:nvPr/>
          </p:nvSpPr>
          <p:spPr>
            <a:xfrm>
              <a:off x="5321" y="570"/>
              <a:ext cx="169" cy="2115"/>
            </a:xfrm>
            <a:custGeom>
              <a:avLst/>
              <a:gdLst/>
              <a:ahLst/>
              <a:cxnLst/>
              <a:rect l="l" t="t" r="r" b="b"/>
              <a:pathLst>
                <a:path w="211" h="2537" extrusionOk="0">
                  <a:moveTo>
                    <a:pt x="7" y="0"/>
                  </a:moveTo>
                  <a:cubicBezTo>
                    <a:pt x="7" y="0"/>
                    <a:pt x="57" y="28"/>
                    <a:pt x="211" y="218"/>
                  </a:cubicBezTo>
                  <a:cubicBezTo>
                    <a:pt x="0" y="1229"/>
                    <a:pt x="41" y="2537"/>
                    <a:pt x="7" y="2501"/>
                  </a:cubicBezTo>
                  <a:lnTo>
                    <a:pt x="7" y="0"/>
                  </a:lnTo>
                  <a:close/>
                </a:path>
              </a:pathLst>
            </a:custGeom>
            <a:gradFill>
              <a:gsLst>
                <a:gs pos="0">
                  <a:srgbClr val="808080"/>
                </a:gs>
                <a:gs pos="100000">
                  <a:srgbClr val="F8F8F8"/>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48" name="Google Shape;1348;p6"/>
            <p:cNvSpPr/>
            <p:nvPr/>
          </p:nvSpPr>
          <p:spPr>
            <a:xfrm>
              <a:off x="5284" y="1640"/>
              <a:ext cx="263" cy="189"/>
            </a:xfrm>
            <a:custGeom>
              <a:avLst/>
              <a:gdLst/>
              <a:ahLst/>
              <a:cxnLst/>
              <a:rect l="l" t="t" r="r" b="b"/>
              <a:pathLst>
                <a:path w="328" h="226" extrusionOk="0">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49" name="Google Shape;1349;p6"/>
            <p:cNvSpPr/>
            <p:nvPr/>
          </p:nvSpPr>
          <p:spPr>
            <a:xfrm>
              <a:off x="4210" y="690"/>
              <a:ext cx="598" cy="47"/>
            </a:xfrm>
            <a:prstGeom prst="rect">
              <a:avLst/>
            </a:prstGeom>
            <a:solidFill>
              <a:schemeClr val="dk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grpSp>
          <p:nvGrpSpPr>
            <p:cNvPr id="1350" name="Google Shape;1350;p6"/>
            <p:cNvGrpSpPr/>
            <p:nvPr/>
          </p:nvGrpSpPr>
          <p:grpSpPr>
            <a:xfrm>
              <a:off x="4748" y="666"/>
              <a:ext cx="578" cy="150"/>
              <a:chOff x="613" y="2566"/>
              <a:chExt cx="721" cy="144"/>
            </a:xfrm>
          </p:grpSpPr>
          <p:sp>
            <p:nvSpPr>
              <p:cNvPr id="1351" name="Google Shape;1351;p6"/>
              <p:cNvSpPr/>
              <p:nvPr/>
            </p:nvSpPr>
            <p:spPr>
              <a:xfrm>
                <a:off x="613" y="2566"/>
                <a:ext cx="721" cy="144"/>
              </a:xfrm>
              <a:prstGeom prst="roundRect">
                <a:avLst>
                  <a:gd name="adj" fmla="val 50000"/>
                </a:avLst>
              </a:pr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1352" name="Google Shape;1352;p6"/>
              <p:cNvSpPr/>
              <p:nvPr/>
            </p:nvSpPr>
            <p:spPr>
              <a:xfrm>
                <a:off x="625" y="2581"/>
                <a:ext cx="696" cy="114"/>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grpSp>
        <p:sp>
          <p:nvSpPr>
            <p:cNvPr id="1353" name="Google Shape;1353;p6"/>
            <p:cNvSpPr/>
            <p:nvPr/>
          </p:nvSpPr>
          <p:spPr>
            <a:xfrm>
              <a:off x="4220" y="1022"/>
              <a:ext cx="598" cy="47"/>
            </a:xfrm>
            <a:prstGeom prst="rect">
              <a:avLst/>
            </a:prstGeom>
            <a:solidFill>
              <a:schemeClr val="dk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grpSp>
          <p:nvGrpSpPr>
            <p:cNvPr id="1354" name="Google Shape;1354;p6"/>
            <p:cNvGrpSpPr/>
            <p:nvPr/>
          </p:nvGrpSpPr>
          <p:grpSpPr>
            <a:xfrm>
              <a:off x="4748" y="990"/>
              <a:ext cx="578" cy="134"/>
              <a:chOff x="615" y="2564"/>
              <a:chExt cx="721" cy="139"/>
            </a:xfrm>
          </p:grpSpPr>
          <p:sp>
            <p:nvSpPr>
              <p:cNvPr id="1355" name="Google Shape;1355;p6"/>
              <p:cNvSpPr/>
              <p:nvPr/>
            </p:nvSpPr>
            <p:spPr>
              <a:xfrm>
                <a:off x="615" y="2564"/>
                <a:ext cx="721" cy="139"/>
              </a:xfrm>
              <a:prstGeom prst="roundRect">
                <a:avLst>
                  <a:gd name="adj" fmla="val 50000"/>
                </a:avLst>
              </a:pr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1356" name="Google Shape;1356;p6"/>
              <p:cNvSpPr/>
              <p:nvPr/>
            </p:nvSpPr>
            <p:spPr>
              <a:xfrm>
                <a:off x="628" y="2581"/>
                <a:ext cx="696" cy="107"/>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grpSp>
        <p:sp>
          <p:nvSpPr>
            <p:cNvPr id="1357" name="Google Shape;1357;p6"/>
            <p:cNvSpPr/>
            <p:nvPr/>
          </p:nvSpPr>
          <p:spPr>
            <a:xfrm>
              <a:off x="4220" y="1354"/>
              <a:ext cx="598" cy="47"/>
            </a:xfrm>
            <a:prstGeom prst="rect">
              <a:avLst/>
            </a:prstGeom>
            <a:solidFill>
              <a:schemeClr val="dk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1358" name="Google Shape;1358;p6"/>
            <p:cNvSpPr/>
            <p:nvPr/>
          </p:nvSpPr>
          <p:spPr>
            <a:xfrm>
              <a:off x="4230" y="1655"/>
              <a:ext cx="598" cy="47"/>
            </a:xfrm>
            <a:prstGeom prst="rect">
              <a:avLst/>
            </a:prstGeom>
            <a:solidFill>
              <a:schemeClr val="dk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grpSp>
          <p:nvGrpSpPr>
            <p:cNvPr id="1359" name="Google Shape;1359;p6"/>
            <p:cNvGrpSpPr/>
            <p:nvPr/>
          </p:nvGrpSpPr>
          <p:grpSpPr>
            <a:xfrm>
              <a:off x="4738" y="1647"/>
              <a:ext cx="578" cy="135"/>
              <a:chOff x="618" y="2586"/>
              <a:chExt cx="720" cy="124"/>
            </a:xfrm>
          </p:grpSpPr>
          <p:sp>
            <p:nvSpPr>
              <p:cNvPr id="1360" name="Google Shape;1360;p6"/>
              <p:cNvSpPr/>
              <p:nvPr/>
            </p:nvSpPr>
            <p:spPr>
              <a:xfrm>
                <a:off x="618" y="2586"/>
                <a:ext cx="720" cy="124"/>
              </a:xfrm>
              <a:prstGeom prst="roundRect">
                <a:avLst>
                  <a:gd name="adj" fmla="val 50000"/>
                </a:avLst>
              </a:pr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1361" name="Google Shape;1361;p6"/>
              <p:cNvSpPr/>
              <p:nvPr/>
            </p:nvSpPr>
            <p:spPr>
              <a:xfrm>
                <a:off x="630" y="2586"/>
                <a:ext cx="695" cy="109"/>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grpSp>
        <p:sp>
          <p:nvSpPr>
            <p:cNvPr id="1362" name="Google Shape;1362;p6"/>
            <p:cNvSpPr/>
            <p:nvPr/>
          </p:nvSpPr>
          <p:spPr>
            <a:xfrm>
              <a:off x="5288" y="1354"/>
              <a:ext cx="263" cy="188"/>
            </a:xfrm>
            <a:custGeom>
              <a:avLst/>
              <a:gdLst/>
              <a:ahLst/>
              <a:cxnLst/>
              <a:rect l="l" t="t" r="r" b="b"/>
              <a:pathLst>
                <a:path w="328" h="226" extrusionOk="0">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363" name="Google Shape;1363;p6"/>
            <p:cNvGrpSpPr/>
            <p:nvPr/>
          </p:nvGrpSpPr>
          <p:grpSpPr>
            <a:xfrm>
              <a:off x="4738" y="1330"/>
              <a:ext cx="588" cy="134"/>
              <a:chOff x="613" y="2571"/>
              <a:chExt cx="732" cy="134"/>
            </a:xfrm>
          </p:grpSpPr>
          <p:sp>
            <p:nvSpPr>
              <p:cNvPr id="1364" name="Google Shape;1364;p6"/>
              <p:cNvSpPr/>
              <p:nvPr/>
            </p:nvSpPr>
            <p:spPr>
              <a:xfrm>
                <a:off x="613" y="2571"/>
                <a:ext cx="732" cy="134"/>
              </a:xfrm>
              <a:prstGeom prst="roundRect">
                <a:avLst>
                  <a:gd name="adj" fmla="val 50000"/>
                </a:avLst>
              </a:pr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1365" name="Google Shape;1365;p6"/>
              <p:cNvSpPr/>
              <p:nvPr/>
            </p:nvSpPr>
            <p:spPr>
              <a:xfrm>
                <a:off x="625" y="2587"/>
                <a:ext cx="720" cy="103"/>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grpSp>
        <p:sp>
          <p:nvSpPr>
            <p:cNvPr id="1366" name="Google Shape;1366;p6"/>
            <p:cNvSpPr/>
            <p:nvPr/>
          </p:nvSpPr>
          <p:spPr>
            <a:xfrm>
              <a:off x="5246" y="429"/>
              <a:ext cx="70" cy="2285"/>
            </a:xfrm>
            <a:prstGeom prst="rect">
              <a:avLst/>
            </a:prstGeom>
            <a:gradFill>
              <a:gsLst>
                <a:gs pos="0">
                  <a:srgbClr val="333333"/>
                </a:gs>
                <a:gs pos="50000">
                  <a:srgbClr val="DDDDDD"/>
                </a:gs>
                <a:gs pos="100000">
                  <a:srgbClr val="333333"/>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1367" name="Google Shape;1367;p6"/>
            <p:cNvSpPr/>
            <p:nvPr/>
          </p:nvSpPr>
          <p:spPr>
            <a:xfrm>
              <a:off x="5312" y="1007"/>
              <a:ext cx="237" cy="213"/>
            </a:xfrm>
            <a:custGeom>
              <a:avLst/>
              <a:gdLst/>
              <a:ahLst/>
              <a:cxnLst/>
              <a:rect l="l" t="t" r="r" b="b"/>
              <a:pathLst>
                <a:path w="296" h="256" extrusionOk="0">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68" name="Google Shape;1368;p6"/>
            <p:cNvSpPr/>
            <p:nvPr/>
          </p:nvSpPr>
          <p:spPr>
            <a:xfrm>
              <a:off x="5315" y="680"/>
              <a:ext cx="244" cy="240"/>
            </a:xfrm>
            <a:custGeom>
              <a:avLst/>
              <a:gdLst/>
              <a:ahLst/>
              <a:cxnLst/>
              <a:rect l="l" t="t" r="r" b="b"/>
              <a:pathLst>
                <a:path w="304" h="288" extrusionOk="0">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69" name="Google Shape;1369;p6"/>
            <p:cNvSpPr/>
            <p:nvPr/>
          </p:nvSpPr>
          <p:spPr>
            <a:xfrm>
              <a:off x="5515" y="2611"/>
              <a:ext cx="50" cy="95"/>
            </a:xfrm>
            <a:prstGeom prst="ellipse">
              <a:avLst/>
            </a:prstGeom>
            <a:solidFill>
              <a:srgbClr val="33333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1370" name="Google Shape;1370;p6"/>
            <p:cNvSpPr/>
            <p:nvPr/>
          </p:nvSpPr>
          <p:spPr>
            <a:xfrm>
              <a:off x="5302" y="2614"/>
              <a:ext cx="245" cy="200"/>
            </a:xfrm>
            <a:custGeom>
              <a:avLst/>
              <a:gdLst/>
              <a:ahLst/>
              <a:cxnLst/>
              <a:rect l="l" t="t" r="r" b="b"/>
              <a:pathLst>
                <a:path w="306" h="240" extrusionOk="0">
                  <a:moveTo>
                    <a:pt x="0" y="106"/>
                  </a:moveTo>
                  <a:lnTo>
                    <a:pt x="2" y="240"/>
                  </a:lnTo>
                  <a:lnTo>
                    <a:pt x="306" y="110"/>
                  </a:lnTo>
                  <a:lnTo>
                    <a:pt x="300" y="0"/>
                  </a:lnTo>
                  <a:lnTo>
                    <a:pt x="0" y="106"/>
                  </a:lnTo>
                  <a:close/>
                </a:path>
              </a:pathLst>
            </a:custGeom>
            <a:solidFill>
              <a:srgbClr val="33333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71" name="Google Shape;1371;p6"/>
            <p:cNvSpPr/>
            <p:nvPr/>
          </p:nvSpPr>
          <p:spPr>
            <a:xfrm>
              <a:off x="4140" y="2675"/>
              <a:ext cx="1196" cy="150"/>
            </a:xfrm>
            <a:prstGeom prst="roundRect">
              <a:avLst>
                <a:gd name="adj" fmla="val 50000"/>
              </a:avLst>
            </a:prstGeom>
            <a:solidFill>
              <a:srgbClr val="DDDDDD"/>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1372" name="Google Shape;1372;p6"/>
            <p:cNvSpPr/>
            <p:nvPr/>
          </p:nvSpPr>
          <p:spPr>
            <a:xfrm>
              <a:off x="4210" y="2714"/>
              <a:ext cx="1066" cy="79"/>
            </a:xfrm>
            <a:prstGeom prst="roundRect">
              <a:avLst>
                <a:gd name="adj" fmla="val 50000"/>
              </a:avLst>
            </a:prstGeom>
            <a:gradFill>
              <a:gsLst>
                <a:gs pos="0">
                  <a:schemeClr val="dk2"/>
                </a:gs>
                <a:gs pos="100000">
                  <a:schemeClr val="lt2"/>
                </a:gs>
              </a:gsLst>
              <a:lin ang="0" scaled="0"/>
            </a:gra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1373" name="Google Shape;1373;p6"/>
            <p:cNvSpPr/>
            <p:nvPr/>
          </p:nvSpPr>
          <p:spPr>
            <a:xfrm>
              <a:off x="4309" y="2382"/>
              <a:ext cx="159" cy="142"/>
            </a:xfrm>
            <a:prstGeom prst="ellipse">
              <a:avLst/>
            </a:prstGeom>
            <a:solidFill>
              <a:srgbClr val="33CC3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1374" name="Google Shape;1374;p6"/>
            <p:cNvSpPr/>
            <p:nvPr/>
          </p:nvSpPr>
          <p:spPr>
            <a:xfrm>
              <a:off x="4489" y="2382"/>
              <a:ext cx="159" cy="142"/>
            </a:xfrm>
            <a:prstGeom prst="ellipse">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Noto Sans Symbols"/>
                <a:buNone/>
              </a:pPr>
              <a:endParaRPr sz="1800">
                <a:solidFill>
                  <a:srgbClr val="FF0000"/>
                </a:solidFill>
                <a:latin typeface="Arial"/>
                <a:ea typeface="Arial"/>
                <a:cs typeface="Arial"/>
                <a:sym typeface="Arial"/>
              </a:endParaRPr>
            </a:p>
          </p:txBody>
        </p:sp>
        <p:sp>
          <p:nvSpPr>
            <p:cNvPr id="1375" name="Google Shape;1375;p6"/>
            <p:cNvSpPr/>
            <p:nvPr/>
          </p:nvSpPr>
          <p:spPr>
            <a:xfrm>
              <a:off x="4658" y="2382"/>
              <a:ext cx="159" cy="142"/>
            </a:xfrm>
            <a:prstGeom prst="ellipse">
              <a:avLst/>
            </a:prstGeom>
            <a:solidFill>
              <a:srgbClr val="33CC3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1376" name="Google Shape;1376;p6"/>
            <p:cNvSpPr/>
            <p:nvPr/>
          </p:nvSpPr>
          <p:spPr>
            <a:xfrm>
              <a:off x="5067" y="1837"/>
              <a:ext cx="80" cy="759"/>
            </a:xfrm>
            <a:prstGeom prst="rect">
              <a:avLst/>
            </a:prstGeom>
            <a:solidFill>
              <a:srgbClr val="29292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grpSp>
      <p:grpSp>
        <p:nvGrpSpPr>
          <p:cNvPr id="1377" name="Google Shape;1377;p6"/>
          <p:cNvGrpSpPr/>
          <p:nvPr/>
        </p:nvGrpSpPr>
        <p:grpSpPr>
          <a:xfrm flipH="1">
            <a:off x="7955853" y="4932348"/>
            <a:ext cx="345630" cy="320302"/>
            <a:chOff x="2839" y="3501"/>
            <a:chExt cx="755" cy="803"/>
          </a:xfrm>
        </p:grpSpPr>
        <p:pic>
          <p:nvPicPr>
            <p:cNvPr id="1378" name="Google Shape;1378;p6" descr="desktop_computer_stylized_medium"/>
            <p:cNvPicPr preferRelativeResize="0"/>
            <p:nvPr/>
          </p:nvPicPr>
          <p:blipFill rotWithShape="1">
            <a:blip r:embed="rId19">
              <a:alphaModFix/>
            </a:blip>
            <a:srcRect/>
            <a:stretch/>
          </p:blipFill>
          <p:spPr>
            <a:xfrm>
              <a:off x="2839" y="3501"/>
              <a:ext cx="755" cy="803"/>
            </a:xfrm>
            <a:prstGeom prst="rect">
              <a:avLst/>
            </a:prstGeom>
            <a:noFill/>
            <a:ln>
              <a:noFill/>
            </a:ln>
          </p:spPr>
        </p:pic>
        <p:sp>
          <p:nvSpPr>
            <p:cNvPr id="1379" name="Google Shape;1379;p6"/>
            <p:cNvSpPr/>
            <p:nvPr/>
          </p:nvSpPr>
          <p:spPr>
            <a:xfrm>
              <a:off x="2916" y="3578"/>
              <a:ext cx="356" cy="368"/>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1380" name="Google Shape;1380;p6"/>
          <p:cNvGrpSpPr/>
          <p:nvPr/>
        </p:nvGrpSpPr>
        <p:grpSpPr>
          <a:xfrm>
            <a:off x="9010801" y="5861358"/>
            <a:ext cx="310186" cy="312008"/>
            <a:chOff x="877" y="1008"/>
            <a:chExt cx="2747" cy="2626"/>
          </a:xfrm>
        </p:grpSpPr>
        <p:pic>
          <p:nvPicPr>
            <p:cNvPr id="1381" name="Google Shape;1381;p6" descr="antenna_stylized"/>
            <p:cNvPicPr preferRelativeResize="0"/>
            <p:nvPr/>
          </p:nvPicPr>
          <p:blipFill rotWithShape="1">
            <a:blip r:embed="rId20">
              <a:alphaModFix/>
            </a:blip>
            <a:srcRect/>
            <a:stretch/>
          </p:blipFill>
          <p:spPr>
            <a:xfrm>
              <a:off x="877" y="1008"/>
              <a:ext cx="2725" cy="1421"/>
            </a:xfrm>
            <a:prstGeom prst="rect">
              <a:avLst/>
            </a:prstGeom>
            <a:noFill/>
            <a:ln>
              <a:noFill/>
            </a:ln>
          </p:spPr>
        </p:pic>
        <p:pic>
          <p:nvPicPr>
            <p:cNvPr id="1382" name="Google Shape;1382;p6" descr="laptop_keyboard"/>
            <p:cNvPicPr preferRelativeResize="0"/>
            <p:nvPr/>
          </p:nvPicPr>
          <p:blipFill rotWithShape="1">
            <a:blip r:embed="rId21">
              <a:alphaModFix/>
            </a:blip>
            <a:srcRect/>
            <a:stretch/>
          </p:blipFill>
          <p:spPr>
            <a:xfrm rot="109064" flipH="1">
              <a:off x="1009" y="2586"/>
              <a:ext cx="2245" cy="1013"/>
            </a:xfrm>
            <a:prstGeom prst="rect">
              <a:avLst/>
            </a:prstGeom>
            <a:noFill/>
            <a:ln>
              <a:noFill/>
            </a:ln>
          </p:spPr>
        </p:pic>
        <p:sp>
          <p:nvSpPr>
            <p:cNvPr id="1383" name="Google Shape;1383;p6"/>
            <p:cNvSpPr/>
            <p:nvPr/>
          </p:nvSpPr>
          <p:spPr>
            <a:xfrm>
              <a:off x="1753" y="1603"/>
              <a:ext cx="1807" cy="1322"/>
            </a:xfrm>
            <a:custGeom>
              <a:avLst/>
              <a:gdLst/>
              <a:ahLst/>
              <a:cxnLst/>
              <a:rect l="l" t="t" r="r" b="b"/>
              <a:pathLst>
                <a:path w="2982" h="2442" extrusionOk="0">
                  <a:moveTo>
                    <a:pt x="540" y="0"/>
                  </a:moveTo>
                  <a:lnTo>
                    <a:pt x="0" y="1734"/>
                  </a:lnTo>
                  <a:lnTo>
                    <a:pt x="2394" y="2442"/>
                  </a:lnTo>
                  <a:lnTo>
                    <a:pt x="2982" y="318"/>
                  </a:lnTo>
                  <a:lnTo>
                    <a:pt x="54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1384" name="Google Shape;1384;p6" descr="screen"/>
            <p:cNvPicPr preferRelativeResize="0"/>
            <p:nvPr/>
          </p:nvPicPr>
          <p:blipFill rotWithShape="1">
            <a:blip r:embed="rId22">
              <a:alphaModFix/>
            </a:blip>
            <a:srcRect/>
            <a:stretch/>
          </p:blipFill>
          <p:spPr>
            <a:xfrm>
              <a:off x="1842" y="1637"/>
              <a:ext cx="1642" cy="1203"/>
            </a:xfrm>
            <a:prstGeom prst="rect">
              <a:avLst/>
            </a:prstGeom>
            <a:noFill/>
            <a:ln>
              <a:noFill/>
            </a:ln>
          </p:spPr>
        </p:pic>
        <p:sp>
          <p:nvSpPr>
            <p:cNvPr id="1385" name="Google Shape;1385;p6"/>
            <p:cNvSpPr/>
            <p:nvPr/>
          </p:nvSpPr>
          <p:spPr>
            <a:xfrm>
              <a:off x="2082" y="1564"/>
              <a:ext cx="1531" cy="246"/>
            </a:xfrm>
            <a:custGeom>
              <a:avLst/>
              <a:gdLst/>
              <a:ahLst/>
              <a:cxnLst/>
              <a:rect l="l" t="t" r="r" b="b"/>
              <a:pathLst>
                <a:path w="2528" h="455" extrusionOk="0">
                  <a:moveTo>
                    <a:pt x="14" y="0"/>
                  </a:moveTo>
                  <a:lnTo>
                    <a:pt x="2528" y="341"/>
                  </a:lnTo>
                  <a:lnTo>
                    <a:pt x="2480" y="455"/>
                  </a:lnTo>
                  <a:lnTo>
                    <a:pt x="0" y="86"/>
                  </a:lnTo>
                  <a:lnTo>
                    <a:pt x="14" y="0"/>
                  </a:lnTo>
                  <a:close/>
                </a:path>
              </a:pathLst>
            </a:custGeom>
            <a:gradFill>
              <a:gsLst>
                <a:gs pos="0">
                  <a:srgbClr val="000099"/>
                </a:gs>
                <a:gs pos="100000">
                  <a:srgbClr val="EAEAEA"/>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86" name="Google Shape;1386;p6"/>
            <p:cNvSpPr/>
            <p:nvPr/>
          </p:nvSpPr>
          <p:spPr>
            <a:xfrm>
              <a:off x="1737" y="1562"/>
              <a:ext cx="425" cy="1024"/>
            </a:xfrm>
            <a:custGeom>
              <a:avLst/>
              <a:gdLst/>
              <a:ahLst/>
              <a:cxnLst/>
              <a:rect l="l" t="t" r="r" b="b"/>
              <a:pathLst>
                <a:path w="702" h="1893" extrusionOk="0">
                  <a:moveTo>
                    <a:pt x="579" y="0"/>
                  </a:moveTo>
                  <a:lnTo>
                    <a:pt x="0" y="1869"/>
                  </a:lnTo>
                  <a:lnTo>
                    <a:pt x="114" y="1893"/>
                  </a:lnTo>
                  <a:lnTo>
                    <a:pt x="702" y="51"/>
                  </a:lnTo>
                  <a:lnTo>
                    <a:pt x="579"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87" name="Google Shape;1387;p6"/>
            <p:cNvSpPr/>
            <p:nvPr/>
          </p:nvSpPr>
          <p:spPr>
            <a:xfrm>
              <a:off x="3144" y="1745"/>
              <a:ext cx="458" cy="1182"/>
            </a:xfrm>
            <a:custGeom>
              <a:avLst/>
              <a:gdLst/>
              <a:ahLst/>
              <a:cxnLst/>
              <a:rect l="l" t="t" r="r" b="b"/>
              <a:pathLst>
                <a:path w="756" h="2184" extrusionOk="0">
                  <a:moveTo>
                    <a:pt x="756" y="0"/>
                  </a:moveTo>
                  <a:lnTo>
                    <a:pt x="138" y="2184"/>
                  </a:lnTo>
                  <a:lnTo>
                    <a:pt x="0" y="2148"/>
                  </a:lnTo>
                  <a:lnTo>
                    <a:pt x="606" y="78"/>
                  </a:lnTo>
                  <a:lnTo>
                    <a:pt x="756" y="0"/>
                  </a:lnTo>
                  <a:close/>
                </a:path>
              </a:pathLst>
            </a:custGeom>
            <a:gradFill>
              <a:gsLst>
                <a:gs pos="0">
                  <a:srgbClr val="DDDDDD"/>
                </a:gs>
                <a:gs pos="100000">
                  <a:schemeClr val="lt1"/>
                </a:gs>
              </a:gsLst>
              <a:lin ang="54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88" name="Google Shape;1388;p6"/>
            <p:cNvSpPr/>
            <p:nvPr/>
          </p:nvSpPr>
          <p:spPr>
            <a:xfrm>
              <a:off x="1732" y="2534"/>
              <a:ext cx="1680" cy="399"/>
            </a:xfrm>
            <a:custGeom>
              <a:avLst/>
              <a:gdLst/>
              <a:ahLst/>
              <a:cxnLst/>
              <a:rect l="l" t="t" r="r" b="b"/>
              <a:pathLst>
                <a:path w="2773" h="738" extrusionOk="0">
                  <a:moveTo>
                    <a:pt x="33" y="0"/>
                  </a:moveTo>
                  <a:lnTo>
                    <a:pt x="0" y="99"/>
                  </a:lnTo>
                  <a:lnTo>
                    <a:pt x="2436" y="738"/>
                  </a:lnTo>
                  <a:cubicBezTo>
                    <a:pt x="2499" y="501"/>
                    <a:pt x="2773" y="727"/>
                    <a:pt x="2373" y="603"/>
                  </a:cubicBezTo>
                  <a:lnTo>
                    <a:pt x="33" y="0"/>
                  </a:lnTo>
                  <a:close/>
                </a:path>
              </a:pathLst>
            </a:custGeom>
            <a:gradFill>
              <a:gsLst>
                <a:gs pos="0">
                  <a:srgbClr val="0000CC"/>
                </a:gs>
                <a:gs pos="100000">
                  <a:schemeClr val="lt1"/>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89" name="Google Shape;1389;p6"/>
            <p:cNvSpPr/>
            <p:nvPr/>
          </p:nvSpPr>
          <p:spPr>
            <a:xfrm>
              <a:off x="3195" y="1755"/>
              <a:ext cx="429" cy="1187"/>
            </a:xfrm>
            <a:custGeom>
              <a:avLst/>
              <a:gdLst/>
              <a:ahLst/>
              <a:cxnLst/>
              <a:rect l="l" t="t" r="r" b="b"/>
              <a:pathLst>
                <a:path w="637" h="1659" extrusionOk="0">
                  <a:moveTo>
                    <a:pt x="615" y="0"/>
                  </a:moveTo>
                  <a:lnTo>
                    <a:pt x="637" y="0"/>
                  </a:lnTo>
                  <a:lnTo>
                    <a:pt x="68" y="1659"/>
                  </a:lnTo>
                  <a:lnTo>
                    <a:pt x="0" y="1647"/>
                  </a:lnTo>
                  <a:lnTo>
                    <a:pt x="615" y="0"/>
                  </a:lnTo>
                  <a:close/>
                </a:path>
              </a:pathLst>
            </a:custGeom>
            <a:solidFill>
              <a:srgbClr val="4D4D4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90" name="Google Shape;1390;p6"/>
            <p:cNvSpPr/>
            <p:nvPr/>
          </p:nvSpPr>
          <p:spPr>
            <a:xfrm>
              <a:off x="1734" y="2587"/>
              <a:ext cx="1494" cy="394"/>
            </a:xfrm>
            <a:custGeom>
              <a:avLst/>
              <a:gdLst/>
              <a:ahLst/>
              <a:cxnLst/>
              <a:rect l="l" t="t" r="r" b="b"/>
              <a:pathLst>
                <a:path w="2216" h="550" extrusionOk="0">
                  <a:moveTo>
                    <a:pt x="0" y="0"/>
                  </a:moveTo>
                  <a:lnTo>
                    <a:pt x="9" y="57"/>
                  </a:lnTo>
                  <a:lnTo>
                    <a:pt x="2164" y="550"/>
                  </a:lnTo>
                  <a:lnTo>
                    <a:pt x="2216" y="496"/>
                  </a:lnTo>
                  <a:lnTo>
                    <a:pt x="0" y="0"/>
                  </a:lnTo>
                  <a:close/>
                </a:path>
              </a:pathLst>
            </a:custGeom>
            <a:gradFill>
              <a:gsLst>
                <a:gs pos="0">
                  <a:srgbClr val="000099"/>
                </a:gs>
                <a:gs pos="100000">
                  <a:srgbClr val="808080"/>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391" name="Google Shape;1391;p6"/>
            <p:cNvGrpSpPr/>
            <p:nvPr/>
          </p:nvGrpSpPr>
          <p:grpSpPr>
            <a:xfrm>
              <a:off x="1709" y="3008"/>
              <a:ext cx="507" cy="234"/>
              <a:chOff x="1740" y="2642"/>
              <a:chExt cx="752" cy="327"/>
            </a:xfrm>
          </p:grpSpPr>
          <p:sp>
            <p:nvSpPr>
              <p:cNvPr id="1392" name="Google Shape;1392;p6"/>
              <p:cNvSpPr/>
              <p:nvPr/>
            </p:nvSpPr>
            <p:spPr>
              <a:xfrm>
                <a:off x="1740" y="2642"/>
                <a:ext cx="752" cy="327"/>
              </a:xfrm>
              <a:custGeom>
                <a:avLst/>
                <a:gdLst/>
                <a:ahLst/>
                <a:cxnLst/>
                <a:rect l="l" t="t" r="r" b="b"/>
                <a:pathLst>
                  <a:path w="752" h="327" extrusionOk="0">
                    <a:moveTo>
                      <a:pt x="293" y="0"/>
                    </a:moveTo>
                    <a:lnTo>
                      <a:pt x="752" y="124"/>
                    </a:lnTo>
                    <a:lnTo>
                      <a:pt x="470" y="327"/>
                    </a:lnTo>
                    <a:lnTo>
                      <a:pt x="0" y="183"/>
                    </a:lnTo>
                    <a:lnTo>
                      <a:pt x="293"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93" name="Google Shape;1393;p6"/>
              <p:cNvSpPr/>
              <p:nvPr/>
            </p:nvSpPr>
            <p:spPr>
              <a:xfrm>
                <a:off x="1754" y="2649"/>
                <a:ext cx="726" cy="311"/>
              </a:xfrm>
              <a:custGeom>
                <a:avLst/>
                <a:gdLst/>
                <a:ahLst/>
                <a:cxnLst/>
                <a:rect l="l" t="t" r="r" b="b"/>
                <a:pathLst>
                  <a:path w="726" h="311" extrusionOk="0">
                    <a:moveTo>
                      <a:pt x="282" y="0"/>
                    </a:moveTo>
                    <a:lnTo>
                      <a:pt x="726" y="119"/>
                    </a:lnTo>
                    <a:lnTo>
                      <a:pt x="457" y="311"/>
                    </a:lnTo>
                    <a:lnTo>
                      <a:pt x="0" y="173"/>
                    </a:lnTo>
                    <a:lnTo>
                      <a:pt x="282" y="0"/>
                    </a:lnTo>
                    <a:close/>
                  </a:path>
                </a:pathLst>
              </a:custGeom>
              <a:gradFill>
                <a:gsLst>
                  <a:gs pos="0">
                    <a:srgbClr val="4D4D4D"/>
                  </a:gs>
                  <a:gs pos="100000">
                    <a:srgbClr val="DDDDDD"/>
                  </a:gs>
                </a:gsLst>
                <a:lin ang="189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94" name="Google Shape;1394;p6"/>
              <p:cNvSpPr/>
              <p:nvPr/>
            </p:nvSpPr>
            <p:spPr>
              <a:xfrm>
                <a:off x="1808" y="2770"/>
                <a:ext cx="258" cy="100"/>
              </a:xfrm>
              <a:custGeom>
                <a:avLst/>
                <a:gdLst/>
                <a:ahLst/>
                <a:cxnLst/>
                <a:rect l="l" t="t" r="r" b="b"/>
                <a:pathLst>
                  <a:path w="258" h="100" extrusionOk="0">
                    <a:moveTo>
                      <a:pt x="0" y="44"/>
                    </a:moveTo>
                    <a:lnTo>
                      <a:pt x="75" y="0"/>
                    </a:lnTo>
                    <a:lnTo>
                      <a:pt x="258" y="50"/>
                    </a:lnTo>
                    <a:lnTo>
                      <a:pt x="183" y="100"/>
                    </a:lnTo>
                    <a:lnTo>
                      <a:pt x="0" y="44"/>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95" name="Google Shape;1395;p6"/>
              <p:cNvSpPr/>
              <p:nvPr/>
            </p:nvSpPr>
            <p:spPr>
              <a:xfrm>
                <a:off x="1799" y="2816"/>
                <a:ext cx="194" cy="63"/>
              </a:xfrm>
              <a:custGeom>
                <a:avLst/>
                <a:gdLst/>
                <a:ahLst/>
                <a:cxnLst/>
                <a:rect l="l" t="t" r="r" b="b"/>
                <a:pathLst>
                  <a:path w="194" h="63" extrusionOk="0">
                    <a:moveTo>
                      <a:pt x="12" y="0"/>
                    </a:moveTo>
                    <a:lnTo>
                      <a:pt x="194" y="53"/>
                    </a:lnTo>
                    <a:lnTo>
                      <a:pt x="180" y="63"/>
                    </a:lnTo>
                    <a:lnTo>
                      <a:pt x="0" y="9"/>
                    </a:lnTo>
                    <a:lnTo>
                      <a:pt x="12"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96" name="Google Shape;1396;p6"/>
              <p:cNvSpPr/>
              <p:nvPr/>
            </p:nvSpPr>
            <p:spPr>
              <a:xfrm>
                <a:off x="2020" y="2834"/>
                <a:ext cx="258" cy="102"/>
              </a:xfrm>
              <a:custGeom>
                <a:avLst/>
                <a:gdLst/>
                <a:ahLst/>
                <a:cxnLst/>
                <a:rect l="l" t="t" r="r" b="b"/>
                <a:pathLst>
                  <a:path w="258" h="102" extrusionOk="0">
                    <a:moveTo>
                      <a:pt x="0" y="46"/>
                    </a:moveTo>
                    <a:lnTo>
                      <a:pt x="71" y="0"/>
                    </a:lnTo>
                    <a:lnTo>
                      <a:pt x="258" y="52"/>
                    </a:lnTo>
                    <a:lnTo>
                      <a:pt x="183" y="102"/>
                    </a:lnTo>
                    <a:lnTo>
                      <a:pt x="0" y="46"/>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97" name="Google Shape;1397;p6"/>
              <p:cNvSpPr/>
              <p:nvPr/>
            </p:nvSpPr>
            <p:spPr>
              <a:xfrm>
                <a:off x="2011" y="2882"/>
                <a:ext cx="194" cy="63"/>
              </a:xfrm>
              <a:custGeom>
                <a:avLst/>
                <a:gdLst/>
                <a:ahLst/>
                <a:cxnLst/>
                <a:rect l="l" t="t" r="r" b="b"/>
                <a:pathLst>
                  <a:path w="194" h="63" extrusionOk="0">
                    <a:moveTo>
                      <a:pt x="12" y="0"/>
                    </a:moveTo>
                    <a:lnTo>
                      <a:pt x="194" y="53"/>
                    </a:lnTo>
                    <a:lnTo>
                      <a:pt x="180" y="63"/>
                    </a:lnTo>
                    <a:lnTo>
                      <a:pt x="0" y="9"/>
                    </a:lnTo>
                    <a:lnTo>
                      <a:pt x="12"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1398" name="Google Shape;1398;p6"/>
            <p:cNvSpPr/>
            <p:nvPr/>
          </p:nvSpPr>
          <p:spPr>
            <a:xfrm>
              <a:off x="2577" y="3043"/>
              <a:ext cx="614" cy="514"/>
            </a:xfrm>
            <a:custGeom>
              <a:avLst/>
              <a:gdLst/>
              <a:ahLst/>
              <a:cxnLst/>
              <a:rect l="l" t="t" r="r" b="b"/>
              <a:pathLst>
                <a:path w="990" h="792" extrusionOk="0">
                  <a:moveTo>
                    <a:pt x="3" y="738"/>
                  </a:moveTo>
                  <a:lnTo>
                    <a:pt x="990" y="0"/>
                  </a:lnTo>
                  <a:lnTo>
                    <a:pt x="987" y="60"/>
                  </a:lnTo>
                  <a:lnTo>
                    <a:pt x="0" y="792"/>
                  </a:lnTo>
                  <a:lnTo>
                    <a:pt x="3" y="738"/>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99" name="Google Shape;1399;p6"/>
            <p:cNvSpPr/>
            <p:nvPr/>
          </p:nvSpPr>
          <p:spPr>
            <a:xfrm>
              <a:off x="1010" y="3084"/>
              <a:ext cx="1571" cy="469"/>
            </a:xfrm>
            <a:custGeom>
              <a:avLst/>
              <a:gdLst/>
              <a:ahLst/>
              <a:cxnLst/>
              <a:rect l="l" t="t" r="r" b="b"/>
              <a:pathLst>
                <a:path w="2532" h="723" extrusionOk="0">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00" name="Google Shape;1400;p6"/>
            <p:cNvSpPr/>
            <p:nvPr/>
          </p:nvSpPr>
          <p:spPr>
            <a:xfrm>
              <a:off x="1011" y="2998"/>
              <a:ext cx="17" cy="95"/>
            </a:xfrm>
            <a:custGeom>
              <a:avLst/>
              <a:gdLst/>
              <a:ahLst/>
              <a:cxnLst/>
              <a:rect l="l" t="t" r="r" b="b"/>
              <a:pathLst>
                <a:path w="26" h="147" extrusionOk="0">
                  <a:moveTo>
                    <a:pt x="26" y="10"/>
                  </a:moveTo>
                  <a:lnTo>
                    <a:pt x="23" y="147"/>
                  </a:lnTo>
                  <a:lnTo>
                    <a:pt x="0" y="144"/>
                  </a:lnTo>
                  <a:lnTo>
                    <a:pt x="3" y="0"/>
                  </a:lnTo>
                  <a:lnTo>
                    <a:pt x="26" y="1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01" name="Google Shape;1401;p6"/>
            <p:cNvSpPr/>
            <p:nvPr/>
          </p:nvSpPr>
          <p:spPr>
            <a:xfrm>
              <a:off x="1012" y="2611"/>
              <a:ext cx="730" cy="393"/>
            </a:xfrm>
            <a:custGeom>
              <a:avLst/>
              <a:gdLst/>
              <a:ahLst/>
              <a:cxnLst/>
              <a:rect l="l" t="t" r="r" b="b"/>
              <a:pathLst>
                <a:path w="1176" h="606" extrusionOk="0">
                  <a:moveTo>
                    <a:pt x="1170" y="0"/>
                  </a:moveTo>
                  <a:lnTo>
                    <a:pt x="0" y="597"/>
                  </a:lnTo>
                  <a:lnTo>
                    <a:pt x="30" y="606"/>
                  </a:lnTo>
                  <a:lnTo>
                    <a:pt x="1176" y="18"/>
                  </a:lnTo>
                  <a:lnTo>
                    <a:pt x="1170"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02" name="Google Shape;1402;p6"/>
            <p:cNvSpPr/>
            <p:nvPr/>
          </p:nvSpPr>
          <p:spPr>
            <a:xfrm>
              <a:off x="1061" y="3018"/>
              <a:ext cx="1490" cy="451"/>
            </a:xfrm>
            <a:custGeom>
              <a:avLst/>
              <a:gdLst/>
              <a:ahLst/>
              <a:cxnLst/>
              <a:rect l="l" t="t" r="r" b="b"/>
              <a:pathLst>
                <a:path w="2532" h="723" extrusionOk="0">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03" name="Google Shape;1403;p6"/>
            <p:cNvSpPr/>
            <p:nvPr/>
          </p:nvSpPr>
          <p:spPr>
            <a:xfrm rot="10800000" flipH="1">
              <a:off x="2549" y="2986"/>
              <a:ext cx="608" cy="467"/>
            </a:xfrm>
            <a:custGeom>
              <a:avLst/>
              <a:gdLst/>
              <a:ahLst/>
              <a:cxnLst/>
              <a:rect l="l" t="t" r="r" b="b"/>
              <a:pathLst>
                <a:path w="2532" h="723" extrusionOk="0">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1404" name="Google Shape;1404;p6"/>
          <p:cNvGrpSpPr/>
          <p:nvPr/>
        </p:nvGrpSpPr>
        <p:grpSpPr>
          <a:xfrm flipH="1">
            <a:off x="7748979" y="5313247"/>
            <a:ext cx="345630" cy="320302"/>
            <a:chOff x="2839" y="3501"/>
            <a:chExt cx="755" cy="803"/>
          </a:xfrm>
        </p:grpSpPr>
        <p:pic>
          <p:nvPicPr>
            <p:cNvPr id="1405" name="Google Shape;1405;p6" descr="desktop_computer_stylized_medium"/>
            <p:cNvPicPr preferRelativeResize="0"/>
            <p:nvPr/>
          </p:nvPicPr>
          <p:blipFill rotWithShape="1">
            <a:blip r:embed="rId19">
              <a:alphaModFix/>
            </a:blip>
            <a:srcRect/>
            <a:stretch/>
          </p:blipFill>
          <p:spPr>
            <a:xfrm>
              <a:off x="2839" y="3501"/>
              <a:ext cx="755" cy="803"/>
            </a:xfrm>
            <a:prstGeom prst="rect">
              <a:avLst/>
            </a:prstGeom>
            <a:noFill/>
            <a:ln>
              <a:noFill/>
            </a:ln>
          </p:spPr>
        </p:pic>
        <p:sp>
          <p:nvSpPr>
            <p:cNvPr id="1406" name="Google Shape;1406;p6"/>
            <p:cNvSpPr/>
            <p:nvPr/>
          </p:nvSpPr>
          <p:spPr>
            <a:xfrm>
              <a:off x="2916" y="3578"/>
              <a:ext cx="356" cy="368"/>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1407" name="Google Shape;1407;p6"/>
          <p:cNvGrpSpPr/>
          <p:nvPr/>
        </p:nvGrpSpPr>
        <p:grpSpPr>
          <a:xfrm flipH="1">
            <a:off x="8128907" y="5536844"/>
            <a:ext cx="345630" cy="320302"/>
            <a:chOff x="2839" y="3501"/>
            <a:chExt cx="755" cy="803"/>
          </a:xfrm>
        </p:grpSpPr>
        <p:pic>
          <p:nvPicPr>
            <p:cNvPr id="1408" name="Google Shape;1408;p6" descr="desktop_computer_stylized_medium"/>
            <p:cNvPicPr preferRelativeResize="0"/>
            <p:nvPr/>
          </p:nvPicPr>
          <p:blipFill rotWithShape="1">
            <a:blip r:embed="rId19">
              <a:alphaModFix/>
            </a:blip>
            <a:srcRect/>
            <a:stretch/>
          </p:blipFill>
          <p:spPr>
            <a:xfrm>
              <a:off x="2839" y="3501"/>
              <a:ext cx="755" cy="803"/>
            </a:xfrm>
            <a:prstGeom prst="rect">
              <a:avLst/>
            </a:prstGeom>
            <a:noFill/>
            <a:ln>
              <a:noFill/>
            </a:ln>
          </p:spPr>
        </p:pic>
        <p:sp>
          <p:nvSpPr>
            <p:cNvPr id="1409" name="Google Shape;1409;p6"/>
            <p:cNvSpPr/>
            <p:nvPr/>
          </p:nvSpPr>
          <p:spPr>
            <a:xfrm>
              <a:off x="2916" y="3578"/>
              <a:ext cx="356" cy="368"/>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1410" name="Google Shape;1410;p6"/>
          <p:cNvGrpSpPr/>
          <p:nvPr/>
        </p:nvGrpSpPr>
        <p:grpSpPr>
          <a:xfrm flipH="1">
            <a:off x="8527132" y="5558317"/>
            <a:ext cx="345630" cy="320302"/>
            <a:chOff x="2839" y="3501"/>
            <a:chExt cx="755" cy="803"/>
          </a:xfrm>
        </p:grpSpPr>
        <p:pic>
          <p:nvPicPr>
            <p:cNvPr id="1411" name="Google Shape;1411;p6" descr="desktop_computer_stylized_medium"/>
            <p:cNvPicPr preferRelativeResize="0"/>
            <p:nvPr/>
          </p:nvPicPr>
          <p:blipFill rotWithShape="1">
            <a:blip r:embed="rId19">
              <a:alphaModFix/>
            </a:blip>
            <a:srcRect/>
            <a:stretch/>
          </p:blipFill>
          <p:spPr>
            <a:xfrm>
              <a:off x="2839" y="3501"/>
              <a:ext cx="755" cy="803"/>
            </a:xfrm>
            <a:prstGeom prst="rect">
              <a:avLst/>
            </a:prstGeom>
            <a:noFill/>
            <a:ln>
              <a:noFill/>
            </a:ln>
          </p:spPr>
        </p:pic>
        <p:sp>
          <p:nvSpPr>
            <p:cNvPr id="1412" name="Google Shape;1412;p6"/>
            <p:cNvSpPr/>
            <p:nvPr/>
          </p:nvSpPr>
          <p:spPr>
            <a:xfrm>
              <a:off x="2916" y="3578"/>
              <a:ext cx="356" cy="368"/>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1413" name="Google Shape;1413;p6"/>
          <p:cNvGrpSpPr/>
          <p:nvPr/>
        </p:nvGrpSpPr>
        <p:grpSpPr>
          <a:xfrm>
            <a:off x="9647169" y="6015687"/>
            <a:ext cx="319264" cy="256836"/>
            <a:chOff x="877" y="1008"/>
            <a:chExt cx="2747" cy="2626"/>
          </a:xfrm>
        </p:grpSpPr>
        <p:pic>
          <p:nvPicPr>
            <p:cNvPr id="1414" name="Google Shape;1414;p6" descr="antenna_stylized"/>
            <p:cNvPicPr preferRelativeResize="0"/>
            <p:nvPr/>
          </p:nvPicPr>
          <p:blipFill rotWithShape="1">
            <a:blip r:embed="rId20">
              <a:alphaModFix/>
            </a:blip>
            <a:srcRect/>
            <a:stretch/>
          </p:blipFill>
          <p:spPr>
            <a:xfrm>
              <a:off x="877" y="1008"/>
              <a:ext cx="2725" cy="1421"/>
            </a:xfrm>
            <a:prstGeom prst="rect">
              <a:avLst/>
            </a:prstGeom>
            <a:noFill/>
            <a:ln>
              <a:noFill/>
            </a:ln>
          </p:spPr>
        </p:pic>
        <p:pic>
          <p:nvPicPr>
            <p:cNvPr id="1415" name="Google Shape;1415;p6" descr="laptop_keyboard"/>
            <p:cNvPicPr preferRelativeResize="0"/>
            <p:nvPr/>
          </p:nvPicPr>
          <p:blipFill rotWithShape="1">
            <a:blip r:embed="rId21">
              <a:alphaModFix/>
            </a:blip>
            <a:srcRect/>
            <a:stretch/>
          </p:blipFill>
          <p:spPr>
            <a:xfrm rot="109064" flipH="1">
              <a:off x="1009" y="2586"/>
              <a:ext cx="2245" cy="1013"/>
            </a:xfrm>
            <a:prstGeom prst="rect">
              <a:avLst/>
            </a:prstGeom>
            <a:noFill/>
            <a:ln>
              <a:noFill/>
            </a:ln>
          </p:spPr>
        </p:pic>
        <p:sp>
          <p:nvSpPr>
            <p:cNvPr id="1416" name="Google Shape;1416;p6"/>
            <p:cNvSpPr/>
            <p:nvPr/>
          </p:nvSpPr>
          <p:spPr>
            <a:xfrm>
              <a:off x="1753" y="1603"/>
              <a:ext cx="1807" cy="1322"/>
            </a:xfrm>
            <a:custGeom>
              <a:avLst/>
              <a:gdLst/>
              <a:ahLst/>
              <a:cxnLst/>
              <a:rect l="l" t="t" r="r" b="b"/>
              <a:pathLst>
                <a:path w="2982" h="2442" extrusionOk="0">
                  <a:moveTo>
                    <a:pt x="540" y="0"/>
                  </a:moveTo>
                  <a:lnTo>
                    <a:pt x="0" y="1734"/>
                  </a:lnTo>
                  <a:lnTo>
                    <a:pt x="2394" y="2442"/>
                  </a:lnTo>
                  <a:lnTo>
                    <a:pt x="2982" y="318"/>
                  </a:lnTo>
                  <a:lnTo>
                    <a:pt x="540"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1417" name="Google Shape;1417;p6" descr="screen"/>
            <p:cNvPicPr preferRelativeResize="0"/>
            <p:nvPr/>
          </p:nvPicPr>
          <p:blipFill rotWithShape="1">
            <a:blip r:embed="rId22">
              <a:alphaModFix/>
            </a:blip>
            <a:srcRect/>
            <a:stretch/>
          </p:blipFill>
          <p:spPr>
            <a:xfrm>
              <a:off x="1842" y="1637"/>
              <a:ext cx="1642" cy="1203"/>
            </a:xfrm>
            <a:prstGeom prst="rect">
              <a:avLst/>
            </a:prstGeom>
            <a:noFill/>
            <a:ln>
              <a:noFill/>
            </a:ln>
          </p:spPr>
        </p:pic>
        <p:sp>
          <p:nvSpPr>
            <p:cNvPr id="1418" name="Google Shape;1418;p6"/>
            <p:cNvSpPr/>
            <p:nvPr/>
          </p:nvSpPr>
          <p:spPr>
            <a:xfrm>
              <a:off x="2082" y="1564"/>
              <a:ext cx="1531" cy="246"/>
            </a:xfrm>
            <a:custGeom>
              <a:avLst/>
              <a:gdLst/>
              <a:ahLst/>
              <a:cxnLst/>
              <a:rect l="l" t="t" r="r" b="b"/>
              <a:pathLst>
                <a:path w="2528" h="455" extrusionOk="0">
                  <a:moveTo>
                    <a:pt x="14" y="0"/>
                  </a:moveTo>
                  <a:lnTo>
                    <a:pt x="2528" y="341"/>
                  </a:lnTo>
                  <a:lnTo>
                    <a:pt x="2480" y="455"/>
                  </a:lnTo>
                  <a:lnTo>
                    <a:pt x="0" y="86"/>
                  </a:lnTo>
                  <a:lnTo>
                    <a:pt x="14" y="0"/>
                  </a:lnTo>
                  <a:close/>
                </a:path>
              </a:pathLst>
            </a:custGeom>
            <a:gradFill>
              <a:gsLst>
                <a:gs pos="0">
                  <a:srgbClr val="000099"/>
                </a:gs>
                <a:gs pos="100000">
                  <a:srgbClr val="EAEAEA"/>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19" name="Google Shape;1419;p6"/>
            <p:cNvSpPr/>
            <p:nvPr/>
          </p:nvSpPr>
          <p:spPr>
            <a:xfrm>
              <a:off x="1737" y="1562"/>
              <a:ext cx="425" cy="1024"/>
            </a:xfrm>
            <a:custGeom>
              <a:avLst/>
              <a:gdLst/>
              <a:ahLst/>
              <a:cxnLst/>
              <a:rect l="l" t="t" r="r" b="b"/>
              <a:pathLst>
                <a:path w="702" h="1893" extrusionOk="0">
                  <a:moveTo>
                    <a:pt x="579" y="0"/>
                  </a:moveTo>
                  <a:lnTo>
                    <a:pt x="0" y="1869"/>
                  </a:lnTo>
                  <a:lnTo>
                    <a:pt x="114" y="1893"/>
                  </a:lnTo>
                  <a:lnTo>
                    <a:pt x="702" y="51"/>
                  </a:lnTo>
                  <a:lnTo>
                    <a:pt x="579"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20" name="Google Shape;1420;p6"/>
            <p:cNvSpPr/>
            <p:nvPr/>
          </p:nvSpPr>
          <p:spPr>
            <a:xfrm>
              <a:off x="3144" y="1745"/>
              <a:ext cx="458" cy="1182"/>
            </a:xfrm>
            <a:custGeom>
              <a:avLst/>
              <a:gdLst/>
              <a:ahLst/>
              <a:cxnLst/>
              <a:rect l="l" t="t" r="r" b="b"/>
              <a:pathLst>
                <a:path w="756" h="2184" extrusionOk="0">
                  <a:moveTo>
                    <a:pt x="756" y="0"/>
                  </a:moveTo>
                  <a:lnTo>
                    <a:pt x="138" y="2184"/>
                  </a:lnTo>
                  <a:lnTo>
                    <a:pt x="0" y="2148"/>
                  </a:lnTo>
                  <a:lnTo>
                    <a:pt x="606" y="78"/>
                  </a:lnTo>
                  <a:lnTo>
                    <a:pt x="756" y="0"/>
                  </a:lnTo>
                  <a:close/>
                </a:path>
              </a:pathLst>
            </a:custGeom>
            <a:gradFill>
              <a:gsLst>
                <a:gs pos="0">
                  <a:srgbClr val="DDDDDD"/>
                </a:gs>
                <a:gs pos="100000">
                  <a:schemeClr val="lt1"/>
                </a:gs>
              </a:gsLst>
              <a:lin ang="54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21" name="Google Shape;1421;p6"/>
            <p:cNvSpPr/>
            <p:nvPr/>
          </p:nvSpPr>
          <p:spPr>
            <a:xfrm>
              <a:off x="1732" y="2534"/>
              <a:ext cx="1680" cy="399"/>
            </a:xfrm>
            <a:custGeom>
              <a:avLst/>
              <a:gdLst/>
              <a:ahLst/>
              <a:cxnLst/>
              <a:rect l="l" t="t" r="r" b="b"/>
              <a:pathLst>
                <a:path w="2773" h="738" extrusionOk="0">
                  <a:moveTo>
                    <a:pt x="33" y="0"/>
                  </a:moveTo>
                  <a:lnTo>
                    <a:pt x="0" y="99"/>
                  </a:lnTo>
                  <a:lnTo>
                    <a:pt x="2436" y="738"/>
                  </a:lnTo>
                  <a:cubicBezTo>
                    <a:pt x="2499" y="501"/>
                    <a:pt x="2773" y="727"/>
                    <a:pt x="2373" y="603"/>
                  </a:cubicBezTo>
                  <a:lnTo>
                    <a:pt x="33" y="0"/>
                  </a:lnTo>
                  <a:close/>
                </a:path>
              </a:pathLst>
            </a:custGeom>
            <a:gradFill>
              <a:gsLst>
                <a:gs pos="0">
                  <a:srgbClr val="0000CC"/>
                </a:gs>
                <a:gs pos="100000">
                  <a:schemeClr val="lt1"/>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22" name="Google Shape;1422;p6"/>
            <p:cNvSpPr/>
            <p:nvPr/>
          </p:nvSpPr>
          <p:spPr>
            <a:xfrm>
              <a:off x="3195" y="1755"/>
              <a:ext cx="429" cy="1187"/>
            </a:xfrm>
            <a:custGeom>
              <a:avLst/>
              <a:gdLst/>
              <a:ahLst/>
              <a:cxnLst/>
              <a:rect l="l" t="t" r="r" b="b"/>
              <a:pathLst>
                <a:path w="637" h="1659" extrusionOk="0">
                  <a:moveTo>
                    <a:pt x="615" y="0"/>
                  </a:moveTo>
                  <a:lnTo>
                    <a:pt x="637" y="0"/>
                  </a:lnTo>
                  <a:lnTo>
                    <a:pt x="68" y="1659"/>
                  </a:lnTo>
                  <a:lnTo>
                    <a:pt x="0" y="1647"/>
                  </a:lnTo>
                  <a:lnTo>
                    <a:pt x="615" y="0"/>
                  </a:lnTo>
                  <a:close/>
                </a:path>
              </a:pathLst>
            </a:custGeom>
            <a:solidFill>
              <a:srgbClr val="4D4D4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23" name="Google Shape;1423;p6"/>
            <p:cNvSpPr/>
            <p:nvPr/>
          </p:nvSpPr>
          <p:spPr>
            <a:xfrm>
              <a:off x="1734" y="2587"/>
              <a:ext cx="1494" cy="394"/>
            </a:xfrm>
            <a:custGeom>
              <a:avLst/>
              <a:gdLst/>
              <a:ahLst/>
              <a:cxnLst/>
              <a:rect l="l" t="t" r="r" b="b"/>
              <a:pathLst>
                <a:path w="2216" h="550" extrusionOk="0">
                  <a:moveTo>
                    <a:pt x="0" y="0"/>
                  </a:moveTo>
                  <a:lnTo>
                    <a:pt x="9" y="57"/>
                  </a:lnTo>
                  <a:lnTo>
                    <a:pt x="2164" y="550"/>
                  </a:lnTo>
                  <a:lnTo>
                    <a:pt x="2216" y="496"/>
                  </a:lnTo>
                  <a:lnTo>
                    <a:pt x="0" y="0"/>
                  </a:lnTo>
                  <a:close/>
                </a:path>
              </a:pathLst>
            </a:custGeom>
            <a:gradFill>
              <a:gsLst>
                <a:gs pos="0">
                  <a:srgbClr val="000099"/>
                </a:gs>
                <a:gs pos="100000">
                  <a:srgbClr val="808080"/>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424" name="Google Shape;1424;p6"/>
            <p:cNvGrpSpPr/>
            <p:nvPr/>
          </p:nvGrpSpPr>
          <p:grpSpPr>
            <a:xfrm>
              <a:off x="1709" y="3008"/>
              <a:ext cx="507" cy="234"/>
              <a:chOff x="1740" y="2642"/>
              <a:chExt cx="752" cy="327"/>
            </a:xfrm>
          </p:grpSpPr>
          <p:sp>
            <p:nvSpPr>
              <p:cNvPr id="1425" name="Google Shape;1425;p6"/>
              <p:cNvSpPr/>
              <p:nvPr/>
            </p:nvSpPr>
            <p:spPr>
              <a:xfrm>
                <a:off x="1740" y="2642"/>
                <a:ext cx="752" cy="327"/>
              </a:xfrm>
              <a:custGeom>
                <a:avLst/>
                <a:gdLst/>
                <a:ahLst/>
                <a:cxnLst/>
                <a:rect l="l" t="t" r="r" b="b"/>
                <a:pathLst>
                  <a:path w="752" h="327" extrusionOk="0">
                    <a:moveTo>
                      <a:pt x="293" y="0"/>
                    </a:moveTo>
                    <a:lnTo>
                      <a:pt x="752" y="124"/>
                    </a:lnTo>
                    <a:lnTo>
                      <a:pt x="470" y="327"/>
                    </a:lnTo>
                    <a:lnTo>
                      <a:pt x="0" y="183"/>
                    </a:lnTo>
                    <a:lnTo>
                      <a:pt x="293"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26" name="Google Shape;1426;p6"/>
              <p:cNvSpPr/>
              <p:nvPr/>
            </p:nvSpPr>
            <p:spPr>
              <a:xfrm>
                <a:off x="1754" y="2649"/>
                <a:ext cx="726" cy="311"/>
              </a:xfrm>
              <a:custGeom>
                <a:avLst/>
                <a:gdLst/>
                <a:ahLst/>
                <a:cxnLst/>
                <a:rect l="l" t="t" r="r" b="b"/>
                <a:pathLst>
                  <a:path w="726" h="311" extrusionOk="0">
                    <a:moveTo>
                      <a:pt x="282" y="0"/>
                    </a:moveTo>
                    <a:lnTo>
                      <a:pt x="726" y="119"/>
                    </a:lnTo>
                    <a:lnTo>
                      <a:pt x="457" y="311"/>
                    </a:lnTo>
                    <a:lnTo>
                      <a:pt x="0" y="173"/>
                    </a:lnTo>
                    <a:lnTo>
                      <a:pt x="282" y="0"/>
                    </a:lnTo>
                    <a:close/>
                  </a:path>
                </a:pathLst>
              </a:custGeom>
              <a:gradFill>
                <a:gsLst>
                  <a:gs pos="0">
                    <a:srgbClr val="4D4D4D"/>
                  </a:gs>
                  <a:gs pos="100000">
                    <a:srgbClr val="DDDDDD"/>
                  </a:gs>
                </a:gsLst>
                <a:lin ang="189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27" name="Google Shape;1427;p6"/>
              <p:cNvSpPr/>
              <p:nvPr/>
            </p:nvSpPr>
            <p:spPr>
              <a:xfrm>
                <a:off x="1808" y="2770"/>
                <a:ext cx="258" cy="100"/>
              </a:xfrm>
              <a:custGeom>
                <a:avLst/>
                <a:gdLst/>
                <a:ahLst/>
                <a:cxnLst/>
                <a:rect l="l" t="t" r="r" b="b"/>
                <a:pathLst>
                  <a:path w="258" h="100" extrusionOk="0">
                    <a:moveTo>
                      <a:pt x="0" y="44"/>
                    </a:moveTo>
                    <a:lnTo>
                      <a:pt x="75" y="0"/>
                    </a:lnTo>
                    <a:lnTo>
                      <a:pt x="258" y="50"/>
                    </a:lnTo>
                    <a:lnTo>
                      <a:pt x="183" y="100"/>
                    </a:lnTo>
                    <a:lnTo>
                      <a:pt x="0" y="44"/>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28" name="Google Shape;1428;p6"/>
              <p:cNvSpPr/>
              <p:nvPr/>
            </p:nvSpPr>
            <p:spPr>
              <a:xfrm>
                <a:off x="1799" y="2816"/>
                <a:ext cx="194" cy="63"/>
              </a:xfrm>
              <a:custGeom>
                <a:avLst/>
                <a:gdLst/>
                <a:ahLst/>
                <a:cxnLst/>
                <a:rect l="l" t="t" r="r" b="b"/>
                <a:pathLst>
                  <a:path w="194" h="63" extrusionOk="0">
                    <a:moveTo>
                      <a:pt x="12" y="0"/>
                    </a:moveTo>
                    <a:lnTo>
                      <a:pt x="194" y="53"/>
                    </a:lnTo>
                    <a:lnTo>
                      <a:pt x="180" y="63"/>
                    </a:lnTo>
                    <a:lnTo>
                      <a:pt x="0" y="9"/>
                    </a:lnTo>
                    <a:lnTo>
                      <a:pt x="12"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29" name="Google Shape;1429;p6"/>
              <p:cNvSpPr/>
              <p:nvPr/>
            </p:nvSpPr>
            <p:spPr>
              <a:xfrm>
                <a:off x="2020" y="2834"/>
                <a:ext cx="258" cy="102"/>
              </a:xfrm>
              <a:custGeom>
                <a:avLst/>
                <a:gdLst/>
                <a:ahLst/>
                <a:cxnLst/>
                <a:rect l="l" t="t" r="r" b="b"/>
                <a:pathLst>
                  <a:path w="258" h="102" extrusionOk="0">
                    <a:moveTo>
                      <a:pt x="0" y="46"/>
                    </a:moveTo>
                    <a:lnTo>
                      <a:pt x="71" y="0"/>
                    </a:lnTo>
                    <a:lnTo>
                      <a:pt x="258" y="52"/>
                    </a:lnTo>
                    <a:lnTo>
                      <a:pt x="183" y="102"/>
                    </a:lnTo>
                    <a:lnTo>
                      <a:pt x="0" y="46"/>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30" name="Google Shape;1430;p6"/>
              <p:cNvSpPr/>
              <p:nvPr/>
            </p:nvSpPr>
            <p:spPr>
              <a:xfrm>
                <a:off x="2011" y="2882"/>
                <a:ext cx="194" cy="63"/>
              </a:xfrm>
              <a:custGeom>
                <a:avLst/>
                <a:gdLst/>
                <a:ahLst/>
                <a:cxnLst/>
                <a:rect l="l" t="t" r="r" b="b"/>
                <a:pathLst>
                  <a:path w="194" h="63" extrusionOk="0">
                    <a:moveTo>
                      <a:pt x="12" y="0"/>
                    </a:moveTo>
                    <a:lnTo>
                      <a:pt x="194" y="53"/>
                    </a:lnTo>
                    <a:lnTo>
                      <a:pt x="180" y="63"/>
                    </a:lnTo>
                    <a:lnTo>
                      <a:pt x="0" y="9"/>
                    </a:lnTo>
                    <a:lnTo>
                      <a:pt x="12"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1431" name="Google Shape;1431;p6"/>
            <p:cNvSpPr/>
            <p:nvPr/>
          </p:nvSpPr>
          <p:spPr>
            <a:xfrm>
              <a:off x="2577" y="3043"/>
              <a:ext cx="614" cy="514"/>
            </a:xfrm>
            <a:custGeom>
              <a:avLst/>
              <a:gdLst/>
              <a:ahLst/>
              <a:cxnLst/>
              <a:rect l="l" t="t" r="r" b="b"/>
              <a:pathLst>
                <a:path w="990" h="792" extrusionOk="0">
                  <a:moveTo>
                    <a:pt x="3" y="738"/>
                  </a:moveTo>
                  <a:lnTo>
                    <a:pt x="990" y="0"/>
                  </a:lnTo>
                  <a:lnTo>
                    <a:pt x="987" y="60"/>
                  </a:lnTo>
                  <a:lnTo>
                    <a:pt x="0" y="792"/>
                  </a:lnTo>
                  <a:lnTo>
                    <a:pt x="3" y="738"/>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32" name="Google Shape;1432;p6"/>
            <p:cNvSpPr/>
            <p:nvPr/>
          </p:nvSpPr>
          <p:spPr>
            <a:xfrm>
              <a:off x="1010" y="3084"/>
              <a:ext cx="1571" cy="469"/>
            </a:xfrm>
            <a:custGeom>
              <a:avLst/>
              <a:gdLst/>
              <a:ahLst/>
              <a:cxnLst/>
              <a:rect l="l" t="t" r="r" b="b"/>
              <a:pathLst>
                <a:path w="2532" h="723" extrusionOk="0">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33" name="Google Shape;1433;p6"/>
            <p:cNvSpPr/>
            <p:nvPr/>
          </p:nvSpPr>
          <p:spPr>
            <a:xfrm>
              <a:off x="1011" y="2998"/>
              <a:ext cx="17" cy="95"/>
            </a:xfrm>
            <a:custGeom>
              <a:avLst/>
              <a:gdLst/>
              <a:ahLst/>
              <a:cxnLst/>
              <a:rect l="l" t="t" r="r" b="b"/>
              <a:pathLst>
                <a:path w="26" h="147" extrusionOk="0">
                  <a:moveTo>
                    <a:pt x="26" y="10"/>
                  </a:moveTo>
                  <a:lnTo>
                    <a:pt x="23" y="147"/>
                  </a:lnTo>
                  <a:lnTo>
                    <a:pt x="0" y="144"/>
                  </a:lnTo>
                  <a:lnTo>
                    <a:pt x="3" y="0"/>
                  </a:lnTo>
                  <a:lnTo>
                    <a:pt x="26" y="1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34" name="Google Shape;1434;p6"/>
            <p:cNvSpPr/>
            <p:nvPr/>
          </p:nvSpPr>
          <p:spPr>
            <a:xfrm>
              <a:off x="1012" y="2611"/>
              <a:ext cx="730" cy="393"/>
            </a:xfrm>
            <a:custGeom>
              <a:avLst/>
              <a:gdLst/>
              <a:ahLst/>
              <a:cxnLst/>
              <a:rect l="l" t="t" r="r" b="b"/>
              <a:pathLst>
                <a:path w="1176" h="606" extrusionOk="0">
                  <a:moveTo>
                    <a:pt x="1170" y="0"/>
                  </a:moveTo>
                  <a:lnTo>
                    <a:pt x="0" y="597"/>
                  </a:lnTo>
                  <a:lnTo>
                    <a:pt x="30" y="606"/>
                  </a:lnTo>
                  <a:lnTo>
                    <a:pt x="1176" y="18"/>
                  </a:lnTo>
                  <a:lnTo>
                    <a:pt x="1170"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35" name="Google Shape;1435;p6"/>
            <p:cNvSpPr/>
            <p:nvPr/>
          </p:nvSpPr>
          <p:spPr>
            <a:xfrm>
              <a:off x="1061" y="3018"/>
              <a:ext cx="1490" cy="451"/>
            </a:xfrm>
            <a:custGeom>
              <a:avLst/>
              <a:gdLst/>
              <a:ahLst/>
              <a:cxnLst/>
              <a:rect l="l" t="t" r="r" b="b"/>
              <a:pathLst>
                <a:path w="2532" h="723" extrusionOk="0">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36" name="Google Shape;1436;p6"/>
            <p:cNvSpPr/>
            <p:nvPr/>
          </p:nvSpPr>
          <p:spPr>
            <a:xfrm rot="10800000" flipH="1">
              <a:off x="2549" y="2986"/>
              <a:ext cx="608" cy="467"/>
            </a:xfrm>
            <a:custGeom>
              <a:avLst/>
              <a:gdLst/>
              <a:ahLst/>
              <a:cxnLst/>
              <a:rect l="l" t="t" r="r" b="b"/>
              <a:pathLst>
                <a:path w="2532" h="723" extrusionOk="0">
                  <a:moveTo>
                    <a:pt x="6" y="0"/>
                  </a:moveTo>
                  <a:cubicBezTo>
                    <a:pt x="16" y="0"/>
                    <a:pt x="26" y="0"/>
                    <a:pt x="36" y="0"/>
                  </a:cubicBezTo>
                  <a:lnTo>
                    <a:pt x="2532" y="678"/>
                  </a:lnTo>
                  <a:lnTo>
                    <a:pt x="2529" y="723"/>
                  </a:lnTo>
                  <a:lnTo>
                    <a:pt x="0" y="24"/>
                  </a:lnTo>
                  <a:lnTo>
                    <a:pt x="6" y="0"/>
                  </a:lnTo>
                  <a:close/>
                </a:path>
              </a:pathLst>
            </a:custGeom>
            <a:solidFill>
              <a:srgbClr val="00009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1437" name="Google Shape;1437;p6"/>
          <p:cNvGrpSpPr/>
          <p:nvPr/>
        </p:nvGrpSpPr>
        <p:grpSpPr>
          <a:xfrm>
            <a:off x="9992875" y="5668575"/>
            <a:ext cx="171450" cy="348944"/>
            <a:chOff x="4140" y="429"/>
            <a:chExt cx="1425" cy="2396"/>
          </a:xfrm>
        </p:grpSpPr>
        <p:sp>
          <p:nvSpPr>
            <p:cNvPr id="1438" name="Google Shape;1438;p6"/>
            <p:cNvSpPr/>
            <p:nvPr/>
          </p:nvSpPr>
          <p:spPr>
            <a:xfrm>
              <a:off x="5268" y="433"/>
              <a:ext cx="283" cy="2286"/>
            </a:xfrm>
            <a:custGeom>
              <a:avLst/>
              <a:gdLst/>
              <a:ahLst/>
              <a:cxnLst/>
              <a:rect l="l" t="t" r="r" b="b"/>
              <a:pathLst>
                <a:path w="354" h="2742" extrusionOk="0">
                  <a:moveTo>
                    <a:pt x="63" y="0"/>
                  </a:moveTo>
                  <a:lnTo>
                    <a:pt x="354" y="339"/>
                  </a:lnTo>
                  <a:lnTo>
                    <a:pt x="346" y="2624"/>
                  </a:lnTo>
                  <a:lnTo>
                    <a:pt x="0" y="2742"/>
                  </a:lnTo>
                  <a:lnTo>
                    <a:pt x="63" y="0"/>
                  </a:lnTo>
                  <a:close/>
                </a:path>
              </a:pathLst>
            </a:custGeom>
            <a:gradFill>
              <a:gsLst>
                <a:gs pos="0">
                  <a:srgbClr val="DDDDDD"/>
                </a:gs>
                <a:gs pos="100000">
                  <a:srgbClr val="333333"/>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39" name="Google Shape;1439;p6"/>
            <p:cNvSpPr/>
            <p:nvPr/>
          </p:nvSpPr>
          <p:spPr>
            <a:xfrm>
              <a:off x="4210" y="429"/>
              <a:ext cx="1046" cy="2285"/>
            </a:xfrm>
            <a:prstGeom prst="rect">
              <a:avLst/>
            </a:prstGeom>
            <a:gradFill>
              <a:gsLst>
                <a:gs pos="0">
                  <a:srgbClr val="292929"/>
                </a:gs>
                <a:gs pos="100000">
                  <a:srgbClr val="808080"/>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1440" name="Google Shape;1440;p6"/>
            <p:cNvSpPr/>
            <p:nvPr/>
          </p:nvSpPr>
          <p:spPr>
            <a:xfrm>
              <a:off x="5321" y="570"/>
              <a:ext cx="169" cy="2115"/>
            </a:xfrm>
            <a:custGeom>
              <a:avLst/>
              <a:gdLst/>
              <a:ahLst/>
              <a:cxnLst/>
              <a:rect l="l" t="t" r="r" b="b"/>
              <a:pathLst>
                <a:path w="211" h="2537" extrusionOk="0">
                  <a:moveTo>
                    <a:pt x="7" y="0"/>
                  </a:moveTo>
                  <a:cubicBezTo>
                    <a:pt x="7" y="0"/>
                    <a:pt x="57" y="28"/>
                    <a:pt x="211" y="218"/>
                  </a:cubicBezTo>
                  <a:cubicBezTo>
                    <a:pt x="0" y="1229"/>
                    <a:pt x="41" y="2537"/>
                    <a:pt x="7" y="2501"/>
                  </a:cubicBezTo>
                  <a:lnTo>
                    <a:pt x="7" y="0"/>
                  </a:lnTo>
                  <a:close/>
                </a:path>
              </a:pathLst>
            </a:custGeom>
            <a:gradFill>
              <a:gsLst>
                <a:gs pos="0">
                  <a:srgbClr val="808080"/>
                </a:gs>
                <a:gs pos="100000">
                  <a:srgbClr val="F8F8F8"/>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41" name="Google Shape;1441;p6"/>
            <p:cNvSpPr/>
            <p:nvPr/>
          </p:nvSpPr>
          <p:spPr>
            <a:xfrm>
              <a:off x="5284" y="1640"/>
              <a:ext cx="263" cy="189"/>
            </a:xfrm>
            <a:custGeom>
              <a:avLst/>
              <a:gdLst/>
              <a:ahLst/>
              <a:cxnLst/>
              <a:rect l="l" t="t" r="r" b="b"/>
              <a:pathLst>
                <a:path w="328" h="226" extrusionOk="0">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42" name="Google Shape;1442;p6"/>
            <p:cNvSpPr/>
            <p:nvPr/>
          </p:nvSpPr>
          <p:spPr>
            <a:xfrm>
              <a:off x="4210" y="690"/>
              <a:ext cx="598" cy="47"/>
            </a:xfrm>
            <a:prstGeom prst="rect">
              <a:avLst/>
            </a:prstGeom>
            <a:solidFill>
              <a:schemeClr val="dk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grpSp>
          <p:nvGrpSpPr>
            <p:cNvPr id="1443" name="Google Shape;1443;p6"/>
            <p:cNvGrpSpPr/>
            <p:nvPr/>
          </p:nvGrpSpPr>
          <p:grpSpPr>
            <a:xfrm>
              <a:off x="4748" y="666"/>
              <a:ext cx="578" cy="150"/>
              <a:chOff x="613" y="2566"/>
              <a:chExt cx="721" cy="144"/>
            </a:xfrm>
          </p:grpSpPr>
          <p:sp>
            <p:nvSpPr>
              <p:cNvPr id="1444" name="Google Shape;1444;p6"/>
              <p:cNvSpPr/>
              <p:nvPr/>
            </p:nvSpPr>
            <p:spPr>
              <a:xfrm>
                <a:off x="613" y="2566"/>
                <a:ext cx="721" cy="144"/>
              </a:xfrm>
              <a:prstGeom prst="roundRect">
                <a:avLst>
                  <a:gd name="adj" fmla="val 50000"/>
                </a:avLst>
              </a:pr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1445" name="Google Shape;1445;p6"/>
              <p:cNvSpPr/>
              <p:nvPr/>
            </p:nvSpPr>
            <p:spPr>
              <a:xfrm>
                <a:off x="625" y="2581"/>
                <a:ext cx="696" cy="114"/>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grpSp>
        <p:sp>
          <p:nvSpPr>
            <p:cNvPr id="1446" name="Google Shape;1446;p6"/>
            <p:cNvSpPr/>
            <p:nvPr/>
          </p:nvSpPr>
          <p:spPr>
            <a:xfrm>
              <a:off x="4220" y="1022"/>
              <a:ext cx="598" cy="47"/>
            </a:xfrm>
            <a:prstGeom prst="rect">
              <a:avLst/>
            </a:prstGeom>
            <a:solidFill>
              <a:schemeClr val="dk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grpSp>
          <p:nvGrpSpPr>
            <p:cNvPr id="1447" name="Google Shape;1447;p6"/>
            <p:cNvGrpSpPr/>
            <p:nvPr/>
          </p:nvGrpSpPr>
          <p:grpSpPr>
            <a:xfrm>
              <a:off x="4748" y="990"/>
              <a:ext cx="578" cy="134"/>
              <a:chOff x="615" y="2564"/>
              <a:chExt cx="721" cy="139"/>
            </a:xfrm>
          </p:grpSpPr>
          <p:sp>
            <p:nvSpPr>
              <p:cNvPr id="1448" name="Google Shape;1448;p6"/>
              <p:cNvSpPr/>
              <p:nvPr/>
            </p:nvSpPr>
            <p:spPr>
              <a:xfrm>
                <a:off x="615" y="2564"/>
                <a:ext cx="721" cy="139"/>
              </a:xfrm>
              <a:prstGeom prst="roundRect">
                <a:avLst>
                  <a:gd name="adj" fmla="val 50000"/>
                </a:avLst>
              </a:pr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1449" name="Google Shape;1449;p6"/>
              <p:cNvSpPr/>
              <p:nvPr/>
            </p:nvSpPr>
            <p:spPr>
              <a:xfrm>
                <a:off x="628" y="2581"/>
                <a:ext cx="696" cy="107"/>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grpSp>
        <p:sp>
          <p:nvSpPr>
            <p:cNvPr id="1450" name="Google Shape;1450;p6"/>
            <p:cNvSpPr/>
            <p:nvPr/>
          </p:nvSpPr>
          <p:spPr>
            <a:xfrm>
              <a:off x="4220" y="1354"/>
              <a:ext cx="598" cy="47"/>
            </a:xfrm>
            <a:prstGeom prst="rect">
              <a:avLst/>
            </a:prstGeom>
            <a:solidFill>
              <a:schemeClr val="dk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1451" name="Google Shape;1451;p6"/>
            <p:cNvSpPr/>
            <p:nvPr/>
          </p:nvSpPr>
          <p:spPr>
            <a:xfrm>
              <a:off x="4230" y="1655"/>
              <a:ext cx="598" cy="47"/>
            </a:xfrm>
            <a:prstGeom prst="rect">
              <a:avLst/>
            </a:prstGeom>
            <a:solidFill>
              <a:schemeClr val="dk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grpSp>
          <p:nvGrpSpPr>
            <p:cNvPr id="1452" name="Google Shape;1452;p6"/>
            <p:cNvGrpSpPr/>
            <p:nvPr/>
          </p:nvGrpSpPr>
          <p:grpSpPr>
            <a:xfrm>
              <a:off x="4738" y="1647"/>
              <a:ext cx="578" cy="135"/>
              <a:chOff x="618" y="2586"/>
              <a:chExt cx="720" cy="124"/>
            </a:xfrm>
          </p:grpSpPr>
          <p:sp>
            <p:nvSpPr>
              <p:cNvPr id="1453" name="Google Shape;1453;p6"/>
              <p:cNvSpPr/>
              <p:nvPr/>
            </p:nvSpPr>
            <p:spPr>
              <a:xfrm>
                <a:off x="618" y="2586"/>
                <a:ext cx="720" cy="124"/>
              </a:xfrm>
              <a:prstGeom prst="roundRect">
                <a:avLst>
                  <a:gd name="adj" fmla="val 50000"/>
                </a:avLst>
              </a:pr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1454" name="Google Shape;1454;p6"/>
              <p:cNvSpPr/>
              <p:nvPr/>
            </p:nvSpPr>
            <p:spPr>
              <a:xfrm>
                <a:off x="630" y="2586"/>
                <a:ext cx="695" cy="109"/>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grpSp>
        <p:sp>
          <p:nvSpPr>
            <p:cNvPr id="1455" name="Google Shape;1455;p6"/>
            <p:cNvSpPr/>
            <p:nvPr/>
          </p:nvSpPr>
          <p:spPr>
            <a:xfrm>
              <a:off x="5288" y="1354"/>
              <a:ext cx="263" cy="188"/>
            </a:xfrm>
            <a:custGeom>
              <a:avLst/>
              <a:gdLst/>
              <a:ahLst/>
              <a:cxnLst/>
              <a:rect l="l" t="t" r="r" b="b"/>
              <a:pathLst>
                <a:path w="328" h="226" extrusionOk="0">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456" name="Google Shape;1456;p6"/>
            <p:cNvGrpSpPr/>
            <p:nvPr/>
          </p:nvGrpSpPr>
          <p:grpSpPr>
            <a:xfrm>
              <a:off x="4738" y="1330"/>
              <a:ext cx="588" cy="134"/>
              <a:chOff x="613" y="2571"/>
              <a:chExt cx="732" cy="134"/>
            </a:xfrm>
          </p:grpSpPr>
          <p:sp>
            <p:nvSpPr>
              <p:cNvPr id="1457" name="Google Shape;1457;p6"/>
              <p:cNvSpPr/>
              <p:nvPr/>
            </p:nvSpPr>
            <p:spPr>
              <a:xfrm>
                <a:off x="613" y="2571"/>
                <a:ext cx="732" cy="134"/>
              </a:xfrm>
              <a:prstGeom prst="roundRect">
                <a:avLst>
                  <a:gd name="adj" fmla="val 50000"/>
                </a:avLst>
              </a:pr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1458" name="Google Shape;1458;p6"/>
              <p:cNvSpPr/>
              <p:nvPr/>
            </p:nvSpPr>
            <p:spPr>
              <a:xfrm>
                <a:off x="625" y="2587"/>
                <a:ext cx="720" cy="103"/>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grpSp>
        <p:sp>
          <p:nvSpPr>
            <p:cNvPr id="1459" name="Google Shape;1459;p6"/>
            <p:cNvSpPr/>
            <p:nvPr/>
          </p:nvSpPr>
          <p:spPr>
            <a:xfrm>
              <a:off x="5246" y="429"/>
              <a:ext cx="70" cy="2285"/>
            </a:xfrm>
            <a:prstGeom prst="rect">
              <a:avLst/>
            </a:prstGeom>
            <a:gradFill>
              <a:gsLst>
                <a:gs pos="0">
                  <a:srgbClr val="333333"/>
                </a:gs>
                <a:gs pos="50000">
                  <a:srgbClr val="DDDDDD"/>
                </a:gs>
                <a:gs pos="100000">
                  <a:srgbClr val="333333"/>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1460" name="Google Shape;1460;p6"/>
            <p:cNvSpPr/>
            <p:nvPr/>
          </p:nvSpPr>
          <p:spPr>
            <a:xfrm>
              <a:off x="5312" y="1007"/>
              <a:ext cx="237" cy="213"/>
            </a:xfrm>
            <a:custGeom>
              <a:avLst/>
              <a:gdLst/>
              <a:ahLst/>
              <a:cxnLst/>
              <a:rect l="l" t="t" r="r" b="b"/>
              <a:pathLst>
                <a:path w="296" h="256" extrusionOk="0">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61" name="Google Shape;1461;p6"/>
            <p:cNvSpPr/>
            <p:nvPr/>
          </p:nvSpPr>
          <p:spPr>
            <a:xfrm>
              <a:off x="5315" y="680"/>
              <a:ext cx="244" cy="240"/>
            </a:xfrm>
            <a:custGeom>
              <a:avLst/>
              <a:gdLst/>
              <a:ahLst/>
              <a:cxnLst/>
              <a:rect l="l" t="t" r="r" b="b"/>
              <a:pathLst>
                <a:path w="304" h="288" extrusionOk="0">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62" name="Google Shape;1462;p6"/>
            <p:cNvSpPr/>
            <p:nvPr/>
          </p:nvSpPr>
          <p:spPr>
            <a:xfrm>
              <a:off x="5515" y="2611"/>
              <a:ext cx="50" cy="95"/>
            </a:xfrm>
            <a:prstGeom prst="ellipse">
              <a:avLst/>
            </a:prstGeom>
            <a:solidFill>
              <a:srgbClr val="33333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1463" name="Google Shape;1463;p6"/>
            <p:cNvSpPr/>
            <p:nvPr/>
          </p:nvSpPr>
          <p:spPr>
            <a:xfrm>
              <a:off x="5302" y="2614"/>
              <a:ext cx="245" cy="200"/>
            </a:xfrm>
            <a:custGeom>
              <a:avLst/>
              <a:gdLst/>
              <a:ahLst/>
              <a:cxnLst/>
              <a:rect l="l" t="t" r="r" b="b"/>
              <a:pathLst>
                <a:path w="306" h="240" extrusionOk="0">
                  <a:moveTo>
                    <a:pt x="0" y="106"/>
                  </a:moveTo>
                  <a:lnTo>
                    <a:pt x="2" y="240"/>
                  </a:lnTo>
                  <a:lnTo>
                    <a:pt x="306" y="110"/>
                  </a:lnTo>
                  <a:lnTo>
                    <a:pt x="300" y="0"/>
                  </a:lnTo>
                  <a:lnTo>
                    <a:pt x="0" y="106"/>
                  </a:lnTo>
                  <a:close/>
                </a:path>
              </a:pathLst>
            </a:custGeom>
            <a:solidFill>
              <a:srgbClr val="33333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464" name="Google Shape;1464;p6"/>
            <p:cNvSpPr/>
            <p:nvPr/>
          </p:nvSpPr>
          <p:spPr>
            <a:xfrm>
              <a:off x="4140" y="2675"/>
              <a:ext cx="1196" cy="150"/>
            </a:xfrm>
            <a:prstGeom prst="roundRect">
              <a:avLst>
                <a:gd name="adj" fmla="val 50000"/>
              </a:avLst>
            </a:prstGeom>
            <a:solidFill>
              <a:srgbClr val="DDDDDD"/>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1465" name="Google Shape;1465;p6"/>
            <p:cNvSpPr/>
            <p:nvPr/>
          </p:nvSpPr>
          <p:spPr>
            <a:xfrm>
              <a:off x="4210" y="2714"/>
              <a:ext cx="1066" cy="79"/>
            </a:xfrm>
            <a:prstGeom prst="roundRect">
              <a:avLst>
                <a:gd name="adj" fmla="val 50000"/>
              </a:avLst>
            </a:prstGeom>
            <a:gradFill>
              <a:gsLst>
                <a:gs pos="0">
                  <a:schemeClr val="dk2"/>
                </a:gs>
                <a:gs pos="100000">
                  <a:schemeClr val="lt2"/>
                </a:gs>
              </a:gsLst>
              <a:lin ang="0" scaled="0"/>
            </a:gra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1466" name="Google Shape;1466;p6"/>
            <p:cNvSpPr/>
            <p:nvPr/>
          </p:nvSpPr>
          <p:spPr>
            <a:xfrm>
              <a:off x="4309" y="2382"/>
              <a:ext cx="159" cy="142"/>
            </a:xfrm>
            <a:prstGeom prst="ellipse">
              <a:avLst/>
            </a:prstGeom>
            <a:solidFill>
              <a:srgbClr val="33CC3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1467" name="Google Shape;1467;p6"/>
            <p:cNvSpPr/>
            <p:nvPr/>
          </p:nvSpPr>
          <p:spPr>
            <a:xfrm>
              <a:off x="4489" y="2382"/>
              <a:ext cx="159" cy="142"/>
            </a:xfrm>
            <a:prstGeom prst="ellipse">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Noto Sans Symbols"/>
                <a:buNone/>
              </a:pPr>
              <a:endParaRPr sz="1800">
                <a:solidFill>
                  <a:srgbClr val="FF0000"/>
                </a:solidFill>
                <a:latin typeface="Arial"/>
                <a:ea typeface="Arial"/>
                <a:cs typeface="Arial"/>
                <a:sym typeface="Arial"/>
              </a:endParaRPr>
            </a:p>
          </p:txBody>
        </p:sp>
        <p:sp>
          <p:nvSpPr>
            <p:cNvPr id="1468" name="Google Shape;1468;p6"/>
            <p:cNvSpPr/>
            <p:nvPr/>
          </p:nvSpPr>
          <p:spPr>
            <a:xfrm>
              <a:off x="4658" y="2382"/>
              <a:ext cx="159" cy="142"/>
            </a:xfrm>
            <a:prstGeom prst="ellipse">
              <a:avLst/>
            </a:prstGeom>
            <a:solidFill>
              <a:srgbClr val="33CC3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sp>
          <p:nvSpPr>
            <p:cNvPr id="1469" name="Google Shape;1469;p6"/>
            <p:cNvSpPr/>
            <p:nvPr/>
          </p:nvSpPr>
          <p:spPr>
            <a:xfrm>
              <a:off x="5067" y="1837"/>
              <a:ext cx="80" cy="759"/>
            </a:xfrm>
            <a:prstGeom prst="rect">
              <a:avLst/>
            </a:prstGeom>
            <a:solidFill>
              <a:srgbClr val="29292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a:solidFill>
                  <a:schemeClr val="dk1"/>
                </a:solidFill>
                <a:latin typeface="Arial"/>
                <a:ea typeface="Arial"/>
                <a:cs typeface="Arial"/>
                <a:sym typeface="Arial"/>
              </a:endParaRPr>
            </a:p>
          </p:txBody>
        </p:sp>
      </p:grpSp>
      <p:grpSp>
        <p:nvGrpSpPr>
          <p:cNvPr id="1470" name="Google Shape;1470;p6"/>
          <p:cNvGrpSpPr/>
          <p:nvPr/>
        </p:nvGrpSpPr>
        <p:grpSpPr>
          <a:xfrm>
            <a:off x="7613882" y="2107963"/>
            <a:ext cx="3540395" cy="3733733"/>
            <a:chOff x="7619038" y="2102861"/>
            <a:chExt cx="3540395" cy="3733733"/>
          </a:xfrm>
        </p:grpSpPr>
        <p:cxnSp>
          <p:nvCxnSpPr>
            <p:cNvPr id="1471" name="Google Shape;1471;p6"/>
            <p:cNvCxnSpPr/>
            <p:nvPr/>
          </p:nvCxnSpPr>
          <p:spPr>
            <a:xfrm>
              <a:off x="8213016" y="2695257"/>
              <a:ext cx="227964" cy="174352"/>
            </a:xfrm>
            <a:prstGeom prst="straightConnector1">
              <a:avLst/>
            </a:prstGeom>
            <a:noFill/>
            <a:ln w="9525" cap="flat" cmpd="sng">
              <a:solidFill>
                <a:schemeClr val="dk1"/>
              </a:solidFill>
              <a:prstDash val="solid"/>
              <a:round/>
              <a:headEnd type="none" w="med" len="med"/>
              <a:tailEnd type="none" w="med" len="med"/>
            </a:ln>
          </p:spPr>
        </p:cxnSp>
        <p:grpSp>
          <p:nvGrpSpPr>
            <p:cNvPr id="1472" name="Google Shape;1472;p6"/>
            <p:cNvGrpSpPr/>
            <p:nvPr/>
          </p:nvGrpSpPr>
          <p:grpSpPr>
            <a:xfrm>
              <a:off x="8055854" y="2304274"/>
              <a:ext cx="298450" cy="464008"/>
              <a:chOff x="3130" y="3288"/>
              <a:chExt cx="410" cy="742"/>
            </a:xfrm>
          </p:grpSpPr>
          <p:cxnSp>
            <p:nvCxnSpPr>
              <p:cNvPr id="1473" name="Google Shape;1473;p6"/>
              <p:cNvCxnSpPr/>
              <p:nvPr/>
            </p:nvCxnSpPr>
            <p:spPr>
              <a:xfrm flipH="1">
                <a:off x="3130" y="3288"/>
                <a:ext cx="205" cy="672"/>
              </a:xfrm>
              <a:prstGeom prst="straightConnector1">
                <a:avLst/>
              </a:prstGeom>
              <a:noFill/>
              <a:ln w="19050" cap="flat" cmpd="sng">
                <a:solidFill>
                  <a:schemeClr val="dk1"/>
                </a:solidFill>
                <a:prstDash val="solid"/>
                <a:round/>
                <a:headEnd type="none" w="med" len="med"/>
                <a:tailEnd type="none" w="med" len="med"/>
              </a:ln>
            </p:spPr>
          </p:cxnSp>
          <p:cxnSp>
            <p:nvCxnSpPr>
              <p:cNvPr id="1474" name="Google Shape;1474;p6"/>
              <p:cNvCxnSpPr/>
              <p:nvPr/>
            </p:nvCxnSpPr>
            <p:spPr>
              <a:xfrm>
                <a:off x="3335" y="3288"/>
                <a:ext cx="205" cy="669"/>
              </a:xfrm>
              <a:prstGeom prst="straightConnector1">
                <a:avLst/>
              </a:prstGeom>
              <a:noFill/>
              <a:ln w="19050" cap="flat" cmpd="sng">
                <a:solidFill>
                  <a:schemeClr val="dk1"/>
                </a:solidFill>
                <a:prstDash val="solid"/>
                <a:round/>
                <a:headEnd type="none" w="med" len="med"/>
                <a:tailEnd type="none" w="med" len="med"/>
              </a:ln>
            </p:spPr>
          </p:cxnSp>
          <p:cxnSp>
            <p:nvCxnSpPr>
              <p:cNvPr id="1475" name="Google Shape;1475;p6"/>
              <p:cNvCxnSpPr/>
              <p:nvPr/>
            </p:nvCxnSpPr>
            <p:spPr>
              <a:xfrm>
                <a:off x="3130" y="3957"/>
                <a:ext cx="205" cy="73"/>
              </a:xfrm>
              <a:prstGeom prst="straightConnector1">
                <a:avLst/>
              </a:prstGeom>
              <a:noFill/>
              <a:ln w="19050" cap="flat" cmpd="sng">
                <a:solidFill>
                  <a:schemeClr val="dk1"/>
                </a:solidFill>
                <a:prstDash val="solid"/>
                <a:round/>
                <a:headEnd type="none" w="med" len="med"/>
                <a:tailEnd type="none" w="med" len="med"/>
              </a:ln>
            </p:spPr>
          </p:cxnSp>
          <p:cxnSp>
            <p:nvCxnSpPr>
              <p:cNvPr id="1476" name="Google Shape;1476;p6"/>
              <p:cNvCxnSpPr/>
              <p:nvPr/>
            </p:nvCxnSpPr>
            <p:spPr>
              <a:xfrm flipH="1">
                <a:off x="3335" y="3957"/>
                <a:ext cx="205" cy="73"/>
              </a:xfrm>
              <a:prstGeom prst="straightConnector1">
                <a:avLst/>
              </a:prstGeom>
              <a:noFill/>
              <a:ln w="19050" cap="flat" cmpd="sng">
                <a:solidFill>
                  <a:schemeClr val="dk1"/>
                </a:solidFill>
                <a:prstDash val="solid"/>
                <a:round/>
                <a:headEnd type="none" w="med" len="med"/>
                <a:tailEnd type="none" w="med" len="med"/>
              </a:ln>
            </p:spPr>
          </p:cxnSp>
          <p:cxnSp>
            <p:nvCxnSpPr>
              <p:cNvPr id="1477" name="Google Shape;1477;p6"/>
              <p:cNvCxnSpPr/>
              <p:nvPr/>
            </p:nvCxnSpPr>
            <p:spPr>
              <a:xfrm>
                <a:off x="3335" y="3303"/>
                <a:ext cx="0" cy="727"/>
              </a:xfrm>
              <a:prstGeom prst="straightConnector1">
                <a:avLst/>
              </a:prstGeom>
              <a:noFill/>
              <a:ln w="19050" cap="flat" cmpd="sng">
                <a:solidFill>
                  <a:schemeClr val="dk1"/>
                </a:solidFill>
                <a:prstDash val="solid"/>
                <a:round/>
                <a:headEnd type="none" w="med" len="med"/>
                <a:tailEnd type="none" w="med" len="med"/>
              </a:ln>
            </p:spPr>
          </p:cxnSp>
          <p:cxnSp>
            <p:nvCxnSpPr>
              <p:cNvPr id="1478" name="Google Shape;1478;p6"/>
              <p:cNvCxnSpPr/>
              <p:nvPr/>
            </p:nvCxnSpPr>
            <p:spPr>
              <a:xfrm rot="10800000" flipH="1">
                <a:off x="3130" y="3888"/>
                <a:ext cx="205" cy="72"/>
              </a:xfrm>
              <a:prstGeom prst="straightConnector1">
                <a:avLst/>
              </a:prstGeom>
              <a:noFill/>
              <a:ln w="19050" cap="flat" cmpd="sng">
                <a:solidFill>
                  <a:schemeClr val="dk1"/>
                </a:solidFill>
                <a:prstDash val="solid"/>
                <a:round/>
                <a:headEnd type="none" w="med" len="med"/>
                <a:tailEnd type="none" w="med" len="med"/>
              </a:ln>
            </p:spPr>
          </p:cxnSp>
          <p:cxnSp>
            <p:nvCxnSpPr>
              <p:cNvPr id="1479" name="Google Shape;1479;p6"/>
              <p:cNvCxnSpPr/>
              <p:nvPr/>
            </p:nvCxnSpPr>
            <p:spPr>
              <a:xfrm rot="10800000">
                <a:off x="3335" y="3888"/>
                <a:ext cx="205" cy="69"/>
              </a:xfrm>
              <a:prstGeom prst="straightConnector1">
                <a:avLst/>
              </a:prstGeom>
              <a:noFill/>
              <a:ln w="19050" cap="flat" cmpd="sng">
                <a:solidFill>
                  <a:schemeClr val="dk1"/>
                </a:solidFill>
                <a:prstDash val="solid"/>
                <a:round/>
                <a:headEnd type="none" w="med" len="med"/>
                <a:tailEnd type="none" w="med" len="med"/>
              </a:ln>
            </p:spPr>
          </p:cxnSp>
          <p:cxnSp>
            <p:nvCxnSpPr>
              <p:cNvPr id="1480" name="Google Shape;1480;p6"/>
              <p:cNvCxnSpPr/>
              <p:nvPr/>
            </p:nvCxnSpPr>
            <p:spPr>
              <a:xfrm>
                <a:off x="3217" y="3668"/>
                <a:ext cx="118" cy="55"/>
              </a:xfrm>
              <a:prstGeom prst="straightConnector1">
                <a:avLst/>
              </a:prstGeom>
              <a:noFill/>
              <a:ln w="19050" cap="flat" cmpd="sng">
                <a:solidFill>
                  <a:schemeClr val="dk1"/>
                </a:solidFill>
                <a:prstDash val="solid"/>
                <a:round/>
                <a:headEnd type="none" w="med" len="med"/>
                <a:tailEnd type="none" w="med" len="med"/>
              </a:ln>
            </p:spPr>
          </p:cxnSp>
          <p:cxnSp>
            <p:nvCxnSpPr>
              <p:cNvPr id="1481" name="Google Shape;1481;p6"/>
              <p:cNvCxnSpPr/>
              <p:nvPr/>
            </p:nvCxnSpPr>
            <p:spPr>
              <a:xfrm rot="10800000" flipH="1">
                <a:off x="3335" y="3668"/>
                <a:ext cx="124" cy="55"/>
              </a:xfrm>
              <a:prstGeom prst="straightConnector1">
                <a:avLst/>
              </a:prstGeom>
              <a:noFill/>
              <a:ln w="19050" cap="flat" cmpd="sng">
                <a:solidFill>
                  <a:schemeClr val="dk1"/>
                </a:solidFill>
                <a:prstDash val="solid"/>
                <a:round/>
                <a:headEnd type="none" w="med" len="med"/>
                <a:tailEnd type="none" w="med" len="med"/>
              </a:ln>
            </p:spPr>
          </p:cxnSp>
          <p:cxnSp>
            <p:nvCxnSpPr>
              <p:cNvPr id="1482" name="Google Shape;1482;p6"/>
              <p:cNvCxnSpPr/>
              <p:nvPr/>
            </p:nvCxnSpPr>
            <p:spPr>
              <a:xfrm>
                <a:off x="3178" y="3766"/>
                <a:ext cx="152" cy="75"/>
              </a:xfrm>
              <a:prstGeom prst="straightConnector1">
                <a:avLst/>
              </a:prstGeom>
              <a:noFill/>
              <a:ln w="19050" cap="flat" cmpd="sng">
                <a:solidFill>
                  <a:schemeClr val="dk1"/>
                </a:solidFill>
                <a:prstDash val="solid"/>
                <a:round/>
                <a:headEnd type="none" w="med" len="med"/>
                <a:tailEnd type="none" w="med" len="med"/>
              </a:ln>
            </p:spPr>
          </p:cxnSp>
          <p:cxnSp>
            <p:nvCxnSpPr>
              <p:cNvPr id="1483" name="Google Shape;1483;p6"/>
              <p:cNvCxnSpPr/>
              <p:nvPr/>
            </p:nvCxnSpPr>
            <p:spPr>
              <a:xfrm rot="10800000" flipH="1">
                <a:off x="3335" y="3781"/>
                <a:ext cx="153" cy="66"/>
              </a:xfrm>
              <a:prstGeom prst="straightConnector1">
                <a:avLst/>
              </a:prstGeom>
              <a:noFill/>
              <a:ln w="19050" cap="flat" cmpd="sng">
                <a:solidFill>
                  <a:schemeClr val="dk1"/>
                </a:solidFill>
                <a:prstDash val="solid"/>
                <a:round/>
                <a:headEnd type="none" w="med" len="med"/>
                <a:tailEnd type="none" w="med" len="med"/>
              </a:ln>
            </p:spPr>
          </p:cxnSp>
          <p:cxnSp>
            <p:nvCxnSpPr>
              <p:cNvPr id="1484" name="Google Shape;1484;p6"/>
              <p:cNvCxnSpPr/>
              <p:nvPr/>
            </p:nvCxnSpPr>
            <p:spPr>
              <a:xfrm rot="10800000" flipH="1">
                <a:off x="3335" y="3567"/>
                <a:ext cx="78" cy="27"/>
              </a:xfrm>
              <a:prstGeom prst="straightConnector1">
                <a:avLst/>
              </a:prstGeom>
              <a:noFill/>
              <a:ln w="19050" cap="flat" cmpd="sng">
                <a:solidFill>
                  <a:schemeClr val="dk1"/>
                </a:solidFill>
                <a:prstDash val="solid"/>
                <a:round/>
                <a:headEnd type="none" w="med" len="med"/>
                <a:tailEnd type="none" w="med" len="med"/>
              </a:ln>
            </p:spPr>
          </p:cxnSp>
          <p:cxnSp>
            <p:nvCxnSpPr>
              <p:cNvPr id="1485" name="Google Shape;1485;p6"/>
              <p:cNvCxnSpPr/>
              <p:nvPr/>
            </p:nvCxnSpPr>
            <p:spPr>
              <a:xfrm rot="10800000" flipH="1">
                <a:off x="3335" y="3428"/>
                <a:ext cx="49" cy="21"/>
              </a:xfrm>
              <a:prstGeom prst="straightConnector1">
                <a:avLst/>
              </a:prstGeom>
              <a:noFill/>
              <a:ln w="19050" cap="flat" cmpd="sng">
                <a:solidFill>
                  <a:schemeClr val="dk1"/>
                </a:solidFill>
                <a:prstDash val="solid"/>
                <a:round/>
                <a:headEnd type="none" w="med" len="med"/>
                <a:tailEnd type="none" w="med" len="med"/>
              </a:ln>
            </p:spPr>
          </p:cxnSp>
          <p:cxnSp>
            <p:nvCxnSpPr>
              <p:cNvPr id="1486" name="Google Shape;1486;p6"/>
              <p:cNvCxnSpPr/>
              <p:nvPr/>
            </p:nvCxnSpPr>
            <p:spPr>
              <a:xfrm>
                <a:off x="3247" y="3558"/>
                <a:ext cx="95" cy="36"/>
              </a:xfrm>
              <a:prstGeom prst="straightConnector1">
                <a:avLst/>
              </a:prstGeom>
              <a:noFill/>
              <a:ln w="19050" cap="flat" cmpd="sng">
                <a:solidFill>
                  <a:schemeClr val="dk1"/>
                </a:solidFill>
                <a:prstDash val="solid"/>
                <a:round/>
                <a:headEnd type="none" w="med" len="med"/>
                <a:tailEnd type="none" w="med" len="med"/>
              </a:ln>
            </p:spPr>
          </p:cxnSp>
          <p:cxnSp>
            <p:nvCxnSpPr>
              <p:cNvPr id="1487" name="Google Shape;1487;p6"/>
              <p:cNvCxnSpPr/>
              <p:nvPr/>
            </p:nvCxnSpPr>
            <p:spPr>
              <a:xfrm>
                <a:off x="3289" y="3422"/>
                <a:ext cx="55" cy="36"/>
              </a:xfrm>
              <a:prstGeom prst="straightConnector1">
                <a:avLst/>
              </a:prstGeom>
              <a:noFill/>
              <a:ln w="19050" cap="flat" cmpd="sng">
                <a:solidFill>
                  <a:schemeClr val="dk1"/>
                </a:solidFill>
                <a:prstDash val="solid"/>
                <a:round/>
                <a:headEnd type="none" w="med" len="med"/>
                <a:tailEnd type="none" w="med" len="med"/>
              </a:ln>
            </p:spPr>
          </p:cxnSp>
        </p:grpSp>
        <p:pic>
          <p:nvPicPr>
            <p:cNvPr id="1488" name="Google Shape;1488;p6" descr="access_point_stylized_small"/>
            <p:cNvPicPr preferRelativeResize="0"/>
            <p:nvPr/>
          </p:nvPicPr>
          <p:blipFill rotWithShape="1">
            <a:blip r:embed="rId23">
              <a:alphaModFix/>
            </a:blip>
            <a:srcRect/>
            <a:stretch/>
          </p:blipFill>
          <p:spPr>
            <a:xfrm>
              <a:off x="7619038" y="3856797"/>
              <a:ext cx="370169" cy="306751"/>
            </a:xfrm>
            <a:prstGeom prst="rect">
              <a:avLst/>
            </a:prstGeom>
            <a:noFill/>
            <a:ln>
              <a:noFill/>
            </a:ln>
          </p:spPr>
        </p:pic>
        <p:pic>
          <p:nvPicPr>
            <p:cNvPr id="1489" name="Google Shape;1489;p6" descr="access_point_stylized_small"/>
            <p:cNvPicPr preferRelativeResize="0"/>
            <p:nvPr/>
          </p:nvPicPr>
          <p:blipFill rotWithShape="1">
            <a:blip r:embed="rId23">
              <a:alphaModFix/>
            </a:blip>
            <a:srcRect/>
            <a:stretch/>
          </p:blipFill>
          <p:spPr>
            <a:xfrm>
              <a:off x="9295766" y="5519130"/>
              <a:ext cx="380935" cy="317464"/>
            </a:xfrm>
            <a:prstGeom prst="rect">
              <a:avLst/>
            </a:prstGeom>
            <a:noFill/>
            <a:ln>
              <a:noFill/>
            </a:ln>
          </p:spPr>
        </p:pic>
        <p:grpSp>
          <p:nvGrpSpPr>
            <p:cNvPr id="1490" name="Google Shape;1490;p6"/>
            <p:cNvGrpSpPr/>
            <p:nvPr/>
          </p:nvGrpSpPr>
          <p:grpSpPr>
            <a:xfrm>
              <a:off x="9788714" y="4984881"/>
              <a:ext cx="393760" cy="218578"/>
              <a:chOff x="7493876" y="2774731"/>
              <a:chExt cx="1481958" cy="894622"/>
            </a:xfrm>
          </p:grpSpPr>
          <p:sp>
            <p:nvSpPr>
              <p:cNvPr id="1491" name="Google Shape;1491;p6"/>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                   </a:t>
                </a:r>
                <a:endParaRPr/>
              </a:p>
            </p:txBody>
          </p:sp>
          <p:sp>
            <p:nvSpPr>
              <p:cNvPr id="1492" name="Google Shape;1492;p6"/>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              </a:t>
                </a:r>
                <a:endParaRPr/>
              </a:p>
            </p:txBody>
          </p:sp>
          <p:grpSp>
            <p:nvGrpSpPr>
              <p:cNvPr id="1493" name="Google Shape;1493;p6"/>
              <p:cNvGrpSpPr/>
              <p:nvPr/>
            </p:nvGrpSpPr>
            <p:grpSpPr>
              <a:xfrm>
                <a:off x="7713663" y="2848339"/>
                <a:ext cx="1042107" cy="425543"/>
                <a:chOff x="7786941" y="2884917"/>
                <a:chExt cx="897649" cy="353919"/>
              </a:xfrm>
            </p:grpSpPr>
            <p:sp>
              <p:nvSpPr>
                <p:cNvPr id="1494" name="Google Shape;1494;p6"/>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95" name="Google Shape;1495;p6"/>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96" name="Google Shape;1496;p6"/>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97" name="Google Shape;1497;p6"/>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grpSp>
          <p:nvGrpSpPr>
            <p:cNvPr id="1498" name="Google Shape;1498;p6"/>
            <p:cNvGrpSpPr/>
            <p:nvPr/>
          </p:nvGrpSpPr>
          <p:grpSpPr>
            <a:xfrm>
              <a:off x="9854521" y="5333935"/>
              <a:ext cx="309740" cy="190838"/>
              <a:chOff x="3668110" y="2448910"/>
              <a:chExt cx="3794234" cy="2165130"/>
            </a:xfrm>
          </p:grpSpPr>
          <p:sp>
            <p:nvSpPr>
              <p:cNvPr id="1499" name="Google Shape;1499;p6"/>
              <p:cNvSpPr/>
              <p:nvPr/>
            </p:nvSpPr>
            <p:spPr>
              <a:xfrm>
                <a:off x="3668110" y="3741409"/>
                <a:ext cx="3780587" cy="872631"/>
              </a:xfrm>
              <a:prstGeom prst="rect">
                <a:avLst/>
              </a:prstGeom>
              <a:gradFill>
                <a:gsLst>
                  <a:gs pos="0">
                    <a:srgbClr val="B8C2C9"/>
                  </a:gs>
                  <a:gs pos="21000">
                    <a:schemeClr val="lt1"/>
                  </a:gs>
                  <a:gs pos="60000">
                    <a:srgbClr val="D6DCE0"/>
                  </a:gs>
                  <a:gs pos="100000">
                    <a:srgbClr val="B8C2C9"/>
                  </a:gs>
                </a:gsLst>
                <a:lin ang="0" scaled="0"/>
              </a:gradFill>
              <a:ln w="9525"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00" name="Google Shape;1500;p6"/>
              <p:cNvSpPr/>
              <p:nvPr/>
            </p:nvSpPr>
            <p:spPr>
              <a:xfrm>
                <a:off x="3678620" y="2448910"/>
                <a:ext cx="3783724" cy="1324303"/>
              </a:xfrm>
              <a:custGeom>
                <a:avLst/>
                <a:gdLst/>
                <a:ahLst/>
                <a:cxnLst/>
                <a:rect l="l" t="t" r="r" b="b"/>
                <a:pathLst>
                  <a:path w="3783724" h="1324303" extrusionOk="0">
                    <a:moveTo>
                      <a:pt x="0" y="1313793"/>
                    </a:moveTo>
                    <a:lnTo>
                      <a:pt x="0" y="1313793"/>
                    </a:lnTo>
                    <a:lnTo>
                      <a:pt x="252248" y="0"/>
                    </a:lnTo>
                    <a:lnTo>
                      <a:pt x="3415862" y="21020"/>
                    </a:lnTo>
                    <a:lnTo>
                      <a:pt x="3783724" y="1324303"/>
                    </a:lnTo>
                    <a:lnTo>
                      <a:pt x="0" y="1313793"/>
                    </a:lnTo>
                    <a:close/>
                  </a:path>
                </a:pathLst>
              </a:cu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1501" name="Google Shape;1501;p6"/>
              <p:cNvGrpSpPr/>
              <p:nvPr/>
            </p:nvGrpSpPr>
            <p:grpSpPr>
              <a:xfrm>
                <a:off x="3941378" y="2603243"/>
                <a:ext cx="3202061" cy="1066110"/>
                <a:chOff x="7939341" y="3037317"/>
                <a:chExt cx="897649" cy="353919"/>
              </a:xfrm>
            </p:grpSpPr>
            <p:sp>
              <p:nvSpPr>
                <p:cNvPr id="1502" name="Google Shape;1502;p6"/>
                <p:cNvSpPr/>
                <p:nvPr/>
              </p:nvSpPr>
              <p:spPr>
                <a:xfrm>
                  <a:off x="7964170" y="30373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03" name="Google Shape;1503;p6"/>
                <p:cNvSpPr/>
                <p:nvPr/>
              </p:nvSpPr>
              <p:spPr>
                <a:xfrm>
                  <a:off x="8519948" y="32067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04" name="Google Shape;1504;p6"/>
                <p:cNvSpPr/>
                <p:nvPr/>
              </p:nvSpPr>
              <p:spPr>
                <a:xfrm>
                  <a:off x="7939341" y="32067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05" name="Google Shape;1505;p6"/>
                <p:cNvSpPr/>
                <p:nvPr/>
              </p:nvSpPr>
              <p:spPr>
                <a:xfrm>
                  <a:off x="8047413" y="31234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grpSp>
          <p:nvGrpSpPr>
            <p:cNvPr id="1506" name="Google Shape;1506;p6"/>
            <p:cNvGrpSpPr/>
            <p:nvPr/>
          </p:nvGrpSpPr>
          <p:grpSpPr>
            <a:xfrm>
              <a:off x="8681775" y="4962318"/>
              <a:ext cx="393760" cy="218578"/>
              <a:chOff x="7493876" y="2774731"/>
              <a:chExt cx="1481958" cy="894622"/>
            </a:xfrm>
          </p:grpSpPr>
          <p:sp>
            <p:nvSpPr>
              <p:cNvPr id="1507" name="Google Shape;1507;p6"/>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                   </a:t>
                </a:r>
                <a:endParaRPr/>
              </a:p>
            </p:txBody>
          </p:sp>
          <p:sp>
            <p:nvSpPr>
              <p:cNvPr id="1508" name="Google Shape;1508;p6"/>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              </a:t>
                </a:r>
                <a:endParaRPr/>
              </a:p>
            </p:txBody>
          </p:sp>
          <p:grpSp>
            <p:nvGrpSpPr>
              <p:cNvPr id="1509" name="Google Shape;1509;p6"/>
              <p:cNvGrpSpPr/>
              <p:nvPr/>
            </p:nvGrpSpPr>
            <p:grpSpPr>
              <a:xfrm>
                <a:off x="7713663" y="2848339"/>
                <a:ext cx="1042107" cy="425543"/>
                <a:chOff x="7786941" y="2884917"/>
                <a:chExt cx="897649" cy="353919"/>
              </a:xfrm>
            </p:grpSpPr>
            <p:sp>
              <p:nvSpPr>
                <p:cNvPr id="1510" name="Google Shape;1510;p6"/>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11" name="Google Shape;1511;p6"/>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12" name="Google Shape;1512;p6"/>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13" name="Google Shape;1513;p6"/>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grpSp>
          <p:nvGrpSpPr>
            <p:cNvPr id="1514" name="Google Shape;1514;p6"/>
            <p:cNvGrpSpPr/>
            <p:nvPr/>
          </p:nvGrpSpPr>
          <p:grpSpPr>
            <a:xfrm>
              <a:off x="8316676" y="5189331"/>
              <a:ext cx="309740" cy="190838"/>
              <a:chOff x="3668110" y="2448910"/>
              <a:chExt cx="3794234" cy="2165130"/>
            </a:xfrm>
          </p:grpSpPr>
          <p:sp>
            <p:nvSpPr>
              <p:cNvPr id="1515" name="Google Shape;1515;p6"/>
              <p:cNvSpPr/>
              <p:nvPr/>
            </p:nvSpPr>
            <p:spPr>
              <a:xfrm>
                <a:off x="3668110" y="3741409"/>
                <a:ext cx="3780587" cy="872631"/>
              </a:xfrm>
              <a:prstGeom prst="rect">
                <a:avLst/>
              </a:prstGeom>
              <a:gradFill>
                <a:gsLst>
                  <a:gs pos="0">
                    <a:srgbClr val="B8C2C9"/>
                  </a:gs>
                  <a:gs pos="21000">
                    <a:schemeClr val="lt1"/>
                  </a:gs>
                  <a:gs pos="60000">
                    <a:srgbClr val="D6DCE0"/>
                  </a:gs>
                  <a:gs pos="100000">
                    <a:srgbClr val="B8C2C9"/>
                  </a:gs>
                </a:gsLst>
                <a:lin ang="0" scaled="0"/>
              </a:gradFill>
              <a:ln w="9525"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16" name="Google Shape;1516;p6"/>
              <p:cNvSpPr/>
              <p:nvPr/>
            </p:nvSpPr>
            <p:spPr>
              <a:xfrm>
                <a:off x="3678620" y="2448910"/>
                <a:ext cx="3783724" cy="1324303"/>
              </a:xfrm>
              <a:custGeom>
                <a:avLst/>
                <a:gdLst/>
                <a:ahLst/>
                <a:cxnLst/>
                <a:rect l="l" t="t" r="r" b="b"/>
                <a:pathLst>
                  <a:path w="3783724" h="1324303" extrusionOk="0">
                    <a:moveTo>
                      <a:pt x="0" y="1313793"/>
                    </a:moveTo>
                    <a:lnTo>
                      <a:pt x="0" y="1313793"/>
                    </a:lnTo>
                    <a:lnTo>
                      <a:pt x="252248" y="0"/>
                    </a:lnTo>
                    <a:lnTo>
                      <a:pt x="3415862" y="21020"/>
                    </a:lnTo>
                    <a:lnTo>
                      <a:pt x="3783724" y="1324303"/>
                    </a:lnTo>
                    <a:lnTo>
                      <a:pt x="0" y="1313793"/>
                    </a:lnTo>
                    <a:close/>
                  </a:path>
                </a:pathLst>
              </a:cu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1517" name="Google Shape;1517;p6"/>
              <p:cNvGrpSpPr/>
              <p:nvPr/>
            </p:nvGrpSpPr>
            <p:grpSpPr>
              <a:xfrm>
                <a:off x="3941378" y="2603243"/>
                <a:ext cx="3202061" cy="1066110"/>
                <a:chOff x="7939341" y="3037317"/>
                <a:chExt cx="897649" cy="353919"/>
              </a:xfrm>
            </p:grpSpPr>
            <p:sp>
              <p:nvSpPr>
                <p:cNvPr id="1518" name="Google Shape;1518;p6"/>
                <p:cNvSpPr/>
                <p:nvPr/>
              </p:nvSpPr>
              <p:spPr>
                <a:xfrm>
                  <a:off x="7964170" y="30373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19" name="Google Shape;1519;p6"/>
                <p:cNvSpPr/>
                <p:nvPr/>
              </p:nvSpPr>
              <p:spPr>
                <a:xfrm>
                  <a:off x="8519948" y="32067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20" name="Google Shape;1520;p6"/>
                <p:cNvSpPr/>
                <p:nvPr/>
              </p:nvSpPr>
              <p:spPr>
                <a:xfrm>
                  <a:off x="7939341" y="32067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21" name="Google Shape;1521;p6"/>
                <p:cNvSpPr/>
                <p:nvPr/>
              </p:nvSpPr>
              <p:spPr>
                <a:xfrm>
                  <a:off x="8047413" y="31234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grpSp>
          <p:nvGrpSpPr>
            <p:cNvPr id="1522" name="Google Shape;1522;p6"/>
            <p:cNvGrpSpPr/>
            <p:nvPr/>
          </p:nvGrpSpPr>
          <p:grpSpPr>
            <a:xfrm>
              <a:off x="8444983" y="2807207"/>
              <a:ext cx="353678" cy="168275"/>
              <a:chOff x="7493876" y="2774731"/>
              <a:chExt cx="1481958" cy="894622"/>
            </a:xfrm>
          </p:grpSpPr>
          <p:sp>
            <p:nvSpPr>
              <p:cNvPr id="1523" name="Google Shape;1523;p6"/>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                   </a:t>
                </a:r>
                <a:endParaRPr/>
              </a:p>
            </p:txBody>
          </p:sp>
          <p:sp>
            <p:nvSpPr>
              <p:cNvPr id="1524" name="Google Shape;1524;p6"/>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              </a:t>
                </a:r>
                <a:endParaRPr/>
              </a:p>
            </p:txBody>
          </p:sp>
          <p:grpSp>
            <p:nvGrpSpPr>
              <p:cNvPr id="1525" name="Google Shape;1525;p6"/>
              <p:cNvGrpSpPr/>
              <p:nvPr/>
            </p:nvGrpSpPr>
            <p:grpSpPr>
              <a:xfrm>
                <a:off x="7713663" y="2848339"/>
                <a:ext cx="1042107" cy="425543"/>
                <a:chOff x="7786941" y="2884917"/>
                <a:chExt cx="897649" cy="353919"/>
              </a:xfrm>
            </p:grpSpPr>
            <p:sp>
              <p:nvSpPr>
                <p:cNvPr id="1526" name="Google Shape;1526;p6"/>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27" name="Google Shape;1527;p6"/>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28" name="Google Shape;1528;p6"/>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29" name="Google Shape;1529;p6"/>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grpSp>
          <p:nvGrpSpPr>
            <p:cNvPr id="1530" name="Google Shape;1530;p6"/>
            <p:cNvGrpSpPr/>
            <p:nvPr/>
          </p:nvGrpSpPr>
          <p:grpSpPr>
            <a:xfrm>
              <a:off x="8055226" y="3960892"/>
              <a:ext cx="354986" cy="175668"/>
              <a:chOff x="7493876" y="2774731"/>
              <a:chExt cx="1481958" cy="894622"/>
            </a:xfrm>
          </p:grpSpPr>
          <p:sp>
            <p:nvSpPr>
              <p:cNvPr id="1531" name="Google Shape;1531;p6"/>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                   </a:t>
                </a:r>
                <a:endParaRPr/>
              </a:p>
            </p:txBody>
          </p:sp>
          <p:sp>
            <p:nvSpPr>
              <p:cNvPr id="1532" name="Google Shape;1532;p6"/>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              </a:t>
                </a:r>
                <a:endParaRPr/>
              </a:p>
            </p:txBody>
          </p:sp>
          <p:grpSp>
            <p:nvGrpSpPr>
              <p:cNvPr id="1533" name="Google Shape;1533;p6"/>
              <p:cNvGrpSpPr/>
              <p:nvPr/>
            </p:nvGrpSpPr>
            <p:grpSpPr>
              <a:xfrm>
                <a:off x="7713663" y="2848339"/>
                <a:ext cx="1042107" cy="425543"/>
                <a:chOff x="7786941" y="2884917"/>
                <a:chExt cx="897649" cy="353919"/>
              </a:xfrm>
            </p:grpSpPr>
            <p:sp>
              <p:nvSpPr>
                <p:cNvPr id="1534" name="Google Shape;1534;p6"/>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35" name="Google Shape;1535;p6"/>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36" name="Google Shape;1536;p6"/>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37" name="Google Shape;1537;p6"/>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grpSp>
          <p:nvGrpSpPr>
            <p:cNvPr id="1538" name="Google Shape;1538;p6"/>
            <p:cNvGrpSpPr/>
            <p:nvPr/>
          </p:nvGrpSpPr>
          <p:grpSpPr>
            <a:xfrm>
              <a:off x="10889241" y="3596263"/>
              <a:ext cx="170989" cy="97052"/>
              <a:chOff x="7493876" y="2774731"/>
              <a:chExt cx="1481958" cy="894622"/>
            </a:xfrm>
          </p:grpSpPr>
          <p:sp>
            <p:nvSpPr>
              <p:cNvPr id="1539" name="Google Shape;1539;p6"/>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                   </a:t>
                </a:r>
                <a:endParaRPr/>
              </a:p>
            </p:txBody>
          </p:sp>
          <p:sp>
            <p:nvSpPr>
              <p:cNvPr id="1540" name="Google Shape;1540;p6"/>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              </a:t>
                </a:r>
                <a:endParaRPr/>
              </a:p>
            </p:txBody>
          </p:sp>
          <p:grpSp>
            <p:nvGrpSpPr>
              <p:cNvPr id="1541" name="Google Shape;1541;p6"/>
              <p:cNvGrpSpPr/>
              <p:nvPr/>
            </p:nvGrpSpPr>
            <p:grpSpPr>
              <a:xfrm>
                <a:off x="7713663" y="2848339"/>
                <a:ext cx="1042107" cy="425543"/>
                <a:chOff x="7786941" y="2884917"/>
                <a:chExt cx="897649" cy="353919"/>
              </a:xfrm>
            </p:grpSpPr>
            <p:sp>
              <p:nvSpPr>
                <p:cNvPr id="1542" name="Google Shape;1542;p6"/>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43" name="Google Shape;1543;p6"/>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44" name="Google Shape;1544;p6"/>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45" name="Google Shape;1545;p6"/>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grpSp>
          <p:nvGrpSpPr>
            <p:cNvPr id="1546" name="Google Shape;1546;p6"/>
            <p:cNvGrpSpPr/>
            <p:nvPr/>
          </p:nvGrpSpPr>
          <p:grpSpPr>
            <a:xfrm>
              <a:off x="10415765" y="3491036"/>
              <a:ext cx="353678" cy="198344"/>
              <a:chOff x="7493876" y="2774731"/>
              <a:chExt cx="1481958" cy="894622"/>
            </a:xfrm>
          </p:grpSpPr>
          <p:sp>
            <p:nvSpPr>
              <p:cNvPr id="1547" name="Google Shape;1547;p6"/>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                   </a:t>
                </a:r>
                <a:endParaRPr/>
              </a:p>
            </p:txBody>
          </p:sp>
          <p:sp>
            <p:nvSpPr>
              <p:cNvPr id="1548" name="Google Shape;1548;p6"/>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              </a:t>
                </a:r>
                <a:endParaRPr/>
              </a:p>
            </p:txBody>
          </p:sp>
          <p:grpSp>
            <p:nvGrpSpPr>
              <p:cNvPr id="1549" name="Google Shape;1549;p6"/>
              <p:cNvGrpSpPr/>
              <p:nvPr/>
            </p:nvGrpSpPr>
            <p:grpSpPr>
              <a:xfrm>
                <a:off x="7713663" y="2848339"/>
                <a:ext cx="1042107" cy="425543"/>
                <a:chOff x="7786941" y="2884917"/>
                <a:chExt cx="897649" cy="353919"/>
              </a:xfrm>
            </p:grpSpPr>
            <p:sp>
              <p:nvSpPr>
                <p:cNvPr id="1550" name="Google Shape;1550;p6"/>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51" name="Google Shape;1551;p6"/>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52" name="Google Shape;1552;p6"/>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53" name="Google Shape;1553;p6"/>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grpSp>
          <p:nvGrpSpPr>
            <p:cNvPr id="1554" name="Google Shape;1554;p6"/>
            <p:cNvGrpSpPr/>
            <p:nvPr/>
          </p:nvGrpSpPr>
          <p:grpSpPr>
            <a:xfrm>
              <a:off x="9953880" y="2197190"/>
              <a:ext cx="353678" cy="198344"/>
              <a:chOff x="7493876" y="2774731"/>
              <a:chExt cx="1481958" cy="894622"/>
            </a:xfrm>
          </p:grpSpPr>
          <p:sp>
            <p:nvSpPr>
              <p:cNvPr id="1555" name="Google Shape;1555;p6"/>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                   </a:t>
                </a:r>
                <a:endParaRPr/>
              </a:p>
            </p:txBody>
          </p:sp>
          <p:sp>
            <p:nvSpPr>
              <p:cNvPr id="1556" name="Google Shape;1556;p6"/>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              </a:t>
                </a:r>
                <a:endParaRPr/>
              </a:p>
            </p:txBody>
          </p:sp>
          <p:grpSp>
            <p:nvGrpSpPr>
              <p:cNvPr id="1557" name="Google Shape;1557;p6"/>
              <p:cNvGrpSpPr/>
              <p:nvPr/>
            </p:nvGrpSpPr>
            <p:grpSpPr>
              <a:xfrm>
                <a:off x="7713663" y="2848339"/>
                <a:ext cx="1042107" cy="425543"/>
                <a:chOff x="7786941" y="2884917"/>
                <a:chExt cx="897649" cy="353919"/>
              </a:xfrm>
            </p:grpSpPr>
            <p:sp>
              <p:nvSpPr>
                <p:cNvPr id="1558" name="Google Shape;1558;p6"/>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59" name="Google Shape;1559;p6"/>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60" name="Google Shape;1560;p6"/>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61" name="Google Shape;1561;p6"/>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grpSp>
          <p:nvGrpSpPr>
            <p:cNvPr id="1562" name="Google Shape;1562;p6"/>
            <p:cNvGrpSpPr/>
            <p:nvPr/>
          </p:nvGrpSpPr>
          <p:grpSpPr>
            <a:xfrm>
              <a:off x="10532370" y="2608265"/>
              <a:ext cx="353678" cy="198344"/>
              <a:chOff x="7493876" y="2774731"/>
              <a:chExt cx="1481958" cy="894622"/>
            </a:xfrm>
          </p:grpSpPr>
          <p:sp>
            <p:nvSpPr>
              <p:cNvPr id="1563" name="Google Shape;1563;p6"/>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                   </a:t>
                </a:r>
                <a:endParaRPr/>
              </a:p>
            </p:txBody>
          </p:sp>
          <p:sp>
            <p:nvSpPr>
              <p:cNvPr id="1564" name="Google Shape;1564;p6"/>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              </a:t>
                </a:r>
                <a:endParaRPr/>
              </a:p>
            </p:txBody>
          </p:sp>
          <p:grpSp>
            <p:nvGrpSpPr>
              <p:cNvPr id="1565" name="Google Shape;1565;p6"/>
              <p:cNvGrpSpPr/>
              <p:nvPr/>
            </p:nvGrpSpPr>
            <p:grpSpPr>
              <a:xfrm>
                <a:off x="7713663" y="2848339"/>
                <a:ext cx="1042107" cy="425543"/>
                <a:chOff x="7786941" y="2884917"/>
                <a:chExt cx="897649" cy="353919"/>
              </a:xfrm>
            </p:grpSpPr>
            <p:sp>
              <p:nvSpPr>
                <p:cNvPr id="1566" name="Google Shape;1566;p6"/>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67" name="Google Shape;1567;p6"/>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68" name="Google Shape;1568;p6"/>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69" name="Google Shape;1569;p6"/>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grpSp>
          <p:nvGrpSpPr>
            <p:cNvPr id="1570" name="Google Shape;1570;p6"/>
            <p:cNvGrpSpPr/>
            <p:nvPr/>
          </p:nvGrpSpPr>
          <p:grpSpPr>
            <a:xfrm>
              <a:off x="10648981" y="2102861"/>
              <a:ext cx="353678" cy="198344"/>
              <a:chOff x="7493876" y="2774731"/>
              <a:chExt cx="1481958" cy="894622"/>
            </a:xfrm>
          </p:grpSpPr>
          <p:sp>
            <p:nvSpPr>
              <p:cNvPr id="1571" name="Google Shape;1571;p6"/>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                   </a:t>
                </a:r>
                <a:endParaRPr/>
              </a:p>
            </p:txBody>
          </p:sp>
          <p:sp>
            <p:nvSpPr>
              <p:cNvPr id="1572" name="Google Shape;1572;p6"/>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              </a:t>
                </a:r>
                <a:endParaRPr/>
              </a:p>
            </p:txBody>
          </p:sp>
          <p:grpSp>
            <p:nvGrpSpPr>
              <p:cNvPr id="1573" name="Google Shape;1573;p6"/>
              <p:cNvGrpSpPr/>
              <p:nvPr/>
            </p:nvGrpSpPr>
            <p:grpSpPr>
              <a:xfrm>
                <a:off x="7713663" y="2848339"/>
                <a:ext cx="1042107" cy="425543"/>
                <a:chOff x="7786941" y="2884917"/>
                <a:chExt cx="897649" cy="353919"/>
              </a:xfrm>
            </p:grpSpPr>
            <p:sp>
              <p:nvSpPr>
                <p:cNvPr id="1574" name="Google Shape;1574;p6"/>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75" name="Google Shape;1575;p6"/>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76" name="Google Shape;1576;p6"/>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77" name="Google Shape;1577;p6"/>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grpSp>
          <p:nvGrpSpPr>
            <p:cNvPr id="1578" name="Google Shape;1578;p6"/>
            <p:cNvGrpSpPr/>
            <p:nvPr/>
          </p:nvGrpSpPr>
          <p:grpSpPr>
            <a:xfrm>
              <a:off x="9103944" y="3951522"/>
              <a:ext cx="367224" cy="240304"/>
              <a:chOff x="7493876" y="2774731"/>
              <a:chExt cx="1481958" cy="894622"/>
            </a:xfrm>
          </p:grpSpPr>
          <p:sp>
            <p:nvSpPr>
              <p:cNvPr id="1579" name="Google Shape;1579;p6"/>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                   </a:t>
                </a:r>
                <a:endParaRPr/>
              </a:p>
            </p:txBody>
          </p:sp>
          <p:sp>
            <p:nvSpPr>
              <p:cNvPr id="1580" name="Google Shape;1580;p6"/>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              </a:t>
                </a:r>
                <a:endParaRPr/>
              </a:p>
            </p:txBody>
          </p:sp>
          <p:grpSp>
            <p:nvGrpSpPr>
              <p:cNvPr id="1581" name="Google Shape;1581;p6"/>
              <p:cNvGrpSpPr/>
              <p:nvPr/>
            </p:nvGrpSpPr>
            <p:grpSpPr>
              <a:xfrm>
                <a:off x="7713663" y="2848339"/>
                <a:ext cx="1042107" cy="425543"/>
                <a:chOff x="7786941" y="2884917"/>
                <a:chExt cx="897649" cy="353919"/>
              </a:xfrm>
            </p:grpSpPr>
            <p:sp>
              <p:nvSpPr>
                <p:cNvPr id="1582" name="Google Shape;1582;p6"/>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83" name="Google Shape;1583;p6"/>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84" name="Google Shape;1584;p6"/>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85" name="Google Shape;1585;p6"/>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grpSp>
          <p:nvGrpSpPr>
            <p:cNvPr id="1586" name="Google Shape;1586;p6"/>
            <p:cNvGrpSpPr/>
            <p:nvPr/>
          </p:nvGrpSpPr>
          <p:grpSpPr>
            <a:xfrm>
              <a:off x="9985282" y="2656463"/>
              <a:ext cx="353678" cy="198344"/>
              <a:chOff x="7493876" y="2774731"/>
              <a:chExt cx="1481958" cy="894622"/>
            </a:xfrm>
          </p:grpSpPr>
          <p:sp>
            <p:nvSpPr>
              <p:cNvPr id="1587" name="Google Shape;1587;p6"/>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                   </a:t>
                </a:r>
                <a:endParaRPr/>
              </a:p>
            </p:txBody>
          </p:sp>
          <p:sp>
            <p:nvSpPr>
              <p:cNvPr id="1588" name="Google Shape;1588;p6"/>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              </a:t>
                </a:r>
                <a:endParaRPr/>
              </a:p>
            </p:txBody>
          </p:sp>
          <p:grpSp>
            <p:nvGrpSpPr>
              <p:cNvPr id="1589" name="Google Shape;1589;p6"/>
              <p:cNvGrpSpPr/>
              <p:nvPr/>
            </p:nvGrpSpPr>
            <p:grpSpPr>
              <a:xfrm>
                <a:off x="7713663" y="2848339"/>
                <a:ext cx="1042107" cy="425543"/>
                <a:chOff x="7786941" y="2884917"/>
                <a:chExt cx="897649" cy="353919"/>
              </a:xfrm>
            </p:grpSpPr>
            <p:sp>
              <p:nvSpPr>
                <p:cNvPr id="1590" name="Google Shape;1590;p6"/>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91" name="Google Shape;1591;p6"/>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92" name="Google Shape;1592;p6"/>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93" name="Google Shape;1593;p6"/>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grpSp>
          <p:nvGrpSpPr>
            <p:cNvPr id="1594" name="Google Shape;1594;p6"/>
            <p:cNvGrpSpPr/>
            <p:nvPr/>
          </p:nvGrpSpPr>
          <p:grpSpPr>
            <a:xfrm>
              <a:off x="9502294" y="3388930"/>
              <a:ext cx="367224" cy="240304"/>
              <a:chOff x="7493876" y="2774731"/>
              <a:chExt cx="1481958" cy="894622"/>
            </a:xfrm>
          </p:grpSpPr>
          <p:sp>
            <p:nvSpPr>
              <p:cNvPr id="1595" name="Google Shape;1595;p6"/>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                   </a:t>
                </a:r>
                <a:endParaRPr/>
              </a:p>
            </p:txBody>
          </p:sp>
          <p:sp>
            <p:nvSpPr>
              <p:cNvPr id="1596" name="Google Shape;1596;p6"/>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              </a:t>
                </a:r>
                <a:endParaRPr/>
              </a:p>
            </p:txBody>
          </p:sp>
          <p:grpSp>
            <p:nvGrpSpPr>
              <p:cNvPr id="1597" name="Google Shape;1597;p6"/>
              <p:cNvGrpSpPr/>
              <p:nvPr/>
            </p:nvGrpSpPr>
            <p:grpSpPr>
              <a:xfrm>
                <a:off x="7713663" y="2848339"/>
                <a:ext cx="1042107" cy="425543"/>
                <a:chOff x="7786941" y="2884917"/>
                <a:chExt cx="897649" cy="353919"/>
              </a:xfrm>
            </p:grpSpPr>
            <p:sp>
              <p:nvSpPr>
                <p:cNvPr id="1598" name="Google Shape;1598;p6"/>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99" name="Google Shape;1599;p6"/>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600" name="Google Shape;1600;p6"/>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601" name="Google Shape;1601;p6"/>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grpSp>
          <p:nvGrpSpPr>
            <p:cNvPr id="1602" name="Google Shape;1602;p6"/>
            <p:cNvGrpSpPr/>
            <p:nvPr/>
          </p:nvGrpSpPr>
          <p:grpSpPr>
            <a:xfrm>
              <a:off x="9606710" y="3994661"/>
              <a:ext cx="367224" cy="240304"/>
              <a:chOff x="7493876" y="2774731"/>
              <a:chExt cx="1481958" cy="894622"/>
            </a:xfrm>
          </p:grpSpPr>
          <p:sp>
            <p:nvSpPr>
              <p:cNvPr id="1603" name="Google Shape;1603;p6"/>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                   </a:t>
                </a:r>
                <a:endParaRPr/>
              </a:p>
            </p:txBody>
          </p:sp>
          <p:sp>
            <p:nvSpPr>
              <p:cNvPr id="1604" name="Google Shape;1604;p6"/>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              </a:t>
                </a:r>
                <a:endParaRPr/>
              </a:p>
            </p:txBody>
          </p:sp>
          <p:grpSp>
            <p:nvGrpSpPr>
              <p:cNvPr id="1605" name="Google Shape;1605;p6"/>
              <p:cNvGrpSpPr/>
              <p:nvPr/>
            </p:nvGrpSpPr>
            <p:grpSpPr>
              <a:xfrm>
                <a:off x="7713663" y="2848339"/>
                <a:ext cx="1042107" cy="425543"/>
                <a:chOff x="7786941" y="2884917"/>
                <a:chExt cx="897649" cy="353919"/>
              </a:xfrm>
            </p:grpSpPr>
            <p:sp>
              <p:nvSpPr>
                <p:cNvPr id="1606" name="Google Shape;1606;p6"/>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607" name="Google Shape;1607;p6"/>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608" name="Google Shape;1608;p6"/>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609" name="Google Shape;1609;p6"/>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grpSp>
          <p:nvGrpSpPr>
            <p:cNvPr id="1610" name="Google Shape;1610;p6"/>
            <p:cNvGrpSpPr/>
            <p:nvPr/>
          </p:nvGrpSpPr>
          <p:grpSpPr>
            <a:xfrm>
              <a:off x="10380415" y="3987223"/>
              <a:ext cx="353678" cy="198344"/>
              <a:chOff x="7493876" y="2774731"/>
              <a:chExt cx="1481958" cy="894622"/>
            </a:xfrm>
          </p:grpSpPr>
          <p:sp>
            <p:nvSpPr>
              <p:cNvPr id="1611" name="Google Shape;1611;p6"/>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                   </a:t>
                </a:r>
                <a:endParaRPr/>
              </a:p>
            </p:txBody>
          </p:sp>
          <p:sp>
            <p:nvSpPr>
              <p:cNvPr id="1612" name="Google Shape;1612;p6"/>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              </a:t>
                </a:r>
                <a:endParaRPr/>
              </a:p>
            </p:txBody>
          </p:sp>
          <p:grpSp>
            <p:nvGrpSpPr>
              <p:cNvPr id="1613" name="Google Shape;1613;p6"/>
              <p:cNvGrpSpPr/>
              <p:nvPr/>
            </p:nvGrpSpPr>
            <p:grpSpPr>
              <a:xfrm>
                <a:off x="7713663" y="2848339"/>
                <a:ext cx="1042107" cy="425543"/>
                <a:chOff x="7786941" y="2884917"/>
                <a:chExt cx="897649" cy="353919"/>
              </a:xfrm>
            </p:grpSpPr>
            <p:sp>
              <p:nvSpPr>
                <p:cNvPr id="1614" name="Google Shape;1614;p6"/>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615" name="Google Shape;1615;p6"/>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616" name="Google Shape;1616;p6"/>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617" name="Google Shape;1617;p6"/>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grpSp>
          <p:nvGrpSpPr>
            <p:cNvPr id="1618" name="Google Shape;1618;p6"/>
            <p:cNvGrpSpPr/>
            <p:nvPr/>
          </p:nvGrpSpPr>
          <p:grpSpPr>
            <a:xfrm>
              <a:off x="9253049" y="4770584"/>
              <a:ext cx="393760" cy="218578"/>
              <a:chOff x="7493876" y="2774731"/>
              <a:chExt cx="1481958" cy="894622"/>
            </a:xfrm>
          </p:grpSpPr>
          <p:sp>
            <p:nvSpPr>
              <p:cNvPr id="1619" name="Google Shape;1619;p6"/>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                   </a:t>
                </a:r>
                <a:endParaRPr/>
              </a:p>
            </p:txBody>
          </p:sp>
          <p:sp>
            <p:nvSpPr>
              <p:cNvPr id="1620" name="Google Shape;1620;p6"/>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              </a:t>
                </a:r>
                <a:endParaRPr/>
              </a:p>
            </p:txBody>
          </p:sp>
          <p:grpSp>
            <p:nvGrpSpPr>
              <p:cNvPr id="1621" name="Google Shape;1621;p6"/>
              <p:cNvGrpSpPr/>
              <p:nvPr/>
            </p:nvGrpSpPr>
            <p:grpSpPr>
              <a:xfrm>
                <a:off x="7713663" y="2848339"/>
                <a:ext cx="1042107" cy="425543"/>
                <a:chOff x="7786941" y="2884917"/>
                <a:chExt cx="897649" cy="353919"/>
              </a:xfrm>
            </p:grpSpPr>
            <p:sp>
              <p:nvSpPr>
                <p:cNvPr id="1622" name="Google Shape;1622;p6"/>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623" name="Google Shape;1623;p6"/>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624" name="Google Shape;1624;p6"/>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625" name="Google Shape;1625;p6"/>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grpSp>
          <p:nvGrpSpPr>
            <p:cNvPr id="1626" name="Google Shape;1626;p6"/>
            <p:cNvGrpSpPr/>
            <p:nvPr/>
          </p:nvGrpSpPr>
          <p:grpSpPr>
            <a:xfrm>
              <a:off x="10931138" y="4364023"/>
              <a:ext cx="228295" cy="120400"/>
              <a:chOff x="7493876" y="2774731"/>
              <a:chExt cx="1481958" cy="894622"/>
            </a:xfrm>
          </p:grpSpPr>
          <p:sp>
            <p:nvSpPr>
              <p:cNvPr id="1627" name="Google Shape;1627;p6"/>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                   </a:t>
                </a:r>
                <a:endParaRPr/>
              </a:p>
            </p:txBody>
          </p:sp>
          <p:sp>
            <p:nvSpPr>
              <p:cNvPr id="1628" name="Google Shape;1628;p6"/>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              </a:t>
                </a:r>
                <a:endParaRPr/>
              </a:p>
            </p:txBody>
          </p:sp>
          <p:grpSp>
            <p:nvGrpSpPr>
              <p:cNvPr id="1629" name="Google Shape;1629;p6"/>
              <p:cNvGrpSpPr/>
              <p:nvPr/>
            </p:nvGrpSpPr>
            <p:grpSpPr>
              <a:xfrm>
                <a:off x="7713663" y="2848339"/>
                <a:ext cx="1042107" cy="425543"/>
                <a:chOff x="7786941" y="2884917"/>
                <a:chExt cx="897649" cy="353919"/>
              </a:xfrm>
            </p:grpSpPr>
            <p:sp>
              <p:nvSpPr>
                <p:cNvPr id="1630" name="Google Shape;1630;p6"/>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631" name="Google Shape;1631;p6"/>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632" name="Google Shape;1632;p6"/>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633" name="Google Shape;1633;p6"/>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grpSp>
      <p:grpSp>
        <p:nvGrpSpPr>
          <p:cNvPr id="1634" name="Google Shape;1634;p6"/>
          <p:cNvGrpSpPr/>
          <p:nvPr/>
        </p:nvGrpSpPr>
        <p:grpSpPr>
          <a:xfrm>
            <a:off x="7562720" y="3698398"/>
            <a:ext cx="3589569" cy="1371857"/>
            <a:chOff x="7562720" y="3668418"/>
            <a:chExt cx="3589569" cy="1371857"/>
          </a:xfrm>
        </p:grpSpPr>
        <p:cxnSp>
          <p:nvCxnSpPr>
            <p:cNvPr id="1635" name="Google Shape;1635;p6"/>
            <p:cNvCxnSpPr/>
            <p:nvPr/>
          </p:nvCxnSpPr>
          <p:spPr>
            <a:xfrm flipH="1">
              <a:off x="8285300" y="3668418"/>
              <a:ext cx="2866989" cy="1371857"/>
            </a:xfrm>
            <a:prstGeom prst="straightConnector1">
              <a:avLst/>
            </a:prstGeom>
            <a:noFill/>
            <a:ln w="31750" cap="flat" cmpd="sng">
              <a:solidFill>
                <a:srgbClr val="C00000"/>
              </a:solidFill>
              <a:prstDash val="solid"/>
              <a:miter lim="800000"/>
              <a:headEnd type="triangle" w="med" len="med"/>
              <a:tailEnd type="triangle" w="med" len="med"/>
            </a:ln>
          </p:spPr>
        </p:cxnSp>
        <p:sp>
          <p:nvSpPr>
            <p:cNvPr id="1636" name="Google Shape;1636;p6"/>
            <p:cNvSpPr txBox="1"/>
            <p:nvPr/>
          </p:nvSpPr>
          <p:spPr>
            <a:xfrm>
              <a:off x="7562720" y="4539626"/>
              <a:ext cx="620363"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i="1">
                  <a:solidFill>
                    <a:srgbClr val="C00000"/>
                  </a:solidFill>
                  <a:latin typeface="Calibri"/>
                  <a:ea typeface="Calibri"/>
                  <a:cs typeface="Calibri"/>
                  <a:sym typeface="Calibri"/>
                </a:rPr>
                <a:t>HTTP</a:t>
              </a:r>
              <a:endParaRPr sz="1800" i="1">
                <a:solidFill>
                  <a:srgbClr val="C00000"/>
                </a:solidFill>
                <a:latin typeface="Calibri"/>
                <a:ea typeface="Calibri"/>
                <a:cs typeface="Calibri"/>
                <a:sym typeface="Calibri"/>
              </a:endParaRPr>
            </a:p>
          </p:txBody>
        </p:sp>
        <p:cxnSp>
          <p:nvCxnSpPr>
            <p:cNvPr id="1637" name="Google Shape;1637;p6"/>
            <p:cNvCxnSpPr/>
            <p:nvPr/>
          </p:nvCxnSpPr>
          <p:spPr>
            <a:xfrm>
              <a:off x="8099825" y="4723687"/>
              <a:ext cx="402218" cy="115861"/>
            </a:xfrm>
            <a:prstGeom prst="straightConnector1">
              <a:avLst/>
            </a:prstGeom>
            <a:noFill/>
            <a:ln w="9525" cap="flat" cmpd="sng">
              <a:solidFill>
                <a:srgbClr val="C00000"/>
              </a:solidFill>
              <a:prstDash val="solid"/>
              <a:miter lim="800000"/>
              <a:headEnd type="none" w="sm" len="sm"/>
              <a:tailEnd type="none" w="sm" len="sm"/>
            </a:ln>
          </p:spPr>
        </p:cxnSp>
      </p:grpSp>
      <p:grpSp>
        <p:nvGrpSpPr>
          <p:cNvPr id="1638" name="Google Shape;1638;p6"/>
          <p:cNvGrpSpPr/>
          <p:nvPr/>
        </p:nvGrpSpPr>
        <p:grpSpPr>
          <a:xfrm>
            <a:off x="6371219" y="2787535"/>
            <a:ext cx="1271296" cy="663792"/>
            <a:chOff x="6371219" y="2787535"/>
            <a:chExt cx="1271296" cy="663792"/>
          </a:xfrm>
        </p:grpSpPr>
        <p:cxnSp>
          <p:nvCxnSpPr>
            <p:cNvPr id="1639" name="Google Shape;1639;p6"/>
            <p:cNvCxnSpPr/>
            <p:nvPr/>
          </p:nvCxnSpPr>
          <p:spPr>
            <a:xfrm>
              <a:off x="7631020" y="2787535"/>
              <a:ext cx="11495" cy="663792"/>
            </a:xfrm>
            <a:prstGeom prst="straightConnector1">
              <a:avLst/>
            </a:prstGeom>
            <a:noFill/>
            <a:ln w="31750" cap="flat" cmpd="sng">
              <a:solidFill>
                <a:srgbClr val="C00000"/>
              </a:solidFill>
              <a:prstDash val="solid"/>
              <a:miter lim="800000"/>
              <a:headEnd type="triangle" w="med" len="med"/>
              <a:tailEnd type="triangle" w="med" len="med"/>
            </a:ln>
          </p:spPr>
        </p:cxnSp>
        <p:sp>
          <p:nvSpPr>
            <p:cNvPr id="1640" name="Google Shape;1640;p6"/>
            <p:cNvSpPr txBox="1"/>
            <p:nvPr/>
          </p:nvSpPr>
          <p:spPr>
            <a:xfrm>
              <a:off x="6371219" y="2944679"/>
              <a:ext cx="665567"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i="1">
                  <a:solidFill>
                    <a:srgbClr val="C00000"/>
                  </a:solidFill>
                  <a:latin typeface="Calibri"/>
                  <a:ea typeface="Calibri"/>
                  <a:cs typeface="Calibri"/>
                  <a:sym typeface="Calibri"/>
                </a:rPr>
                <a:t>Skype</a:t>
              </a:r>
              <a:endParaRPr sz="1800" i="1">
                <a:solidFill>
                  <a:srgbClr val="C00000"/>
                </a:solidFill>
                <a:latin typeface="Calibri"/>
                <a:ea typeface="Calibri"/>
                <a:cs typeface="Calibri"/>
                <a:sym typeface="Calibri"/>
              </a:endParaRPr>
            </a:p>
          </p:txBody>
        </p:sp>
        <p:cxnSp>
          <p:nvCxnSpPr>
            <p:cNvPr id="1641" name="Google Shape;1641;p6"/>
            <p:cNvCxnSpPr/>
            <p:nvPr/>
          </p:nvCxnSpPr>
          <p:spPr>
            <a:xfrm>
              <a:off x="6973411" y="3119431"/>
              <a:ext cx="559043" cy="0"/>
            </a:xfrm>
            <a:prstGeom prst="straightConnector1">
              <a:avLst/>
            </a:prstGeom>
            <a:noFill/>
            <a:ln w="9525" cap="flat" cmpd="sng">
              <a:solidFill>
                <a:srgbClr val="C00000"/>
              </a:solidFill>
              <a:prstDash val="solid"/>
              <a:miter lim="800000"/>
              <a:headEnd type="none" w="sm" len="sm"/>
              <a:tailEnd type="none" w="sm" len="sm"/>
            </a:ln>
          </p:spPr>
        </p:cxnSp>
      </p:grpSp>
      <p:grpSp>
        <p:nvGrpSpPr>
          <p:cNvPr id="1642" name="Google Shape;1642;p6"/>
          <p:cNvGrpSpPr/>
          <p:nvPr/>
        </p:nvGrpSpPr>
        <p:grpSpPr>
          <a:xfrm>
            <a:off x="9218788" y="2327787"/>
            <a:ext cx="2594095" cy="1025465"/>
            <a:chOff x="9218788" y="2327787"/>
            <a:chExt cx="2594095" cy="1025465"/>
          </a:xfrm>
        </p:grpSpPr>
        <p:cxnSp>
          <p:nvCxnSpPr>
            <p:cNvPr id="1643" name="Google Shape;1643;p6"/>
            <p:cNvCxnSpPr/>
            <p:nvPr/>
          </p:nvCxnSpPr>
          <p:spPr>
            <a:xfrm>
              <a:off x="9218788" y="2327787"/>
              <a:ext cx="1698979" cy="1025465"/>
            </a:xfrm>
            <a:prstGeom prst="straightConnector1">
              <a:avLst/>
            </a:prstGeom>
            <a:noFill/>
            <a:ln w="31750" cap="flat" cmpd="sng">
              <a:solidFill>
                <a:srgbClr val="C00000"/>
              </a:solidFill>
              <a:prstDash val="solid"/>
              <a:miter lim="800000"/>
              <a:headEnd type="triangle" w="med" len="med"/>
              <a:tailEnd type="triangle" w="med" len="med"/>
            </a:ln>
          </p:spPr>
        </p:cxnSp>
        <p:sp>
          <p:nvSpPr>
            <p:cNvPr id="1644" name="Google Shape;1644;p6"/>
            <p:cNvSpPr txBox="1"/>
            <p:nvPr/>
          </p:nvSpPr>
          <p:spPr>
            <a:xfrm>
              <a:off x="10772213" y="2684297"/>
              <a:ext cx="1040670"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i="1">
                  <a:solidFill>
                    <a:srgbClr val="C00000"/>
                  </a:solidFill>
                  <a:latin typeface="Calibri"/>
                  <a:ea typeface="Calibri"/>
                  <a:cs typeface="Calibri"/>
                  <a:sym typeface="Calibri"/>
                </a:rPr>
                <a:t>Streaming</a:t>
              </a:r>
              <a:endParaRPr/>
            </a:p>
            <a:p>
              <a:pPr marL="0" marR="0" lvl="0" indent="0" algn="l" rtl="0">
                <a:spcBef>
                  <a:spcPts val="0"/>
                </a:spcBef>
                <a:spcAft>
                  <a:spcPts val="0"/>
                </a:spcAft>
                <a:buNone/>
              </a:pPr>
              <a:r>
                <a:rPr lang="en-US" sz="1600" i="1">
                  <a:solidFill>
                    <a:srgbClr val="C00000"/>
                  </a:solidFill>
                  <a:latin typeface="Calibri"/>
                  <a:ea typeface="Calibri"/>
                  <a:cs typeface="Calibri"/>
                  <a:sym typeface="Calibri"/>
                </a:rPr>
                <a:t>video</a:t>
              </a:r>
              <a:endParaRPr sz="1800" i="1">
                <a:solidFill>
                  <a:srgbClr val="C00000"/>
                </a:solidFill>
                <a:latin typeface="Calibri"/>
                <a:ea typeface="Calibri"/>
                <a:cs typeface="Calibri"/>
                <a:sym typeface="Calibri"/>
              </a:endParaRPr>
            </a:p>
          </p:txBody>
        </p:sp>
        <p:cxnSp>
          <p:nvCxnSpPr>
            <p:cNvPr id="1645" name="Google Shape;1645;p6"/>
            <p:cNvCxnSpPr/>
            <p:nvPr/>
          </p:nvCxnSpPr>
          <p:spPr>
            <a:xfrm rot="10800000" flipH="1">
              <a:off x="10569552" y="2937299"/>
              <a:ext cx="405322" cy="147574"/>
            </a:xfrm>
            <a:prstGeom prst="straightConnector1">
              <a:avLst/>
            </a:prstGeom>
            <a:noFill/>
            <a:ln w="9525" cap="flat" cmpd="sng">
              <a:solidFill>
                <a:srgbClr val="C00000"/>
              </a:solidFill>
              <a:prstDash val="solid"/>
              <a:miter lim="800000"/>
              <a:headEnd type="none" w="sm" len="sm"/>
              <a:tailEnd type="none" w="sm" len="sm"/>
            </a:ln>
          </p:spPr>
        </p:cxnSp>
      </p:grpSp>
      <p:sp>
        <p:nvSpPr>
          <p:cNvPr id="1646" name="Google Shape;1646;p6"/>
          <p:cNvSpPr txBox="1"/>
          <p:nvPr/>
        </p:nvSpPr>
        <p:spPr>
          <a:xfrm>
            <a:off x="868663" y="3677908"/>
            <a:ext cx="5394571" cy="2721011"/>
          </a:xfrm>
          <a:prstGeom prst="rect">
            <a:avLst/>
          </a:prstGeom>
          <a:noFill/>
          <a:ln>
            <a:noFill/>
          </a:ln>
        </p:spPr>
        <p:txBody>
          <a:bodyPr spcFirstLastPara="1" wrap="square" lIns="91425" tIns="45700" rIns="91425" bIns="45700" anchor="t" anchorCtr="0">
            <a:noAutofit/>
          </a:bodyPr>
          <a:lstStyle/>
          <a:p>
            <a:pPr marL="352425" marR="0" lvl="0" indent="-222250" algn="l" rtl="0">
              <a:lnSpc>
                <a:spcPct val="90000"/>
              </a:lnSpc>
              <a:spcBef>
                <a:spcPts val="0"/>
              </a:spcBef>
              <a:spcAft>
                <a:spcPts val="0"/>
              </a:spcAft>
              <a:buClr>
                <a:srgbClr val="0000A3"/>
              </a:buClr>
              <a:buSzPts val="2100"/>
              <a:buFont typeface="Noto Sans Symbols"/>
              <a:buChar char="▪"/>
            </a:pPr>
            <a:r>
              <a:rPr lang="en-US" sz="2800">
                <a:solidFill>
                  <a:schemeClr val="dk1"/>
                </a:solidFill>
                <a:latin typeface="Calibri"/>
                <a:ea typeface="Calibri"/>
                <a:cs typeface="Calibri"/>
                <a:sym typeface="Calibri"/>
              </a:rPr>
              <a:t>provides </a:t>
            </a:r>
            <a:r>
              <a:rPr lang="en-US" sz="2800" i="1">
                <a:solidFill>
                  <a:srgbClr val="C00000"/>
                </a:solidFill>
                <a:latin typeface="Calibri"/>
                <a:ea typeface="Calibri"/>
                <a:cs typeface="Calibri"/>
                <a:sym typeface="Calibri"/>
              </a:rPr>
              <a:t>programming interface </a:t>
            </a:r>
            <a:r>
              <a:rPr lang="en-US" sz="2800">
                <a:solidFill>
                  <a:schemeClr val="dk1"/>
                </a:solidFill>
                <a:latin typeface="Calibri"/>
                <a:ea typeface="Calibri"/>
                <a:cs typeface="Calibri"/>
                <a:sym typeface="Calibri"/>
              </a:rPr>
              <a:t>to distributed applications:</a:t>
            </a:r>
            <a:endParaRPr/>
          </a:p>
          <a:p>
            <a:pPr marL="695325" marR="0" lvl="1" indent="-231775" algn="l" rtl="0">
              <a:lnSpc>
                <a:spcPct val="90000"/>
              </a:lnSpc>
              <a:spcBef>
                <a:spcPts val="500"/>
              </a:spcBef>
              <a:spcAft>
                <a:spcPts val="0"/>
              </a:spcAft>
              <a:buClr>
                <a:srgbClr val="0000A8"/>
              </a:buClr>
              <a:buSzPts val="2400"/>
              <a:buFont typeface="Arial"/>
              <a:buChar char="•"/>
            </a:pPr>
            <a:r>
              <a:rPr lang="en-US" sz="2400" b="0" i="0" u="none" strike="noStrike" cap="none">
                <a:solidFill>
                  <a:schemeClr val="dk1"/>
                </a:solidFill>
                <a:latin typeface="Calibri"/>
                <a:ea typeface="Calibri"/>
                <a:cs typeface="Calibri"/>
                <a:sym typeface="Calibri"/>
              </a:rPr>
              <a:t>“hooks” allowing sending/receiving  apps to “connect” to, use  Internet transport service</a:t>
            </a:r>
            <a:endParaRPr/>
          </a:p>
          <a:p>
            <a:pPr marL="695325" marR="0" lvl="1" indent="-231775" algn="l" rtl="0">
              <a:lnSpc>
                <a:spcPct val="90000"/>
              </a:lnSpc>
              <a:spcBef>
                <a:spcPts val="500"/>
              </a:spcBef>
              <a:spcAft>
                <a:spcPts val="0"/>
              </a:spcAft>
              <a:buClr>
                <a:srgbClr val="0000A8"/>
              </a:buClr>
              <a:buSzPts val="2400"/>
              <a:buFont typeface="Arial"/>
              <a:buChar char="•"/>
            </a:pPr>
            <a:r>
              <a:rPr lang="en-US" sz="2400" b="0" i="0" u="none" strike="noStrike" cap="none">
                <a:solidFill>
                  <a:schemeClr val="dk1"/>
                </a:solidFill>
                <a:latin typeface="Calibri"/>
                <a:ea typeface="Calibri"/>
                <a:cs typeface="Calibri"/>
                <a:sym typeface="Calibri"/>
              </a:rPr>
              <a:t>provides service options, analogous to postal service</a:t>
            </a:r>
            <a:endParaRPr/>
          </a:p>
          <a:p>
            <a:pPr marL="352425" marR="0" lvl="0" indent="-44450" algn="l" rtl="0">
              <a:lnSpc>
                <a:spcPct val="90000"/>
              </a:lnSpc>
              <a:spcBef>
                <a:spcPts val="1000"/>
              </a:spcBef>
              <a:spcAft>
                <a:spcPts val="0"/>
              </a:spcAft>
              <a:buClr>
                <a:srgbClr val="0000A3"/>
              </a:buClr>
              <a:buSzPts val="2800"/>
              <a:buFont typeface="Noto Sans Symbols"/>
              <a:buNone/>
            </a:pPr>
            <a:endParaRPr sz="2800">
              <a:solidFill>
                <a:schemeClr val="dk1"/>
              </a:solidFill>
              <a:latin typeface="Calibri"/>
              <a:ea typeface="Calibri"/>
              <a:cs typeface="Calibri"/>
              <a:sym typeface="Calibri"/>
            </a:endParaRPr>
          </a:p>
          <a:p>
            <a:pPr marL="0" marR="0" lvl="0" indent="0" algn="l" rtl="0">
              <a:lnSpc>
                <a:spcPct val="90000"/>
              </a:lnSpc>
              <a:spcBef>
                <a:spcPts val="1000"/>
              </a:spcBef>
              <a:spcAft>
                <a:spcPts val="0"/>
              </a:spcAft>
              <a:buClr>
                <a:srgbClr val="0000A3"/>
              </a:buClr>
              <a:buSzPts val="2800"/>
              <a:buFont typeface="Noto Sans Symbols"/>
              <a:buNone/>
            </a:pPr>
            <a:endParaRPr sz="2800">
              <a:solidFill>
                <a:schemeClr val="dk1"/>
              </a:solidFill>
              <a:latin typeface="Calibri"/>
              <a:ea typeface="Calibri"/>
              <a:cs typeface="Calibri"/>
              <a:sym typeface="Calibri"/>
            </a:endParaRPr>
          </a:p>
        </p:txBody>
      </p:sp>
      <p:sp>
        <p:nvSpPr>
          <p:cNvPr id="1647" name="Google Shape;1647;p6"/>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Introduction: 1-</a:t>
            </a:r>
            <a:fld id="{00000000-1234-1234-1234-123412341234}" type="slidenum">
              <a:rPr lang="en-US"/>
              <a:t>6</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46"/>
                                        </p:tgtEl>
                                        <p:attrNameLst>
                                          <p:attrName>style.visibility</p:attrName>
                                        </p:attrNameLst>
                                      </p:cBhvr>
                                      <p:to>
                                        <p:strVal val="visible"/>
                                      </p:to>
                                    </p:set>
                                    <p:animEffect transition="in" filter="fade">
                                      <p:cBhvr>
                                        <p:cTn id="7" dur="500"/>
                                        <p:tgtEl>
                                          <p:spTgt spid="16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9128"/>
        <p:cNvGrpSpPr/>
        <p:nvPr/>
      </p:nvGrpSpPr>
      <p:grpSpPr>
        <a:xfrm>
          <a:off x="0" y="0"/>
          <a:ext cx="0" cy="0"/>
          <a:chOff x="0" y="0"/>
          <a:chExt cx="0" cy="0"/>
        </a:xfrm>
      </p:grpSpPr>
      <p:pic>
        <p:nvPicPr>
          <p:cNvPr id="9129" name="Google Shape;9129;g14937f74354_0_0" descr="Diagram&#10;&#10;Description automatically generated"/>
          <p:cNvPicPr preferRelativeResize="0"/>
          <p:nvPr/>
        </p:nvPicPr>
        <p:blipFill rotWithShape="1">
          <a:blip r:embed="rId3">
            <a:alphaModFix/>
          </a:blip>
          <a:srcRect/>
          <a:stretch/>
        </p:blipFill>
        <p:spPr>
          <a:xfrm>
            <a:off x="6911447" y="337228"/>
            <a:ext cx="3742531" cy="2595323"/>
          </a:xfrm>
          <a:prstGeom prst="rect">
            <a:avLst/>
          </a:prstGeom>
          <a:noFill/>
          <a:ln>
            <a:noFill/>
          </a:ln>
        </p:spPr>
      </p:pic>
      <p:sp>
        <p:nvSpPr>
          <p:cNvPr id="9130" name="Google Shape;9130;g14937f74354_0_0"/>
          <p:cNvSpPr txBox="1">
            <a:spLocks noGrp="1"/>
          </p:cNvSpPr>
          <p:nvPr>
            <p:ph type="body" idx="4294967295"/>
          </p:nvPr>
        </p:nvSpPr>
        <p:spPr>
          <a:xfrm>
            <a:off x="527579" y="704850"/>
            <a:ext cx="11136900" cy="54483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rgbClr val="000000"/>
              </a:buClr>
              <a:buSzPts val="1600"/>
              <a:buFont typeface="Arimo"/>
              <a:buNone/>
            </a:pPr>
            <a:r>
              <a:rPr lang="en-US" sz="1600">
                <a:solidFill>
                  <a:srgbClr val="000000"/>
                </a:solidFill>
                <a:latin typeface="Arimo"/>
                <a:ea typeface="Arimo"/>
                <a:cs typeface="Arimo"/>
                <a:sym typeface="Arimo"/>
              </a:rPr>
              <a:t>Propagation speed: 3*10^8 m/s</a:t>
            </a:r>
            <a:endParaRPr sz="1600" b="0" i="0" u="none" strike="noStrike">
              <a:solidFill>
                <a:srgbClr val="000000"/>
              </a:solidFill>
              <a:latin typeface="Arimo"/>
              <a:ea typeface="Arimo"/>
              <a:cs typeface="Arimo"/>
              <a:sym typeface="Arimo"/>
            </a:endParaRPr>
          </a:p>
          <a:p>
            <a:pPr marL="0" lvl="0" indent="0" algn="l" rtl="0">
              <a:spcBef>
                <a:spcPts val="320"/>
              </a:spcBef>
              <a:spcAft>
                <a:spcPts val="0"/>
              </a:spcAft>
              <a:buClr>
                <a:schemeClr val="dk1"/>
              </a:buClr>
              <a:buSzPts val="1600"/>
              <a:buFont typeface="Times New Roman"/>
              <a:buNone/>
            </a:pPr>
            <a:endParaRPr sz="1600" b="0" i="0" u="none" strike="noStrike">
              <a:solidFill>
                <a:srgbClr val="000000"/>
              </a:solidFill>
              <a:latin typeface="Arimo"/>
              <a:ea typeface="Arimo"/>
              <a:cs typeface="Arimo"/>
              <a:sym typeface="Arimo"/>
            </a:endParaRPr>
          </a:p>
          <a:p>
            <a:pPr marL="0" lvl="0" indent="0" algn="l" rtl="0">
              <a:spcBef>
                <a:spcPts val="320"/>
              </a:spcBef>
              <a:spcAft>
                <a:spcPts val="0"/>
              </a:spcAft>
              <a:buClr>
                <a:schemeClr val="dk1"/>
              </a:buClr>
              <a:buSzPts val="1600"/>
              <a:buFont typeface="Times New Roman"/>
              <a:buNone/>
            </a:pPr>
            <a:endParaRPr sz="1600" b="0" i="0" u="none" strike="noStrike">
              <a:solidFill>
                <a:srgbClr val="000000"/>
              </a:solidFill>
              <a:latin typeface="Arimo"/>
              <a:ea typeface="Arimo"/>
              <a:cs typeface="Arimo"/>
              <a:sym typeface="Arimo"/>
            </a:endParaRPr>
          </a:p>
          <a:p>
            <a:pPr marL="342900" lvl="0" indent="-342900" algn="l" rtl="0">
              <a:spcBef>
                <a:spcPts val="320"/>
              </a:spcBef>
              <a:spcAft>
                <a:spcPts val="0"/>
              </a:spcAft>
              <a:buClr>
                <a:srgbClr val="000000"/>
              </a:buClr>
              <a:buSzPts val="1600"/>
              <a:buFont typeface="Arimo"/>
              <a:buAutoNum type="arabicParenR"/>
            </a:pPr>
            <a:r>
              <a:rPr lang="en-US" sz="1600" b="0" i="0" u="none" strike="noStrike">
                <a:solidFill>
                  <a:srgbClr val="000000"/>
                </a:solidFill>
                <a:latin typeface="Arimo"/>
                <a:ea typeface="Arimo"/>
                <a:cs typeface="Arimo"/>
                <a:sym typeface="Arimo"/>
              </a:rPr>
              <a:t>transmission delay of:</a:t>
            </a:r>
            <a:endParaRPr/>
          </a:p>
          <a:p>
            <a:pPr marL="857250" lvl="1" indent="-457200" algn="l" rtl="0">
              <a:spcBef>
                <a:spcPts val="320"/>
              </a:spcBef>
              <a:spcAft>
                <a:spcPts val="0"/>
              </a:spcAft>
              <a:buClr>
                <a:srgbClr val="000000"/>
              </a:buClr>
              <a:buSzPts val="1600"/>
              <a:buFont typeface="Arial"/>
              <a:buChar char="•"/>
            </a:pPr>
            <a:r>
              <a:rPr lang="en-US" sz="1600">
                <a:solidFill>
                  <a:srgbClr val="000000"/>
                </a:solidFill>
                <a:latin typeface="Arimo"/>
                <a:ea typeface="Arimo"/>
                <a:cs typeface="Arimo"/>
                <a:sym typeface="Arimo"/>
              </a:rPr>
              <a:t>A sends a 500 byte packet to B</a:t>
            </a:r>
            <a:endParaRPr/>
          </a:p>
          <a:p>
            <a:pPr marL="857250" lvl="1" indent="-457200" algn="l" rtl="0">
              <a:spcBef>
                <a:spcPts val="320"/>
              </a:spcBef>
              <a:spcAft>
                <a:spcPts val="0"/>
              </a:spcAft>
              <a:buClr>
                <a:srgbClr val="000000"/>
              </a:buClr>
              <a:buSzPts val="1600"/>
              <a:buFont typeface="Arial"/>
              <a:buChar char="•"/>
            </a:pPr>
            <a:r>
              <a:rPr lang="en-US" sz="1600">
                <a:solidFill>
                  <a:srgbClr val="000000"/>
                </a:solidFill>
                <a:latin typeface="Arimo"/>
                <a:ea typeface="Arimo"/>
                <a:cs typeface="Arimo"/>
                <a:sym typeface="Arimo"/>
              </a:rPr>
              <a:t>B sends a 125 byte packet to D</a:t>
            </a:r>
            <a:endParaRPr/>
          </a:p>
          <a:p>
            <a:pPr marL="342900" lvl="0" indent="-342900" algn="l" rtl="0">
              <a:spcBef>
                <a:spcPts val="320"/>
              </a:spcBef>
              <a:spcAft>
                <a:spcPts val="0"/>
              </a:spcAft>
              <a:buClr>
                <a:srgbClr val="000000"/>
              </a:buClr>
              <a:buSzPts val="1600"/>
              <a:buFont typeface="Arimo"/>
              <a:buAutoNum type="arabicParenR"/>
            </a:pPr>
            <a:r>
              <a:rPr lang="en-US" sz="1600" b="0" i="0" u="none" strike="noStrike">
                <a:solidFill>
                  <a:srgbClr val="000000"/>
                </a:solidFill>
                <a:latin typeface="Arimo"/>
                <a:ea typeface="Arimo"/>
                <a:cs typeface="Arimo"/>
                <a:sym typeface="Arimo"/>
              </a:rPr>
              <a:t>The propagation delay between  A and B, B and D</a:t>
            </a:r>
            <a:endParaRPr/>
          </a:p>
          <a:p>
            <a:pPr marL="342900" lvl="0" indent="-241300" algn="l" rtl="0">
              <a:spcBef>
                <a:spcPts val="320"/>
              </a:spcBef>
              <a:spcAft>
                <a:spcPts val="0"/>
              </a:spcAft>
              <a:buClr>
                <a:schemeClr val="dk1"/>
              </a:buClr>
              <a:buSzPts val="1600"/>
              <a:buFont typeface="Times New Roman"/>
              <a:buNone/>
            </a:pPr>
            <a:endParaRPr sz="1600" b="0" i="0" u="none" strike="noStrike">
              <a:solidFill>
                <a:srgbClr val="000000"/>
              </a:solidFill>
              <a:latin typeface="Arimo"/>
              <a:ea typeface="Arimo"/>
              <a:cs typeface="Arimo"/>
              <a:sym typeface="Arimo"/>
            </a:endParaRPr>
          </a:p>
          <a:p>
            <a:pPr marL="342900" lvl="0" indent="-342900" algn="l" rtl="0">
              <a:spcBef>
                <a:spcPts val="320"/>
              </a:spcBef>
              <a:spcAft>
                <a:spcPts val="0"/>
              </a:spcAft>
              <a:buClr>
                <a:srgbClr val="000000"/>
              </a:buClr>
              <a:buSzPts val="1600"/>
              <a:buFont typeface="Arimo"/>
              <a:buAutoNum type="arabicParenR"/>
            </a:pPr>
            <a:r>
              <a:rPr lang="en-US" sz="1600" b="0" i="0" u="none" strike="noStrike">
                <a:solidFill>
                  <a:srgbClr val="000000"/>
                </a:solidFill>
                <a:latin typeface="Arimo"/>
                <a:ea typeface="Arimo"/>
                <a:cs typeface="Arimo"/>
                <a:sym typeface="Arimo"/>
              </a:rPr>
              <a:t>A wants to send a 500 byte packet to D through B. B is supposed to follow the store-and-forward model (B will receive the whole packet from A and then start transmitting the packet to D). What is the end-to-end delay seen by the packet?</a:t>
            </a:r>
            <a:endParaRPr/>
          </a:p>
          <a:p>
            <a:pPr marL="342900" lvl="0" indent="-241300" algn="l" rtl="0">
              <a:spcBef>
                <a:spcPts val="320"/>
              </a:spcBef>
              <a:spcAft>
                <a:spcPts val="0"/>
              </a:spcAft>
              <a:buClr>
                <a:schemeClr val="dk1"/>
              </a:buClr>
              <a:buSzPts val="1600"/>
              <a:buFont typeface="Times New Roman"/>
              <a:buNone/>
            </a:pPr>
            <a:endParaRPr sz="1600" b="0" i="0" u="none" strike="noStrike">
              <a:solidFill>
                <a:srgbClr val="000000"/>
              </a:solidFill>
              <a:latin typeface="Arimo"/>
              <a:ea typeface="Arimo"/>
              <a:cs typeface="Arimo"/>
              <a:sym typeface="Arimo"/>
            </a:endParaRPr>
          </a:p>
          <a:p>
            <a:pPr marL="342900" lvl="0" indent="-342900" algn="l" rtl="0">
              <a:spcBef>
                <a:spcPts val="320"/>
              </a:spcBef>
              <a:spcAft>
                <a:spcPts val="0"/>
              </a:spcAft>
              <a:buClr>
                <a:srgbClr val="000000"/>
              </a:buClr>
              <a:buSzPts val="1600"/>
              <a:buFont typeface="Arimo"/>
              <a:buAutoNum type="arabicParenR"/>
            </a:pPr>
            <a:r>
              <a:rPr lang="en-US" sz="1600">
                <a:solidFill>
                  <a:srgbClr val="000000"/>
                </a:solidFill>
                <a:latin typeface="Arimo"/>
                <a:ea typeface="Arimo"/>
                <a:cs typeface="Arimo"/>
                <a:sym typeface="Arimo"/>
              </a:rPr>
              <a:t>Now, A wants to send a 5 MB file to D in chunks of 500 byte packets. To prevent any packet loss, when A sends a 500 byte packet to D (same way as explained in (c)), D responds with a 50 byte packet to A (through B) acknowledging that it has successfully received the packet. Only after receiving the acknowledgement does A send the next 500 byte packet. Assuming no losses, how long will it take A to send the file to D?</a:t>
            </a:r>
            <a:endParaRPr/>
          </a:p>
          <a:p>
            <a:pPr marL="342900" lvl="0" indent="-241300" algn="l" rtl="0">
              <a:spcBef>
                <a:spcPts val="320"/>
              </a:spcBef>
              <a:spcAft>
                <a:spcPts val="0"/>
              </a:spcAft>
              <a:buClr>
                <a:schemeClr val="dk1"/>
              </a:buClr>
              <a:buSzPts val="1600"/>
              <a:buFont typeface="Times New Roman"/>
              <a:buNone/>
            </a:pPr>
            <a:endParaRPr sz="1600">
              <a:solidFill>
                <a:srgbClr val="000000"/>
              </a:solidFill>
              <a:latin typeface="Arimo"/>
              <a:ea typeface="Arimo"/>
              <a:cs typeface="Arimo"/>
              <a:sym typeface="Arimo"/>
            </a:endParaRPr>
          </a:p>
          <a:p>
            <a:pPr marL="342900" lvl="0" indent="-342900" algn="l" rtl="0">
              <a:spcBef>
                <a:spcPts val="320"/>
              </a:spcBef>
              <a:spcAft>
                <a:spcPts val="0"/>
              </a:spcAft>
              <a:buClr>
                <a:srgbClr val="000000"/>
              </a:buClr>
              <a:buSzPts val="1600"/>
              <a:buFont typeface="Arimo"/>
              <a:buAutoNum type="arabicParenR"/>
            </a:pPr>
            <a:r>
              <a:rPr lang="en-US" sz="1600">
                <a:solidFill>
                  <a:srgbClr val="000000"/>
                </a:solidFill>
                <a:latin typeface="Arimo"/>
                <a:ea typeface="Arimo"/>
                <a:cs typeface="Arimo"/>
                <a:sym typeface="Arimo"/>
              </a:rPr>
              <a:t>What is the throughput of this application? What is the throughput of the communication system between A and D? What is the link utilization?</a:t>
            </a:r>
            <a:endParaRPr/>
          </a:p>
        </p:txBody>
      </p:sp>
      <p:sp>
        <p:nvSpPr>
          <p:cNvPr id="9131" name="Google Shape;9131;g14937f74354_0_0"/>
          <p:cNvSpPr/>
          <p:nvPr/>
        </p:nvSpPr>
        <p:spPr>
          <a:xfrm>
            <a:off x="1032933" y="0"/>
            <a:ext cx="10363200" cy="11430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4000"/>
              <a:buFont typeface="Times New Roman"/>
              <a:buNone/>
            </a:pPr>
            <a:endParaRPr sz="4000">
              <a:solidFill>
                <a:schemeClr val="accent2"/>
              </a:solidFill>
              <a:latin typeface="Times New Roman"/>
              <a:ea typeface="Times New Roman"/>
              <a:cs typeface="Times New Roman"/>
              <a:sym typeface="Times New Roman"/>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9136"/>
        <p:cNvGrpSpPr/>
        <p:nvPr/>
      </p:nvGrpSpPr>
      <p:grpSpPr>
        <a:xfrm>
          <a:off x="0" y="0"/>
          <a:ext cx="0" cy="0"/>
          <a:chOff x="0" y="0"/>
          <a:chExt cx="0" cy="0"/>
        </a:xfrm>
      </p:grpSpPr>
      <p:sp>
        <p:nvSpPr>
          <p:cNvPr id="9137" name="Google Shape;9137;g14937f74354_0_7"/>
          <p:cNvSpPr txBox="1">
            <a:spLocks noGrp="1"/>
          </p:cNvSpPr>
          <p:nvPr>
            <p:ph type="sldNum" idx="12"/>
          </p:nvPr>
        </p:nvSpPr>
        <p:spPr>
          <a:xfrm>
            <a:off x="11409045" y="6333134"/>
            <a:ext cx="731700" cy="5250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t>61</a:t>
            </a:fld>
            <a:endParaRPr/>
          </a:p>
        </p:txBody>
      </p:sp>
      <p:sp>
        <p:nvSpPr>
          <p:cNvPr id="9138" name="Google Shape;9138;g14937f74354_0_7"/>
          <p:cNvSpPr txBox="1"/>
          <p:nvPr/>
        </p:nvSpPr>
        <p:spPr>
          <a:xfrm>
            <a:off x="798925" y="0"/>
            <a:ext cx="10782000" cy="6326100"/>
          </a:xfrm>
          <a:prstGeom prst="rect">
            <a:avLst/>
          </a:prstGeom>
          <a:noFill/>
          <a:ln>
            <a:noFill/>
          </a:ln>
        </p:spPr>
        <p:txBody>
          <a:bodyPr spcFirstLastPara="1" wrap="square" lIns="91425" tIns="91425" rIns="91425" bIns="91425" anchor="t" anchorCtr="0">
            <a:spAutoFit/>
          </a:bodyPr>
          <a:lstStyle/>
          <a:p>
            <a:pPr marL="0" lvl="0" indent="0" algn="l" rtl="0">
              <a:spcBef>
                <a:spcPts val="360"/>
              </a:spcBef>
              <a:spcAft>
                <a:spcPts val="0"/>
              </a:spcAft>
              <a:buNone/>
            </a:pPr>
            <a:r>
              <a:rPr lang="en-US" sz="1200">
                <a:solidFill>
                  <a:schemeClr val="dk1"/>
                </a:solidFill>
                <a:latin typeface="Times New Roman"/>
                <a:ea typeface="Times New Roman"/>
                <a:cs typeface="Times New Roman"/>
                <a:sym typeface="Times New Roman"/>
              </a:rPr>
              <a:t>Q1: Transmission Delay = Size of Transfer / Link Bandwidth </a:t>
            </a:r>
            <a:endParaRPr sz="1200">
              <a:solidFill>
                <a:schemeClr val="dk1"/>
              </a:solidFill>
              <a:latin typeface="Times New Roman"/>
              <a:ea typeface="Times New Roman"/>
              <a:cs typeface="Times New Roman"/>
              <a:sym typeface="Times New Roman"/>
            </a:endParaRPr>
          </a:p>
          <a:p>
            <a:pPr marL="0" lvl="0" indent="0" algn="l" rtl="0">
              <a:spcBef>
                <a:spcPts val="360"/>
              </a:spcBef>
              <a:spcAft>
                <a:spcPts val="0"/>
              </a:spcAft>
              <a:buNone/>
            </a:pPr>
            <a:r>
              <a:rPr lang="en-US" sz="1200">
                <a:solidFill>
                  <a:schemeClr val="dk1"/>
                </a:solidFill>
                <a:latin typeface="Times New Roman"/>
                <a:ea typeface="Times New Roman"/>
                <a:cs typeface="Times New Roman"/>
                <a:sym typeface="Times New Roman"/>
              </a:rPr>
              <a:t>A  B: Transmission Delay = (500/ ((4/8) x 10^6 )) = 1ms </a:t>
            </a:r>
            <a:endParaRPr sz="1200">
              <a:solidFill>
                <a:schemeClr val="dk1"/>
              </a:solidFill>
              <a:latin typeface="Times New Roman"/>
              <a:ea typeface="Times New Roman"/>
              <a:cs typeface="Times New Roman"/>
              <a:sym typeface="Times New Roman"/>
            </a:endParaRPr>
          </a:p>
          <a:p>
            <a:pPr marL="0" lvl="0" indent="0" algn="l" rtl="0">
              <a:spcBef>
                <a:spcPts val="360"/>
              </a:spcBef>
              <a:spcAft>
                <a:spcPts val="0"/>
              </a:spcAft>
              <a:buNone/>
            </a:pPr>
            <a:r>
              <a:rPr lang="en-US" sz="1200">
                <a:solidFill>
                  <a:schemeClr val="dk1"/>
                </a:solidFill>
                <a:latin typeface="Times New Roman"/>
                <a:ea typeface="Times New Roman"/>
                <a:cs typeface="Times New Roman"/>
                <a:sym typeface="Times New Roman"/>
              </a:rPr>
              <a:t>B  D: Transmission Delay = (125/ (10/8) x 10^6 ) = 0.1ms </a:t>
            </a:r>
            <a:endParaRPr sz="1200">
              <a:solidFill>
                <a:schemeClr val="dk1"/>
              </a:solidFill>
              <a:latin typeface="Times New Roman"/>
              <a:ea typeface="Times New Roman"/>
              <a:cs typeface="Times New Roman"/>
              <a:sym typeface="Times New Roman"/>
            </a:endParaRPr>
          </a:p>
          <a:p>
            <a:pPr marL="0" lvl="0" indent="0" algn="l" rtl="0">
              <a:spcBef>
                <a:spcPts val="360"/>
              </a:spcBef>
              <a:spcAft>
                <a:spcPts val="0"/>
              </a:spcAft>
              <a:buNone/>
            </a:pPr>
            <a:endParaRPr sz="1200">
              <a:solidFill>
                <a:schemeClr val="dk1"/>
              </a:solidFill>
              <a:latin typeface="Times New Roman"/>
              <a:ea typeface="Times New Roman"/>
              <a:cs typeface="Times New Roman"/>
              <a:sym typeface="Times New Roman"/>
            </a:endParaRPr>
          </a:p>
          <a:p>
            <a:pPr marL="0" lvl="0" indent="0" algn="l" rtl="0">
              <a:spcBef>
                <a:spcPts val="360"/>
              </a:spcBef>
              <a:spcAft>
                <a:spcPts val="0"/>
              </a:spcAft>
              <a:buNone/>
            </a:pPr>
            <a:r>
              <a:rPr lang="en-US" sz="1200">
                <a:solidFill>
                  <a:schemeClr val="dk1"/>
                </a:solidFill>
                <a:latin typeface="Times New Roman"/>
                <a:ea typeface="Times New Roman"/>
                <a:cs typeface="Times New Roman"/>
                <a:sym typeface="Times New Roman"/>
              </a:rPr>
              <a:t>Q2: Propagation Delay = Distance of link / propagation </a:t>
            </a:r>
            <a:endParaRPr sz="1200">
              <a:solidFill>
                <a:schemeClr val="dk1"/>
              </a:solidFill>
              <a:latin typeface="Times New Roman"/>
              <a:ea typeface="Times New Roman"/>
              <a:cs typeface="Times New Roman"/>
              <a:sym typeface="Times New Roman"/>
            </a:endParaRPr>
          </a:p>
          <a:p>
            <a:pPr marL="0" lvl="0" indent="0" algn="l" rtl="0">
              <a:spcBef>
                <a:spcPts val="360"/>
              </a:spcBef>
              <a:spcAft>
                <a:spcPts val="0"/>
              </a:spcAft>
              <a:buNone/>
            </a:pPr>
            <a:r>
              <a:rPr lang="en-US" sz="1200">
                <a:solidFill>
                  <a:schemeClr val="dk1"/>
                </a:solidFill>
                <a:latin typeface="Times New Roman"/>
                <a:ea typeface="Times New Roman"/>
                <a:cs typeface="Times New Roman"/>
                <a:sym typeface="Times New Roman"/>
              </a:rPr>
              <a:t>A  B: Propagation Delay = 3000 / (3 x 10^5 ) = 10ms </a:t>
            </a:r>
            <a:endParaRPr sz="1200">
              <a:solidFill>
                <a:schemeClr val="dk1"/>
              </a:solidFill>
              <a:latin typeface="Times New Roman"/>
              <a:ea typeface="Times New Roman"/>
              <a:cs typeface="Times New Roman"/>
              <a:sym typeface="Times New Roman"/>
            </a:endParaRPr>
          </a:p>
          <a:p>
            <a:pPr marL="0" lvl="0" indent="0" algn="l" rtl="0">
              <a:spcBef>
                <a:spcPts val="360"/>
              </a:spcBef>
              <a:spcAft>
                <a:spcPts val="0"/>
              </a:spcAft>
              <a:buNone/>
            </a:pPr>
            <a:r>
              <a:rPr lang="en-US" sz="1200">
                <a:solidFill>
                  <a:schemeClr val="dk1"/>
                </a:solidFill>
                <a:latin typeface="Times New Roman"/>
                <a:ea typeface="Times New Roman"/>
                <a:cs typeface="Times New Roman"/>
                <a:sym typeface="Times New Roman"/>
              </a:rPr>
              <a:t>B  D: Propagation Delay = 900 / (3 x 10^5 ) = 3ms </a:t>
            </a:r>
            <a:endParaRPr sz="1200">
              <a:solidFill>
                <a:schemeClr val="dk1"/>
              </a:solidFill>
              <a:latin typeface="Times New Roman"/>
              <a:ea typeface="Times New Roman"/>
              <a:cs typeface="Times New Roman"/>
              <a:sym typeface="Times New Roman"/>
            </a:endParaRPr>
          </a:p>
          <a:p>
            <a:pPr marL="0" lvl="0" indent="0" algn="l" rtl="0">
              <a:spcBef>
                <a:spcPts val="360"/>
              </a:spcBef>
              <a:spcAft>
                <a:spcPts val="0"/>
              </a:spcAft>
              <a:buNone/>
            </a:pPr>
            <a:endParaRPr sz="1200">
              <a:solidFill>
                <a:schemeClr val="dk1"/>
              </a:solidFill>
              <a:latin typeface="Times New Roman"/>
              <a:ea typeface="Times New Roman"/>
              <a:cs typeface="Times New Roman"/>
              <a:sym typeface="Times New Roman"/>
            </a:endParaRPr>
          </a:p>
          <a:p>
            <a:pPr marL="0" lvl="0" indent="0" algn="l" rtl="0">
              <a:spcBef>
                <a:spcPts val="360"/>
              </a:spcBef>
              <a:spcAft>
                <a:spcPts val="0"/>
              </a:spcAft>
              <a:buNone/>
            </a:pPr>
            <a:r>
              <a:rPr lang="en-US" sz="1200">
                <a:solidFill>
                  <a:schemeClr val="dk1"/>
                </a:solidFill>
                <a:latin typeface="Times New Roman"/>
                <a:ea typeface="Times New Roman"/>
                <a:cs typeface="Times New Roman"/>
                <a:sym typeface="Times New Roman"/>
              </a:rPr>
              <a:t>Q3: End to end delay between A and D = (Delay between AB) + (Delay between BD) </a:t>
            </a:r>
            <a:endParaRPr sz="1200">
              <a:solidFill>
                <a:schemeClr val="dk1"/>
              </a:solidFill>
              <a:latin typeface="Times New Roman"/>
              <a:ea typeface="Times New Roman"/>
              <a:cs typeface="Times New Roman"/>
              <a:sym typeface="Times New Roman"/>
            </a:endParaRPr>
          </a:p>
          <a:p>
            <a:pPr marL="0" lvl="0" indent="0" algn="l" rtl="0">
              <a:spcBef>
                <a:spcPts val="360"/>
              </a:spcBef>
              <a:spcAft>
                <a:spcPts val="0"/>
              </a:spcAft>
              <a:buNone/>
            </a:pPr>
            <a:r>
              <a:rPr lang="en-US" sz="1200">
                <a:solidFill>
                  <a:schemeClr val="dk1"/>
                </a:solidFill>
                <a:latin typeface="Times New Roman"/>
                <a:ea typeface="Times New Roman"/>
                <a:cs typeface="Times New Roman"/>
                <a:sym typeface="Times New Roman"/>
              </a:rPr>
              <a:t>Delay on a link = Transmission Delay + Propagation Delay </a:t>
            </a:r>
            <a:endParaRPr sz="1200">
              <a:solidFill>
                <a:schemeClr val="dk1"/>
              </a:solidFill>
              <a:latin typeface="Times New Roman"/>
              <a:ea typeface="Times New Roman"/>
              <a:cs typeface="Times New Roman"/>
              <a:sym typeface="Times New Roman"/>
            </a:endParaRPr>
          </a:p>
          <a:p>
            <a:pPr marL="0" lvl="0" indent="0" algn="l" rtl="0">
              <a:spcBef>
                <a:spcPts val="360"/>
              </a:spcBef>
              <a:spcAft>
                <a:spcPts val="0"/>
              </a:spcAft>
              <a:buNone/>
            </a:pPr>
            <a:r>
              <a:rPr lang="en-US" sz="1200">
                <a:solidFill>
                  <a:schemeClr val="dk1"/>
                </a:solidFill>
                <a:latin typeface="Times New Roman"/>
                <a:ea typeface="Times New Roman"/>
                <a:cs typeface="Times New Roman"/>
                <a:sym typeface="Times New Roman"/>
              </a:rPr>
              <a:t>Therefore, Delay between AB = 1 + 10 = 11ms, </a:t>
            </a:r>
            <a:endParaRPr sz="1200">
              <a:solidFill>
                <a:schemeClr val="dk1"/>
              </a:solidFill>
              <a:latin typeface="Times New Roman"/>
              <a:ea typeface="Times New Roman"/>
              <a:cs typeface="Times New Roman"/>
              <a:sym typeface="Times New Roman"/>
            </a:endParaRPr>
          </a:p>
          <a:p>
            <a:pPr marL="0" lvl="0" indent="0" algn="l" rtl="0">
              <a:spcBef>
                <a:spcPts val="360"/>
              </a:spcBef>
              <a:spcAft>
                <a:spcPts val="0"/>
              </a:spcAft>
              <a:buNone/>
            </a:pPr>
            <a:r>
              <a:rPr lang="en-US" sz="1200">
                <a:solidFill>
                  <a:schemeClr val="dk1"/>
                </a:solidFill>
                <a:latin typeface="Times New Roman"/>
                <a:ea typeface="Times New Roman"/>
                <a:cs typeface="Times New Roman"/>
                <a:sym typeface="Times New Roman"/>
              </a:rPr>
              <a:t>and Delay between BD = 0.4 + 3 = 3.4ms </a:t>
            </a:r>
            <a:endParaRPr sz="1200">
              <a:solidFill>
                <a:schemeClr val="dk1"/>
              </a:solidFill>
              <a:latin typeface="Times New Roman"/>
              <a:ea typeface="Times New Roman"/>
              <a:cs typeface="Times New Roman"/>
              <a:sym typeface="Times New Roman"/>
            </a:endParaRPr>
          </a:p>
          <a:p>
            <a:pPr marL="0" lvl="0" indent="0" algn="l" rtl="0">
              <a:spcBef>
                <a:spcPts val="360"/>
              </a:spcBef>
              <a:spcAft>
                <a:spcPts val="0"/>
              </a:spcAft>
              <a:buNone/>
            </a:pPr>
            <a:r>
              <a:rPr lang="en-US" sz="1200">
                <a:solidFill>
                  <a:schemeClr val="dk1"/>
                </a:solidFill>
                <a:latin typeface="Times New Roman"/>
                <a:ea typeface="Times New Roman"/>
                <a:cs typeface="Times New Roman"/>
                <a:sym typeface="Times New Roman"/>
              </a:rPr>
              <a:t>End to end delay between AD = 11ms + 3.4ms = 14.4ms </a:t>
            </a:r>
            <a:endParaRPr sz="1200">
              <a:solidFill>
                <a:schemeClr val="dk1"/>
              </a:solidFill>
              <a:latin typeface="Times New Roman"/>
              <a:ea typeface="Times New Roman"/>
              <a:cs typeface="Times New Roman"/>
              <a:sym typeface="Times New Roman"/>
            </a:endParaRPr>
          </a:p>
          <a:p>
            <a:pPr marL="0" lvl="0" indent="0" algn="l" rtl="0">
              <a:spcBef>
                <a:spcPts val="360"/>
              </a:spcBef>
              <a:spcAft>
                <a:spcPts val="0"/>
              </a:spcAft>
              <a:buNone/>
            </a:pPr>
            <a:endParaRPr sz="1200">
              <a:solidFill>
                <a:schemeClr val="dk1"/>
              </a:solidFill>
              <a:latin typeface="Times New Roman"/>
              <a:ea typeface="Times New Roman"/>
              <a:cs typeface="Times New Roman"/>
              <a:sym typeface="Times New Roman"/>
            </a:endParaRPr>
          </a:p>
          <a:p>
            <a:pPr marL="0" lvl="0" indent="0" algn="l" rtl="0">
              <a:spcBef>
                <a:spcPts val="360"/>
              </a:spcBef>
              <a:spcAft>
                <a:spcPts val="0"/>
              </a:spcAft>
              <a:buNone/>
            </a:pPr>
            <a:r>
              <a:rPr lang="en-US" sz="1200">
                <a:solidFill>
                  <a:schemeClr val="dk1"/>
                </a:solidFill>
                <a:latin typeface="Times New Roman"/>
                <a:ea typeface="Times New Roman"/>
                <a:cs typeface="Times New Roman"/>
                <a:sym typeface="Times New Roman"/>
              </a:rPr>
              <a:t>Q4: End to end delay between AD for a 500 byte packet = 14.4ms </a:t>
            </a:r>
            <a:endParaRPr sz="1200">
              <a:solidFill>
                <a:schemeClr val="dk1"/>
              </a:solidFill>
              <a:latin typeface="Times New Roman"/>
              <a:ea typeface="Times New Roman"/>
              <a:cs typeface="Times New Roman"/>
              <a:sym typeface="Times New Roman"/>
            </a:endParaRPr>
          </a:p>
          <a:p>
            <a:pPr marL="0" lvl="0" indent="0" algn="l" rtl="0">
              <a:spcBef>
                <a:spcPts val="360"/>
              </a:spcBef>
              <a:spcAft>
                <a:spcPts val="0"/>
              </a:spcAft>
              <a:buNone/>
            </a:pPr>
            <a:endParaRPr sz="1200">
              <a:solidFill>
                <a:schemeClr val="dk1"/>
              </a:solidFill>
              <a:latin typeface="Times New Roman"/>
              <a:ea typeface="Times New Roman"/>
              <a:cs typeface="Times New Roman"/>
              <a:sym typeface="Times New Roman"/>
            </a:endParaRPr>
          </a:p>
          <a:p>
            <a:pPr marL="0" lvl="0" indent="0" algn="l" rtl="0">
              <a:spcBef>
                <a:spcPts val="360"/>
              </a:spcBef>
              <a:spcAft>
                <a:spcPts val="0"/>
              </a:spcAft>
              <a:buNone/>
            </a:pPr>
            <a:r>
              <a:rPr lang="en-US" sz="1200">
                <a:solidFill>
                  <a:schemeClr val="dk1"/>
                </a:solidFill>
                <a:latin typeface="Times New Roman"/>
                <a:ea typeface="Times New Roman"/>
                <a:cs typeface="Times New Roman"/>
                <a:sym typeface="Times New Roman"/>
              </a:rPr>
              <a:t>End to end delay between AD for a 50 byte ACK = (0.1 + 10) + (0.04 + 3) = 13.14ms </a:t>
            </a:r>
            <a:endParaRPr sz="1200">
              <a:solidFill>
                <a:schemeClr val="dk1"/>
              </a:solidFill>
              <a:latin typeface="Times New Roman"/>
              <a:ea typeface="Times New Roman"/>
              <a:cs typeface="Times New Roman"/>
              <a:sym typeface="Times New Roman"/>
            </a:endParaRPr>
          </a:p>
          <a:p>
            <a:pPr marL="0" lvl="0" indent="0" algn="l" rtl="0">
              <a:spcBef>
                <a:spcPts val="360"/>
              </a:spcBef>
              <a:spcAft>
                <a:spcPts val="0"/>
              </a:spcAft>
              <a:buNone/>
            </a:pPr>
            <a:r>
              <a:rPr lang="en-US" sz="1200">
                <a:solidFill>
                  <a:schemeClr val="dk1"/>
                </a:solidFill>
                <a:latin typeface="Times New Roman"/>
                <a:ea typeface="Times New Roman"/>
                <a:cs typeface="Times New Roman"/>
                <a:sym typeface="Times New Roman"/>
              </a:rPr>
              <a:t>Total delay for a packet and ACK = 14.4 + 13.14 = 27.54ms </a:t>
            </a:r>
            <a:endParaRPr sz="1200">
              <a:solidFill>
                <a:schemeClr val="dk1"/>
              </a:solidFill>
              <a:latin typeface="Times New Roman"/>
              <a:ea typeface="Times New Roman"/>
              <a:cs typeface="Times New Roman"/>
              <a:sym typeface="Times New Roman"/>
            </a:endParaRPr>
          </a:p>
          <a:p>
            <a:pPr marL="0" lvl="0" indent="0" algn="l" rtl="0">
              <a:spcBef>
                <a:spcPts val="360"/>
              </a:spcBef>
              <a:spcAft>
                <a:spcPts val="0"/>
              </a:spcAft>
              <a:buNone/>
            </a:pPr>
            <a:r>
              <a:rPr lang="en-US" sz="1200">
                <a:solidFill>
                  <a:schemeClr val="dk1"/>
                </a:solidFill>
                <a:latin typeface="Times New Roman"/>
                <a:ea typeface="Times New Roman"/>
                <a:cs typeface="Times New Roman"/>
                <a:sym typeface="Times New Roman"/>
              </a:rPr>
              <a:t>#packets in a 5MB transfer = (5 x 106 ) / 500 = 10,000 </a:t>
            </a:r>
            <a:endParaRPr sz="1200">
              <a:solidFill>
                <a:schemeClr val="dk1"/>
              </a:solidFill>
              <a:latin typeface="Times New Roman"/>
              <a:ea typeface="Times New Roman"/>
              <a:cs typeface="Times New Roman"/>
              <a:sym typeface="Times New Roman"/>
            </a:endParaRPr>
          </a:p>
          <a:p>
            <a:pPr marL="0" lvl="0" indent="0" algn="l" rtl="0">
              <a:spcBef>
                <a:spcPts val="360"/>
              </a:spcBef>
              <a:spcAft>
                <a:spcPts val="0"/>
              </a:spcAft>
              <a:buNone/>
            </a:pPr>
            <a:r>
              <a:rPr lang="en-US" sz="1200">
                <a:solidFill>
                  <a:schemeClr val="dk1"/>
                </a:solidFill>
                <a:latin typeface="Times New Roman"/>
                <a:ea typeface="Times New Roman"/>
                <a:cs typeface="Times New Roman"/>
                <a:sym typeface="Times New Roman"/>
              </a:rPr>
              <a:t>herefore, total time for transfer = 10000 x 27.54ms = 275.4 sec </a:t>
            </a:r>
            <a:endParaRPr sz="1200">
              <a:solidFill>
                <a:schemeClr val="dk1"/>
              </a:solidFill>
              <a:latin typeface="Times New Roman"/>
              <a:ea typeface="Times New Roman"/>
              <a:cs typeface="Times New Roman"/>
              <a:sym typeface="Times New Roman"/>
            </a:endParaRPr>
          </a:p>
          <a:p>
            <a:pPr marL="0" lvl="0" indent="0" algn="l" rtl="0">
              <a:spcBef>
                <a:spcPts val="360"/>
              </a:spcBef>
              <a:spcAft>
                <a:spcPts val="0"/>
              </a:spcAft>
              <a:buNone/>
            </a:pPr>
            <a:endParaRPr sz="1200">
              <a:solidFill>
                <a:schemeClr val="dk1"/>
              </a:solidFill>
              <a:latin typeface="Times New Roman"/>
              <a:ea typeface="Times New Roman"/>
              <a:cs typeface="Times New Roman"/>
              <a:sym typeface="Times New Roman"/>
            </a:endParaRPr>
          </a:p>
          <a:p>
            <a:pPr marL="0" lvl="0" indent="0" algn="l" rtl="0">
              <a:spcBef>
                <a:spcPts val="360"/>
              </a:spcBef>
              <a:spcAft>
                <a:spcPts val="0"/>
              </a:spcAft>
              <a:buNone/>
            </a:pPr>
            <a:r>
              <a:rPr lang="en-US" sz="1200">
                <a:solidFill>
                  <a:schemeClr val="dk1"/>
                </a:solidFill>
                <a:latin typeface="Times New Roman"/>
                <a:ea typeface="Times New Roman"/>
                <a:cs typeface="Times New Roman"/>
                <a:sym typeface="Times New Roman"/>
              </a:rPr>
              <a:t>Q5: throughput, 5MB/275 seconds = 18KBps = 144 Kbps  </a:t>
            </a:r>
            <a:endParaRPr sz="1200">
              <a:solidFill>
                <a:schemeClr val="dk1"/>
              </a:solidFill>
              <a:latin typeface="Times New Roman"/>
              <a:ea typeface="Times New Roman"/>
              <a:cs typeface="Times New Roman"/>
              <a:sym typeface="Times New Roman"/>
            </a:endParaRPr>
          </a:p>
          <a:p>
            <a:pPr marL="0" lvl="0" indent="0" algn="l" rtl="0">
              <a:spcBef>
                <a:spcPts val="360"/>
              </a:spcBef>
              <a:spcAft>
                <a:spcPts val="0"/>
              </a:spcAft>
              <a:buNone/>
            </a:pPr>
            <a:endParaRPr sz="1200">
              <a:solidFill>
                <a:schemeClr val="dk1"/>
              </a:solidFill>
              <a:latin typeface="Times New Roman"/>
              <a:ea typeface="Times New Roman"/>
              <a:cs typeface="Times New Roman"/>
              <a:sym typeface="Times New Roman"/>
            </a:endParaRPr>
          </a:p>
          <a:p>
            <a:pPr marL="0" lvl="0" indent="0" algn="l" rtl="0">
              <a:spcBef>
                <a:spcPts val="360"/>
              </a:spcBef>
              <a:spcAft>
                <a:spcPts val="0"/>
              </a:spcAft>
              <a:buNone/>
            </a:pPr>
            <a:r>
              <a:rPr lang="en-US" sz="1200">
                <a:solidFill>
                  <a:schemeClr val="dk1"/>
                </a:solidFill>
                <a:latin typeface="Times New Roman"/>
                <a:ea typeface="Times New Roman"/>
                <a:cs typeface="Times New Roman"/>
                <a:sym typeface="Times New Roman"/>
              </a:rPr>
              <a:t>Throughput of a communication system, it means the physical features of the path. Has nothing to do with how the communication between the sender and receivers is designed. Or you can see it as if the sender is sending at full speed, what is the maximum throughput. </a:t>
            </a:r>
            <a:endParaRPr sz="1200">
              <a:solidFill>
                <a:schemeClr val="dk1"/>
              </a:solidFill>
              <a:latin typeface="Times New Roman"/>
              <a:ea typeface="Times New Roman"/>
              <a:cs typeface="Times New Roman"/>
              <a:sym typeface="Times New Roman"/>
            </a:endParaRPr>
          </a:p>
          <a:p>
            <a:pPr marL="0" lvl="0" indent="0" algn="l" rtl="0">
              <a:spcBef>
                <a:spcPts val="360"/>
              </a:spcBef>
              <a:spcAft>
                <a:spcPts val="0"/>
              </a:spcAft>
              <a:buNone/>
            </a:pPr>
            <a:endParaRPr sz="1200">
              <a:solidFill>
                <a:schemeClr val="dk1"/>
              </a:solidFill>
              <a:latin typeface="Times New Roman"/>
              <a:ea typeface="Times New Roman"/>
              <a:cs typeface="Times New Roman"/>
              <a:sym typeface="Times New Roman"/>
            </a:endParaRPr>
          </a:p>
          <a:p>
            <a:pPr marL="0" lvl="0" indent="0" algn="l" rtl="0">
              <a:spcBef>
                <a:spcPts val="360"/>
              </a:spcBef>
              <a:spcAft>
                <a:spcPts val="0"/>
              </a:spcAft>
              <a:buNone/>
            </a:pPr>
            <a:r>
              <a:rPr lang="en-US" sz="1200">
                <a:solidFill>
                  <a:schemeClr val="dk1"/>
                </a:solidFill>
                <a:latin typeface="Times New Roman"/>
                <a:ea typeface="Times New Roman"/>
                <a:cs typeface="Times New Roman"/>
                <a:sym typeface="Times New Roman"/>
              </a:rPr>
              <a:t>0.144 Mbps / 4Mbps  = 3.6%</a:t>
            </a:r>
            <a:endParaRPr sz="1200">
              <a:solidFill>
                <a:schemeClr val="dk1"/>
              </a:solidFill>
              <a:latin typeface="Times New Roman"/>
              <a:ea typeface="Times New Roman"/>
              <a:cs typeface="Times New Roman"/>
              <a:sym typeface="Times New Roman"/>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9143"/>
        <p:cNvGrpSpPr/>
        <p:nvPr/>
      </p:nvGrpSpPr>
      <p:grpSpPr>
        <a:xfrm>
          <a:off x="0" y="0"/>
          <a:ext cx="0" cy="0"/>
          <a:chOff x="0" y="0"/>
          <a:chExt cx="0" cy="0"/>
        </a:xfrm>
      </p:grpSpPr>
      <p:sp>
        <p:nvSpPr>
          <p:cNvPr id="9144" name="Google Shape;9144;g14937f74354_0_65"/>
          <p:cNvSpPr txBox="1">
            <a:spLocks noGrp="1"/>
          </p:cNvSpPr>
          <p:nvPr>
            <p:ph type="title"/>
          </p:nvPr>
        </p:nvSpPr>
        <p:spPr>
          <a:xfrm>
            <a:off x="1397475" y="299050"/>
            <a:ext cx="9652800" cy="1143000"/>
          </a:xfrm>
          <a:prstGeom prst="rect">
            <a:avLst/>
          </a:prstGeom>
          <a:noFill/>
          <a:ln>
            <a:noFill/>
          </a:ln>
        </p:spPr>
        <p:txBody>
          <a:bodyPr spcFirstLastPara="1" wrap="square" lIns="91425" tIns="45700" rIns="91425" bIns="45700" anchor="ctr" anchorCtr="0">
            <a:normAutofit fontScale="90000"/>
          </a:bodyPr>
          <a:lstStyle/>
          <a:p>
            <a:pPr marL="0" lvl="0" indent="0" algn="ctr" rtl="0">
              <a:spcBef>
                <a:spcPts val="0"/>
              </a:spcBef>
              <a:spcAft>
                <a:spcPts val="0"/>
              </a:spcAft>
              <a:buNone/>
            </a:pPr>
            <a:r>
              <a:rPr lang="en-US"/>
              <a:t>How to evaluate the performance </a:t>
            </a:r>
            <a:br>
              <a:rPr lang="en-US"/>
            </a:br>
            <a:r>
              <a:rPr lang="en-US"/>
              <a:t>of a distributed system?</a:t>
            </a:r>
            <a:endParaRPr/>
          </a:p>
        </p:txBody>
      </p:sp>
      <p:sp>
        <p:nvSpPr>
          <p:cNvPr id="9145" name="Google Shape;9145;g14937f74354_0_65"/>
          <p:cNvSpPr txBox="1">
            <a:spLocks noGrp="1"/>
          </p:cNvSpPr>
          <p:nvPr>
            <p:ph type="body" idx="1"/>
          </p:nvPr>
        </p:nvSpPr>
        <p:spPr>
          <a:xfrm>
            <a:off x="1219200" y="1981200"/>
            <a:ext cx="9339600" cy="4114800"/>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Clr>
                <a:schemeClr val="dk1"/>
              </a:buClr>
              <a:buSzPts val="2800"/>
              <a:buFont typeface="Times New Roman"/>
              <a:buChar char="▪"/>
            </a:pPr>
            <a:r>
              <a:rPr lang="en-US"/>
              <a:t>Metrics (QoS, quality of service): </a:t>
            </a:r>
            <a:endParaRPr/>
          </a:p>
          <a:p>
            <a:pPr marL="742950" lvl="1" indent="-285750" algn="l" rtl="0">
              <a:spcBef>
                <a:spcPts val="480"/>
              </a:spcBef>
              <a:spcAft>
                <a:spcPts val="0"/>
              </a:spcAft>
              <a:buClr>
                <a:schemeClr val="dk1"/>
              </a:buClr>
              <a:buSzPts val="2400"/>
              <a:buFont typeface="Times New Roman"/>
              <a:buChar char="•"/>
            </a:pPr>
            <a:r>
              <a:rPr lang="en-US" b="1"/>
              <a:t>Throughput</a:t>
            </a:r>
            <a:r>
              <a:rPr lang="en-US"/>
              <a:t>, </a:t>
            </a:r>
            <a:endParaRPr/>
          </a:p>
          <a:p>
            <a:pPr marL="742950" lvl="1" indent="-285750" algn="l" rtl="0">
              <a:spcBef>
                <a:spcPts val="480"/>
              </a:spcBef>
              <a:spcAft>
                <a:spcPts val="0"/>
              </a:spcAft>
              <a:buClr>
                <a:schemeClr val="dk1"/>
              </a:buClr>
              <a:buSzPts val="2400"/>
              <a:buFont typeface="Times New Roman"/>
              <a:buChar char="•"/>
            </a:pPr>
            <a:r>
              <a:rPr lang="en-US" b="1"/>
              <a:t>Latency</a:t>
            </a:r>
            <a:r>
              <a:rPr lang="en-US"/>
              <a:t>, </a:t>
            </a:r>
            <a:endParaRPr/>
          </a:p>
          <a:p>
            <a:pPr marL="742950" lvl="1" indent="-285750" algn="l" rtl="0">
              <a:spcBef>
                <a:spcPts val="480"/>
              </a:spcBef>
              <a:spcAft>
                <a:spcPts val="0"/>
              </a:spcAft>
              <a:buClr>
                <a:schemeClr val="dk1"/>
              </a:buClr>
              <a:buSzPts val="2400"/>
              <a:buFont typeface="Times New Roman"/>
              <a:buChar char="•"/>
            </a:pPr>
            <a:r>
              <a:rPr lang="en-US"/>
              <a:t>Cost, </a:t>
            </a:r>
            <a:endParaRPr/>
          </a:p>
          <a:p>
            <a:pPr marL="742950" lvl="1" indent="-285750" algn="l" rtl="0">
              <a:spcBef>
                <a:spcPts val="480"/>
              </a:spcBef>
              <a:spcAft>
                <a:spcPts val="0"/>
              </a:spcAft>
              <a:buClr>
                <a:schemeClr val="dk1"/>
              </a:buClr>
              <a:buSzPts val="2400"/>
              <a:buFont typeface="Times New Roman"/>
              <a:buChar char="•"/>
            </a:pPr>
            <a:r>
              <a:rPr lang="en-US"/>
              <a:t>Reliability, </a:t>
            </a:r>
            <a:endParaRPr/>
          </a:p>
          <a:p>
            <a:pPr marL="742950" lvl="1" indent="-285750" algn="l" rtl="0">
              <a:spcBef>
                <a:spcPts val="480"/>
              </a:spcBef>
              <a:spcAft>
                <a:spcPts val="0"/>
              </a:spcAft>
              <a:buClr>
                <a:schemeClr val="dk1"/>
              </a:buClr>
              <a:buSzPts val="2400"/>
              <a:buFont typeface="Times New Roman"/>
              <a:buChar char="•"/>
            </a:pPr>
            <a:r>
              <a:rPr lang="en-US"/>
              <a:t>worst case latency,</a:t>
            </a:r>
            <a:endParaRPr/>
          </a:p>
          <a:p>
            <a:pPr marL="742950" lvl="1" indent="-285750" algn="l" rtl="0">
              <a:spcBef>
                <a:spcPts val="480"/>
              </a:spcBef>
              <a:spcAft>
                <a:spcPts val="0"/>
              </a:spcAft>
              <a:buClr>
                <a:schemeClr val="dk1"/>
              </a:buClr>
              <a:buSzPts val="2400"/>
              <a:buFont typeface="Times New Roman"/>
              <a:buChar char="•"/>
            </a:pPr>
            <a:r>
              <a:rPr lang="en-US"/>
              <a:t>Energy efficiency,</a:t>
            </a:r>
            <a:endParaRPr/>
          </a:p>
          <a:p>
            <a:pPr marL="742950" lvl="1" indent="-285750" algn="l" rtl="0">
              <a:spcBef>
                <a:spcPts val="480"/>
              </a:spcBef>
              <a:spcAft>
                <a:spcPts val="0"/>
              </a:spcAft>
              <a:buClr>
                <a:schemeClr val="dk1"/>
              </a:buClr>
              <a:buSzPts val="2400"/>
              <a:buFont typeface="Times New Roman"/>
              <a:buChar char="•"/>
            </a:pPr>
            <a:r>
              <a:rPr lang="en-US"/>
              <a:t>Security </a:t>
            </a:r>
            <a:endParaRPr/>
          </a:p>
          <a:p>
            <a:pPr marL="742950" lvl="1" indent="-285750" algn="l" rtl="0">
              <a:spcBef>
                <a:spcPts val="480"/>
              </a:spcBef>
              <a:spcAft>
                <a:spcPts val="0"/>
              </a:spcAft>
              <a:buClr>
                <a:schemeClr val="dk1"/>
              </a:buClr>
              <a:buSzPts val="2400"/>
              <a:buFont typeface="Times New Roman"/>
              <a:buChar char="•"/>
            </a:pPr>
            <a:r>
              <a:rPr lang="en-US"/>
              <a:t>…</a:t>
            </a:r>
            <a:endParaRPr/>
          </a:p>
          <a:p>
            <a:pPr marL="457200" lvl="1" indent="0" algn="l" rtl="0">
              <a:spcBef>
                <a:spcPts val="480"/>
              </a:spcBef>
              <a:spcAft>
                <a:spcPts val="0"/>
              </a:spcAft>
              <a:buClr>
                <a:schemeClr val="dk1"/>
              </a:buClr>
              <a:buSzPts val="2400"/>
              <a:buFont typeface="Times New Roman"/>
              <a:buNone/>
            </a:pPr>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9150"/>
        <p:cNvGrpSpPr/>
        <p:nvPr/>
      </p:nvGrpSpPr>
      <p:grpSpPr>
        <a:xfrm>
          <a:off x="0" y="0"/>
          <a:ext cx="0" cy="0"/>
          <a:chOff x="0" y="0"/>
          <a:chExt cx="0" cy="0"/>
        </a:xfrm>
      </p:grpSpPr>
      <p:sp>
        <p:nvSpPr>
          <p:cNvPr id="9151" name="Google Shape;9151;g14937f74354_0_71"/>
          <p:cNvSpPr txBox="1"/>
          <p:nvPr/>
        </p:nvSpPr>
        <p:spPr>
          <a:xfrm>
            <a:off x="914400" y="584200"/>
            <a:ext cx="10723200" cy="11430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3600" b="0" i="0" u="none" strike="noStrike" cap="none">
                <a:solidFill>
                  <a:schemeClr val="accent2"/>
                </a:solidFill>
                <a:latin typeface="Times New Roman"/>
                <a:ea typeface="Times New Roman"/>
                <a:cs typeface="Times New Roman"/>
                <a:sym typeface="Times New Roman"/>
              </a:rPr>
              <a:t>NO system is perfect</a:t>
            </a:r>
            <a:endParaRPr/>
          </a:p>
        </p:txBody>
      </p:sp>
      <p:sp>
        <p:nvSpPr>
          <p:cNvPr id="9152" name="Google Shape;9152;g14937f74354_0_71"/>
          <p:cNvSpPr txBox="1"/>
          <p:nvPr/>
        </p:nvSpPr>
        <p:spPr>
          <a:xfrm>
            <a:off x="914400" y="1447800"/>
            <a:ext cx="10363200" cy="4114800"/>
          </a:xfrm>
          <a:prstGeom prst="rect">
            <a:avLst/>
          </a:prstGeom>
          <a:noFill/>
          <a:ln>
            <a:noFill/>
          </a:ln>
        </p:spPr>
        <p:txBody>
          <a:bodyPr spcFirstLastPara="1" wrap="square" lIns="91425" tIns="45700" rIns="91425" bIns="45700" anchor="t" anchorCtr="0">
            <a:noAutofit/>
          </a:bodyPr>
          <a:lstStyle/>
          <a:p>
            <a:pPr marL="342900" marR="0" lvl="0" indent="-342900" algn="l" rtl="0">
              <a:spcBef>
                <a:spcPts val="0"/>
              </a:spcBef>
              <a:spcAft>
                <a:spcPts val="0"/>
              </a:spcAft>
              <a:buClr>
                <a:schemeClr val="dk1"/>
              </a:buClr>
              <a:buSzPts val="2800"/>
              <a:buFont typeface="Times New Roman"/>
              <a:buChar char="•"/>
            </a:pPr>
            <a:r>
              <a:rPr lang="en-US" sz="2800" b="0" i="0" u="none" strike="noStrike" cap="none">
                <a:solidFill>
                  <a:schemeClr val="dk1"/>
                </a:solidFill>
                <a:latin typeface="Times New Roman"/>
                <a:ea typeface="Times New Roman"/>
                <a:cs typeface="Times New Roman"/>
                <a:sym typeface="Times New Roman"/>
              </a:rPr>
              <a:t>it is always about tradeoffs. </a:t>
            </a:r>
            <a:endParaRPr/>
          </a:p>
          <a:p>
            <a:pPr marL="742950" marR="0" lvl="1" indent="-133350" algn="l" rtl="0">
              <a:spcBef>
                <a:spcPts val="480"/>
              </a:spcBef>
              <a:spcAft>
                <a:spcPts val="0"/>
              </a:spcAft>
              <a:buClr>
                <a:schemeClr val="dk1"/>
              </a:buClr>
              <a:buSzPts val="2400"/>
              <a:buFont typeface="Times New Roman"/>
              <a:buNone/>
            </a:pPr>
            <a:endParaRPr sz="2400" b="0" i="0" u="none" strike="noStrike" cap="none">
              <a:solidFill>
                <a:schemeClr val="dk1"/>
              </a:solidFill>
              <a:latin typeface="Times New Roman"/>
              <a:ea typeface="Times New Roman"/>
              <a:cs typeface="Times New Roman"/>
              <a:sym typeface="Times New Roman"/>
            </a:endParaRPr>
          </a:p>
        </p:txBody>
      </p:sp>
      <p:pic>
        <p:nvPicPr>
          <p:cNvPr id="9153" name="Google Shape;9153;g14937f74354_0_71" descr="Good, Fast, Cheap: You Can Only Pick Two! - Pyragraph"/>
          <p:cNvPicPr preferRelativeResize="0"/>
          <p:nvPr/>
        </p:nvPicPr>
        <p:blipFill rotWithShape="1">
          <a:blip r:embed="rId3">
            <a:alphaModFix/>
          </a:blip>
          <a:srcRect/>
          <a:stretch/>
        </p:blipFill>
        <p:spPr>
          <a:xfrm>
            <a:off x="2963745" y="1970950"/>
            <a:ext cx="5692466" cy="4591775"/>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9158"/>
        <p:cNvGrpSpPr/>
        <p:nvPr/>
      </p:nvGrpSpPr>
      <p:grpSpPr>
        <a:xfrm>
          <a:off x="0" y="0"/>
          <a:ext cx="0" cy="0"/>
          <a:chOff x="0" y="0"/>
          <a:chExt cx="0" cy="0"/>
        </a:xfrm>
      </p:grpSpPr>
      <p:sp>
        <p:nvSpPr>
          <p:cNvPr id="9159" name="Google Shape;9159;p59"/>
          <p:cNvSpPr txBox="1">
            <a:spLocks noGrp="1"/>
          </p:cNvSpPr>
          <p:nvPr>
            <p:ph type="title"/>
          </p:nvPr>
        </p:nvSpPr>
        <p:spPr>
          <a:xfrm>
            <a:off x="798691" y="289325"/>
            <a:ext cx="10515600"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4400"/>
              <a:buFont typeface="Calibri"/>
              <a:buNone/>
            </a:pPr>
            <a:r>
              <a:rPr lang="en-US"/>
              <a:t>Chapter 1: roadmap</a:t>
            </a:r>
            <a:endParaRPr/>
          </a:p>
        </p:txBody>
      </p:sp>
      <p:sp>
        <p:nvSpPr>
          <p:cNvPr id="9160" name="Google Shape;9160;p59"/>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Introduction: 1-</a:t>
            </a:r>
            <a:fld id="{00000000-1234-1234-1234-123412341234}" type="slidenum">
              <a:rPr lang="en-US"/>
              <a:t>64</a:t>
            </a:fld>
            <a:endParaRPr/>
          </a:p>
        </p:txBody>
      </p:sp>
      <p:sp>
        <p:nvSpPr>
          <p:cNvPr id="9161" name="Google Shape;9161;p59"/>
          <p:cNvSpPr txBox="1">
            <a:spLocks noGrp="1"/>
          </p:cNvSpPr>
          <p:nvPr>
            <p:ph type="body" idx="2"/>
          </p:nvPr>
        </p:nvSpPr>
        <p:spPr>
          <a:xfrm>
            <a:off x="798690" y="1414011"/>
            <a:ext cx="6618109" cy="5029078"/>
          </a:xfrm>
          <a:prstGeom prst="rect">
            <a:avLst/>
          </a:prstGeom>
          <a:noFill/>
          <a:ln>
            <a:noFill/>
          </a:ln>
        </p:spPr>
        <p:txBody>
          <a:bodyPr spcFirstLastPara="1" wrap="square" lIns="91425" tIns="45700" rIns="91425" bIns="45700" anchor="t" anchorCtr="0">
            <a:normAutofit fontScale="92500"/>
          </a:bodyPr>
          <a:lstStyle/>
          <a:p>
            <a:pPr marL="403225" lvl="0" indent="-285750" algn="l" rtl="0">
              <a:lnSpc>
                <a:spcPct val="90000"/>
              </a:lnSpc>
              <a:spcBef>
                <a:spcPts val="0"/>
              </a:spcBef>
              <a:spcAft>
                <a:spcPts val="0"/>
              </a:spcAft>
              <a:buClr>
                <a:srgbClr val="BFBFBF"/>
              </a:buClr>
              <a:buSzPct val="100000"/>
              <a:buChar char="▪"/>
            </a:pPr>
            <a:r>
              <a:rPr lang="en-US" sz="3200">
                <a:solidFill>
                  <a:srgbClr val="A5A5A5"/>
                </a:solidFill>
                <a:latin typeface="Calibri"/>
                <a:ea typeface="Calibri"/>
                <a:cs typeface="Calibri"/>
                <a:sym typeface="Calibri"/>
              </a:rPr>
              <a:t>What </a:t>
            </a:r>
            <a:r>
              <a:rPr lang="en-US" sz="3200" i="1">
                <a:solidFill>
                  <a:srgbClr val="A5A5A5"/>
                </a:solidFill>
                <a:latin typeface="Calibri"/>
                <a:ea typeface="Calibri"/>
                <a:cs typeface="Calibri"/>
                <a:sym typeface="Calibri"/>
              </a:rPr>
              <a:t>is</a:t>
            </a:r>
            <a:r>
              <a:rPr lang="en-US" sz="3200">
                <a:solidFill>
                  <a:srgbClr val="A5A5A5"/>
                </a:solidFill>
                <a:latin typeface="Calibri"/>
                <a:ea typeface="Calibri"/>
                <a:cs typeface="Calibri"/>
                <a:sym typeface="Calibri"/>
              </a:rPr>
              <a:t> the Internet?</a:t>
            </a:r>
            <a:endParaRPr/>
          </a:p>
          <a:p>
            <a:pPr marL="403225" lvl="0" indent="-285750" algn="l" rtl="0">
              <a:lnSpc>
                <a:spcPct val="90000"/>
              </a:lnSpc>
              <a:spcBef>
                <a:spcPts val="800"/>
              </a:spcBef>
              <a:spcAft>
                <a:spcPts val="0"/>
              </a:spcAft>
              <a:buClr>
                <a:srgbClr val="BFBFBF"/>
              </a:buClr>
              <a:buSzPct val="100000"/>
              <a:buChar char="▪"/>
            </a:pPr>
            <a:r>
              <a:rPr lang="en-US" sz="3200">
                <a:solidFill>
                  <a:srgbClr val="A5A5A5"/>
                </a:solidFill>
                <a:latin typeface="Calibri"/>
                <a:ea typeface="Calibri"/>
                <a:cs typeface="Calibri"/>
                <a:sym typeface="Calibri"/>
              </a:rPr>
              <a:t>What</a:t>
            </a:r>
            <a:r>
              <a:rPr lang="en-US" sz="3200" i="1">
                <a:solidFill>
                  <a:srgbClr val="A5A5A5"/>
                </a:solidFill>
                <a:latin typeface="Calibri"/>
                <a:ea typeface="Calibri"/>
                <a:cs typeface="Calibri"/>
                <a:sym typeface="Calibri"/>
              </a:rPr>
              <a:t> is </a:t>
            </a:r>
            <a:r>
              <a:rPr lang="en-US" sz="3200">
                <a:solidFill>
                  <a:srgbClr val="A5A5A5"/>
                </a:solidFill>
                <a:latin typeface="Calibri"/>
                <a:ea typeface="Calibri"/>
                <a:cs typeface="Calibri"/>
                <a:sym typeface="Calibri"/>
              </a:rPr>
              <a:t>a protocol?</a:t>
            </a:r>
            <a:endParaRPr/>
          </a:p>
          <a:p>
            <a:pPr marL="403225" lvl="0" indent="-285750" algn="l" rtl="0">
              <a:lnSpc>
                <a:spcPct val="90000"/>
              </a:lnSpc>
              <a:spcBef>
                <a:spcPts val="800"/>
              </a:spcBef>
              <a:spcAft>
                <a:spcPts val="0"/>
              </a:spcAft>
              <a:buClr>
                <a:srgbClr val="BFBFBF"/>
              </a:buClr>
              <a:buSzPct val="100000"/>
              <a:buChar char="▪"/>
            </a:pPr>
            <a:r>
              <a:rPr lang="en-US" sz="3200">
                <a:solidFill>
                  <a:srgbClr val="BFBFBF"/>
                </a:solidFill>
                <a:latin typeface="Calibri"/>
                <a:ea typeface="Calibri"/>
                <a:cs typeface="Calibri"/>
                <a:sym typeface="Calibri"/>
              </a:rPr>
              <a:t>Network edge: hosts, access network, physical media</a:t>
            </a:r>
            <a:endParaRPr/>
          </a:p>
          <a:p>
            <a:pPr marL="403225" lvl="0" indent="-285750" algn="l" rtl="0">
              <a:lnSpc>
                <a:spcPct val="90000"/>
              </a:lnSpc>
              <a:spcBef>
                <a:spcPts val="800"/>
              </a:spcBef>
              <a:spcAft>
                <a:spcPts val="0"/>
              </a:spcAft>
              <a:buClr>
                <a:srgbClr val="D8D8D8"/>
              </a:buClr>
              <a:buSzPct val="100000"/>
              <a:buChar char="▪"/>
            </a:pPr>
            <a:r>
              <a:rPr lang="en-US" sz="3200">
                <a:solidFill>
                  <a:srgbClr val="BFBFBF"/>
                </a:solidFill>
                <a:latin typeface="Calibri"/>
                <a:ea typeface="Calibri"/>
                <a:cs typeface="Calibri"/>
                <a:sym typeface="Calibri"/>
              </a:rPr>
              <a:t>Network core: packet/circuit switching, internet structure</a:t>
            </a:r>
            <a:endParaRPr/>
          </a:p>
          <a:p>
            <a:pPr marL="403225" lvl="0" indent="-285750" algn="l" rtl="0">
              <a:lnSpc>
                <a:spcPct val="90000"/>
              </a:lnSpc>
              <a:spcBef>
                <a:spcPts val="800"/>
              </a:spcBef>
              <a:spcAft>
                <a:spcPts val="0"/>
              </a:spcAft>
              <a:buClr>
                <a:srgbClr val="BFBFBF"/>
              </a:buClr>
              <a:buSzPct val="100000"/>
              <a:buChar char="▪"/>
            </a:pPr>
            <a:r>
              <a:rPr lang="en-US" sz="3200">
                <a:solidFill>
                  <a:srgbClr val="BFBFBF"/>
                </a:solidFill>
                <a:latin typeface="Calibri"/>
                <a:ea typeface="Calibri"/>
                <a:cs typeface="Calibri"/>
                <a:sym typeface="Calibri"/>
              </a:rPr>
              <a:t>Performance: loss, delay, throughput</a:t>
            </a:r>
            <a:endParaRPr/>
          </a:p>
          <a:p>
            <a:pPr marL="403225" lvl="0" indent="-285750" algn="l" rtl="0">
              <a:lnSpc>
                <a:spcPct val="90000"/>
              </a:lnSpc>
              <a:spcBef>
                <a:spcPts val="800"/>
              </a:spcBef>
              <a:spcAft>
                <a:spcPts val="0"/>
              </a:spcAft>
              <a:buClr>
                <a:srgbClr val="0000A8"/>
              </a:buClr>
              <a:buSzPct val="100000"/>
              <a:buChar char="▪"/>
            </a:pPr>
            <a:r>
              <a:rPr lang="en-US" sz="3200">
                <a:latin typeface="Calibri"/>
                <a:ea typeface="Calibri"/>
                <a:cs typeface="Calibri"/>
                <a:sym typeface="Calibri"/>
              </a:rPr>
              <a:t>Security</a:t>
            </a:r>
            <a:endParaRPr/>
          </a:p>
          <a:p>
            <a:pPr marL="403225" lvl="0" indent="-285750" algn="l" rtl="0">
              <a:lnSpc>
                <a:spcPct val="90000"/>
              </a:lnSpc>
              <a:spcBef>
                <a:spcPts val="800"/>
              </a:spcBef>
              <a:spcAft>
                <a:spcPts val="0"/>
              </a:spcAft>
              <a:buClr>
                <a:srgbClr val="BFBFBF"/>
              </a:buClr>
              <a:buSzPct val="100000"/>
              <a:buChar char="▪"/>
            </a:pPr>
            <a:r>
              <a:rPr lang="en-US" sz="3200">
                <a:solidFill>
                  <a:srgbClr val="A5A5A5"/>
                </a:solidFill>
                <a:latin typeface="Calibri"/>
                <a:ea typeface="Calibri"/>
                <a:cs typeface="Calibri"/>
                <a:sym typeface="Calibri"/>
              </a:rPr>
              <a:t>Protocol layers, service models</a:t>
            </a:r>
            <a:endParaRPr/>
          </a:p>
          <a:p>
            <a:pPr marL="403225" lvl="0" indent="-285750" algn="l" rtl="0">
              <a:lnSpc>
                <a:spcPct val="90000"/>
              </a:lnSpc>
              <a:spcBef>
                <a:spcPts val="800"/>
              </a:spcBef>
              <a:spcAft>
                <a:spcPts val="0"/>
              </a:spcAft>
              <a:buClr>
                <a:srgbClr val="BFBFBF"/>
              </a:buClr>
              <a:buSzPct val="100000"/>
              <a:buChar char="▪"/>
            </a:pPr>
            <a:r>
              <a:rPr lang="en-US" sz="3200">
                <a:solidFill>
                  <a:srgbClr val="A5A5A5"/>
                </a:solidFill>
                <a:latin typeface="Calibri"/>
                <a:ea typeface="Calibri"/>
                <a:cs typeface="Calibri"/>
                <a:sym typeface="Calibri"/>
              </a:rPr>
              <a:t>History</a:t>
            </a:r>
            <a:endParaRPr/>
          </a:p>
          <a:p>
            <a:pPr marL="352425" lvl="0" indent="-222250" algn="l" rtl="0">
              <a:lnSpc>
                <a:spcPct val="90000"/>
              </a:lnSpc>
              <a:spcBef>
                <a:spcPts val="1000"/>
              </a:spcBef>
              <a:spcAft>
                <a:spcPts val="0"/>
              </a:spcAft>
              <a:buSzPct val="100000"/>
              <a:buFont typeface="Noto Sans Symbols"/>
              <a:buNone/>
            </a:pPr>
            <a:endParaRPr sz="2400"/>
          </a:p>
        </p:txBody>
      </p:sp>
      <p:pic>
        <p:nvPicPr>
          <p:cNvPr id="9162" name="Google Shape;9162;p59" descr="Kurose&amp;Ross 8th ed cover picture"/>
          <p:cNvPicPr preferRelativeResize="0"/>
          <p:nvPr/>
        </p:nvPicPr>
        <p:blipFill rotWithShape="1">
          <a:blip r:embed="rId3">
            <a:alphaModFix/>
          </a:blip>
          <a:srcRect/>
          <a:stretch/>
        </p:blipFill>
        <p:spPr>
          <a:xfrm>
            <a:off x="7774329" y="1293471"/>
            <a:ext cx="3657600" cy="2743200"/>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9167"/>
        <p:cNvGrpSpPr/>
        <p:nvPr/>
      </p:nvGrpSpPr>
      <p:grpSpPr>
        <a:xfrm>
          <a:off x="0" y="0"/>
          <a:ext cx="0" cy="0"/>
          <a:chOff x="0" y="0"/>
          <a:chExt cx="0" cy="0"/>
        </a:xfrm>
      </p:grpSpPr>
      <p:sp>
        <p:nvSpPr>
          <p:cNvPr id="9168" name="Google Shape;9168;p60"/>
          <p:cNvSpPr txBox="1">
            <a:spLocks noGrp="1"/>
          </p:cNvSpPr>
          <p:nvPr>
            <p:ph type="title"/>
          </p:nvPr>
        </p:nvSpPr>
        <p:spPr>
          <a:xfrm>
            <a:off x="825267" y="291947"/>
            <a:ext cx="10515600"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4400"/>
              <a:buFont typeface="Calibri"/>
              <a:buNone/>
            </a:pPr>
            <a:r>
              <a:rPr lang="en-US" sz="4400"/>
              <a:t>Network security</a:t>
            </a:r>
            <a:endParaRPr sz="4400"/>
          </a:p>
        </p:txBody>
      </p:sp>
      <p:sp>
        <p:nvSpPr>
          <p:cNvPr id="9169" name="Google Shape;9169;p60"/>
          <p:cNvSpPr txBox="1"/>
          <p:nvPr/>
        </p:nvSpPr>
        <p:spPr>
          <a:xfrm>
            <a:off x="980180" y="1520385"/>
            <a:ext cx="10342830" cy="4922704"/>
          </a:xfrm>
          <a:prstGeom prst="rect">
            <a:avLst/>
          </a:prstGeom>
          <a:noFill/>
          <a:ln>
            <a:noFill/>
          </a:ln>
        </p:spPr>
        <p:txBody>
          <a:bodyPr spcFirstLastPara="1" wrap="square" lIns="91425" tIns="45700" rIns="91425" bIns="45700" anchor="t" anchorCtr="0">
            <a:normAutofit/>
          </a:bodyPr>
          <a:lstStyle/>
          <a:p>
            <a:pPr marL="287338" marR="0" lvl="0" indent="-287338" algn="l" rtl="0">
              <a:lnSpc>
                <a:spcPct val="90000"/>
              </a:lnSpc>
              <a:spcBef>
                <a:spcPts val="0"/>
              </a:spcBef>
              <a:spcAft>
                <a:spcPts val="0"/>
              </a:spcAft>
              <a:buClr>
                <a:srgbClr val="0000A3"/>
              </a:buClr>
              <a:buSzPts val="3200"/>
              <a:buFont typeface="Noto Sans Symbols"/>
              <a:buChar char="▪"/>
            </a:pPr>
            <a:r>
              <a:rPr lang="en-US" sz="3200">
                <a:solidFill>
                  <a:srgbClr val="C00000"/>
                </a:solidFill>
                <a:latin typeface="Calibri"/>
                <a:ea typeface="Calibri"/>
                <a:cs typeface="Calibri"/>
                <a:sym typeface="Calibri"/>
              </a:rPr>
              <a:t>Internet not originally designed with (much) security in mind</a:t>
            </a:r>
            <a:endParaRPr/>
          </a:p>
          <a:p>
            <a:pPr marL="682625" marR="0" lvl="1" indent="-225425" algn="l" rtl="0">
              <a:lnSpc>
                <a:spcPct val="90000"/>
              </a:lnSpc>
              <a:spcBef>
                <a:spcPts val="500"/>
              </a:spcBef>
              <a:spcAft>
                <a:spcPts val="0"/>
              </a:spcAft>
              <a:buClr>
                <a:srgbClr val="0000A8"/>
              </a:buClr>
              <a:buSzPts val="2800"/>
              <a:buFont typeface="Arial"/>
              <a:buChar char="•"/>
            </a:pPr>
            <a:r>
              <a:rPr lang="en-US" sz="2800" b="0" i="1" u="none" strike="noStrike" cap="none">
                <a:solidFill>
                  <a:schemeClr val="dk1"/>
                </a:solidFill>
                <a:latin typeface="Calibri"/>
                <a:ea typeface="Calibri"/>
                <a:cs typeface="Calibri"/>
                <a:sym typeface="Calibri"/>
              </a:rPr>
              <a:t>original vision:</a:t>
            </a:r>
            <a:r>
              <a:rPr lang="en-US" sz="2800" b="0" i="0" u="none" strike="noStrike" cap="none">
                <a:solidFill>
                  <a:schemeClr val="dk1"/>
                </a:solidFill>
                <a:latin typeface="Calibri"/>
                <a:ea typeface="Calibri"/>
                <a:cs typeface="Calibri"/>
                <a:sym typeface="Calibri"/>
              </a:rPr>
              <a:t> “a group of mutually trusting users attached to a transparent network” ☺</a:t>
            </a:r>
            <a:endParaRPr sz="2800" b="0" i="0" u="none" strike="noStrike" cap="none">
              <a:solidFill>
                <a:schemeClr val="dk1"/>
              </a:solidFill>
              <a:latin typeface="Calibri"/>
              <a:ea typeface="Calibri"/>
              <a:cs typeface="Calibri"/>
              <a:sym typeface="Calibri"/>
            </a:endParaRPr>
          </a:p>
          <a:p>
            <a:pPr marL="682625" marR="0" lvl="1" indent="-225425" algn="l" rtl="0">
              <a:lnSpc>
                <a:spcPct val="90000"/>
              </a:lnSpc>
              <a:spcBef>
                <a:spcPts val="500"/>
              </a:spcBef>
              <a:spcAft>
                <a:spcPts val="0"/>
              </a:spcAft>
              <a:buClr>
                <a:srgbClr val="0000A8"/>
              </a:buClr>
              <a:buSzPts val="2800"/>
              <a:buFont typeface="Arial"/>
              <a:buChar char="•"/>
            </a:pPr>
            <a:r>
              <a:rPr lang="en-US" sz="2800" b="0" i="0" u="none" strike="noStrike" cap="none">
                <a:solidFill>
                  <a:schemeClr val="dk1"/>
                </a:solidFill>
                <a:latin typeface="Calibri"/>
                <a:ea typeface="Calibri"/>
                <a:cs typeface="Calibri"/>
                <a:sym typeface="Calibri"/>
              </a:rPr>
              <a:t>Internet protocol designers playing “catch-up”</a:t>
            </a:r>
            <a:endParaRPr/>
          </a:p>
          <a:p>
            <a:pPr marL="682625" marR="0" lvl="1" indent="-225425" algn="l" rtl="0">
              <a:lnSpc>
                <a:spcPct val="90000"/>
              </a:lnSpc>
              <a:spcBef>
                <a:spcPts val="500"/>
              </a:spcBef>
              <a:spcAft>
                <a:spcPts val="0"/>
              </a:spcAft>
              <a:buClr>
                <a:srgbClr val="0000A8"/>
              </a:buClr>
              <a:buSzPts val="2800"/>
              <a:buFont typeface="Arial"/>
              <a:buChar char="•"/>
            </a:pPr>
            <a:r>
              <a:rPr lang="en-US" sz="2800" b="0" i="0" u="none" strike="noStrike" cap="none">
                <a:solidFill>
                  <a:schemeClr val="dk1"/>
                </a:solidFill>
                <a:latin typeface="Calibri"/>
                <a:ea typeface="Calibri"/>
                <a:cs typeface="Calibri"/>
                <a:sym typeface="Calibri"/>
              </a:rPr>
              <a:t>security considerations in all layers!</a:t>
            </a:r>
            <a:endParaRPr/>
          </a:p>
          <a:p>
            <a:pPr marL="287338" marR="0" lvl="0" indent="-287338" algn="l" rtl="0">
              <a:lnSpc>
                <a:spcPct val="90000"/>
              </a:lnSpc>
              <a:spcBef>
                <a:spcPts val="1000"/>
              </a:spcBef>
              <a:spcAft>
                <a:spcPts val="0"/>
              </a:spcAft>
              <a:buClr>
                <a:srgbClr val="0000A3"/>
              </a:buClr>
              <a:buSzPts val="3200"/>
              <a:buFont typeface="Noto Sans Symbols"/>
              <a:buChar char="▪"/>
            </a:pPr>
            <a:r>
              <a:rPr lang="en-US" sz="3200">
                <a:solidFill>
                  <a:srgbClr val="C00000"/>
                </a:solidFill>
                <a:latin typeface="Calibri"/>
                <a:ea typeface="Calibri"/>
                <a:cs typeface="Calibri"/>
                <a:sym typeface="Calibri"/>
              </a:rPr>
              <a:t>We now need to think about:</a:t>
            </a:r>
            <a:endParaRPr/>
          </a:p>
          <a:p>
            <a:pPr marL="682625" marR="0" lvl="1" indent="-225425" algn="l" rtl="0">
              <a:lnSpc>
                <a:spcPct val="90000"/>
              </a:lnSpc>
              <a:spcBef>
                <a:spcPts val="500"/>
              </a:spcBef>
              <a:spcAft>
                <a:spcPts val="0"/>
              </a:spcAft>
              <a:buClr>
                <a:srgbClr val="0000A8"/>
              </a:buClr>
              <a:buSzPts val="2800"/>
              <a:buFont typeface="Arial"/>
              <a:buChar char="•"/>
            </a:pPr>
            <a:r>
              <a:rPr lang="en-US" sz="2800" b="0" i="0" u="none" strike="noStrike" cap="none">
                <a:solidFill>
                  <a:schemeClr val="dk1"/>
                </a:solidFill>
                <a:latin typeface="Calibri"/>
                <a:ea typeface="Calibri"/>
                <a:cs typeface="Calibri"/>
                <a:sym typeface="Calibri"/>
              </a:rPr>
              <a:t>how bad guys can attack computer networks</a:t>
            </a:r>
            <a:endParaRPr/>
          </a:p>
          <a:p>
            <a:pPr marL="682625" marR="0" lvl="1" indent="-225425" algn="l" rtl="0">
              <a:lnSpc>
                <a:spcPct val="90000"/>
              </a:lnSpc>
              <a:spcBef>
                <a:spcPts val="500"/>
              </a:spcBef>
              <a:spcAft>
                <a:spcPts val="0"/>
              </a:spcAft>
              <a:buClr>
                <a:srgbClr val="0000A8"/>
              </a:buClr>
              <a:buSzPts val="2800"/>
              <a:buFont typeface="Arial"/>
              <a:buChar char="•"/>
            </a:pPr>
            <a:r>
              <a:rPr lang="en-US" sz="2800" b="0" i="0" u="none" strike="noStrike" cap="none">
                <a:solidFill>
                  <a:schemeClr val="dk1"/>
                </a:solidFill>
                <a:latin typeface="Calibri"/>
                <a:ea typeface="Calibri"/>
                <a:cs typeface="Calibri"/>
                <a:sym typeface="Calibri"/>
              </a:rPr>
              <a:t>how we can defend networks against attacks</a:t>
            </a:r>
            <a:endParaRPr/>
          </a:p>
          <a:p>
            <a:pPr marL="682625" marR="0" lvl="1" indent="-225425" algn="l" rtl="0">
              <a:lnSpc>
                <a:spcPct val="90000"/>
              </a:lnSpc>
              <a:spcBef>
                <a:spcPts val="500"/>
              </a:spcBef>
              <a:spcAft>
                <a:spcPts val="0"/>
              </a:spcAft>
              <a:buClr>
                <a:srgbClr val="0000A8"/>
              </a:buClr>
              <a:buSzPts val="2800"/>
              <a:buFont typeface="Arial"/>
              <a:buChar char="•"/>
            </a:pPr>
            <a:r>
              <a:rPr lang="en-US" sz="2800" b="0" i="0" u="none" strike="noStrike" cap="none">
                <a:solidFill>
                  <a:schemeClr val="dk1"/>
                </a:solidFill>
                <a:latin typeface="Calibri"/>
                <a:ea typeface="Calibri"/>
                <a:cs typeface="Calibri"/>
                <a:sym typeface="Calibri"/>
              </a:rPr>
              <a:t>how to design architectures that are immune to attacks</a:t>
            </a:r>
            <a:endParaRPr/>
          </a:p>
        </p:txBody>
      </p:sp>
      <p:sp>
        <p:nvSpPr>
          <p:cNvPr id="9170" name="Google Shape;9170;p60"/>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Introduction: 1-</a:t>
            </a:r>
            <a:fld id="{00000000-1234-1234-1234-123412341234}" type="slidenum">
              <a:rPr lang="en-US"/>
              <a:t>65</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9175"/>
        <p:cNvGrpSpPr/>
        <p:nvPr/>
      </p:nvGrpSpPr>
      <p:grpSpPr>
        <a:xfrm>
          <a:off x="0" y="0"/>
          <a:ext cx="0" cy="0"/>
          <a:chOff x="0" y="0"/>
          <a:chExt cx="0" cy="0"/>
        </a:xfrm>
      </p:grpSpPr>
      <p:sp>
        <p:nvSpPr>
          <p:cNvPr id="9176" name="Google Shape;9176;p61"/>
          <p:cNvSpPr txBox="1">
            <a:spLocks noGrp="1"/>
          </p:cNvSpPr>
          <p:nvPr>
            <p:ph type="title"/>
          </p:nvPr>
        </p:nvSpPr>
        <p:spPr>
          <a:xfrm>
            <a:off x="825267" y="291947"/>
            <a:ext cx="10515600"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4400"/>
              <a:buFont typeface="Calibri"/>
              <a:buNone/>
            </a:pPr>
            <a:r>
              <a:rPr lang="en-US" sz="4400"/>
              <a:t>Network security</a:t>
            </a:r>
            <a:endParaRPr sz="4400"/>
          </a:p>
        </p:txBody>
      </p:sp>
      <p:sp>
        <p:nvSpPr>
          <p:cNvPr id="9177" name="Google Shape;9177;p61"/>
          <p:cNvSpPr txBox="1"/>
          <p:nvPr/>
        </p:nvSpPr>
        <p:spPr>
          <a:xfrm>
            <a:off x="980180" y="1520385"/>
            <a:ext cx="10342830" cy="4922704"/>
          </a:xfrm>
          <a:prstGeom prst="rect">
            <a:avLst/>
          </a:prstGeom>
          <a:noFill/>
          <a:ln>
            <a:noFill/>
          </a:ln>
        </p:spPr>
        <p:txBody>
          <a:bodyPr spcFirstLastPara="1" wrap="square" lIns="91425" tIns="45700" rIns="91425" bIns="45700" anchor="t" anchorCtr="0">
            <a:normAutofit/>
          </a:bodyPr>
          <a:lstStyle/>
          <a:p>
            <a:pPr marL="287338" marR="0" lvl="0" indent="-287338" algn="l" rtl="0">
              <a:lnSpc>
                <a:spcPct val="90000"/>
              </a:lnSpc>
              <a:spcBef>
                <a:spcPts val="0"/>
              </a:spcBef>
              <a:spcAft>
                <a:spcPts val="0"/>
              </a:spcAft>
              <a:buClr>
                <a:srgbClr val="0000A3"/>
              </a:buClr>
              <a:buSzPts val="3200"/>
              <a:buFont typeface="Noto Sans Symbols"/>
              <a:buChar char="▪"/>
            </a:pPr>
            <a:r>
              <a:rPr lang="en-US" sz="3200" b="0" i="0" u="none" strike="noStrike" cap="none">
                <a:solidFill>
                  <a:srgbClr val="C00000"/>
                </a:solidFill>
                <a:latin typeface="Calibri"/>
                <a:ea typeface="Calibri"/>
                <a:cs typeface="Calibri"/>
                <a:sym typeface="Calibri"/>
              </a:rPr>
              <a:t>Internet not originally designed with (much) security in mind</a:t>
            </a:r>
            <a:endParaRPr/>
          </a:p>
          <a:p>
            <a:pPr marL="682625" marR="0" lvl="1" indent="-225425" algn="l" rtl="0">
              <a:lnSpc>
                <a:spcPct val="90000"/>
              </a:lnSpc>
              <a:spcBef>
                <a:spcPts val="500"/>
              </a:spcBef>
              <a:spcAft>
                <a:spcPts val="0"/>
              </a:spcAft>
              <a:buClr>
                <a:srgbClr val="0000A8"/>
              </a:buClr>
              <a:buSzPts val="2800"/>
              <a:buFont typeface="Arial"/>
              <a:buChar char="•"/>
            </a:pPr>
            <a:r>
              <a:rPr lang="en-US" sz="2800" b="0" i="1" u="none" strike="noStrike" cap="none">
                <a:solidFill>
                  <a:srgbClr val="000000"/>
                </a:solidFill>
                <a:latin typeface="Calibri"/>
                <a:ea typeface="Calibri"/>
                <a:cs typeface="Calibri"/>
                <a:sym typeface="Calibri"/>
              </a:rPr>
              <a:t>original vision:</a:t>
            </a:r>
            <a:r>
              <a:rPr lang="en-US" sz="2800" b="0" i="0" u="none" strike="noStrike" cap="none">
                <a:solidFill>
                  <a:srgbClr val="000000"/>
                </a:solidFill>
                <a:latin typeface="Calibri"/>
                <a:ea typeface="Calibri"/>
                <a:cs typeface="Calibri"/>
                <a:sym typeface="Calibri"/>
              </a:rPr>
              <a:t> “a group of mutually trusting users attached to a transparent network” ☺</a:t>
            </a:r>
            <a:endParaRPr sz="2800" b="0" i="0" u="none" strike="noStrike" cap="none">
              <a:solidFill>
                <a:srgbClr val="000000"/>
              </a:solidFill>
              <a:latin typeface="Calibri"/>
              <a:ea typeface="Calibri"/>
              <a:cs typeface="Calibri"/>
              <a:sym typeface="Calibri"/>
            </a:endParaRPr>
          </a:p>
          <a:p>
            <a:pPr marL="682625" marR="0" lvl="1" indent="-225425" algn="l" rtl="0">
              <a:lnSpc>
                <a:spcPct val="90000"/>
              </a:lnSpc>
              <a:spcBef>
                <a:spcPts val="500"/>
              </a:spcBef>
              <a:spcAft>
                <a:spcPts val="0"/>
              </a:spcAft>
              <a:buClr>
                <a:srgbClr val="0000A8"/>
              </a:buClr>
              <a:buSzPts val="2800"/>
              <a:buFont typeface="Arial"/>
              <a:buChar char="•"/>
            </a:pPr>
            <a:r>
              <a:rPr lang="en-US" sz="2800" b="0" i="0" u="none" strike="noStrike" cap="none">
                <a:solidFill>
                  <a:srgbClr val="000000"/>
                </a:solidFill>
                <a:latin typeface="Calibri"/>
                <a:ea typeface="Calibri"/>
                <a:cs typeface="Calibri"/>
                <a:sym typeface="Calibri"/>
              </a:rPr>
              <a:t>Internet protocol designers playing “catch-up”</a:t>
            </a:r>
            <a:endParaRPr/>
          </a:p>
          <a:p>
            <a:pPr marL="682625" marR="0" lvl="1" indent="-225425" algn="l" rtl="0">
              <a:lnSpc>
                <a:spcPct val="90000"/>
              </a:lnSpc>
              <a:spcBef>
                <a:spcPts val="500"/>
              </a:spcBef>
              <a:spcAft>
                <a:spcPts val="0"/>
              </a:spcAft>
              <a:buClr>
                <a:srgbClr val="0000A8"/>
              </a:buClr>
              <a:buSzPts val="2800"/>
              <a:buFont typeface="Arial"/>
              <a:buChar char="•"/>
            </a:pPr>
            <a:r>
              <a:rPr lang="en-US" sz="2800" b="0" i="0" u="none" strike="noStrike" cap="none">
                <a:solidFill>
                  <a:srgbClr val="000000"/>
                </a:solidFill>
                <a:latin typeface="Calibri"/>
                <a:ea typeface="Calibri"/>
                <a:cs typeface="Calibri"/>
                <a:sym typeface="Calibri"/>
              </a:rPr>
              <a:t>security considerations in all layers!</a:t>
            </a:r>
            <a:endParaRPr/>
          </a:p>
          <a:p>
            <a:pPr marL="287338" marR="0" lvl="0" indent="-287338" algn="l" rtl="0">
              <a:lnSpc>
                <a:spcPct val="90000"/>
              </a:lnSpc>
              <a:spcBef>
                <a:spcPts val="1000"/>
              </a:spcBef>
              <a:spcAft>
                <a:spcPts val="0"/>
              </a:spcAft>
              <a:buClr>
                <a:srgbClr val="0000A3"/>
              </a:buClr>
              <a:buSzPts val="3200"/>
              <a:buFont typeface="Noto Sans Symbols"/>
              <a:buChar char="▪"/>
            </a:pPr>
            <a:r>
              <a:rPr lang="en-US" sz="3200" b="0" i="0" u="none" strike="noStrike" cap="none">
                <a:solidFill>
                  <a:srgbClr val="C00000"/>
                </a:solidFill>
                <a:latin typeface="Calibri"/>
                <a:ea typeface="Calibri"/>
                <a:cs typeface="Calibri"/>
                <a:sym typeface="Calibri"/>
              </a:rPr>
              <a:t>We now need to think about:</a:t>
            </a:r>
            <a:endParaRPr/>
          </a:p>
          <a:p>
            <a:pPr marL="682625" marR="0" lvl="1" indent="-225425" algn="l" rtl="0">
              <a:lnSpc>
                <a:spcPct val="90000"/>
              </a:lnSpc>
              <a:spcBef>
                <a:spcPts val="500"/>
              </a:spcBef>
              <a:spcAft>
                <a:spcPts val="0"/>
              </a:spcAft>
              <a:buClr>
                <a:srgbClr val="0000A8"/>
              </a:buClr>
              <a:buSzPts val="2800"/>
              <a:buFont typeface="Arial"/>
              <a:buChar char="•"/>
            </a:pPr>
            <a:r>
              <a:rPr lang="en-US" sz="2800" b="0" i="0" u="none" strike="noStrike" cap="none">
                <a:solidFill>
                  <a:srgbClr val="000000"/>
                </a:solidFill>
                <a:latin typeface="Calibri"/>
                <a:ea typeface="Calibri"/>
                <a:cs typeface="Calibri"/>
                <a:sym typeface="Calibri"/>
              </a:rPr>
              <a:t>how bad guys can attack computer networks</a:t>
            </a:r>
            <a:endParaRPr/>
          </a:p>
          <a:p>
            <a:pPr marL="682625" marR="0" lvl="1" indent="-225425" algn="l" rtl="0">
              <a:lnSpc>
                <a:spcPct val="90000"/>
              </a:lnSpc>
              <a:spcBef>
                <a:spcPts val="500"/>
              </a:spcBef>
              <a:spcAft>
                <a:spcPts val="0"/>
              </a:spcAft>
              <a:buClr>
                <a:srgbClr val="0000A8"/>
              </a:buClr>
              <a:buSzPts val="2800"/>
              <a:buFont typeface="Arial"/>
              <a:buChar char="•"/>
            </a:pPr>
            <a:r>
              <a:rPr lang="en-US" sz="2800" b="0" i="0" u="none" strike="noStrike" cap="none">
                <a:solidFill>
                  <a:srgbClr val="000000"/>
                </a:solidFill>
                <a:latin typeface="Calibri"/>
                <a:ea typeface="Calibri"/>
                <a:cs typeface="Calibri"/>
                <a:sym typeface="Calibri"/>
              </a:rPr>
              <a:t>how we can defend networks against attacks</a:t>
            </a:r>
            <a:endParaRPr/>
          </a:p>
          <a:p>
            <a:pPr marL="682625" marR="0" lvl="1" indent="-225425" algn="l" rtl="0">
              <a:lnSpc>
                <a:spcPct val="90000"/>
              </a:lnSpc>
              <a:spcBef>
                <a:spcPts val="500"/>
              </a:spcBef>
              <a:spcAft>
                <a:spcPts val="0"/>
              </a:spcAft>
              <a:buClr>
                <a:srgbClr val="0000A8"/>
              </a:buClr>
              <a:buSzPts val="2800"/>
              <a:buFont typeface="Arial"/>
              <a:buChar char="•"/>
            </a:pPr>
            <a:r>
              <a:rPr lang="en-US" sz="2800" b="0" i="0" u="none" strike="noStrike" cap="none">
                <a:solidFill>
                  <a:srgbClr val="000000"/>
                </a:solidFill>
                <a:latin typeface="Calibri"/>
                <a:ea typeface="Calibri"/>
                <a:cs typeface="Calibri"/>
                <a:sym typeface="Calibri"/>
              </a:rPr>
              <a:t>how to design architectures that are immune to attacks</a:t>
            </a:r>
            <a:endParaRPr/>
          </a:p>
        </p:txBody>
      </p:sp>
      <p:sp>
        <p:nvSpPr>
          <p:cNvPr id="9178" name="Google Shape;9178;p61"/>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Introduction: 1-</a:t>
            </a:r>
            <a:fld id="{00000000-1234-1234-1234-123412341234}" type="slidenum">
              <a:rPr lang="en-US"/>
              <a:t>66</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9183"/>
        <p:cNvGrpSpPr/>
        <p:nvPr/>
      </p:nvGrpSpPr>
      <p:grpSpPr>
        <a:xfrm>
          <a:off x="0" y="0"/>
          <a:ext cx="0" cy="0"/>
          <a:chOff x="0" y="0"/>
          <a:chExt cx="0" cy="0"/>
        </a:xfrm>
      </p:grpSpPr>
      <p:sp>
        <p:nvSpPr>
          <p:cNvPr id="9184" name="Google Shape;9184;p62"/>
          <p:cNvSpPr txBox="1">
            <a:spLocks noGrp="1"/>
          </p:cNvSpPr>
          <p:nvPr>
            <p:ph type="title"/>
          </p:nvPr>
        </p:nvSpPr>
        <p:spPr>
          <a:xfrm>
            <a:off x="825267" y="291947"/>
            <a:ext cx="10515600"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4400"/>
              <a:buFont typeface="Calibri"/>
              <a:buNone/>
            </a:pPr>
            <a:r>
              <a:rPr lang="en-US" sz="4400"/>
              <a:t>Bad </a:t>
            </a:r>
            <a:r>
              <a:rPr lang="en-US"/>
              <a:t>g</a:t>
            </a:r>
            <a:r>
              <a:rPr lang="en-US" sz="4400"/>
              <a:t>uys: packet </a:t>
            </a:r>
            <a:r>
              <a:rPr lang="en-US"/>
              <a:t>i</a:t>
            </a:r>
            <a:r>
              <a:rPr lang="en-US" sz="4400"/>
              <a:t>nterception</a:t>
            </a:r>
            <a:endParaRPr sz="4400"/>
          </a:p>
        </p:txBody>
      </p:sp>
      <p:sp>
        <p:nvSpPr>
          <p:cNvPr id="9185" name="Google Shape;9185;p62"/>
          <p:cNvSpPr txBox="1"/>
          <p:nvPr/>
        </p:nvSpPr>
        <p:spPr>
          <a:xfrm>
            <a:off x="841312" y="1344535"/>
            <a:ext cx="10342830" cy="2084461"/>
          </a:xfrm>
          <a:prstGeom prst="rect">
            <a:avLst/>
          </a:prstGeom>
          <a:noFill/>
          <a:ln>
            <a:noFill/>
          </a:ln>
        </p:spPr>
        <p:txBody>
          <a:bodyPr spcFirstLastPara="1" wrap="square" lIns="91425" tIns="45700" rIns="91425" bIns="45700" anchor="t" anchorCtr="0">
            <a:normAutofit/>
          </a:bodyPr>
          <a:lstStyle/>
          <a:p>
            <a:pPr marL="352425" marR="0" lvl="0" indent="-222250" algn="l" rtl="0">
              <a:lnSpc>
                <a:spcPct val="90000"/>
              </a:lnSpc>
              <a:spcBef>
                <a:spcPts val="0"/>
              </a:spcBef>
              <a:spcAft>
                <a:spcPts val="0"/>
              </a:spcAft>
              <a:buClr>
                <a:srgbClr val="0000A3"/>
              </a:buClr>
              <a:buSzPts val="3200"/>
              <a:buFont typeface="Noto Sans Symbols"/>
              <a:buNone/>
            </a:pPr>
            <a:r>
              <a:rPr lang="en-US" sz="3200" b="0" i="1" u="none" strike="noStrike" cap="none">
                <a:solidFill>
                  <a:srgbClr val="C00000"/>
                </a:solidFill>
                <a:latin typeface="Calibri"/>
                <a:ea typeface="Calibri"/>
                <a:cs typeface="Calibri"/>
                <a:sym typeface="Calibri"/>
              </a:rPr>
              <a:t>packet “sniffing”:</a:t>
            </a:r>
            <a:r>
              <a:rPr lang="en-US" sz="2800" b="0" i="1" u="none" strike="noStrike" cap="none">
                <a:solidFill>
                  <a:srgbClr val="C00000"/>
                </a:solidFill>
                <a:latin typeface="Calibri"/>
                <a:ea typeface="Calibri"/>
                <a:cs typeface="Calibri"/>
                <a:sym typeface="Calibri"/>
              </a:rPr>
              <a:t> </a:t>
            </a:r>
            <a:endParaRPr/>
          </a:p>
          <a:p>
            <a:pPr marL="695325" marR="0" lvl="1" indent="-231775" algn="l" rtl="0">
              <a:lnSpc>
                <a:spcPct val="90000"/>
              </a:lnSpc>
              <a:spcBef>
                <a:spcPts val="500"/>
              </a:spcBef>
              <a:spcAft>
                <a:spcPts val="0"/>
              </a:spcAft>
              <a:buClr>
                <a:srgbClr val="0000A8"/>
              </a:buClr>
              <a:buSzPts val="2800"/>
              <a:buFont typeface="Noto Sans Symbols"/>
              <a:buChar char="▪"/>
            </a:pPr>
            <a:r>
              <a:rPr lang="en-US" sz="2800" b="0" i="0" u="none" strike="noStrike" cap="none">
                <a:solidFill>
                  <a:srgbClr val="000000"/>
                </a:solidFill>
                <a:latin typeface="Calibri"/>
                <a:ea typeface="Calibri"/>
                <a:cs typeface="Calibri"/>
                <a:sym typeface="Calibri"/>
              </a:rPr>
              <a:t>broadcast media (shared Ethernet, wireless)</a:t>
            </a:r>
            <a:endParaRPr/>
          </a:p>
          <a:p>
            <a:pPr marL="695325" marR="0" lvl="1" indent="-231775" algn="l" rtl="0">
              <a:lnSpc>
                <a:spcPct val="90000"/>
              </a:lnSpc>
              <a:spcBef>
                <a:spcPts val="500"/>
              </a:spcBef>
              <a:spcAft>
                <a:spcPts val="0"/>
              </a:spcAft>
              <a:buClr>
                <a:srgbClr val="0000A8"/>
              </a:buClr>
              <a:buSzPts val="2800"/>
              <a:buFont typeface="Noto Sans Symbols"/>
              <a:buChar char="▪"/>
            </a:pPr>
            <a:r>
              <a:rPr lang="en-US" sz="2800" b="0" i="0" u="none" strike="noStrike" cap="none">
                <a:solidFill>
                  <a:srgbClr val="000000"/>
                </a:solidFill>
                <a:latin typeface="Calibri"/>
                <a:ea typeface="Calibri"/>
                <a:cs typeface="Calibri"/>
                <a:sym typeface="Calibri"/>
              </a:rPr>
              <a:t>promiscuous network interface reads/records all packets (e.g., including passwords!) passing by</a:t>
            </a:r>
            <a:endParaRPr/>
          </a:p>
        </p:txBody>
      </p:sp>
      <p:grpSp>
        <p:nvGrpSpPr>
          <p:cNvPr id="9186" name="Google Shape;9186;p62"/>
          <p:cNvGrpSpPr/>
          <p:nvPr/>
        </p:nvGrpSpPr>
        <p:grpSpPr>
          <a:xfrm flipH="1">
            <a:off x="5864103" y="3398264"/>
            <a:ext cx="735012" cy="681037"/>
            <a:chOff x="-44" y="1473"/>
            <a:chExt cx="981" cy="1105"/>
          </a:xfrm>
        </p:grpSpPr>
        <p:pic>
          <p:nvPicPr>
            <p:cNvPr id="9187" name="Google Shape;9187;p62" descr="desktop_computer_stylized_medium"/>
            <p:cNvPicPr preferRelativeResize="0"/>
            <p:nvPr/>
          </p:nvPicPr>
          <p:blipFill rotWithShape="1">
            <a:blip r:embed="rId3">
              <a:alphaModFix/>
            </a:blip>
            <a:srcRect/>
            <a:stretch/>
          </p:blipFill>
          <p:spPr>
            <a:xfrm flipH="1">
              <a:off x="-44" y="1473"/>
              <a:ext cx="981" cy="1105"/>
            </a:xfrm>
            <a:prstGeom prst="rect">
              <a:avLst/>
            </a:prstGeom>
            <a:noFill/>
            <a:ln>
              <a:noFill/>
            </a:ln>
          </p:spPr>
        </p:pic>
        <p:sp>
          <p:nvSpPr>
            <p:cNvPr id="9188" name="Google Shape;9188;p62"/>
            <p:cNvSpPr/>
            <p:nvPr/>
          </p:nvSpPr>
          <p:spPr>
            <a:xfrm flipH="1">
              <a:off x="374" y="1579"/>
              <a:ext cx="477" cy="506"/>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sp>
        <p:nvSpPr>
          <p:cNvPr id="9189" name="Google Shape;9189;p62"/>
          <p:cNvSpPr/>
          <p:nvPr/>
        </p:nvSpPr>
        <p:spPr>
          <a:xfrm>
            <a:off x="3359028" y="4133276"/>
            <a:ext cx="4587875" cy="728663"/>
          </a:xfrm>
          <a:custGeom>
            <a:avLst/>
            <a:gdLst/>
            <a:ahLst/>
            <a:cxnLst/>
            <a:rect l="l" t="t" r="r" b="b"/>
            <a:pathLst>
              <a:path w="2620" h="459" extrusionOk="0">
                <a:moveTo>
                  <a:pt x="2" y="0"/>
                </a:moveTo>
                <a:lnTo>
                  <a:pt x="0" y="253"/>
                </a:lnTo>
                <a:lnTo>
                  <a:pt x="2620" y="253"/>
                </a:lnTo>
                <a:lnTo>
                  <a:pt x="2620" y="459"/>
                </a:lnTo>
              </a:path>
            </a:pathLst>
          </a:custGeom>
          <a:noFill/>
          <a:ln w="19050" cap="flat" cmpd="sng">
            <a:solidFill>
              <a:schemeClr val="dk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9190" name="Google Shape;9190;p62"/>
          <p:cNvSpPr/>
          <p:nvPr/>
        </p:nvSpPr>
        <p:spPr>
          <a:xfrm>
            <a:off x="6191128" y="4003101"/>
            <a:ext cx="4762" cy="522288"/>
          </a:xfrm>
          <a:custGeom>
            <a:avLst/>
            <a:gdLst/>
            <a:ahLst/>
            <a:cxnLst/>
            <a:rect l="l" t="t" r="r" b="b"/>
            <a:pathLst>
              <a:path w="3" h="329" extrusionOk="0">
                <a:moveTo>
                  <a:pt x="0" y="329"/>
                </a:moveTo>
                <a:lnTo>
                  <a:pt x="3" y="0"/>
                </a:lnTo>
              </a:path>
            </a:pathLst>
          </a:custGeom>
          <a:noFill/>
          <a:ln w="19050" cap="flat" cmpd="sng">
            <a:solidFill>
              <a:schemeClr val="dk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cxnSp>
        <p:nvCxnSpPr>
          <p:cNvPr id="9191" name="Google Shape;9191;p62"/>
          <p:cNvCxnSpPr/>
          <p:nvPr/>
        </p:nvCxnSpPr>
        <p:spPr>
          <a:xfrm rot="10800000">
            <a:off x="4533778" y="4525389"/>
            <a:ext cx="0" cy="374650"/>
          </a:xfrm>
          <a:prstGeom prst="straightConnector1">
            <a:avLst/>
          </a:prstGeom>
          <a:noFill/>
          <a:ln w="19050" cap="flat" cmpd="sng">
            <a:solidFill>
              <a:schemeClr val="dk1"/>
            </a:solidFill>
            <a:prstDash val="solid"/>
            <a:round/>
            <a:headEnd type="none" w="med" len="med"/>
            <a:tailEnd type="none" w="med" len="med"/>
          </a:ln>
        </p:spPr>
      </p:cxnSp>
      <p:cxnSp>
        <p:nvCxnSpPr>
          <p:cNvPr id="9192" name="Google Shape;9192;p62"/>
          <p:cNvCxnSpPr/>
          <p:nvPr/>
        </p:nvCxnSpPr>
        <p:spPr>
          <a:xfrm rot="10800000">
            <a:off x="4552828" y="5236589"/>
            <a:ext cx="0" cy="241300"/>
          </a:xfrm>
          <a:prstGeom prst="straightConnector1">
            <a:avLst/>
          </a:prstGeom>
          <a:noFill/>
          <a:ln w="19050" cap="flat" cmpd="sng">
            <a:solidFill>
              <a:schemeClr val="dk1"/>
            </a:solidFill>
            <a:prstDash val="solid"/>
            <a:round/>
            <a:headEnd type="none" w="med" len="med"/>
            <a:tailEnd type="none" w="med" len="med"/>
          </a:ln>
        </p:spPr>
      </p:cxnSp>
      <p:sp>
        <p:nvSpPr>
          <p:cNvPr id="9193" name="Google Shape;9193;p62"/>
          <p:cNvSpPr txBox="1"/>
          <p:nvPr/>
        </p:nvSpPr>
        <p:spPr>
          <a:xfrm>
            <a:off x="2816103" y="3422076"/>
            <a:ext cx="387350" cy="4572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Arial"/>
                <a:ea typeface="Arial"/>
                <a:cs typeface="Arial"/>
                <a:sym typeface="Arial"/>
              </a:rPr>
              <a:t>A</a:t>
            </a:r>
            <a:endParaRPr/>
          </a:p>
        </p:txBody>
      </p:sp>
      <p:sp>
        <p:nvSpPr>
          <p:cNvPr id="9194" name="Google Shape;9194;p62"/>
          <p:cNvSpPr txBox="1"/>
          <p:nvPr/>
        </p:nvSpPr>
        <p:spPr>
          <a:xfrm>
            <a:off x="8285040" y="4885751"/>
            <a:ext cx="388938" cy="461963"/>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Arial"/>
                <a:ea typeface="Arial"/>
                <a:cs typeface="Arial"/>
                <a:sym typeface="Arial"/>
              </a:rPr>
              <a:t>B</a:t>
            </a:r>
            <a:endParaRPr/>
          </a:p>
        </p:txBody>
      </p:sp>
      <p:sp>
        <p:nvSpPr>
          <p:cNvPr id="9195" name="Google Shape;9195;p62"/>
          <p:cNvSpPr txBox="1"/>
          <p:nvPr/>
        </p:nvSpPr>
        <p:spPr>
          <a:xfrm>
            <a:off x="6383215" y="3399851"/>
            <a:ext cx="404813" cy="4572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Arial"/>
                <a:ea typeface="Arial"/>
                <a:cs typeface="Arial"/>
                <a:sym typeface="Arial"/>
              </a:rPr>
              <a:t>C</a:t>
            </a:r>
            <a:endParaRPr/>
          </a:p>
        </p:txBody>
      </p:sp>
      <p:grpSp>
        <p:nvGrpSpPr>
          <p:cNvPr id="9196" name="Google Shape;9196;p62"/>
          <p:cNvGrpSpPr/>
          <p:nvPr/>
        </p:nvGrpSpPr>
        <p:grpSpPr>
          <a:xfrm>
            <a:off x="5156078" y="4004689"/>
            <a:ext cx="2635250" cy="984250"/>
            <a:chOff x="5156078" y="4004689"/>
            <a:chExt cx="2635250" cy="984250"/>
          </a:xfrm>
        </p:grpSpPr>
        <p:grpSp>
          <p:nvGrpSpPr>
            <p:cNvPr id="9197" name="Google Shape;9197;p62"/>
            <p:cNvGrpSpPr/>
            <p:nvPr/>
          </p:nvGrpSpPr>
          <p:grpSpPr>
            <a:xfrm>
              <a:off x="5187828" y="4652389"/>
              <a:ext cx="2295525" cy="336550"/>
              <a:chOff x="2418" y="3342"/>
              <a:chExt cx="1446" cy="212"/>
            </a:xfrm>
          </p:grpSpPr>
          <p:sp>
            <p:nvSpPr>
              <p:cNvPr id="9198" name="Google Shape;9198;p62"/>
              <p:cNvSpPr/>
              <p:nvPr/>
            </p:nvSpPr>
            <p:spPr>
              <a:xfrm>
                <a:off x="2463" y="3366"/>
                <a:ext cx="1356" cy="174"/>
              </a:xfrm>
              <a:prstGeom prst="rect">
                <a:avLst/>
              </a:prstGeom>
              <a:solidFill>
                <a:srgbClr val="FFFFFF"/>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Times New Roman"/>
                  <a:ea typeface="Times New Roman"/>
                  <a:cs typeface="Times New Roman"/>
                  <a:sym typeface="Times New Roman"/>
                </a:endParaRPr>
              </a:p>
            </p:txBody>
          </p:sp>
          <p:cxnSp>
            <p:nvCxnSpPr>
              <p:cNvPr id="9199" name="Google Shape;9199;p62"/>
              <p:cNvCxnSpPr/>
              <p:nvPr/>
            </p:nvCxnSpPr>
            <p:spPr>
              <a:xfrm>
                <a:off x="2784" y="3372"/>
                <a:ext cx="0" cy="168"/>
              </a:xfrm>
              <a:prstGeom prst="straightConnector1">
                <a:avLst/>
              </a:prstGeom>
              <a:noFill/>
              <a:ln w="12700" cap="flat" cmpd="sng">
                <a:solidFill>
                  <a:schemeClr val="dk1"/>
                </a:solidFill>
                <a:prstDash val="solid"/>
                <a:round/>
                <a:headEnd type="none" w="med" len="med"/>
                <a:tailEnd type="none" w="med" len="med"/>
              </a:ln>
            </p:spPr>
          </p:cxnSp>
          <p:cxnSp>
            <p:nvCxnSpPr>
              <p:cNvPr id="9200" name="Google Shape;9200;p62"/>
              <p:cNvCxnSpPr/>
              <p:nvPr/>
            </p:nvCxnSpPr>
            <p:spPr>
              <a:xfrm>
                <a:off x="3186" y="3375"/>
                <a:ext cx="0" cy="168"/>
              </a:xfrm>
              <a:prstGeom prst="straightConnector1">
                <a:avLst/>
              </a:prstGeom>
              <a:noFill/>
              <a:ln w="12700" cap="flat" cmpd="sng">
                <a:solidFill>
                  <a:schemeClr val="dk1"/>
                </a:solidFill>
                <a:prstDash val="solid"/>
                <a:round/>
                <a:headEnd type="none" w="med" len="med"/>
                <a:tailEnd type="none" w="med" len="med"/>
              </a:ln>
            </p:spPr>
          </p:cxnSp>
          <p:cxnSp>
            <p:nvCxnSpPr>
              <p:cNvPr id="9201" name="Google Shape;9201;p62"/>
              <p:cNvCxnSpPr/>
              <p:nvPr/>
            </p:nvCxnSpPr>
            <p:spPr>
              <a:xfrm>
                <a:off x="3321" y="3375"/>
                <a:ext cx="0" cy="168"/>
              </a:xfrm>
              <a:prstGeom prst="straightConnector1">
                <a:avLst/>
              </a:prstGeom>
              <a:noFill/>
              <a:ln w="12700" cap="flat" cmpd="sng">
                <a:solidFill>
                  <a:schemeClr val="dk1"/>
                </a:solidFill>
                <a:prstDash val="solid"/>
                <a:round/>
                <a:headEnd type="none" w="med" len="med"/>
                <a:tailEnd type="none" w="med" len="med"/>
              </a:ln>
            </p:spPr>
          </p:cxnSp>
          <p:sp>
            <p:nvSpPr>
              <p:cNvPr id="9202" name="Google Shape;9202;p62"/>
              <p:cNvSpPr txBox="1"/>
              <p:nvPr/>
            </p:nvSpPr>
            <p:spPr>
              <a:xfrm>
                <a:off x="2418" y="3342"/>
                <a:ext cx="1446" cy="21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a:solidFill>
                      <a:srgbClr val="000000"/>
                    </a:solidFill>
                    <a:latin typeface="Arial"/>
                    <a:ea typeface="Arial"/>
                    <a:cs typeface="Arial"/>
                    <a:sym typeface="Arial"/>
                  </a:rPr>
                  <a:t>src:B dest:A     payload</a:t>
                </a:r>
                <a:endParaRPr sz="1600" b="0" i="0" u="none" strike="noStrike" cap="none">
                  <a:solidFill>
                    <a:srgbClr val="000000"/>
                  </a:solidFill>
                  <a:latin typeface="Times New Roman"/>
                  <a:ea typeface="Times New Roman"/>
                  <a:cs typeface="Times New Roman"/>
                  <a:sym typeface="Times New Roman"/>
                </a:endParaRPr>
              </a:p>
            </p:txBody>
          </p:sp>
        </p:grpSp>
        <p:sp>
          <p:nvSpPr>
            <p:cNvPr id="9203" name="Google Shape;9203;p62"/>
            <p:cNvSpPr/>
            <p:nvPr/>
          </p:nvSpPr>
          <p:spPr>
            <a:xfrm>
              <a:off x="5156078" y="4607939"/>
              <a:ext cx="2635250" cy="241300"/>
            </a:xfrm>
            <a:custGeom>
              <a:avLst/>
              <a:gdLst/>
              <a:ahLst/>
              <a:cxnLst/>
              <a:rect l="l" t="t" r="r" b="b"/>
              <a:pathLst>
                <a:path w="1660" h="152" extrusionOk="0">
                  <a:moveTo>
                    <a:pt x="1660" y="152"/>
                  </a:moveTo>
                  <a:lnTo>
                    <a:pt x="1660" y="0"/>
                  </a:lnTo>
                  <a:lnTo>
                    <a:pt x="0" y="4"/>
                  </a:lnTo>
                </a:path>
              </a:pathLst>
            </a:custGeom>
            <a:noFill/>
            <a:ln w="28575" cap="flat" cmpd="sng">
              <a:solidFill>
                <a:srgbClr val="CC0000"/>
              </a:solidFill>
              <a:prstDash val="solid"/>
              <a:round/>
              <a:headEnd type="none" w="med" len="med"/>
              <a:tailEnd type="triangl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cxnSp>
          <p:nvCxnSpPr>
            <p:cNvPr id="9204" name="Google Shape;9204;p62"/>
            <p:cNvCxnSpPr/>
            <p:nvPr/>
          </p:nvCxnSpPr>
          <p:spPr>
            <a:xfrm rot="10800000">
              <a:off x="6299078" y="4004689"/>
              <a:ext cx="0" cy="603250"/>
            </a:xfrm>
            <a:prstGeom prst="straightConnector1">
              <a:avLst/>
            </a:prstGeom>
            <a:noFill/>
            <a:ln w="28575" cap="flat" cmpd="sng">
              <a:solidFill>
                <a:srgbClr val="CC0000"/>
              </a:solidFill>
              <a:prstDash val="solid"/>
              <a:round/>
              <a:headEnd type="none" w="med" len="med"/>
              <a:tailEnd type="triangle" w="med" len="med"/>
            </a:ln>
          </p:spPr>
        </p:cxnSp>
      </p:grpSp>
      <p:pic>
        <p:nvPicPr>
          <p:cNvPr id="9205" name="Google Shape;9205;p62"/>
          <p:cNvPicPr preferRelativeResize="0"/>
          <p:nvPr/>
        </p:nvPicPr>
        <p:blipFill rotWithShape="1">
          <a:blip r:embed="rId4">
            <a:alphaModFix/>
          </a:blip>
          <a:srcRect/>
          <a:stretch/>
        </p:blipFill>
        <p:spPr>
          <a:xfrm>
            <a:off x="5891090" y="3466526"/>
            <a:ext cx="471488" cy="442913"/>
          </a:xfrm>
          <a:prstGeom prst="rect">
            <a:avLst/>
          </a:prstGeom>
          <a:noFill/>
          <a:ln>
            <a:noFill/>
          </a:ln>
        </p:spPr>
      </p:pic>
      <p:grpSp>
        <p:nvGrpSpPr>
          <p:cNvPr id="9206" name="Google Shape;9206;p62"/>
          <p:cNvGrpSpPr/>
          <p:nvPr/>
        </p:nvGrpSpPr>
        <p:grpSpPr>
          <a:xfrm>
            <a:off x="3184403" y="3460176"/>
            <a:ext cx="365125" cy="712788"/>
            <a:chOff x="4140" y="429"/>
            <a:chExt cx="1425" cy="2396"/>
          </a:xfrm>
        </p:grpSpPr>
        <p:sp>
          <p:nvSpPr>
            <p:cNvPr id="9207" name="Google Shape;9207;p62"/>
            <p:cNvSpPr/>
            <p:nvPr/>
          </p:nvSpPr>
          <p:spPr>
            <a:xfrm>
              <a:off x="5268" y="433"/>
              <a:ext cx="283" cy="2286"/>
            </a:xfrm>
            <a:custGeom>
              <a:avLst/>
              <a:gdLst/>
              <a:ahLst/>
              <a:cxnLst/>
              <a:rect l="l" t="t" r="r" b="b"/>
              <a:pathLst>
                <a:path w="354" h="2742" extrusionOk="0">
                  <a:moveTo>
                    <a:pt x="63" y="0"/>
                  </a:moveTo>
                  <a:lnTo>
                    <a:pt x="354" y="339"/>
                  </a:lnTo>
                  <a:lnTo>
                    <a:pt x="346" y="2624"/>
                  </a:lnTo>
                  <a:lnTo>
                    <a:pt x="0" y="2742"/>
                  </a:lnTo>
                  <a:lnTo>
                    <a:pt x="63" y="0"/>
                  </a:lnTo>
                  <a:close/>
                </a:path>
              </a:pathLst>
            </a:custGeom>
            <a:gradFill>
              <a:gsLst>
                <a:gs pos="0">
                  <a:srgbClr val="DDDDDD"/>
                </a:gs>
                <a:gs pos="100000">
                  <a:srgbClr val="333333"/>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9208" name="Google Shape;9208;p62"/>
            <p:cNvSpPr/>
            <p:nvPr/>
          </p:nvSpPr>
          <p:spPr>
            <a:xfrm>
              <a:off x="4208" y="429"/>
              <a:ext cx="1047" cy="2284"/>
            </a:xfrm>
            <a:prstGeom prst="rect">
              <a:avLst/>
            </a:prstGeom>
            <a:gradFill>
              <a:gsLst>
                <a:gs pos="0">
                  <a:srgbClr val="292929"/>
                </a:gs>
                <a:gs pos="100000">
                  <a:srgbClr val="808080"/>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Arial"/>
                <a:ea typeface="Arial"/>
                <a:cs typeface="Arial"/>
                <a:sym typeface="Arial"/>
              </a:endParaRPr>
            </a:p>
          </p:txBody>
        </p:sp>
        <p:sp>
          <p:nvSpPr>
            <p:cNvPr id="9209" name="Google Shape;9209;p62"/>
            <p:cNvSpPr/>
            <p:nvPr/>
          </p:nvSpPr>
          <p:spPr>
            <a:xfrm>
              <a:off x="5321" y="570"/>
              <a:ext cx="169" cy="2115"/>
            </a:xfrm>
            <a:custGeom>
              <a:avLst/>
              <a:gdLst/>
              <a:ahLst/>
              <a:cxnLst/>
              <a:rect l="l" t="t" r="r" b="b"/>
              <a:pathLst>
                <a:path w="211" h="2537" extrusionOk="0">
                  <a:moveTo>
                    <a:pt x="7" y="0"/>
                  </a:moveTo>
                  <a:cubicBezTo>
                    <a:pt x="7" y="0"/>
                    <a:pt x="57" y="28"/>
                    <a:pt x="211" y="218"/>
                  </a:cubicBezTo>
                  <a:cubicBezTo>
                    <a:pt x="0" y="1229"/>
                    <a:pt x="41" y="2537"/>
                    <a:pt x="7" y="2501"/>
                  </a:cubicBezTo>
                  <a:lnTo>
                    <a:pt x="7" y="0"/>
                  </a:lnTo>
                  <a:close/>
                </a:path>
              </a:pathLst>
            </a:custGeom>
            <a:gradFill>
              <a:gsLst>
                <a:gs pos="0">
                  <a:srgbClr val="808080"/>
                </a:gs>
                <a:gs pos="100000">
                  <a:srgbClr val="F8F8F8"/>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9210" name="Google Shape;9210;p62"/>
            <p:cNvSpPr/>
            <p:nvPr/>
          </p:nvSpPr>
          <p:spPr>
            <a:xfrm>
              <a:off x="5284" y="1640"/>
              <a:ext cx="263" cy="189"/>
            </a:xfrm>
            <a:custGeom>
              <a:avLst/>
              <a:gdLst/>
              <a:ahLst/>
              <a:cxnLst/>
              <a:rect l="l" t="t" r="r" b="b"/>
              <a:pathLst>
                <a:path w="328" h="226" extrusionOk="0">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9211" name="Google Shape;9211;p62"/>
            <p:cNvSpPr/>
            <p:nvPr/>
          </p:nvSpPr>
          <p:spPr>
            <a:xfrm>
              <a:off x="4214" y="690"/>
              <a:ext cx="595" cy="48"/>
            </a:xfrm>
            <a:prstGeom prst="rect">
              <a:avLst/>
            </a:prstGeom>
            <a:solidFill>
              <a:schemeClr val="dk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Arial"/>
                <a:ea typeface="Arial"/>
                <a:cs typeface="Arial"/>
                <a:sym typeface="Arial"/>
              </a:endParaRPr>
            </a:p>
          </p:txBody>
        </p:sp>
        <p:grpSp>
          <p:nvGrpSpPr>
            <p:cNvPr id="9212" name="Google Shape;9212;p62"/>
            <p:cNvGrpSpPr/>
            <p:nvPr/>
          </p:nvGrpSpPr>
          <p:grpSpPr>
            <a:xfrm>
              <a:off x="4747" y="669"/>
              <a:ext cx="583" cy="144"/>
              <a:chOff x="612" y="2569"/>
              <a:chExt cx="727" cy="138"/>
            </a:xfrm>
          </p:grpSpPr>
          <p:sp>
            <p:nvSpPr>
              <p:cNvPr id="9213" name="Google Shape;9213;p62"/>
              <p:cNvSpPr/>
              <p:nvPr/>
            </p:nvSpPr>
            <p:spPr>
              <a:xfrm>
                <a:off x="612" y="2569"/>
                <a:ext cx="727" cy="138"/>
              </a:xfrm>
              <a:prstGeom prst="roundRect">
                <a:avLst>
                  <a:gd name="adj" fmla="val 50000"/>
                </a:avLst>
              </a:pr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Arial"/>
                  <a:ea typeface="Arial"/>
                  <a:cs typeface="Arial"/>
                  <a:sym typeface="Arial"/>
                </a:endParaRPr>
              </a:p>
            </p:txBody>
          </p:sp>
          <p:sp>
            <p:nvSpPr>
              <p:cNvPr id="9214" name="Google Shape;9214;p62"/>
              <p:cNvSpPr/>
              <p:nvPr/>
            </p:nvSpPr>
            <p:spPr>
              <a:xfrm>
                <a:off x="627" y="2584"/>
                <a:ext cx="696" cy="107"/>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Arial"/>
                  <a:ea typeface="Arial"/>
                  <a:cs typeface="Arial"/>
                  <a:sym typeface="Arial"/>
                </a:endParaRPr>
              </a:p>
            </p:txBody>
          </p:sp>
        </p:grpSp>
        <p:sp>
          <p:nvSpPr>
            <p:cNvPr id="9215" name="Google Shape;9215;p62"/>
            <p:cNvSpPr/>
            <p:nvPr/>
          </p:nvSpPr>
          <p:spPr>
            <a:xfrm>
              <a:off x="4227" y="1021"/>
              <a:ext cx="595" cy="43"/>
            </a:xfrm>
            <a:prstGeom prst="rect">
              <a:avLst/>
            </a:prstGeom>
            <a:solidFill>
              <a:schemeClr val="dk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Arial"/>
                <a:ea typeface="Arial"/>
                <a:cs typeface="Arial"/>
                <a:sym typeface="Arial"/>
              </a:endParaRPr>
            </a:p>
          </p:txBody>
        </p:sp>
        <p:grpSp>
          <p:nvGrpSpPr>
            <p:cNvPr id="9216" name="Google Shape;9216;p62"/>
            <p:cNvGrpSpPr/>
            <p:nvPr/>
          </p:nvGrpSpPr>
          <p:grpSpPr>
            <a:xfrm>
              <a:off x="4747" y="995"/>
              <a:ext cx="583" cy="133"/>
              <a:chOff x="614" y="2569"/>
              <a:chExt cx="727" cy="138"/>
            </a:xfrm>
          </p:grpSpPr>
          <p:sp>
            <p:nvSpPr>
              <p:cNvPr id="9217" name="Google Shape;9217;p62"/>
              <p:cNvSpPr/>
              <p:nvPr/>
            </p:nvSpPr>
            <p:spPr>
              <a:xfrm>
                <a:off x="614" y="2569"/>
                <a:ext cx="727" cy="138"/>
              </a:xfrm>
              <a:prstGeom prst="roundRect">
                <a:avLst>
                  <a:gd name="adj" fmla="val 50000"/>
                </a:avLst>
              </a:pr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Arial"/>
                  <a:ea typeface="Arial"/>
                  <a:cs typeface="Arial"/>
                  <a:sym typeface="Arial"/>
                </a:endParaRPr>
              </a:p>
            </p:txBody>
          </p:sp>
          <p:sp>
            <p:nvSpPr>
              <p:cNvPr id="9218" name="Google Shape;9218;p62"/>
              <p:cNvSpPr/>
              <p:nvPr/>
            </p:nvSpPr>
            <p:spPr>
              <a:xfrm>
                <a:off x="630" y="2585"/>
                <a:ext cx="696" cy="105"/>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Arial"/>
                  <a:ea typeface="Arial"/>
                  <a:cs typeface="Arial"/>
                  <a:sym typeface="Arial"/>
                </a:endParaRPr>
              </a:p>
            </p:txBody>
          </p:sp>
        </p:grpSp>
        <p:sp>
          <p:nvSpPr>
            <p:cNvPr id="9219" name="Google Shape;9219;p62"/>
            <p:cNvSpPr/>
            <p:nvPr/>
          </p:nvSpPr>
          <p:spPr>
            <a:xfrm>
              <a:off x="4214" y="1358"/>
              <a:ext cx="601" cy="48"/>
            </a:xfrm>
            <a:prstGeom prst="rect">
              <a:avLst/>
            </a:prstGeom>
            <a:solidFill>
              <a:schemeClr val="dk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Arial"/>
                <a:ea typeface="Arial"/>
                <a:cs typeface="Arial"/>
                <a:sym typeface="Arial"/>
              </a:endParaRPr>
            </a:p>
          </p:txBody>
        </p:sp>
        <p:sp>
          <p:nvSpPr>
            <p:cNvPr id="9220" name="Google Shape;9220;p62"/>
            <p:cNvSpPr/>
            <p:nvPr/>
          </p:nvSpPr>
          <p:spPr>
            <a:xfrm>
              <a:off x="4227" y="1656"/>
              <a:ext cx="595" cy="48"/>
            </a:xfrm>
            <a:prstGeom prst="rect">
              <a:avLst/>
            </a:prstGeom>
            <a:solidFill>
              <a:schemeClr val="dk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Arial"/>
                <a:ea typeface="Arial"/>
                <a:cs typeface="Arial"/>
                <a:sym typeface="Arial"/>
              </a:endParaRPr>
            </a:p>
          </p:txBody>
        </p:sp>
        <p:grpSp>
          <p:nvGrpSpPr>
            <p:cNvPr id="9221" name="Google Shape;9221;p62"/>
            <p:cNvGrpSpPr/>
            <p:nvPr/>
          </p:nvGrpSpPr>
          <p:grpSpPr>
            <a:xfrm>
              <a:off x="4735" y="1629"/>
              <a:ext cx="582" cy="150"/>
              <a:chOff x="614" y="2570"/>
              <a:chExt cx="725" cy="138"/>
            </a:xfrm>
          </p:grpSpPr>
          <p:sp>
            <p:nvSpPr>
              <p:cNvPr id="9222" name="Google Shape;9222;p62"/>
              <p:cNvSpPr/>
              <p:nvPr/>
            </p:nvSpPr>
            <p:spPr>
              <a:xfrm>
                <a:off x="614" y="2570"/>
                <a:ext cx="725" cy="138"/>
              </a:xfrm>
              <a:prstGeom prst="roundRect">
                <a:avLst>
                  <a:gd name="adj" fmla="val 50000"/>
                </a:avLst>
              </a:pr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Arial"/>
                  <a:ea typeface="Arial"/>
                  <a:cs typeface="Arial"/>
                  <a:sym typeface="Arial"/>
                </a:endParaRPr>
              </a:p>
            </p:txBody>
          </p:sp>
          <p:sp>
            <p:nvSpPr>
              <p:cNvPr id="9223" name="Google Shape;9223;p62"/>
              <p:cNvSpPr/>
              <p:nvPr/>
            </p:nvSpPr>
            <p:spPr>
              <a:xfrm>
                <a:off x="629" y="2585"/>
                <a:ext cx="695" cy="108"/>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Arial"/>
                  <a:ea typeface="Arial"/>
                  <a:cs typeface="Arial"/>
                  <a:sym typeface="Arial"/>
                </a:endParaRPr>
              </a:p>
            </p:txBody>
          </p:sp>
        </p:grpSp>
        <p:sp>
          <p:nvSpPr>
            <p:cNvPr id="9224" name="Google Shape;9224;p62"/>
            <p:cNvSpPr/>
            <p:nvPr/>
          </p:nvSpPr>
          <p:spPr>
            <a:xfrm>
              <a:off x="5288" y="1354"/>
              <a:ext cx="263" cy="188"/>
            </a:xfrm>
            <a:custGeom>
              <a:avLst/>
              <a:gdLst/>
              <a:ahLst/>
              <a:cxnLst/>
              <a:rect l="l" t="t" r="r" b="b"/>
              <a:pathLst>
                <a:path w="328" h="226" extrusionOk="0">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nvGrpSpPr>
            <p:cNvPr id="9225" name="Google Shape;9225;p62"/>
            <p:cNvGrpSpPr/>
            <p:nvPr/>
          </p:nvGrpSpPr>
          <p:grpSpPr>
            <a:xfrm>
              <a:off x="4741" y="1325"/>
              <a:ext cx="582" cy="139"/>
              <a:chOff x="616" y="2566"/>
              <a:chExt cx="725" cy="139"/>
            </a:xfrm>
          </p:grpSpPr>
          <p:sp>
            <p:nvSpPr>
              <p:cNvPr id="9226" name="Google Shape;9226;p62"/>
              <p:cNvSpPr/>
              <p:nvPr/>
            </p:nvSpPr>
            <p:spPr>
              <a:xfrm>
                <a:off x="616" y="2566"/>
                <a:ext cx="725" cy="139"/>
              </a:xfrm>
              <a:prstGeom prst="roundRect">
                <a:avLst>
                  <a:gd name="adj" fmla="val 50000"/>
                </a:avLst>
              </a:pr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Arial"/>
                  <a:ea typeface="Arial"/>
                  <a:cs typeface="Arial"/>
                  <a:sym typeface="Arial"/>
                </a:endParaRPr>
              </a:p>
            </p:txBody>
          </p:sp>
          <p:sp>
            <p:nvSpPr>
              <p:cNvPr id="9227" name="Google Shape;9227;p62"/>
              <p:cNvSpPr/>
              <p:nvPr/>
            </p:nvSpPr>
            <p:spPr>
              <a:xfrm>
                <a:off x="632" y="2583"/>
                <a:ext cx="695" cy="107"/>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Arial"/>
                  <a:ea typeface="Arial"/>
                  <a:cs typeface="Arial"/>
                  <a:sym typeface="Arial"/>
                </a:endParaRPr>
              </a:p>
            </p:txBody>
          </p:sp>
        </p:grpSp>
        <p:sp>
          <p:nvSpPr>
            <p:cNvPr id="9228" name="Google Shape;9228;p62"/>
            <p:cNvSpPr/>
            <p:nvPr/>
          </p:nvSpPr>
          <p:spPr>
            <a:xfrm>
              <a:off x="5249" y="429"/>
              <a:ext cx="68" cy="2289"/>
            </a:xfrm>
            <a:prstGeom prst="rect">
              <a:avLst/>
            </a:prstGeom>
            <a:gradFill>
              <a:gsLst>
                <a:gs pos="0">
                  <a:srgbClr val="333333"/>
                </a:gs>
                <a:gs pos="50000">
                  <a:srgbClr val="DDDDDD"/>
                </a:gs>
                <a:gs pos="100000">
                  <a:srgbClr val="333333"/>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Arial"/>
                <a:ea typeface="Arial"/>
                <a:cs typeface="Arial"/>
                <a:sym typeface="Arial"/>
              </a:endParaRPr>
            </a:p>
          </p:txBody>
        </p:sp>
        <p:sp>
          <p:nvSpPr>
            <p:cNvPr id="9229" name="Google Shape;9229;p62"/>
            <p:cNvSpPr/>
            <p:nvPr/>
          </p:nvSpPr>
          <p:spPr>
            <a:xfrm>
              <a:off x="5312" y="1007"/>
              <a:ext cx="237" cy="213"/>
            </a:xfrm>
            <a:custGeom>
              <a:avLst/>
              <a:gdLst/>
              <a:ahLst/>
              <a:cxnLst/>
              <a:rect l="l" t="t" r="r" b="b"/>
              <a:pathLst>
                <a:path w="296" h="256" extrusionOk="0">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9230" name="Google Shape;9230;p62"/>
            <p:cNvSpPr/>
            <p:nvPr/>
          </p:nvSpPr>
          <p:spPr>
            <a:xfrm>
              <a:off x="5315" y="680"/>
              <a:ext cx="244" cy="240"/>
            </a:xfrm>
            <a:custGeom>
              <a:avLst/>
              <a:gdLst/>
              <a:ahLst/>
              <a:cxnLst/>
              <a:rect l="l" t="t" r="r" b="b"/>
              <a:pathLst>
                <a:path w="304" h="288" extrusionOk="0">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9231" name="Google Shape;9231;p62"/>
            <p:cNvSpPr/>
            <p:nvPr/>
          </p:nvSpPr>
          <p:spPr>
            <a:xfrm>
              <a:off x="5515" y="2612"/>
              <a:ext cx="50" cy="96"/>
            </a:xfrm>
            <a:prstGeom prst="ellipse">
              <a:avLst/>
            </a:prstGeom>
            <a:solidFill>
              <a:srgbClr val="33333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Arial"/>
                <a:ea typeface="Arial"/>
                <a:cs typeface="Arial"/>
                <a:sym typeface="Arial"/>
              </a:endParaRPr>
            </a:p>
          </p:txBody>
        </p:sp>
        <p:sp>
          <p:nvSpPr>
            <p:cNvPr id="9232" name="Google Shape;9232;p62"/>
            <p:cNvSpPr/>
            <p:nvPr/>
          </p:nvSpPr>
          <p:spPr>
            <a:xfrm>
              <a:off x="5302" y="2614"/>
              <a:ext cx="245" cy="200"/>
            </a:xfrm>
            <a:custGeom>
              <a:avLst/>
              <a:gdLst/>
              <a:ahLst/>
              <a:cxnLst/>
              <a:rect l="l" t="t" r="r" b="b"/>
              <a:pathLst>
                <a:path w="306" h="240" extrusionOk="0">
                  <a:moveTo>
                    <a:pt x="0" y="106"/>
                  </a:moveTo>
                  <a:lnTo>
                    <a:pt x="2" y="240"/>
                  </a:lnTo>
                  <a:lnTo>
                    <a:pt x="306" y="110"/>
                  </a:lnTo>
                  <a:lnTo>
                    <a:pt x="300" y="0"/>
                  </a:lnTo>
                  <a:lnTo>
                    <a:pt x="0" y="106"/>
                  </a:lnTo>
                  <a:close/>
                </a:path>
              </a:pathLst>
            </a:custGeom>
            <a:solidFill>
              <a:srgbClr val="33333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9233" name="Google Shape;9233;p62"/>
            <p:cNvSpPr/>
            <p:nvPr/>
          </p:nvSpPr>
          <p:spPr>
            <a:xfrm>
              <a:off x="4140" y="2676"/>
              <a:ext cx="1202" cy="149"/>
            </a:xfrm>
            <a:prstGeom prst="roundRect">
              <a:avLst>
                <a:gd name="adj" fmla="val 50000"/>
              </a:avLst>
            </a:prstGeom>
            <a:solidFill>
              <a:srgbClr val="DDDDDD"/>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Arial"/>
                <a:ea typeface="Arial"/>
                <a:cs typeface="Arial"/>
                <a:sym typeface="Arial"/>
              </a:endParaRPr>
            </a:p>
          </p:txBody>
        </p:sp>
        <p:sp>
          <p:nvSpPr>
            <p:cNvPr id="9234" name="Google Shape;9234;p62"/>
            <p:cNvSpPr/>
            <p:nvPr/>
          </p:nvSpPr>
          <p:spPr>
            <a:xfrm>
              <a:off x="4208" y="2713"/>
              <a:ext cx="1066" cy="80"/>
            </a:xfrm>
            <a:prstGeom prst="roundRect">
              <a:avLst>
                <a:gd name="adj" fmla="val 50000"/>
              </a:avLst>
            </a:prstGeom>
            <a:gradFill>
              <a:gsLst>
                <a:gs pos="0">
                  <a:schemeClr val="dk2"/>
                </a:gs>
                <a:gs pos="100000">
                  <a:schemeClr val="lt2"/>
                </a:gs>
              </a:gsLst>
              <a:lin ang="0" scaled="0"/>
            </a:gra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Arial"/>
                <a:ea typeface="Arial"/>
                <a:cs typeface="Arial"/>
                <a:sym typeface="Arial"/>
              </a:endParaRPr>
            </a:p>
          </p:txBody>
        </p:sp>
        <p:sp>
          <p:nvSpPr>
            <p:cNvPr id="9235" name="Google Shape;9235;p62"/>
            <p:cNvSpPr/>
            <p:nvPr/>
          </p:nvSpPr>
          <p:spPr>
            <a:xfrm>
              <a:off x="4307" y="2382"/>
              <a:ext cx="161" cy="144"/>
            </a:xfrm>
            <a:prstGeom prst="ellipse">
              <a:avLst/>
            </a:prstGeom>
            <a:solidFill>
              <a:srgbClr val="33CC3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Arial"/>
                <a:ea typeface="Arial"/>
                <a:cs typeface="Arial"/>
                <a:sym typeface="Arial"/>
              </a:endParaRPr>
            </a:p>
          </p:txBody>
        </p:sp>
        <p:sp>
          <p:nvSpPr>
            <p:cNvPr id="9236" name="Google Shape;9236;p62"/>
            <p:cNvSpPr/>
            <p:nvPr/>
          </p:nvSpPr>
          <p:spPr>
            <a:xfrm>
              <a:off x="4487" y="2382"/>
              <a:ext cx="161" cy="144"/>
            </a:xfrm>
            <a:prstGeom prst="ellipse">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cap="none">
                <a:solidFill>
                  <a:srgbClr val="FF0000"/>
                </a:solidFill>
                <a:latin typeface="Arial"/>
                <a:ea typeface="Arial"/>
                <a:cs typeface="Arial"/>
                <a:sym typeface="Arial"/>
              </a:endParaRPr>
            </a:p>
          </p:txBody>
        </p:sp>
        <p:sp>
          <p:nvSpPr>
            <p:cNvPr id="9237" name="Google Shape;9237;p62"/>
            <p:cNvSpPr/>
            <p:nvPr/>
          </p:nvSpPr>
          <p:spPr>
            <a:xfrm>
              <a:off x="4660" y="2382"/>
              <a:ext cx="161" cy="139"/>
            </a:xfrm>
            <a:prstGeom prst="ellipse">
              <a:avLst/>
            </a:prstGeom>
            <a:solidFill>
              <a:srgbClr val="33CC3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Arial"/>
                <a:ea typeface="Arial"/>
                <a:cs typeface="Arial"/>
                <a:sym typeface="Arial"/>
              </a:endParaRPr>
            </a:p>
          </p:txBody>
        </p:sp>
        <p:sp>
          <p:nvSpPr>
            <p:cNvPr id="9238" name="Google Shape;9238;p62"/>
            <p:cNvSpPr/>
            <p:nvPr/>
          </p:nvSpPr>
          <p:spPr>
            <a:xfrm>
              <a:off x="5063" y="1832"/>
              <a:ext cx="87" cy="763"/>
            </a:xfrm>
            <a:prstGeom prst="rect">
              <a:avLst/>
            </a:prstGeom>
            <a:solidFill>
              <a:srgbClr val="29292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Arial"/>
                <a:ea typeface="Arial"/>
                <a:cs typeface="Arial"/>
                <a:sym typeface="Arial"/>
              </a:endParaRPr>
            </a:p>
          </p:txBody>
        </p:sp>
      </p:grpSp>
      <p:grpSp>
        <p:nvGrpSpPr>
          <p:cNvPr id="9239" name="Google Shape;9239;p62"/>
          <p:cNvGrpSpPr/>
          <p:nvPr/>
        </p:nvGrpSpPr>
        <p:grpSpPr>
          <a:xfrm flipH="1">
            <a:off x="7677028" y="4777801"/>
            <a:ext cx="735012" cy="681038"/>
            <a:chOff x="-44" y="1473"/>
            <a:chExt cx="981" cy="1105"/>
          </a:xfrm>
        </p:grpSpPr>
        <p:pic>
          <p:nvPicPr>
            <p:cNvPr id="9240" name="Google Shape;9240;p62" descr="desktop_computer_stylized_medium"/>
            <p:cNvPicPr preferRelativeResize="0"/>
            <p:nvPr/>
          </p:nvPicPr>
          <p:blipFill rotWithShape="1">
            <a:blip r:embed="rId3">
              <a:alphaModFix/>
            </a:blip>
            <a:srcRect/>
            <a:stretch/>
          </p:blipFill>
          <p:spPr>
            <a:xfrm flipH="1">
              <a:off x="-44" y="1473"/>
              <a:ext cx="981" cy="1105"/>
            </a:xfrm>
            <a:prstGeom prst="rect">
              <a:avLst/>
            </a:prstGeom>
            <a:noFill/>
            <a:ln>
              <a:noFill/>
            </a:ln>
          </p:spPr>
        </p:pic>
        <p:sp>
          <p:nvSpPr>
            <p:cNvPr id="9241" name="Google Shape;9241;p62"/>
            <p:cNvSpPr/>
            <p:nvPr/>
          </p:nvSpPr>
          <p:spPr>
            <a:xfrm flipH="1">
              <a:off x="374" y="1579"/>
              <a:ext cx="477" cy="506"/>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grpSp>
        <p:nvGrpSpPr>
          <p:cNvPr id="9242" name="Google Shape;9242;p62"/>
          <p:cNvGrpSpPr/>
          <p:nvPr/>
        </p:nvGrpSpPr>
        <p:grpSpPr>
          <a:xfrm>
            <a:off x="1456133" y="5624388"/>
            <a:ext cx="10506683" cy="1029566"/>
            <a:chOff x="1456133" y="5624388"/>
            <a:chExt cx="10506683" cy="1029566"/>
          </a:xfrm>
        </p:grpSpPr>
        <p:sp>
          <p:nvSpPr>
            <p:cNvPr id="9243" name="Google Shape;9243;p62"/>
            <p:cNvSpPr/>
            <p:nvPr/>
          </p:nvSpPr>
          <p:spPr>
            <a:xfrm>
              <a:off x="1712057" y="5737966"/>
              <a:ext cx="10250759" cy="915988"/>
            </a:xfrm>
            <a:prstGeom prst="rect">
              <a:avLst/>
            </a:prstGeom>
            <a:noFill/>
            <a:ln>
              <a:noFill/>
            </a:ln>
          </p:spPr>
          <p:txBody>
            <a:bodyPr spcFirstLastPara="1" wrap="square" lIns="91425" tIns="45700" rIns="91425" bIns="45700" anchor="t" anchorCtr="0">
              <a:noAutofit/>
            </a:bodyPr>
            <a:lstStyle/>
            <a:p>
              <a:pPr marL="457200" marR="0" lvl="1" indent="0" algn="l" rtl="0">
                <a:lnSpc>
                  <a:spcPct val="100000"/>
                </a:lnSpc>
                <a:spcBef>
                  <a:spcPts val="0"/>
                </a:spcBef>
                <a:spcAft>
                  <a:spcPts val="0"/>
                </a:spcAft>
                <a:buClr>
                  <a:srgbClr val="000090"/>
                </a:buClr>
                <a:buSzPts val="2400"/>
                <a:buFont typeface="Calibri"/>
                <a:buNone/>
              </a:pPr>
              <a:r>
                <a:rPr lang="en-US" sz="2400" b="0" i="0" u="none" strike="noStrike" cap="none">
                  <a:solidFill>
                    <a:srgbClr val="000000"/>
                  </a:solidFill>
                  <a:latin typeface="Calibri"/>
                  <a:ea typeface="Calibri"/>
                  <a:cs typeface="Calibri"/>
                  <a:sym typeface="Calibri"/>
                </a:rPr>
                <a:t>Wireshark software used for our end-of-chapter labs is a (free) packet-sniffer</a:t>
              </a:r>
              <a:endParaRPr/>
            </a:p>
            <a:p>
              <a:pPr marL="742950" marR="0" lvl="1" indent="-285750" algn="l" rtl="0">
                <a:lnSpc>
                  <a:spcPct val="100000"/>
                </a:lnSpc>
                <a:spcBef>
                  <a:spcPts val="360"/>
                </a:spcBef>
                <a:spcAft>
                  <a:spcPts val="0"/>
                </a:spcAft>
                <a:buClr>
                  <a:srgbClr val="ED7D31"/>
                </a:buClr>
                <a:buSzPts val="1350"/>
                <a:buFont typeface="Noto Sans Symbols"/>
                <a:buNone/>
              </a:pPr>
              <a:endParaRPr sz="1800" b="0" i="0" u="none" strike="noStrike" cap="none">
                <a:solidFill>
                  <a:srgbClr val="000000"/>
                </a:solidFill>
                <a:latin typeface="Gill Sans"/>
                <a:ea typeface="Gill Sans"/>
                <a:cs typeface="Gill Sans"/>
                <a:sym typeface="Gill Sans"/>
              </a:endParaRPr>
            </a:p>
          </p:txBody>
        </p:sp>
        <p:pic>
          <p:nvPicPr>
            <p:cNvPr id="9244" name="Google Shape;9244;p62" descr="Image result for wireshark logo"/>
            <p:cNvPicPr preferRelativeResize="0"/>
            <p:nvPr/>
          </p:nvPicPr>
          <p:blipFill rotWithShape="1">
            <a:blip r:embed="rId5">
              <a:alphaModFix/>
            </a:blip>
            <a:srcRect/>
            <a:stretch/>
          </p:blipFill>
          <p:spPr>
            <a:xfrm>
              <a:off x="1456133" y="5624388"/>
              <a:ext cx="667509" cy="667509"/>
            </a:xfrm>
            <a:prstGeom prst="rect">
              <a:avLst/>
            </a:prstGeom>
            <a:noFill/>
            <a:ln>
              <a:noFill/>
            </a:ln>
          </p:spPr>
        </p:pic>
      </p:grpSp>
      <p:grpSp>
        <p:nvGrpSpPr>
          <p:cNvPr id="9245" name="Google Shape;9245;p62"/>
          <p:cNvGrpSpPr/>
          <p:nvPr/>
        </p:nvGrpSpPr>
        <p:grpSpPr>
          <a:xfrm>
            <a:off x="4054353" y="4784334"/>
            <a:ext cx="958850" cy="476251"/>
            <a:chOff x="7493876" y="2774731"/>
            <a:chExt cx="1481958" cy="894622"/>
          </a:xfrm>
        </p:grpSpPr>
        <p:sp>
          <p:nvSpPr>
            <p:cNvPr id="9246" name="Google Shape;9246;p62"/>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9247" name="Google Shape;9247;p62"/>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9248" name="Google Shape;9248;p62"/>
            <p:cNvGrpSpPr/>
            <p:nvPr/>
          </p:nvGrpSpPr>
          <p:grpSpPr>
            <a:xfrm>
              <a:off x="7713663" y="2848339"/>
              <a:ext cx="1042107" cy="425543"/>
              <a:chOff x="7786941" y="2884917"/>
              <a:chExt cx="897649" cy="353919"/>
            </a:xfrm>
          </p:grpSpPr>
          <p:sp>
            <p:nvSpPr>
              <p:cNvPr id="9249" name="Google Shape;9249;p62"/>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9250" name="Google Shape;9250;p62"/>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9251" name="Google Shape;9251;p62"/>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9252" name="Google Shape;9252;p62"/>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sp>
        <p:nvSpPr>
          <p:cNvPr id="9253" name="Google Shape;9253;p62"/>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Introduction: 1-</a:t>
            </a:r>
            <a:fld id="{00000000-1234-1234-1234-123412341234}" type="slidenum">
              <a:rPr lang="en-US"/>
              <a:t>67</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205"/>
                                        </p:tgtEl>
                                        <p:attrNameLst>
                                          <p:attrName>style.visibility</p:attrName>
                                        </p:attrNameLst>
                                      </p:cBhvr>
                                      <p:to>
                                        <p:strVal val="visible"/>
                                      </p:to>
                                    </p:set>
                                    <p:animEffect transition="in" filter="fade">
                                      <p:cBhvr>
                                        <p:cTn id="7" dur="500"/>
                                        <p:tgtEl>
                                          <p:spTgt spid="920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196"/>
                                        </p:tgtEl>
                                        <p:attrNameLst>
                                          <p:attrName>style.visibility</p:attrName>
                                        </p:attrNameLst>
                                      </p:cBhvr>
                                      <p:to>
                                        <p:strVal val="visible"/>
                                      </p:to>
                                    </p:set>
                                    <p:animEffect transition="in" filter="fade">
                                      <p:cBhvr>
                                        <p:cTn id="12" dur="500"/>
                                        <p:tgtEl>
                                          <p:spTgt spid="919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242"/>
                                        </p:tgtEl>
                                        <p:attrNameLst>
                                          <p:attrName>style.visibility</p:attrName>
                                        </p:attrNameLst>
                                      </p:cBhvr>
                                      <p:to>
                                        <p:strVal val="visible"/>
                                      </p:to>
                                    </p:set>
                                    <p:animEffect transition="in" filter="fade">
                                      <p:cBhvr>
                                        <p:cTn id="17" dur="500"/>
                                        <p:tgtEl>
                                          <p:spTgt spid="92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9258"/>
        <p:cNvGrpSpPr/>
        <p:nvPr/>
      </p:nvGrpSpPr>
      <p:grpSpPr>
        <a:xfrm>
          <a:off x="0" y="0"/>
          <a:ext cx="0" cy="0"/>
          <a:chOff x="0" y="0"/>
          <a:chExt cx="0" cy="0"/>
        </a:xfrm>
      </p:grpSpPr>
      <p:sp>
        <p:nvSpPr>
          <p:cNvPr id="9259" name="Google Shape;9259;p63"/>
          <p:cNvSpPr txBox="1">
            <a:spLocks noGrp="1"/>
          </p:cNvSpPr>
          <p:nvPr>
            <p:ph type="title"/>
          </p:nvPr>
        </p:nvSpPr>
        <p:spPr>
          <a:xfrm>
            <a:off x="825267" y="291947"/>
            <a:ext cx="10515600"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4400"/>
              <a:buFont typeface="Calibri"/>
              <a:buNone/>
            </a:pPr>
            <a:r>
              <a:rPr lang="en-US" sz="4400"/>
              <a:t>Bad guys:  fake identity</a:t>
            </a:r>
            <a:endParaRPr sz="4400"/>
          </a:p>
        </p:txBody>
      </p:sp>
      <p:sp>
        <p:nvSpPr>
          <p:cNvPr id="9260" name="Google Shape;9260;p63"/>
          <p:cNvSpPr txBox="1"/>
          <p:nvPr/>
        </p:nvSpPr>
        <p:spPr>
          <a:xfrm>
            <a:off x="774909" y="1560282"/>
            <a:ext cx="10342830" cy="2084461"/>
          </a:xfrm>
          <a:prstGeom prst="rect">
            <a:avLst/>
          </a:prstGeom>
          <a:noFill/>
          <a:ln>
            <a:noFill/>
          </a:ln>
        </p:spPr>
        <p:txBody>
          <a:bodyPr spcFirstLastPara="1" wrap="square" lIns="91425" tIns="45700" rIns="91425" bIns="45700" anchor="t" anchorCtr="0">
            <a:normAutofit/>
          </a:bodyPr>
          <a:lstStyle/>
          <a:p>
            <a:pPr marL="352425" marR="0" lvl="0" indent="-222250" algn="l" rtl="0">
              <a:lnSpc>
                <a:spcPct val="90000"/>
              </a:lnSpc>
              <a:spcBef>
                <a:spcPts val="0"/>
              </a:spcBef>
              <a:spcAft>
                <a:spcPts val="0"/>
              </a:spcAft>
              <a:buClr>
                <a:srgbClr val="0000A3"/>
              </a:buClr>
              <a:buSzPts val="3600"/>
              <a:buFont typeface="Noto Sans Symbols"/>
              <a:buNone/>
            </a:pPr>
            <a:r>
              <a:rPr lang="en-US" sz="3600" b="0" i="1" u="none" strike="noStrike" cap="none">
                <a:solidFill>
                  <a:srgbClr val="C00000"/>
                </a:solidFill>
                <a:latin typeface="Calibri"/>
                <a:ea typeface="Calibri"/>
                <a:cs typeface="Calibri"/>
                <a:sym typeface="Calibri"/>
              </a:rPr>
              <a:t>IP spoofing:</a:t>
            </a:r>
            <a:r>
              <a:rPr lang="en-US" sz="3200" b="0" i="1" u="none" strike="noStrike" cap="none">
                <a:solidFill>
                  <a:srgbClr val="C00000"/>
                </a:solidFill>
                <a:latin typeface="Calibri"/>
                <a:ea typeface="Calibri"/>
                <a:cs typeface="Calibri"/>
                <a:sym typeface="Calibri"/>
              </a:rPr>
              <a:t> </a:t>
            </a:r>
            <a:r>
              <a:rPr lang="en-US" sz="3200" b="0" i="0" u="none" strike="noStrike" cap="none">
                <a:solidFill>
                  <a:srgbClr val="000000"/>
                </a:solidFill>
                <a:latin typeface="Calibri"/>
                <a:ea typeface="Calibri"/>
                <a:cs typeface="Calibri"/>
                <a:sym typeface="Calibri"/>
              </a:rPr>
              <a:t>injection of packet with false source address</a:t>
            </a:r>
            <a:endParaRPr/>
          </a:p>
        </p:txBody>
      </p:sp>
      <p:grpSp>
        <p:nvGrpSpPr>
          <p:cNvPr id="9261" name="Google Shape;9261;p63"/>
          <p:cNvGrpSpPr/>
          <p:nvPr/>
        </p:nvGrpSpPr>
        <p:grpSpPr>
          <a:xfrm flipH="1">
            <a:off x="5850455" y="3016127"/>
            <a:ext cx="735012" cy="681037"/>
            <a:chOff x="-44" y="1473"/>
            <a:chExt cx="981" cy="1105"/>
          </a:xfrm>
        </p:grpSpPr>
        <p:pic>
          <p:nvPicPr>
            <p:cNvPr id="9262" name="Google Shape;9262;p63" descr="desktop_computer_stylized_medium"/>
            <p:cNvPicPr preferRelativeResize="0"/>
            <p:nvPr/>
          </p:nvPicPr>
          <p:blipFill rotWithShape="1">
            <a:blip r:embed="rId3">
              <a:alphaModFix/>
            </a:blip>
            <a:srcRect/>
            <a:stretch/>
          </p:blipFill>
          <p:spPr>
            <a:xfrm flipH="1">
              <a:off x="-44" y="1473"/>
              <a:ext cx="981" cy="1105"/>
            </a:xfrm>
            <a:prstGeom prst="rect">
              <a:avLst/>
            </a:prstGeom>
            <a:noFill/>
            <a:ln>
              <a:noFill/>
            </a:ln>
          </p:spPr>
        </p:pic>
        <p:sp>
          <p:nvSpPr>
            <p:cNvPr id="9263" name="Google Shape;9263;p63"/>
            <p:cNvSpPr/>
            <p:nvPr/>
          </p:nvSpPr>
          <p:spPr>
            <a:xfrm flipH="1">
              <a:off x="374" y="1579"/>
              <a:ext cx="477" cy="506"/>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sp>
        <p:nvSpPr>
          <p:cNvPr id="9264" name="Google Shape;9264;p63"/>
          <p:cNvSpPr/>
          <p:nvPr/>
        </p:nvSpPr>
        <p:spPr>
          <a:xfrm>
            <a:off x="3345380" y="3751139"/>
            <a:ext cx="4587875" cy="728663"/>
          </a:xfrm>
          <a:custGeom>
            <a:avLst/>
            <a:gdLst/>
            <a:ahLst/>
            <a:cxnLst/>
            <a:rect l="l" t="t" r="r" b="b"/>
            <a:pathLst>
              <a:path w="2620" h="459" extrusionOk="0">
                <a:moveTo>
                  <a:pt x="2" y="0"/>
                </a:moveTo>
                <a:lnTo>
                  <a:pt x="0" y="253"/>
                </a:lnTo>
                <a:lnTo>
                  <a:pt x="2620" y="253"/>
                </a:lnTo>
                <a:lnTo>
                  <a:pt x="2620" y="459"/>
                </a:lnTo>
              </a:path>
            </a:pathLst>
          </a:custGeom>
          <a:noFill/>
          <a:ln w="19050" cap="flat" cmpd="sng">
            <a:solidFill>
              <a:schemeClr val="dk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9265" name="Google Shape;9265;p63"/>
          <p:cNvSpPr/>
          <p:nvPr/>
        </p:nvSpPr>
        <p:spPr>
          <a:xfrm>
            <a:off x="6177480" y="3620964"/>
            <a:ext cx="4762" cy="522288"/>
          </a:xfrm>
          <a:custGeom>
            <a:avLst/>
            <a:gdLst/>
            <a:ahLst/>
            <a:cxnLst/>
            <a:rect l="l" t="t" r="r" b="b"/>
            <a:pathLst>
              <a:path w="3" h="329" extrusionOk="0">
                <a:moveTo>
                  <a:pt x="0" y="329"/>
                </a:moveTo>
                <a:lnTo>
                  <a:pt x="3" y="0"/>
                </a:lnTo>
              </a:path>
            </a:pathLst>
          </a:custGeom>
          <a:noFill/>
          <a:ln w="19050" cap="flat" cmpd="sng">
            <a:solidFill>
              <a:schemeClr val="dk1"/>
            </a:solidFill>
            <a:prstDash val="solid"/>
            <a:round/>
            <a:headEnd type="none" w="med" len="med"/>
            <a:tailEnd type="non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cxnSp>
        <p:nvCxnSpPr>
          <p:cNvPr id="9266" name="Google Shape;9266;p63"/>
          <p:cNvCxnSpPr/>
          <p:nvPr/>
        </p:nvCxnSpPr>
        <p:spPr>
          <a:xfrm rot="10800000">
            <a:off x="4520130" y="4143252"/>
            <a:ext cx="0" cy="374650"/>
          </a:xfrm>
          <a:prstGeom prst="straightConnector1">
            <a:avLst/>
          </a:prstGeom>
          <a:noFill/>
          <a:ln w="19050" cap="flat" cmpd="sng">
            <a:solidFill>
              <a:schemeClr val="dk1"/>
            </a:solidFill>
            <a:prstDash val="solid"/>
            <a:round/>
            <a:headEnd type="none" w="med" len="med"/>
            <a:tailEnd type="none" w="med" len="med"/>
          </a:ln>
        </p:spPr>
      </p:cxnSp>
      <p:cxnSp>
        <p:nvCxnSpPr>
          <p:cNvPr id="9267" name="Google Shape;9267;p63"/>
          <p:cNvCxnSpPr/>
          <p:nvPr/>
        </p:nvCxnSpPr>
        <p:spPr>
          <a:xfrm rot="10800000">
            <a:off x="4539180" y="4854452"/>
            <a:ext cx="0" cy="241300"/>
          </a:xfrm>
          <a:prstGeom prst="straightConnector1">
            <a:avLst/>
          </a:prstGeom>
          <a:noFill/>
          <a:ln w="19050" cap="flat" cmpd="sng">
            <a:solidFill>
              <a:schemeClr val="dk1"/>
            </a:solidFill>
            <a:prstDash val="solid"/>
            <a:round/>
            <a:headEnd type="none" w="med" len="med"/>
            <a:tailEnd type="none" w="med" len="med"/>
          </a:ln>
        </p:spPr>
      </p:cxnSp>
      <p:sp>
        <p:nvSpPr>
          <p:cNvPr id="9268" name="Google Shape;9268;p63"/>
          <p:cNvSpPr txBox="1"/>
          <p:nvPr/>
        </p:nvSpPr>
        <p:spPr>
          <a:xfrm>
            <a:off x="2802455" y="3039939"/>
            <a:ext cx="387350" cy="4572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Arial"/>
                <a:ea typeface="Arial"/>
                <a:cs typeface="Arial"/>
                <a:sym typeface="Arial"/>
              </a:rPr>
              <a:t>A</a:t>
            </a:r>
            <a:endParaRPr/>
          </a:p>
        </p:txBody>
      </p:sp>
      <p:sp>
        <p:nvSpPr>
          <p:cNvPr id="9269" name="Google Shape;9269;p63"/>
          <p:cNvSpPr txBox="1"/>
          <p:nvPr/>
        </p:nvSpPr>
        <p:spPr>
          <a:xfrm>
            <a:off x="8271392" y="4503614"/>
            <a:ext cx="388938" cy="461963"/>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Arial"/>
                <a:ea typeface="Arial"/>
                <a:cs typeface="Arial"/>
                <a:sym typeface="Arial"/>
              </a:rPr>
              <a:t>B</a:t>
            </a:r>
            <a:endParaRPr/>
          </a:p>
        </p:txBody>
      </p:sp>
      <p:sp>
        <p:nvSpPr>
          <p:cNvPr id="9270" name="Google Shape;9270;p63"/>
          <p:cNvSpPr txBox="1"/>
          <p:nvPr/>
        </p:nvSpPr>
        <p:spPr>
          <a:xfrm>
            <a:off x="6369567" y="3017714"/>
            <a:ext cx="404813" cy="4572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Arial"/>
                <a:ea typeface="Arial"/>
                <a:cs typeface="Arial"/>
                <a:sym typeface="Arial"/>
              </a:rPr>
              <a:t>C</a:t>
            </a:r>
            <a:endParaRPr/>
          </a:p>
        </p:txBody>
      </p:sp>
      <p:pic>
        <p:nvPicPr>
          <p:cNvPr id="9271" name="Google Shape;9271;p63"/>
          <p:cNvPicPr preferRelativeResize="0"/>
          <p:nvPr/>
        </p:nvPicPr>
        <p:blipFill rotWithShape="1">
          <a:blip r:embed="rId4">
            <a:alphaModFix/>
          </a:blip>
          <a:srcRect/>
          <a:stretch/>
        </p:blipFill>
        <p:spPr>
          <a:xfrm>
            <a:off x="5877442" y="3084389"/>
            <a:ext cx="471488" cy="442913"/>
          </a:xfrm>
          <a:prstGeom prst="rect">
            <a:avLst/>
          </a:prstGeom>
          <a:noFill/>
          <a:ln>
            <a:noFill/>
          </a:ln>
        </p:spPr>
      </p:pic>
      <p:grpSp>
        <p:nvGrpSpPr>
          <p:cNvPr id="9272" name="Google Shape;9272;p63"/>
          <p:cNvGrpSpPr/>
          <p:nvPr/>
        </p:nvGrpSpPr>
        <p:grpSpPr>
          <a:xfrm>
            <a:off x="3170755" y="3078039"/>
            <a:ext cx="365125" cy="712788"/>
            <a:chOff x="4140" y="429"/>
            <a:chExt cx="1425" cy="2396"/>
          </a:xfrm>
        </p:grpSpPr>
        <p:sp>
          <p:nvSpPr>
            <p:cNvPr id="9273" name="Google Shape;9273;p63"/>
            <p:cNvSpPr/>
            <p:nvPr/>
          </p:nvSpPr>
          <p:spPr>
            <a:xfrm>
              <a:off x="5268" y="433"/>
              <a:ext cx="283" cy="2286"/>
            </a:xfrm>
            <a:custGeom>
              <a:avLst/>
              <a:gdLst/>
              <a:ahLst/>
              <a:cxnLst/>
              <a:rect l="l" t="t" r="r" b="b"/>
              <a:pathLst>
                <a:path w="354" h="2742" extrusionOk="0">
                  <a:moveTo>
                    <a:pt x="63" y="0"/>
                  </a:moveTo>
                  <a:lnTo>
                    <a:pt x="354" y="339"/>
                  </a:lnTo>
                  <a:lnTo>
                    <a:pt x="346" y="2624"/>
                  </a:lnTo>
                  <a:lnTo>
                    <a:pt x="0" y="2742"/>
                  </a:lnTo>
                  <a:lnTo>
                    <a:pt x="63" y="0"/>
                  </a:lnTo>
                  <a:close/>
                </a:path>
              </a:pathLst>
            </a:custGeom>
            <a:gradFill>
              <a:gsLst>
                <a:gs pos="0">
                  <a:srgbClr val="DDDDDD"/>
                </a:gs>
                <a:gs pos="100000">
                  <a:srgbClr val="333333"/>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9274" name="Google Shape;9274;p63"/>
            <p:cNvSpPr/>
            <p:nvPr/>
          </p:nvSpPr>
          <p:spPr>
            <a:xfrm>
              <a:off x="4208" y="429"/>
              <a:ext cx="1047" cy="2284"/>
            </a:xfrm>
            <a:prstGeom prst="rect">
              <a:avLst/>
            </a:prstGeom>
            <a:gradFill>
              <a:gsLst>
                <a:gs pos="0">
                  <a:srgbClr val="292929"/>
                </a:gs>
                <a:gs pos="100000">
                  <a:srgbClr val="808080"/>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Arial"/>
                <a:ea typeface="Arial"/>
                <a:cs typeface="Arial"/>
                <a:sym typeface="Arial"/>
              </a:endParaRPr>
            </a:p>
          </p:txBody>
        </p:sp>
        <p:sp>
          <p:nvSpPr>
            <p:cNvPr id="9275" name="Google Shape;9275;p63"/>
            <p:cNvSpPr/>
            <p:nvPr/>
          </p:nvSpPr>
          <p:spPr>
            <a:xfrm>
              <a:off x="5321" y="570"/>
              <a:ext cx="169" cy="2115"/>
            </a:xfrm>
            <a:custGeom>
              <a:avLst/>
              <a:gdLst/>
              <a:ahLst/>
              <a:cxnLst/>
              <a:rect l="l" t="t" r="r" b="b"/>
              <a:pathLst>
                <a:path w="211" h="2537" extrusionOk="0">
                  <a:moveTo>
                    <a:pt x="7" y="0"/>
                  </a:moveTo>
                  <a:cubicBezTo>
                    <a:pt x="7" y="0"/>
                    <a:pt x="57" y="28"/>
                    <a:pt x="211" y="218"/>
                  </a:cubicBezTo>
                  <a:cubicBezTo>
                    <a:pt x="0" y="1229"/>
                    <a:pt x="41" y="2537"/>
                    <a:pt x="7" y="2501"/>
                  </a:cubicBezTo>
                  <a:lnTo>
                    <a:pt x="7" y="0"/>
                  </a:lnTo>
                  <a:close/>
                </a:path>
              </a:pathLst>
            </a:custGeom>
            <a:gradFill>
              <a:gsLst>
                <a:gs pos="0">
                  <a:srgbClr val="808080"/>
                </a:gs>
                <a:gs pos="100000">
                  <a:srgbClr val="F8F8F8"/>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9276" name="Google Shape;9276;p63"/>
            <p:cNvSpPr/>
            <p:nvPr/>
          </p:nvSpPr>
          <p:spPr>
            <a:xfrm>
              <a:off x="5284" y="1640"/>
              <a:ext cx="263" cy="189"/>
            </a:xfrm>
            <a:custGeom>
              <a:avLst/>
              <a:gdLst/>
              <a:ahLst/>
              <a:cxnLst/>
              <a:rect l="l" t="t" r="r" b="b"/>
              <a:pathLst>
                <a:path w="328" h="226" extrusionOk="0">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9277" name="Google Shape;9277;p63"/>
            <p:cNvSpPr/>
            <p:nvPr/>
          </p:nvSpPr>
          <p:spPr>
            <a:xfrm>
              <a:off x="4214" y="690"/>
              <a:ext cx="595" cy="48"/>
            </a:xfrm>
            <a:prstGeom prst="rect">
              <a:avLst/>
            </a:prstGeom>
            <a:solidFill>
              <a:schemeClr val="dk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Arial"/>
                <a:ea typeface="Arial"/>
                <a:cs typeface="Arial"/>
                <a:sym typeface="Arial"/>
              </a:endParaRPr>
            </a:p>
          </p:txBody>
        </p:sp>
        <p:grpSp>
          <p:nvGrpSpPr>
            <p:cNvPr id="9278" name="Google Shape;9278;p63"/>
            <p:cNvGrpSpPr/>
            <p:nvPr/>
          </p:nvGrpSpPr>
          <p:grpSpPr>
            <a:xfrm>
              <a:off x="4747" y="669"/>
              <a:ext cx="583" cy="144"/>
              <a:chOff x="612" y="2569"/>
              <a:chExt cx="727" cy="138"/>
            </a:xfrm>
          </p:grpSpPr>
          <p:sp>
            <p:nvSpPr>
              <p:cNvPr id="9279" name="Google Shape;9279;p63"/>
              <p:cNvSpPr/>
              <p:nvPr/>
            </p:nvSpPr>
            <p:spPr>
              <a:xfrm>
                <a:off x="612" y="2569"/>
                <a:ext cx="727" cy="138"/>
              </a:xfrm>
              <a:prstGeom prst="roundRect">
                <a:avLst>
                  <a:gd name="adj" fmla="val 50000"/>
                </a:avLst>
              </a:pr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Arial"/>
                  <a:ea typeface="Arial"/>
                  <a:cs typeface="Arial"/>
                  <a:sym typeface="Arial"/>
                </a:endParaRPr>
              </a:p>
            </p:txBody>
          </p:sp>
          <p:sp>
            <p:nvSpPr>
              <p:cNvPr id="9280" name="Google Shape;9280;p63"/>
              <p:cNvSpPr/>
              <p:nvPr/>
            </p:nvSpPr>
            <p:spPr>
              <a:xfrm>
                <a:off x="627" y="2584"/>
                <a:ext cx="696" cy="107"/>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Arial"/>
                  <a:ea typeface="Arial"/>
                  <a:cs typeface="Arial"/>
                  <a:sym typeface="Arial"/>
                </a:endParaRPr>
              </a:p>
            </p:txBody>
          </p:sp>
        </p:grpSp>
        <p:sp>
          <p:nvSpPr>
            <p:cNvPr id="9281" name="Google Shape;9281;p63"/>
            <p:cNvSpPr/>
            <p:nvPr/>
          </p:nvSpPr>
          <p:spPr>
            <a:xfrm>
              <a:off x="4227" y="1021"/>
              <a:ext cx="595" cy="43"/>
            </a:xfrm>
            <a:prstGeom prst="rect">
              <a:avLst/>
            </a:prstGeom>
            <a:solidFill>
              <a:schemeClr val="dk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Arial"/>
                <a:ea typeface="Arial"/>
                <a:cs typeface="Arial"/>
                <a:sym typeface="Arial"/>
              </a:endParaRPr>
            </a:p>
          </p:txBody>
        </p:sp>
        <p:grpSp>
          <p:nvGrpSpPr>
            <p:cNvPr id="9282" name="Google Shape;9282;p63"/>
            <p:cNvGrpSpPr/>
            <p:nvPr/>
          </p:nvGrpSpPr>
          <p:grpSpPr>
            <a:xfrm>
              <a:off x="4747" y="995"/>
              <a:ext cx="583" cy="133"/>
              <a:chOff x="614" y="2569"/>
              <a:chExt cx="727" cy="138"/>
            </a:xfrm>
          </p:grpSpPr>
          <p:sp>
            <p:nvSpPr>
              <p:cNvPr id="9283" name="Google Shape;9283;p63"/>
              <p:cNvSpPr/>
              <p:nvPr/>
            </p:nvSpPr>
            <p:spPr>
              <a:xfrm>
                <a:off x="614" y="2569"/>
                <a:ext cx="727" cy="138"/>
              </a:xfrm>
              <a:prstGeom prst="roundRect">
                <a:avLst>
                  <a:gd name="adj" fmla="val 50000"/>
                </a:avLst>
              </a:pr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Arial"/>
                  <a:ea typeface="Arial"/>
                  <a:cs typeface="Arial"/>
                  <a:sym typeface="Arial"/>
                </a:endParaRPr>
              </a:p>
            </p:txBody>
          </p:sp>
          <p:sp>
            <p:nvSpPr>
              <p:cNvPr id="9284" name="Google Shape;9284;p63"/>
              <p:cNvSpPr/>
              <p:nvPr/>
            </p:nvSpPr>
            <p:spPr>
              <a:xfrm>
                <a:off x="630" y="2585"/>
                <a:ext cx="696" cy="105"/>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Arial"/>
                  <a:ea typeface="Arial"/>
                  <a:cs typeface="Arial"/>
                  <a:sym typeface="Arial"/>
                </a:endParaRPr>
              </a:p>
            </p:txBody>
          </p:sp>
        </p:grpSp>
        <p:sp>
          <p:nvSpPr>
            <p:cNvPr id="9285" name="Google Shape;9285;p63"/>
            <p:cNvSpPr/>
            <p:nvPr/>
          </p:nvSpPr>
          <p:spPr>
            <a:xfrm>
              <a:off x="4214" y="1358"/>
              <a:ext cx="601" cy="48"/>
            </a:xfrm>
            <a:prstGeom prst="rect">
              <a:avLst/>
            </a:prstGeom>
            <a:solidFill>
              <a:schemeClr val="dk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Arial"/>
                <a:ea typeface="Arial"/>
                <a:cs typeface="Arial"/>
                <a:sym typeface="Arial"/>
              </a:endParaRPr>
            </a:p>
          </p:txBody>
        </p:sp>
        <p:sp>
          <p:nvSpPr>
            <p:cNvPr id="9286" name="Google Shape;9286;p63"/>
            <p:cNvSpPr/>
            <p:nvPr/>
          </p:nvSpPr>
          <p:spPr>
            <a:xfrm>
              <a:off x="4227" y="1656"/>
              <a:ext cx="595" cy="48"/>
            </a:xfrm>
            <a:prstGeom prst="rect">
              <a:avLst/>
            </a:prstGeom>
            <a:solidFill>
              <a:schemeClr val="dk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Arial"/>
                <a:ea typeface="Arial"/>
                <a:cs typeface="Arial"/>
                <a:sym typeface="Arial"/>
              </a:endParaRPr>
            </a:p>
          </p:txBody>
        </p:sp>
        <p:grpSp>
          <p:nvGrpSpPr>
            <p:cNvPr id="9287" name="Google Shape;9287;p63"/>
            <p:cNvGrpSpPr/>
            <p:nvPr/>
          </p:nvGrpSpPr>
          <p:grpSpPr>
            <a:xfrm>
              <a:off x="4735" y="1629"/>
              <a:ext cx="582" cy="150"/>
              <a:chOff x="614" y="2570"/>
              <a:chExt cx="725" cy="138"/>
            </a:xfrm>
          </p:grpSpPr>
          <p:sp>
            <p:nvSpPr>
              <p:cNvPr id="9288" name="Google Shape;9288;p63"/>
              <p:cNvSpPr/>
              <p:nvPr/>
            </p:nvSpPr>
            <p:spPr>
              <a:xfrm>
                <a:off x="614" y="2570"/>
                <a:ext cx="725" cy="138"/>
              </a:xfrm>
              <a:prstGeom prst="roundRect">
                <a:avLst>
                  <a:gd name="adj" fmla="val 50000"/>
                </a:avLst>
              </a:pr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Arial"/>
                  <a:ea typeface="Arial"/>
                  <a:cs typeface="Arial"/>
                  <a:sym typeface="Arial"/>
                </a:endParaRPr>
              </a:p>
            </p:txBody>
          </p:sp>
          <p:sp>
            <p:nvSpPr>
              <p:cNvPr id="9289" name="Google Shape;9289;p63"/>
              <p:cNvSpPr/>
              <p:nvPr/>
            </p:nvSpPr>
            <p:spPr>
              <a:xfrm>
                <a:off x="629" y="2585"/>
                <a:ext cx="695" cy="108"/>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Arial"/>
                  <a:ea typeface="Arial"/>
                  <a:cs typeface="Arial"/>
                  <a:sym typeface="Arial"/>
                </a:endParaRPr>
              </a:p>
            </p:txBody>
          </p:sp>
        </p:grpSp>
        <p:sp>
          <p:nvSpPr>
            <p:cNvPr id="9290" name="Google Shape;9290;p63"/>
            <p:cNvSpPr/>
            <p:nvPr/>
          </p:nvSpPr>
          <p:spPr>
            <a:xfrm>
              <a:off x="5288" y="1354"/>
              <a:ext cx="263" cy="188"/>
            </a:xfrm>
            <a:custGeom>
              <a:avLst/>
              <a:gdLst/>
              <a:ahLst/>
              <a:cxnLst/>
              <a:rect l="l" t="t" r="r" b="b"/>
              <a:pathLst>
                <a:path w="328" h="226" extrusionOk="0">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nvGrpSpPr>
            <p:cNvPr id="9291" name="Google Shape;9291;p63"/>
            <p:cNvGrpSpPr/>
            <p:nvPr/>
          </p:nvGrpSpPr>
          <p:grpSpPr>
            <a:xfrm>
              <a:off x="4741" y="1325"/>
              <a:ext cx="582" cy="139"/>
              <a:chOff x="616" y="2566"/>
              <a:chExt cx="725" cy="139"/>
            </a:xfrm>
          </p:grpSpPr>
          <p:sp>
            <p:nvSpPr>
              <p:cNvPr id="9292" name="Google Shape;9292;p63"/>
              <p:cNvSpPr/>
              <p:nvPr/>
            </p:nvSpPr>
            <p:spPr>
              <a:xfrm>
                <a:off x="616" y="2566"/>
                <a:ext cx="725" cy="139"/>
              </a:xfrm>
              <a:prstGeom prst="roundRect">
                <a:avLst>
                  <a:gd name="adj" fmla="val 50000"/>
                </a:avLst>
              </a:pr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Arial"/>
                  <a:ea typeface="Arial"/>
                  <a:cs typeface="Arial"/>
                  <a:sym typeface="Arial"/>
                </a:endParaRPr>
              </a:p>
            </p:txBody>
          </p:sp>
          <p:sp>
            <p:nvSpPr>
              <p:cNvPr id="9293" name="Google Shape;9293;p63"/>
              <p:cNvSpPr/>
              <p:nvPr/>
            </p:nvSpPr>
            <p:spPr>
              <a:xfrm>
                <a:off x="632" y="2583"/>
                <a:ext cx="695" cy="107"/>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Arial"/>
                  <a:ea typeface="Arial"/>
                  <a:cs typeface="Arial"/>
                  <a:sym typeface="Arial"/>
                </a:endParaRPr>
              </a:p>
            </p:txBody>
          </p:sp>
        </p:grpSp>
        <p:sp>
          <p:nvSpPr>
            <p:cNvPr id="9294" name="Google Shape;9294;p63"/>
            <p:cNvSpPr/>
            <p:nvPr/>
          </p:nvSpPr>
          <p:spPr>
            <a:xfrm>
              <a:off x="5249" y="429"/>
              <a:ext cx="68" cy="2289"/>
            </a:xfrm>
            <a:prstGeom prst="rect">
              <a:avLst/>
            </a:prstGeom>
            <a:gradFill>
              <a:gsLst>
                <a:gs pos="0">
                  <a:srgbClr val="333333"/>
                </a:gs>
                <a:gs pos="50000">
                  <a:srgbClr val="DDDDDD"/>
                </a:gs>
                <a:gs pos="100000">
                  <a:srgbClr val="333333"/>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Arial"/>
                <a:ea typeface="Arial"/>
                <a:cs typeface="Arial"/>
                <a:sym typeface="Arial"/>
              </a:endParaRPr>
            </a:p>
          </p:txBody>
        </p:sp>
        <p:sp>
          <p:nvSpPr>
            <p:cNvPr id="9295" name="Google Shape;9295;p63"/>
            <p:cNvSpPr/>
            <p:nvPr/>
          </p:nvSpPr>
          <p:spPr>
            <a:xfrm>
              <a:off x="5312" y="1007"/>
              <a:ext cx="237" cy="213"/>
            </a:xfrm>
            <a:custGeom>
              <a:avLst/>
              <a:gdLst/>
              <a:ahLst/>
              <a:cxnLst/>
              <a:rect l="l" t="t" r="r" b="b"/>
              <a:pathLst>
                <a:path w="296" h="256" extrusionOk="0">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9296" name="Google Shape;9296;p63"/>
            <p:cNvSpPr/>
            <p:nvPr/>
          </p:nvSpPr>
          <p:spPr>
            <a:xfrm>
              <a:off x="5315" y="680"/>
              <a:ext cx="244" cy="240"/>
            </a:xfrm>
            <a:custGeom>
              <a:avLst/>
              <a:gdLst/>
              <a:ahLst/>
              <a:cxnLst/>
              <a:rect l="l" t="t" r="r" b="b"/>
              <a:pathLst>
                <a:path w="304" h="288" extrusionOk="0">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9297" name="Google Shape;9297;p63"/>
            <p:cNvSpPr/>
            <p:nvPr/>
          </p:nvSpPr>
          <p:spPr>
            <a:xfrm>
              <a:off x="5515" y="2612"/>
              <a:ext cx="50" cy="96"/>
            </a:xfrm>
            <a:prstGeom prst="ellipse">
              <a:avLst/>
            </a:prstGeom>
            <a:solidFill>
              <a:srgbClr val="33333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Arial"/>
                <a:ea typeface="Arial"/>
                <a:cs typeface="Arial"/>
                <a:sym typeface="Arial"/>
              </a:endParaRPr>
            </a:p>
          </p:txBody>
        </p:sp>
        <p:sp>
          <p:nvSpPr>
            <p:cNvPr id="9298" name="Google Shape;9298;p63"/>
            <p:cNvSpPr/>
            <p:nvPr/>
          </p:nvSpPr>
          <p:spPr>
            <a:xfrm>
              <a:off x="5302" y="2614"/>
              <a:ext cx="245" cy="200"/>
            </a:xfrm>
            <a:custGeom>
              <a:avLst/>
              <a:gdLst/>
              <a:ahLst/>
              <a:cxnLst/>
              <a:rect l="l" t="t" r="r" b="b"/>
              <a:pathLst>
                <a:path w="306" h="240" extrusionOk="0">
                  <a:moveTo>
                    <a:pt x="0" y="106"/>
                  </a:moveTo>
                  <a:lnTo>
                    <a:pt x="2" y="240"/>
                  </a:lnTo>
                  <a:lnTo>
                    <a:pt x="306" y="110"/>
                  </a:lnTo>
                  <a:lnTo>
                    <a:pt x="300" y="0"/>
                  </a:lnTo>
                  <a:lnTo>
                    <a:pt x="0" y="106"/>
                  </a:lnTo>
                  <a:close/>
                </a:path>
              </a:pathLst>
            </a:custGeom>
            <a:solidFill>
              <a:srgbClr val="33333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9299" name="Google Shape;9299;p63"/>
            <p:cNvSpPr/>
            <p:nvPr/>
          </p:nvSpPr>
          <p:spPr>
            <a:xfrm>
              <a:off x="4140" y="2676"/>
              <a:ext cx="1202" cy="149"/>
            </a:xfrm>
            <a:prstGeom prst="roundRect">
              <a:avLst>
                <a:gd name="adj" fmla="val 50000"/>
              </a:avLst>
            </a:prstGeom>
            <a:solidFill>
              <a:srgbClr val="DDDDDD"/>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Arial"/>
                <a:ea typeface="Arial"/>
                <a:cs typeface="Arial"/>
                <a:sym typeface="Arial"/>
              </a:endParaRPr>
            </a:p>
          </p:txBody>
        </p:sp>
        <p:sp>
          <p:nvSpPr>
            <p:cNvPr id="9300" name="Google Shape;9300;p63"/>
            <p:cNvSpPr/>
            <p:nvPr/>
          </p:nvSpPr>
          <p:spPr>
            <a:xfrm>
              <a:off x="4208" y="2713"/>
              <a:ext cx="1066" cy="80"/>
            </a:xfrm>
            <a:prstGeom prst="roundRect">
              <a:avLst>
                <a:gd name="adj" fmla="val 50000"/>
              </a:avLst>
            </a:prstGeom>
            <a:gradFill>
              <a:gsLst>
                <a:gs pos="0">
                  <a:schemeClr val="dk2"/>
                </a:gs>
                <a:gs pos="100000">
                  <a:schemeClr val="lt2"/>
                </a:gs>
              </a:gsLst>
              <a:lin ang="0" scaled="0"/>
            </a:gra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Arial"/>
                <a:ea typeface="Arial"/>
                <a:cs typeface="Arial"/>
                <a:sym typeface="Arial"/>
              </a:endParaRPr>
            </a:p>
          </p:txBody>
        </p:sp>
        <p:sp>
          <p:nvSpPr>
            <p:cNvPr id="9301" name="Google Shape;9301;p63"/>
            <p:cNvSpPr/>
            <p:nvPr/>
          </p:nvSpPr>
          <p:spPr>
            <a:xfrm>
              <a:off x="4307" y="2382"/>
              <a:ext cx="161" cy="144"/>
            </a:xfrm>
            <a:prstGeom prst="ellipse">
              <a:avLst/>
            </a:prstGeom>
            <a:solidFill>
              <a:srgbClr val="33CC3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Arial"/>
                <a:ea typeface="Arial"/>
                <a:cs typeface="Arial"/>
                <a:sym typeface="Arial"/>
              </a:endParaRPr>
            </a:p>
          </p:txBody>
        </p:sp>
        <p:sp>
          <p:nvSpPr>
            <p:cNvPr id="9302" name="Google Shape;9302;p63"/>
            <p:cNvSpPr/>
            <p:nvPr/>
          </p:nvSpPr>
          <p:spPr>
            <a:xfrm>
              <a:off x="4487" y="2382"/>
              <a:ext cx="161" cy="144"/>
            </a:xfrm>
            <a:prstGeom prst="ellipse">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cap="none">
                <a:solidFill>
                  <a:srgbClr val="FF0000"/>
                </a:solidFill>
                <a:latin typeface="Arial"/>
                <a:ea typeface="Arial"/>
                <a:cs typeface="Arial"/>
                <a:sym typeface="Arial"/>
              </a:endParaRPr>
            </a:p>
          </p:txBody>
        </p:sp>
        <p:sp>
          <p:nvSpPr>
            <p:cNvPr id="9303" name="Google Shape;9303;p63"/>
            <p:cNvSpPr/>
            <p:nvPr/>
          </p:nvSpPr>
          <p:spPr>
            <a:xfrm>
              <a:off x="4660" y="2382"/>
              <a:ext cx="161" cy="139"/>
            </a:xfrm>
            <a:prstGeom prst="ellipse">
              <a:avLst/>
            </a:prstGeom>
            <a:solidFill>
              <a:srgbClr val="33CC3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Arial"/>
                <a:ea typeface="Arial"/>
                <a:cs typeface="Arial"/>
                <a:sym typeface="Arial"/>
              </a:endParaRPr>
            </a:p>
          </p:txBody>
        </p:sp>
        <p:sp>
          <p:nvSpPr>
            <p:cNvPr id="9304" name="Google Shape;9304;p63"/>
            <p:cNvSpPr/>
            <p:nvPr/>
          </p:nvSpPr>
          <p:spPr>
            <a:xfrm>
              <a:off x="5063" y="1832"/>
              <a:ext cx="87" cy="763"/>
            </a:xfrm>
            <a:prstGeom prst="rect">
              <a:avLst/>
            </a:prstGeom>
            <a:solidFill>
              <a:srgbClr val="29292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Arial"/>
                <a:ea typeface="Arial"/>
                <a:cs typeface="Arial"/>
                <a:sym typeface="Arial"/>
              </a:endParaRPr>
            </a:p>
          </p:txBody>
        </p:sp>
      </p:grpSp>
      <p:grpSp>
        <p:nvGrpSpPr>
          <p:cNvPr id="9305" name="Google Shape;9305;p63"/>
          <p:cNvGrpSpPr/>
          <p:nvPr/>
        </p:nvGrpSpPr>
        <p:grpSpPr>
          <a:xfrm flipH="1">
            <a:off x="7663380" y="4395664"/>
            <a:ext cx="735012" cy="681038"/>
            <a:chOff x="-44" y="1473"/>
            <a:chExt cx="981" cy="1105"/>
          </a:xfrm>
        </p:grpSpPr>
        <p:pic>
          <p:nvPicPr>
            <p:cNvPr id="9306" name="Google Shape;9306;p63" descr="desktop_computer_stylized_medium"/>
            <p:cNvPicPr preferRelativeResize="0"/>
            <p:nvPr/>
          </p:nvPicPr>
          <p:blipFill rotWithShape="1">
            <a:blip r:embed="rId3">
              <a:alphaModFix/>
            </a:blip>
            <a:srcRect/>
            <a:stretch/>
          </p:blipFill>
          <p:spPr>
            <a:xfrm flipH="1">
              <a:off x="-44" y="1473"/>
              <a:ext cx="981" cy="1105"/>
            </a:xfrm>
            <a:prstGeom prst="rect">
              <a:avLst/>
            </a:prstGeom>
            <a:noFill/>
            <a:ln>
              <a:noFill/>
            </a:ln>
          </p:spPr>
        </p:pic>
        <p:sp>
          <p:nvSpPr>
            <p:cNvPr id="9307" name="Google Shape;9307;p63"/>
            <p:cNvSpPr/>
            <p:nvPr/>
          </p:nvSpPr>
          <p:spPr>
            <a:xfrm flipH="1">
              <a:off x="374" y="1579"/>
              <a:ext cx="477" cy="506"/>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grpSp>
        <p:nvGrpSpPr>
          <p:cNvPr id="9308" name="Google Shape;9308;p63"/>
          <p:cNvGrpSpPr/>
          <p:nvPr/>
        </p:nvGrpSpPr>
        <p:grpSpPr>
          <a:xfrm>
            <a:off x="4040705" y="4402197"/>
            <a:ext cx="958850" cy="476251"/>
            <a:chOff x="7493876" y="2774731"/>
            <a:chExt cx="1481958" cy="894622"/>
          </a:xfrm>
        </p:grpSpPr>
        <p:sp>
          <p:nvSpPr>
            <p:cNvPr id="9309" name="Google Shape;9309;p63"/>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9310" name="Google Shape;9310;p63"/>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9311" name="Google Shape;9311;p63"/>
            <p:cNvGrpSpPr/>
            <p:nvPr/>
          </p:nvGrpSpPr>
          <p:grpSpPr>
            <a:xfrm>
              <a:off x="7713663" y="2848339"/>
              <a:ext cx="1042107" cy="425543"/>
              <a:chOff x="7786941" y="2884917"/>
              <a:chExt cx="897649" cy="353919"/>
            </a:xfrm>
          </p:grpSpPr>
          <p:sp>
            <p:nvSpPr>
              <p:cNvPr id="9312" name="Google Shape;9312;p63"/>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9313" name="Google Shape;9313;p63"/>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9314" name="Google Shape;9314;p63"/>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9315" name="Google Shape;9315;p63"/>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grpSp>
        <p:nvGrpSpPr>
          <p:cNvPr id="9316" name="Google Shape;9316;p63"/>
          <p:cNvGrpSpPr/>
          <p:nvPr/>
        </p:nvGrpSpPr>
        <p:grpSpPr>
          <a:xfrm>
            <a:off x="3280164" y="3584927"/>
            <a:ext cx="2967038" cy="819150"/>
            <a:chOff x="3293812" y="3967064"/>
            <a:chExt cx="2967038" cy="819150"/>
          </a:xfrm>
        </p:grpSpPr>
        <p:sp>
          <p:nvSpPr>
            <p:cNvPr id="9317" name="Google Shape;9317;p63"/>
            <p:cNvSpPr/>
            <p:nvPr/>
          </p:nvSpPr>
          <p:spPr>
            <a:xfrm>
              <a:off x="3293812" y="3967064"/>
              <a:ext cx="2967038" cy="704850"/>
            </a:xfrm>
            <a:custGeom>
              <a:avLst/>
              <a:gdLst/>
              <a:ahLst/>
              <a:cxnLst/>
              <a:rect l="l" t="t" r="r" b="b"/>
              <a:pathLst>
                <a:path w="1869" h="444" extrusionOk="0">
                  <a:moveTo>
                    <a:pt x="1869" y="0"/>
                  </a:moveTo>
                  <a:lnTo>
                    <a:pt x="1869" y="444"/>
                  </a:lnTo>
                  <a:lnTo>
                    <a:pt x="0" y="444"/>
                  </a:lnTo>
                </a:path>
              </a:pathLst>
            </a:custGeom>
            <a:noFill/>
            <a:ln w="28575" cap="flat" cmpd="sng">
              <a:solidFill>
                <a:srgbClr val="CC0000"/>
              </a:solidFill>
              <a:prstDash val="solid"/>
              <a:round/>
              <a:headEnd type="none" w="med" len="med"/>
              <a:tailEnd type="triangl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nvGrpSpPr>
            <p:cNvPr id="9318" name="Google Shape;9318;p63"/>
            <p:cNvGrpSpPr/>
            <p:nvPr/>
          </p:nvGrpSpPr>
          <p:grpSpPr>
            <a:xfrm>
              <a:off x="3760537" y="4449664"/>
              <a:ext cx="2295525" cy="336550"/>
              <a:chOff x="2418" y="3342"/>
              <a:chExt cx="1446" cy="212"/>
            </a:xfrm>
          </p:grpSpPr>
          <p:sp>
            <p:nvSpPr>
              <p:cNvPr id="9319" name="Google Shape;9319;p63"/>
              <p:cNvSpPr/>
              <p:nvPr/>
            </p:nvSpPr>
            <p:spPr>
              <a:xfrm>
                <a:off x="2463" y="3366"/>
                <a:ext cx="1356" cy="174"/>
              </a:xfrm>
              <a:prstGeom prst="rect">
                <a:avLst/>
              </a:prstGeom>
              <a:solidFill>
                <a:srgbClr val="FFFFFF"/>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Times New Roman"/>
                  <a:ea typeface="Times New Roman"/>
                  <a:cs typeface="Times New Roman"/>
                  <a:sym typeface="Times New Roman"/>
                </a:endParaRPr>
              </a:p>
            </p:txBody>
          </p:sp>
          <p:cxnSp>
            <p:nvCxnSpPr>
              <p:cNvPr id="9320" name="Google Shape;9320;p63"/>
              <p:cNvCxnSpPr/>
              <p:nvPr/>
            </p:nvCxnSpPr>
            <p:spPr>
              <a:xfrm>
                <a:off x="2784" y="3372"/>
                <a:ext cx="0" cy="168"/>
              </a:xfrm>
              <a:prstGeom prst="straightConnector1">
                <a:avLst/>
              </a:prstGeom>
              <a:noFill/>
              <a:ln w="12700" cap="flat" cmpd="sng">
                <a:solidFill>
                  <a:schemeClr val="dk1"/>
                </a:solidFill>
                <a:prstDash val="solid"/>
                <a:round/>
                <a:headEnd type="none" w="med" len="med"/>
                <a:tailEnd type="none" w="med" len="med"/>
              </a:ln>
            </p:spPr>
          </p:cxnSp>
          <p:cxnSp>
            <p:nvCxnSpPr>
              <p:cNvPr id="9321" name="Google Shape;9321;p63"/>
              <p:cNvCxnSpPr/>
              <p:nvPr/>
            </p:nvCxnSpPr>
            <p:spPr>
              <a:xfrm>
                <a:off x="3186" y="3375"/>
                <a:ext cx="0" cy="168"/>
              </a:xfrm>
              <a:prstGeom prst="straightConnector1">
                <a:avLst/>
              </a:prstGeom>
              <a:noFill/>
              <a:ln w="12700" cap="flat" cmpd="sng">
                <a:solidFill>
                  <a:schemeClr val="dk1"/>
                </a:solidFill>
                <a:prstDash val="solid"/>
                <a:round/>
                <a:headEnd type="none" w="med" len="med"/>
                <a:tailEnd type="none" w="med" len="med"/>
              </a:ln>
            </p:spPr>
          </p:cxnSp>
          <p:cxnSp>
            <p:nvCxnSpPr>
              <p:cNvPr id="9322" name="Google Shape;9322;p63"/>
              <p:cNvCxnSpPr/>
              <p:nvPr/>
            </p:nvCxnSpPr>
            <p:spPr>
              <a:xfrm>
                <a:off x="3321" y="3375"/>
                <a:ext cx="0" cy="168"/>
              </a:xfrm>
              <a:prstGeom prst="straightConnector1">
                <a:avLst/>
              </a:prstGeom>
              <a:noFill/>
              <a:ln w="12700" cap="flat" cmpd="sng">
                <a:solidFill>
                  <a:schemeClr val="dk1"/>
                </a:solidFill>
                <a:prstDash val="solid"/>
                <a:round/>
                <a:headEnd type="none" w="med" len="med"/>
                <a:tailEnd type="none" w="med" len="med"/>
              </a:ln>
            </p:spPr>
          </p:cxnSp>
          <p:sp>
            <p:nvSpPr>
              <p:cNvPr id="9323" name="Google Shape;9323;p63"/>
              <p:cNvSpPr txBox="1"/>
              <p:nvPr/>
            </p:nvSpPr>
            <p:spPr>
              <a:xfrm>
                <a:off x="2418" y="3342"/>
                <a:ext cx="1446" cy="21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CC0000"/>
                  </a:buClr>
                  <a:buSzPts val="1600"/>
                  <a:buFont typeface="Arial"/>
                  <a:buNone/>
                </a:pPr>
                <a:r>
                  <a:rPr lang="en-US" sz="1600" b="0" i="0" u="none" strike="noStrike" cap="none">
                    <a:solidFill>
                      <a:srgbClr val="CC0000"/>
                    </a:solidFill>
                    <a:latin typeface="Arial"/>
                    <a:ea typeface="Arial"/>
                    <a:cs typeface="Arial"/>
                    <a:sym typeface="Arial"/>
                  </a:rPr>
                  <a:t>src:B</a:t>
                </a:r>
                <a:r>
                  <a:rPr lang="en-US" sz="1600" b="0" i="0" u="none" strike="noStrike" cap="none">
                    <a:solidFill>
                      <a:srgbClr val="000000"/>
                    </a:solidFill>
                    <a:latin typeface="Arial"/>
                    <a:ea typeface="Arial"/>
                    <a:cs typeface="Arial"/>
                    <a:sym typeface="Arial"/>
                  </a:rPr>
                  <a:t> dest:A     payload</a:t>
                </a:r>
                <a:endParaRPr sz="1600" b="0" i="0" u="none" strike="noStrike" cap="none">
                  <a:solidFill>
                    <a:srgbClr val="000000"/>
                  </a:solidFill>
                  <a:latin typeface="Times New Roman"/>
                  <a:ea typeface="Times New Roman"/>
                  <a:cs typeface="Times New Roman"/>
                  <a:sym typeface="Times New Roman"/>
                </a:endParaRPr>
              </a:p>
            </p:txBody>
          </p:sp>
        </p:grpSp>
      </p:grpSp>
      <p:sp>
        <p:nvSpPr>
          <p:cNvPr id="9324" name="Google Shape;9324;p63"/>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Introduction: 1-</a:t>
            </a:r>
            <a:fld id="{00000000-1234-1234-1234-123412341234}" type="slidenum">
              <a:rPr lang="en-US"/>
              <a:t>68</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316"/>
                                        </p:tgtEl>
                                        <p:attrNameLst>
                                          <p:attrName>style.visibility</p:attrName>
                                        </p:attrNameLst>
                                      </p:cBhvr>
                                      <p:to>
                                        <p:strVal val="visible"/>
                                      </p:to>
                                    </p:set>
                                    <p:animEffect transition="in" filter="fade">
                                      <p:cBhvr>
                                        <p:cTn id="7" dur="500"/>
                                        <p:tgtEl>
                                          <p:spTgt spid="93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9329"/>
        <p:cNvGrpSpPr/>
        <p:nvPr/>
      </p:nvGrpSpPr>
      <p:grpSpPr>
        <a:xfrm>
          <a:off x="0" y="0"/>
          <a:ext cx="0" cy="0"/>
          <a:chOff x="0" y="0"/>
          <a:chExt cx="0" cy="0"/>
        </a:xfrm>
      </p:grpSpPr>
      <p:sp>
        <p:nvSpPr>
          <p:cNvPr id="9330" name="Google Shape;9330;p64"/>
          <p:cNvSpPr txBox="1">
            <a:spLocks noGrp="1"/>
          </p:cNvSpPr>
          <p:nvPr>
            <p:ph type="title"/>
          </p:nvPr>
        </p:nvSpPr>
        <p:spPr>
          <a:xfrm>
            <a:off x="825267" y="291947"/>
            <a:ext cx="10515600"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4400"/>
              <a:buFont typeface="Calibri"/>
              <a:buNone/>
            </a:pPr>
            <a:r>
              <a:rPr lang="en-US" sz="4400"/>
              <a:t>Bad guys: denial of service</a:t>
            </a:r>
            <a:endParaRPr/>
          </a:p>
        </p:txBody>
      </p:sp>
      <p:grpSp>
        <p:nvGrpSpPr>
          <p:cNvPr id="9331" name="Google Shape;9331;p64"/>
          <p:cNvGrpSpPr/>
          <p:nvPr/>
        </p:nvGrpSpPr>
        <p:grpSpPr>
          <a:xfrm flipH="1">
            <a:off x="7546011" y="3759781"/>
            <a:ext cx="735012" cy="681037"/>
            <a:chOff x="-44" y="1473"/>
            <a:chExt cx="981" cy="1105"/>
          </a:xfrm>
        </p:grpSpPr>
        <p:pic>
          <p:nvPicPr>
            <p:cNvPr id="9332" name="Google Shape;9332;p64" descr="desktop_computer_stylized_medium"/>
            <p:cNvPicPr preferRelativeResize="0"/>
            <p:nvPr/>
          </p:nvPicPr>
          <p:blipFill rotWithShape="1">
            <a:blip r:embed="rId3">
              <a:alphaModFix/>
            </a:blip>
            <a:srcRect/>
            <a:stretch/>
          </p:blipFill>
          <p:spPr>
            <a:xfrm flipH="1">
              <a:off x="-44" y="1473"/>
              <a:ext cx="981" cy="1105"/>
            </a:xfrm>
            <a:prstGeom prst="rect">
              <a:avLst/>
            </a:prstGeom>
            <a:noFill/>
            <a:ln>
              <a:noFill/>
            </a:ln>
          </p:spPr>
        </p:pic>
        <p:sp>
          <p:nvSpPr>
            <p:cNvPr id="9333" name="Google Shape;9333;p64"/>
            <p:cNvSpPr/>
            <p:nvPr/>
          </p:nvSpPr>
          <p:spPr>
            <a:xfrm flipH="1">
              <a:off x="374" y="1579"/>
              <a:ext cx="477" cy="506"/>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grpSp>
        <p:nvGrpSpPr>
          <p:cNvPr id="9334" name="Google Shape;9334;p64"/>
          <p:cNvGrpSpPr/>
          <p:nvPr/>
        </p:nvGrpSpPr>
        <p:grpSpPr>
          <a:xfrm>
            <a:off x="8087348" y="4002668"/>
            <a:ext cx="831850" cy="1260475"/>
            <a:chOff x="5069" y="1396"/>
            <a:chExt cx="524" cy="794"/>
          </a:xfrm>
        </p:grpSpPr>
        <p:sp>
          <p:nvSpPr>
            <p:cNvPr id="9335" name="Google Shape;9335;p64"/>
            <p:cNvSpPr txBox="1"/>
            <p:nvPr/>
          </p:nvSpPr>
          <p:spPr>
            <a:xfrm>
              <a:off x="5069" y="1940"/>
              <a:ext cx="524" cy="25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Arial"/>
                  <a:ea typeface="Arial"/>
                  <a:cs typeface="Arial"/>
                  <a:sym typeface="Arial"/>
                </a:rPr>
                <a:t>target</a:t>
              </a:r>
              <a:endParaRPr/>
            </a:p>
          </p:txBody>
        </p:sp>
        <p:grpSp>
          <p:nvGrpSpPr>
            <p:cNvPr id="9336" name="Google Shape;9336;p64"/>
            <p:cNvGrpSpPr/>
            <p:nvPr/>
          </p:nvGrpSpPr>
          <p:grpSpPr>
            <a:xfrm>
              <a:off x="5200" y="1396"/>
              <a:ext cx="258" cy="574"/>
              <a:chOff x="4140" y="429"/>
              <a:chExt cx="1425" cy="2396"/>
            </a:xfrm>
          </p:grpSpPr>
          <p:sp>
            <p:nvSpPr>
              <p:cNvPr id="9337" name="Google Shape;9337;p64"/>
              <p:cNvSpPr/>
              <p:nvPr/>
            </p:nvSpPr>
            <p:spPr>
              <a:xfrm>
                <a:off x="5268" y="433"/>
                <a:ext cx="283" cy="2286"/>
              </a:xfrm>
              <a:custGeom>
                <a:avLst/>
                <a:gdLst/>
                <a:ahLst/>
                <a:cxnLst/>
                <a:rect l="l" t="t" r="r" b="b"/>
                <a:pathLst>
                  <a:path w="354" h="2742" extrusionOk="0">
                    <a:moveTo>
                      <a:pt x="63" y="0"/>
                    </a:moveTo>
                    <a:lnTo>
                      <a:pt x="354" y="339"/>
                    </a:lnTo>
                    <a:lnTo>
                      <a:pt x="346" y="2624"/>
                    </a:lnTo>
                    <a:lnTo>
                      <a:pt x="0" y="2742"/>
                    </a:lnTo>
                    <a:lnTo>
                      <a:pt x="63" y="0"/>
                    </a:lnTo>
                    <a:close/>
                  </a:path>
                </a:pathLst>
              </a:custGeom>
              <a:gradFill>
                <a:gsLst>
                  <a:gs pos="0">
                    <a:srgbClr val="DDDDDD"/>
                  </a:gs>
                  <a:gs pos="100000">
                    <a:srgbClr val="333333"/>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9338" name="Google Shape;9338;p64"/>
              <p:cNvSpPr/>
              <p:nvPr/>
            </p:nvSpPr>
            <p:spPr>
              <a:xfrm>
                <a:off x="4206" y="429"/>
                <a:ext cx="1049" cy="2283"/>
              </a:xfrm>
              <a:prstGeom prst="rect">
                <a:avLst/>
              </a:prstGeom>
              <a:gradFill>
                <a:gsLst>
                  <a:gs pos="0">
                    <a:srgbClr val="292929"/>
                  </a:gs>
                  <a:gs pos="100000">
                    <a:srgbClr val="808080"/>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Arial"/>
                  <a:ea typeface="Arial"/>
                  <a:cs typeface="Arial"/>
                  <a:sym typeface="Arial"/>
                </a:endParaRPr>
              </a:p>
            </p:txBody>
          </p:sp>
          <p:sp>
            <p:nvSpPr>
              <p:cNvPr id="9339" name="Google Shape;9339;p64"/>
              <p:cNvSpPr/>
              <p:nvPr/>
            </p:nvSpPr>
            <p:spPr>
              <a:xfrm>
                <a:off x="5321" y="570"/>
                <a:ext cx="169" cy="2115"/>
              </a:xfrm>
              <a:custGeom>
                <a:avLst/>
                <a:gdLst/>
                <a:ahLst/>
                <a:cxnLst/>
                <a:rect l="l" t="t" r="r" b="b"/>
                <a:pathLst>
                  <a:path w="211" h="2537" extrusionOk="0">
                    <a:moveTo>
                      <a:pt x="7" y="0"/>
                    </a:moveTo>
                    <a:cubicBezTo>
                      <a:pt x="7" y="0"/>
                      <a:pt x="57" y="28"/>
                      <a:pt x="211" y="218"/>
                    </a:cubicBezTo>
                    <a:cubicBezTo>
                      <a:pt x="0" y="1229"/>
                      <a:pt x="41" y="2537"/>
                      <a:pt x="7" y="2501"/>
                    </a:cubicBezTo>
                    <a:lnTo>
                      <a:pt x="7" y="0"/>
                    </a:lnTo>
                    <a:close/>
                  </a:path>
                </a:pathLst>
              </a:custGeom>
              <a:gradFill>
                <a:gsLst>
                  <a:gs pos="0">
                    <a:srgbClr val="808080"/>
                  </a:gs>
                  <a:gs pos="100000">
                    <a:srgbClr val="F8F8F8"/>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9340" name="Google Shape;9340;p64"/>
              <p:cNvSpPr/>
              <p:nvPr/>
            </p:nvSpPr>
            <p:spPr>
              <a:xfrm>
                <a:off x="5284" y="1640"/>
                <a:ext cx="263" cy="189"/>
              </a:xfrm>
              <a:custGeom>
                <a:avLst/>
                <a:gdLst/>
                <a:ahLst/>
                <a:cxnLst/>
                <a:rect l="l" t="t" r="r" b="b"/>
                <a:pathLst>
                  <a:path w="328" h="226" extrusionOk="0">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9341" name="Google Shape;9341;p64"/>
              <p:cNvSpPr/>
              <p:nvPr/>
            </p:nvSpPr>
            <p:spPr>
              <a:xfrm>
                <a:off x="4212" y="692"/>
                <a:ext cx="597" cy="50"/>
              </a:xfrm>
              <a:prstGeom prst="rect">
                <a:avLst/>
              </a:prstGeom>
              <a:solidFill>
                <a:schemeClr val="dk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Arial"/>
                  <a:ea typeface="Arial"/>
                  <a:cs typeface="Arial"/>
                  <a:sym typeface="Arial"/>
                </a:endParaRPr>
              </a:p>
            </p:txBody>
          </p:sp>
          <p:grpSp>
            <p:nvGrpSpPr>
              <p:cNvPr id="9342" name="Google Shape;9342;p64"/>
              <p:cNvGrpSpPr/>
              <p:nvPr/>
            </p:nvGrpSpPr>
            <p:grpSpPr>
              <a:xfrm>
                <a:off x="4747" y="667"/>
                <a:ext cx="580" cy="146"/>
                <a:chOff x="612" y="2567"/>
                <a:chExt cx="724" cy="140"/>
              </a:xfrm>
            </p:grpSpPr>
            <p:sp>
              <p:nvSpPr>
                <p:cNvPr id="9343" name="Google Shape;9343;p64"/>
                <p:cNvSpPr/>
                <p:nvPr/>
              </p:nvSpPr>
              <p:spPr>
                <a:xfrm>
                  <a:off x="612" y="2567"/>
                  <a:ext cx="724" cy="140"/>
                </a:xfrm>
                <a:prstGeom prst="roundRect">
                  <a:avLst>
                    <a:gd name="adj" fmla="val 50000"/>
                  </a:avLst>
                </a:pr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Arial"/>
                    <a:ea typeface="Arial"/>
                    <a:cs typeface="Arial"/>
                    <a:sym typeface="Arial"/>
                  </a:endParaRPr>
                </a:p>
              </p:txBody>
            </p:sp>
            <p:sp>
              <p:nvSpPr>
                <p:cNvPr id="9344" name="Google Shape;9344;p64"/>
                <p:cNvSpPr/>
                <p:nvPr/>
              </p:nvSpPr>
              <p:spPr>
                <a:xfrm>
                  <a:off x="626" y="2583"/>
                  <a:ext cx="689" cy="108"/>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Arial"/>
                    <a:ea typeface="Arial"/>
                    <a:cs typeface="Arial"/>
                    <a:sym typeface="Arial"/>
                  </a:endParaRPr>
                </a:p>
              </p:txBody>
            </p:sp>
          </p:grpSp>
          <p:sp>
            <p:nvSpPr>
              <p:cNvPr id="9345" name="Google Shape;9345;p64"/>
              <p:cNvSpPr/>
              <p:nvPr/>
            </p:nvSpPr>
            <p:spPr>
              <a:xfrm>
                <a:off x="4223" y="1018"/>
                <a:ext cx="597" cy="50"/>
              </a:xfrm>
              <a:prstGeom prst="rect">
                <a:avLst/>
              </a:prstGeom>
              <a:solidFill>
                <a:schemeClr val="dk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Arial"/>
                  <a:ea typeface="Arial"/>
                  <a:cs typeface="Arial"/>
                  <a:sym typeface="Arial"/>
                </a:endParaRPr>
              </a:p>
            </p:txBody>
          </p:sp>
          <p:grpSp>
            <p:nvGrpSpPr>
              <p:cNvPr id="9346" name="Google Shape;9346;p64"/>
              <p:cNvGrpSpPr/>
              <p:nvPr/>
            </p:nvGrpSpPr>
            <p:grpSpPr>
              <a:xfrm>
                <a:off x="4748" y="992"/>
                <a:ext cx="580" cy="134"/>
                <a:chOff x="615" y="2566"/>
                <a:chExt cx="724" cy="139"/>
              </a:xfrm>
            </p:grpSpPr>
            <p:sp>
              <p:nvSpPr>
                <p:cNvPr id="9347" name="Google Shape;9347;p64"/>
                <p:cNvSpPr/>
                <p:nvPr/>
              </p:nvSpPr>
              <p:spPr>
                <a:xfrm>
                  <a:off x="615" y="2566"/>
                  <a:ext cx="724" cy="139"/>
                </a:xfrm>
                <a:prstGeom prst="roundRect">
                  <a:avLst>
                    <a:gd name="adj" fmla="val 50000"/>
                  </a:avLst>
                </a:pr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Arial"/>
                    <a:ea typeface="Arial"/>
                    <a:cs typeface="Arial"/>
                    <a:sym typeface="Arial"/>
                  </a:endParaRPr>
                </a:p>
              </p:txBody>
            </p:sp>
            <p:sp>
              <p:nvSpPr>
                <p:cNvPr id="9348" name="Google Shape;9348;p64"/>
                <p:cNvSpPr/>
                <p:nvPr/>
              </p:nvSpPr>
              <p:spPr>
                <a:xfrm>
                  <a:off x="628" y="2584"/>
                  <a:ext cx="689" cy="104"/>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Arial"/>
                    <a:ea typeface="Arial"/>
                    <a:cs typeface="Arial"/>
                    <a:sym typeface="Arial"/>
                  </a:endParaRPr>
                </a:p>
              </p:txBody>
            </p:sp>
          </p:grpSp>
          <p:sp>
            <p:nvSpPr>
              <p:cNvPr id="9349" name="Google Shape;9349;p64"/>
              <p:cNvSpPr/>
              <p:nvPr/>
            </p:nvSpPr>
            <p:spPr>
              <a:xfrm>
                <a:off x="4217" y="1360"/>
                <a:ext cx="597" cy="46"/>
              </a:xfrm>
              <a:prstGeom prst="rect">
                <a:avLst/>
              </a:prstGeom>
              <a:solidFill>
                <a:schemeClr val="dk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Arial"/>
                  <a:ea typeface="Arial"/>
                  <a:cs typeface="Arial"/>
                  <a:sym typeface="Arial"/>
                </a:endParaRPr>
              </a:p>
            </p:txBody>
          </p:sp>
          <p:sp>
            <p:nvSpPr>
              <p:cNvPr id="9350" name="Google Shape;9350;p64"/>
              <p:cNvSpPr/>
              <p:nvPr/>
            </p:nvSpPr>
            <p:spPr>
              <a:xfrm>
                <a:off x="4228" y="1656"/>
                <a:ext cx="597" cy="46"/>
              </a:xfrm>
              <a:prstGeom prst="rect">
                <a:avLst/>
              </a:prstGeom>
              <a:solidFill>
                <a:schemeClr val="dk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Arial"/>
                  <a:ea typeface="Arial"/>
                  <a:cs typeface="Arial"/>
                  <a:sym typeface="Arial"/>
                </a:endParaRPr>
              </a:p>
            </p:txBody>
          </p:sp>
          <p:grpSp>
            <p:nvGrpSpPr>
              <p:cNvPr id="9351" name="Google Shape;9351;p64"/>
              <p:cNvGrpSpPr/>
              <p:nvPr/>
            </p:nvGrpSpPr>
            <p:grpSpPr>
              <a:xfrm>
                <a:off x="4737" y="1627"/>
                <a:ext cx="580" cy="150"/>
                <a:chOff x="616" y="2568"/>
                <a:chExt cx="722" cy="138"/>
              </a:xfrm>
            </p:grpSpPr>
            <p:sp>
              <p:nvSpPr>
                <p:cNvPr id="9352" name="Google Shape;9352;p64"/>
                <p:cNvSpPr/>
                <p:nvPr/>
              </p:nvSpPr>
              <p:spPr>
                <a:xfrm>
                  <a:off x="616" y="2568"/>
                  <a:ext cx="722" cy="138"/>
                </a:xfrm>
                <a:prstGeom prst="roundRect">
                  <a:avLst>
                    <a:gd name="adj" fmla="val 50000"/>
                  </a:avLst>
                </a:pr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Arial"/>
                    <a:ea typeface="Arial"/>
                    <a:cs typeface="Arial"/>
                    <a:sym typeface="Arial"/>
                  </a:endParaRPr>
                </a:p>
              </p:txBody>
            </p:sp>
            <p:sp>
              <p:nvSpPr>
                <p:cNvPr id="9353" name="Google Shape;9353;p64"/>
                <p:cNvSpPr/>
                <p:nvPr/>
              </p:nvSpPr>
              <p:spPr>
                <a:xfrm>
                  <a:off x="630" y="2583"/>
                  <a:ext cx="688" cy="108"/>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Arial"/>
                    <a:ea typeface="Arial"/>
                    <a:cs typeface="Arial"/>
                    <a:sym typeface="Arial"/>
                  </a:endParaRPr>
                </a:p>
              </p:txBody>
            </p:sp>
          </p:grpSp>
          <p:sp>
            <p:nvSpPr>
              <p:cNvPr id="9354" name="Google Shape;9354;p64"/>
              <p:cNvSpPr/>
              <p:nvPr/>
            </p:nvSpPr>
            <p:spPr>
              <a:xfrm>
                <a:off x="5288" y="1354"/>
                <a:ext cx="263" cy="188"/>
              </a:xfrm>
              <a:custGeom>
                <a:avLst/>
                <a:gdLst/>
                <a:ahLst/>
                <a:cxnLst/>
                <a:rect l="l" t="t" r="r" b="b"/>
                <a:pathLst>
                  <a:path w="328" h="226" extrusionOk="0">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nvGrpSpPr>
              <p:cNvPr id="9355" name="Google Shape;9355;p64"/>
              <p:cNvGrpSpPr/>
              <p:nvPr/>
            </p:nvGrpSpPr>
            <p:grpSpPr>
              <a:xfrm>
                <a:off x="4737" y="1326"/>
                <a:ext cx="585" cy="138"/>
                <a:chOff x="611" y="2567"/>
                <a:chExt cx="729" cy="138"/>
              </a:xfrm>
            </p:grpSpPr>
            <p:sp>
              <p:nvSpPr>
                <p:cNvPr id="9356" name="Google Shape;9356;p64"/>
                <p:cNvSpPr/>
                <p:nvPr/>
              </p:nvSpPr>
              <p:spPr>
                <a:xfrm>
                  <a:off x="611" y="2567"/>
                  <a:ext cx="729" cy="138"/>
                </a:xfrm>
                <a:prstGeom prst="roundRect">
                  <a:avLst>
                    <a:gd name="adj" fmla="val 50000"/>
                  </a:avLst>
                </a:pr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Arial"/>
                    <a:ea typeface="Arial"/>
                    <a:cs typeface="Arial"/>
                    <a:sym typeface="Arial"/>
                  </a:endParaRPr>
                </a:p>
              </p:txBody>
            </p:sp>
            <p:sp>
              <p:nvSpPr>
                <p:cNvPr id="9357" name="Google Shape;9357;p64"/>
                <p:cNvSpPr/>
                <p:nvPr/>
              </p:nvSpPr>
              <p:spPr>
                <a:xfrm>
                  <a:off x="625" y="2584"/>
                  <a:ext cx="695" cy="100"/>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Arial"/>
                    <a:ea typeface="Arial"/>
                    <a:cs typeface="Arial"/>
                    <a:sym typeface="Arial"/>
                  </a:endParaRPr>
                </a:p>
              </p:txBody>
            </p:sp>
          </p:grpSp>
          <p:sp>
            <p:nvSpPr>
              <p:cNvPr id="9358" name="Google Shape;9358;p64"/>
              <p:cNvSpPr/>
              <p:nvPr/>
            </p:nvSpPr>
            <p:spPr>
              <a:xfrm>
                <a:off x="5250" y="429"/>
                <a:ext cx="66" cy="2287"/>
              </a:xfrm>
              <a:prstGeom prst="rect">
                <a:avLst/>
              </a:prstGeom>
              <a:gradFill>
                <a:gsLst>
                  <a:gs pos="0">
                    <a:srgbClr val="333333"/>
                  </a:gs>
                  <a:gs pos="50000">
                    <a:srgbClr val="DDDDDD"/>
                  </a:gs>
                  <a:gs pos="100000">
                    <a:srgbClr val="333333"/>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Arial"/>
                  <a:ea typeface="Arial"/>
                  <a:cs typeface="Arial"/>
                  <a:sym typeface="Arial"/>
                </a:endParaRPr>
              </a:p>
            </p:txBody>
          </p:sp>
          <p:sp>
            <p:nvSpPr>
              <p:cNvPr id="9359" name="Google Shape;9359;p64"/>
              <p:cNvSpPr/>
              <p:nvPr/>
            </p:nvSpPr>
            <p:spPr>
              <a:xfrm>
                <a:off x="5312" y="1007"/>
                <a:ext cx="237" cy="213"/>
              </a:xfrm>
              <a:custGeom>
                <a:avLst/>
                <a:gdLst/>
                <a:ahLst/>
                <a:cxnLst/>
                <a:rect l="l" t="t" r="r" b="b"/>
                <a:pathLst>
                  <a:path w="296" h="256" extrusionOk="0">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9360" name="Google Shape;9360;p64"/>
              <p:cNvSpPr/>
              <p:nvPr/>
            </p:nvSpPr>
            <p:spPr>
              <a:xfrm>
                <a:off x="5315" y="680"/>
                <a:ext cx="244" cy="240"/>
              </a:xfrm>
              <a:custGeom>
                <a:avLst/>
                <a:gdLst/>
                <a:ahLst/>
                <a:cxnLst/>
                <a:rect l="l" t="t" r="r" b="b"/>
                <a:pathLst>
                  <a:path w="304" h="288" extrusionOk="0">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9361" name="Google Shape;9361;p64"/>
              <p:cNvSpPr/>
              <p:nvPr/>
            </p:nvSpPr>
            <p:spPr>
              <a:xfrm>
                <a:off x="5515" y="2612"/>
                <a:ext cx="50" cy="96"/>
              </a:xfrm>
              <a:prstGeom prst="ellipse">
                <a:avLst/>
              </a:prstGeom>
              <a:solidFill>
                <a:srgbClr val="33333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Arial"/>
                  <a:ea typeface="Arial"/>
                  <a:cs typeface="Arial"/>
                  <a:sym typeface="Arial"/>
                </a:endParaRPr>
              </a:p>
            </p:txBody>
          </p:sp>
          <p:sp>
            <p:nvSpPr>
              <p:cNvPr id="9362" name="Google Shape;9362;p64"/>
              <p:cNvSpPr/>
              <p:nvPr/>
            </p:nvSpPr>
            <p:spPr>
              <a:xfrm>
                <a:off x="5302" y="2614"/>
                <a:ext cx="245" cy="200"/>
              </a:xfrm>
              <a:custGeom>
                <a:avLst/>
                <a:gdLst/>
                <a:ahLst/>
                <a:cxnLst/>
                <a:rect l="l" t="t" r="r" b="b"/>
                <a:pathLst>
                  <a:path w="306" h="240" extrusionOk="0">
                    <a:moveTo>
                      <a:pt x="0" y="106"/>
                    </a:moveTo>
                    <a:lnTo>
                      <a:pt x="2" y="240"/>
                    </a:lnTo>
                    <a:lnTo>
                      <a:pt x="306" y="110"/>
                    </a:lnTo>
                    <a:lnTo>
                      <a:pt x="300" y="0"/>
                    </a:lnTo>
                    <a:lnTo>
                      <a:pt x="0" y="106"/>
                    </a:lnTo>
                    <a:close/>
                  </a:path>
                </a:pathLst>
              </a:custGeom>
              <a:solidFill>
                <a:srgbClr val="33333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9363" name="Google Shape;9363;p64"/>
              <p:cNvSpPr/>
              <p:nvPr/>
            </p:nvSpPr>
            <p:spPr>
              <a:xfrm>
                <a:off x="4140" y="2679"/>
                <a:ext cx="1199" cy="146"/>
              </a:xfrm>
              <a:prstGeom prst="roundRect">
                <a:avLst>
                  <a:gd name="adj" fmla="val 50000"/>
                </a:avLst>
              </a:prstGeom>
              <a:solidFill>
                <a:srgbClr val="DDDDDD"/>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Arial"/>
                  <a:ea typeface="Arial"/>
                  <a:cs typeface="Arial"/>
                  <a:sym typeface="Arial"/>
                </a:endParaRPr>
              </a:p>
            </p:txBody>
          </p:sp>
          <p:sp>
            <p:nvSpPr>
              <p:cNvPr id="9364" name="Google Shape;9364;p64"/>
              <p:cNvSpPr/>
              <p:nvPr/>
            </p:nvSpPr>
            <p:spPr>
              <a:xfrm>
                <a:off x="4206" y="2712"/>
                <a:ext cx="1072" cy="79"/>
              </a:xfrm>
              <a:prstGeom prst="roundRect">
                <a:avLst>
                  <a:gd name="adj" fmla="val 50000"/>
                </a:avLst>
              </a:prstGeom>
              <a:gradFill>
                <a:gsLst>
                  <a:gs pos="0">
                    <a:schemeClr val="dk2"/>
                  </a:gs>
                  <a:gs pos="100000">
                    <a:schemeClr val="lt2"/>
                  </a:gs>
                </a:gsLst>
                <a:lin ang="0" scaled="0"/>
              </a:gra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Arial"/>
                  <a:ea typeface="Arial"/>
                  <a:cs typeface="Arial"/>
                  <a:sym typeface="Arial"/>
                </a:endParaRPr>
              </a:p>
            </p:txBody>
          </p:sp>
          <p:sp>
            <p:nvSpPr>
              <p:cNvPr id="9365" name="Google Shape;9365;p64"/>
              <p:cNvSpPr/>
              <p:nvPr/>
            </p:nvSpPr>
            <p:spPr>
              <a:xfrm>
                <a:off x="4306" y="2383"/>
                <a:ext cx="160" cy="142"/>
              </a:xfrm>
              <a:prstGeom prst="ellipse">
                <a:avLst/>
              </a:prstGeom>
              <a:solidFill>
                <a:srgbClr val="33CC3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Arial"/>
                  <a:ea typeface="Arial"/>
                  <a:cs typeface="Arial"/>
                  <a:sym typeface="Arial"/>
                </a:endParaRPr>
              </a:p>
            </p:txBody>
          </p:sp>
          <p:sp>
            <p:nvSpPr>
              <p:cNvPr id="9366" name="Google Shape;9366;p64"/>
              <p:cNvSpPr/>
              <p:nvPr/>
            </p:nvSpPr>
            <p:spPr>
              <a:xfrm>
                <a:off x="4488" y="2383"/>
                <a:ext cx="160" cy="146"/>
              </a:xfrm>
              <a:prstGeom prst="ellipse">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endParaRPr sz="1800" b="0" i="0" u="none" strike="noStrike" cap="none">
                  <a:solidFill>
                    <a:srgbClr val="FF0000"/>
                  </a:solidFill>
                  <a:latin typeface="Arial"/>
                  <a:ea typeface="Arial"/>
                  <a:cs typeface="Arial"/>
                  <a:sym typeface="Arial"/>
                </a:endParaRPr>
              </a:p>
            </p:txBody>
          </p:sp>
          <p:sp>
            <p:nvSpPr>
              <p:cNvPr id="9367" name="Google Shape;9367;p64"/>
              <p:cNvSpPr/>
              <p:nvPr/>
            </p:nvSpPr>
            <p:spPr>
              <a:xfrm>
                <a:off x="4665" y="2383"/>
                <a:ext cx="155" cy="138"/>
              </a:xfrm>
              <a:prstGeom prst="ellipse">
                <a:avLst/>
              </a:prstGeom>
              <a:solidFill>
                <a:srgbClr val="33CC3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Arial"/>
                  <a:ea typeface="Arial"/>
                  <a:cs typeface="Arial"/>
                  <a:sym typeface="Arial"/>
                </a:endParaRPr>
              </a:p>
            </p:txBody>
          </p:sp>
          <p:sp>
            <p:nvSpPr>
              <p:cNvPr id="9368" name="Google Shape;9368;p64"/>
              <p:cNvSpPr/>
              <p:nvPr/>
            </p:nvSpPr>
            <p:spPr>
              <a:xfrm>
                <a:off x="5062" y="1836"/>
                <a:ext cx="83" cy="760"/>
              </a:xfrm>
              <a:prstGeom prst="rect">
                <a:avLst/>
              </a:prstGeom>
              <a:solidFill>
                <a:srgbClr val="29292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Arial"/>
                  <a:ea typeface="Arial"/>
                  <a:cs typeface="Arial"/>
                  <a:sym typeface="Arial"/>
                </a:endParaRPr>
              </a:p>
            </p:txBody>
          </p:sp>
        </p:grpSp>
      </p:grpSp>
      <p:sp>
        <p:nvSpPr>
          <p:cNvPr id="9369" name="Google Shape;9369;p64"/>
          <p:cNvSpPr txBox="1"/>
          <p:nvPr/>
        </p:nvSpPr>
        <p:spPr>
          <a:xfrm>
            <a:off x="727345" y="1393213"/>
            <a:ext cx="9863871" cy="1524447"/>
          </a:xfrm>
          <a:prstGeom prst="rect">
            <a:avLst/>
          </a:prstGeom>
          <a:noFill/>
          <a:ln>
            <a:noFill/>
          </a:ln>
        </p:spPr>
        <p:txBody>
          <a:bodyPr spcFirstLastPara="1" wrap="square" lIns="91425" tIns="45700" rIns="91425" bIns="45700" anchor="t" anchorCtr="0">
            <a:normAutofit/>
          </a:bodyPr>
          <a:lstStyle/>
          <a:p>
            <a:pPr marL="352425" marR="0" lvl="0" indent="-222250" algn="l" rtl="0">
              <a:lnSpc>
                <a:spcPct val="90000"/>
              </a:lnSpc>
              <a:spcBef>
                <a:spcPts val="0"/>
              </a:spcBef>
              <a:spcAft>
                <a:spcPts val="0"/>
              </a:spcAft>
              <a:buClr>
                <a:srgbClr val="0000A3"/>
              </a:buClr>
              <a:buSzPts val="3200"/>
              <a:buFont typeface="Noto Sans Symbols"/>
              <a:buNone/>
            </a:pPr>
            <a:r>
              <a:rPr lang="en-US" sz="3200" b="0" i="1" u="none" strike="noStrike" cap="none">
                <a:solidFill>
                  <a:srgbClr val="C00000"/>
                </a:solidFill>
                <a:latin typeface="Calibri"/>
                <a:ea typeface="Calibri"/>
                <a:cs typeface="Calibri"/>
                <a:sym typeface="Calibri"/>
              </a:rPr>
              <a:t>Denial of Service (DoS):</a:t>
            </a:r>
            <a:r>
              <a:rPr lang="en-US" sz="3200" b="0" i="0" u="none" strike="noStrike" cap="none">
                <a:solidFill>
                  <a:srgbClr val="C00000"/>
                </a:solidFill>
                <a:latin typeface="Calibri"/>
                <a:ea typeface="Calibri"/>
                <a:cs typeface="Calibri"/>
                <a:sym typeface="Calibri"/>
              </a:rPr>
              <a:t> </a:t>
            </a:r>
            <a:r>
              <a:rPr lang="en-US" sz="3200" b="0" i="0" u="none" strike="noStrike" cap="none">
                <a:solidFill>
                  <a:srgbClr val="000000"/>
                </a:solidFill>
                <a:latin typeface="Calibri"/>
                <a:ea typeface="Calibri"/>
                <a:cs typeface="Calibri"/>
                <a:sym typeface="Calibri"/>
              </a:rPr>
              <a:t>attackers make resources (server, bandwidth) unavailable to legitimate traffic by overwhelming resource with bogus traffic</a:t>
            </a:r>
            <a:endParaRPr/>
          </a:p>
        </p:txBody>
      </p:sp>
      <p:sp>
        <p:nvSpPr>
          <p:cNvPr id="9370" name="Google Shape;9370;p64"/>
          <p:cNvSpPr/>
          <p:nvPr/>
        </p:nvSpPr>
        <p:spPr>
          <a:xfrm>
            <a:off x="1761658" y="3116853"/>
            <a:ext cx="4114800" cy="533400"/>
          </a:xfrm>
          <a:prstGeom prst="rect">
            <a:avLst/>
          </a:prstGeom>
          <a:noFill/>
          <a:ln>
            <a:noFill/>
          </a:ln>
        </p:spPr>
        <p:txBody>
          <a:bodyPr spcFirstLastPara="1" wrap="square" lIns="91425" tIns="45700" rIns="91425" bIns="45700" anchor="t" anchorCtr="0">
            <a:noAutofit/>
          </a:bodyPr>
          <a:lstStyle/>
          <a:p>
            <a:pPr marL="457200" marR="0" lvl="0" indent="-457200" algn="l" rtl="0">
              <a:lnSpc>
                <a:spcPct val="100000"/>
              </a:lnSpc>
              <a:spcBef>
                <a:spcPts val="0"/>
              </a:spcBef>
              <a:spcAft>
                <a:spcPts val="0"/>
              </a:spcAft>
              <a:buClr>
                <a:srgbClr val="ED7D31"/>
              </a:buClr>
              <a:buSzPts val="2380"/>
              <a:buFont typeface="Arial"/>
              <a:buNone/>
            </a:pPr>
            <a:r>
              <a:rPr lang="en-US" sz="2800" b="0" i="0" u="none" strike="noStrike" cap="none">
                <a:solidFill>
                  <a:srgbClr val="000099"/>
                </a:solidFill>
                <a:latin typeface="Calibri"/>
                <a:ea typeface="Calibri"/>
                <a:cs typeface="Calibri"/>
                <a:sym typeface="Calibri"/>
              </a:rPr>
              <a:t>1.</a:t>
            </a:r>
            <a:r>
              <a:rPr lang="en-US" sz="2800" b="0" i="0" u="none" strike="noStrike" cap="none">
                <a:solidFill>
                  <a:srgbClr val="000000"/>
                </a:solidFill>
                <a:latin typeface="Calibri"/>
                <a:ea typeface="Calibri"/>
                <a:cs typeface="Calibri"/>
                <a:sym typeface="Calibri"/>
              </a:rPr>
              <a:t> select target</a:t>
            </a:r>
            <a:endParaRPr/>
          </a:p>
        </p:txBody>
      </p:sp>
      <p:sp>
        <p:nvSpPr>
          <p:cNvPr id="9371" name="Google Shape;9371;p64"/>
          <p:cNvSpPr/>
          <p:nvPr/>
        </p:nvSpPr>
        <p:spPr>
          <a:xfrm>
            <a:off x="1788645" y="3635965"/>
            <a:ext cx="3795713" cy="914400"/>
          </a:xfrm>
          <a:prstGeom prst="rect">
            <a:avLst/>
          </a:prstGeom>
          <a:noFill/>
          <a:ln>
            <a:noFill/>
          </a:ln>
        </p:spPr>
        <p:txBody>
          <a:bodyPr spcFirstLastPara="1" wrap="square" lIns="91425" tIns="45700" rIns="91425" bIns="45700" anchor="t" anchorCtr="0">
            <a:noAutofit/>
          </a:bodyPr>
          <a:lstStyle/>
          <a:p>
            <a:pPr marL="457200" marR="0" lvl="0" indent="-457200" algn="l" rtl="0">
              <a:lnSpc>
                <a:spcPct val="100000"/>
              </a:lnSpc>
              <a:spcBef>
                <a:spcPts val="0"/>
              </a:spcBef>
              <a:spcAft>
                <a:spcPts val="0"/>
              </a:spcAft>
              <a:buClr>
                <a:srgbClr val="ED7D31"/>
              </a:buClr>
              <a:buSzPts val="2380"/>
              <a:buFont typeface="Arial"/>
              <a:buNone/>
            </a:pPr>
            <a:r>
              <a:rPr lang="en-US" sz="2800" b="0" i="0" u="none" strike="noStrike" cap="none">
                <a:solidFill>
                  <a:srgbClr val="000099"/>
                </a:solidFill>
                <a:latin typeface="Calibri"/>
                <a:ea typeface="Calibri"/>
                <a:cs typeface="Calibri"/>
                <a:sym typeface="Calibri"/>
              </a:rPr>
              <a:t>2.</a:t>
            </a:r>
            <a:r>
              <a:rPr lang="en-US" sz="2800" b="0" i="0" u="none" strike="noStrike" cap="none">
                <a:solidFill>
                  <a:srgbClr val="000000"/>
                </a:solidFill>
                <a:latin typeface="Calibri"/>
                <a:ea typeface="Calibri"/>
                <a:cs typeface="Calibri"/>
                <a:sym typeface="Calibri"/>
              </a:rPr>
              <a:t> break into hosts around the network (see botnet)</a:t>
            </a:r>
            <a:endParaRPr/>
          </a:p>
          <a:p>
            <a:pPr marL="457200" marR="0" lvl="0" indent="-306070" algn="l" rtl="0">
              <a:lnSpc>
                <a:spcPct val="100000"/>
              </a:lnSpc>
              <a:spcBef>
                <a:spcPts val="560"/>
              </a:spcBef>
              <a:spcAft>
                <a:spcPts val="0"/>
              </a:spcAft>
              <a:buClr>
                <a:srgbClr val="ED7D31"/>
              </a:buClr>
              <a:buSzPts val="2380"/>
              <a:buFont typeface="Arial"/>
              <a:buNone/>
            </a:pPr>
            <a:endParaRPr sz="2800" b="0" i="0" u="none" strike="noStrike" cap="none">
              <a:solidFill>
                <a:srgbClr val="000000"/>
              </a:solidFill>
              <a:latin typeface="Calibri"/>
              <a:ea typeface="Calibri"/>
              <a:cs typeface="Calibri"/>
              <a:sym typeface="Calibri"/>
            </a:endParaRPr>
          </a:p>
        </p:txBody>
      </p:sp>
      <p:sp>
        <p:nvSpPr>
          <p:cNvPr id="9372" name="Google Shape;9372;p64"/>
          <p:cNvSpPr/>
          <p:nvPr/>
        </p:nvSpPr>
        <p:spPr>
          <a:xfrm>
            <a:off x="1728360" y="4894191"/>
            <a:ext cx="4114800" cy="1219200"/>
          </a:xfrm>
          <a:prstGeom prst="rect">
            <a:avLst/>
          </a:prstGeom>
          <a:noFill/>
          <a:ln>
            <a:noFill/>
          </a:ln>
        </p:spPr>
        <p:txBody>
          <a:bodyPr spcFirstLastPara="1" wrap="square" lIns="91425" tIns="45700" rIns="91425" bIns="45700" anchor="t" anchorCtr="0">
            <a:noAutofit/>
          </a:bodyPr>
          <a:lstStyle/>
          <a:p>
            <a:pPr marL="457200" marR="0" lvl="0" indent="-457200" algn="l" rtl="0">
              <a:lnSpc>
                <a:spcPct val="100000"/>
              </a:lnSpc>
              <a:spcBef>
                <a:spcPts val="0"/>
              </a:spcBef>
              <a:spcAft>
                <a:spcPts val="0"/>
              </a:spcAft>
              <a:buClr>
                <a:srgbClr val="ED7D31"/>
              </a:buClr>
              <a:buSzPts val="2380"/>
              <a:buFont typeface="Arial"/>
              <a:buNone/>
            </a:pPr>
            <a:r>
              <a:rPr lang="en-US" sz="2800" b="0" i="0" u="none" strike="noStrike" cap="none">
                <a:solidFill>
                  <a:srgbClr val="000099"/>
                </a:solidFill>
                <a:latin typeface="Calibri"/>
                <a:ea typeface="Calibri"/>
                <a:cs typeface="Calibri"/>
                <a:sym typeface="Calibri"/>
              </a:rPr>
              <a:t>3.</a:t>
            </a:r>
            <a:r>
              <a:rPr lang="en-US" sz="2800" b="0" i="0" u="none" strike="noStrike" cap="none">
                <a:solidFill>
                  <a:srgbClr val="000000"/>
                </a:solidFill>
                <a:latin typeface="Calibri"/>
                <a:ea typeface="Calibri"/>
                <a:cs typeface="Calibri"/>
                <a:sym typeface="Calibri"/>
              </a:rPr>
              <a:t> send packets to target from compromised hosts</a:t>
            </a:r>
            <a:endParaRPr/>
          </a:p>
        </p:txBody>
      </p:sp>
      <p:grpSp>
        <p:nvGrpSpPr>
          <p:cNvPr id="9373" name="Google Shape;9373;p64"/>
          <p:cNvGrpSpPr/>
          <p:nvPr/>
        </p:nvGrpSpPr>
        <p:grpSpPr>
          <a:xfrm>
            <a:off x="6876086" y="3297818"/>
            <a:ext cx="2720975" cy="2674938"/>
            <a:chOff x="-262" y="2555"/>
            <a:chExt cx="1714" cy="1685"/>
          </a:xfrm>
        </p:grpSpPr>
        <p:cxnSp>
          <p:nvCxnSpPr>
            <p:cNvPr id="9374" name="Google Shape;9374;p64"/>
            <p:cNvCxnSpPr/>
            <p:nvPr/>
          </p:nvCxnSpPr>
          <p:spPr>
            <a:xfrm rot="10800000" flipH="1">
              <a:off x="160" y="3261"/>
              <a:ext cx="436" cy="166"/>
            </a:xfrm>
            <a:prstGeom prst="straightConnector1">
              <a:avLst/>
            </a:prstGeom>
            <a:noFill/>
            <a:ln w="57150" cap="flat" cmpd="sng">
              <a:solidFill>
                <a:srgbClr val="FF0000"/>
              </a:solidFill>
              <a:prstDash val="solid"/>
              <a:round/>
              <a:headEnd type="none" w="med" len="med"/>
              <a:tailEnd type="triangle" w="med" len="med"/>
            </a:ln>
          </p:spPr>
        </p:cxnSp>
        <p:cxnSp>
          <p:nvCxnSpPr>
            <p:cNvPr id="9375" name="Google Shape;9375;p64"/>
            <p:cNvCxnSpPr/>
            <p:nvPr/>
          </p:nvCxnSpPr>
          <p:spPr>
            <a:xfrm rot="10800000" flipH="1">
              <a:off x="413" y="3470"/>
              <a:ext cx="226" cy="324"/>
            </a:xfrm>
            <a:prstGeom prst="straightConnector1">
              <a:avLst/>
            </a:prstGeom>
            <a:noFill/>
            <a:ln w="57150" cap="flat" cmpd="sng">
              <a:solidFill>
                <a:srgbClr val="FF0000"/>
              </a:solidFill>
              <a:prstDash val="solid"/>
              <a:round/>
              <a:headEnd type="none" w="med" len="med"/>
              <a:tailEnd type="triangle" w="med" len="med"/>
            </a:ln>
          </p:spPr>
        </p:cxnSp>
        <p:cxnSp>
          <p:nvCxnSpPr>
            <p:cNvPr id="9376" name="Google Shape;9376;p64"/>
            <p:cNvCxnSpPr/>
            <p:nvPr/>
          </p:nvCxnSpPr>
          <p:spPr>
            <a:xfrm rot="10800000">
              <a:off x="857" y="3410"/>
              <a:ext cx="595" cy="456"/>
            </a:xfrm>
            <a:prstGeom prst="straightConnector1">
              <a:avLst/>
            </a:prstGeom>
            <a:noFill/>
            <a:ln w="57150" cap="flat" cmpd="sng">
              <a:solidFill>
                <a:srgbClr val="FF0000"/>
              </a:solidFill>
              <a:prstDash val="solid"/>
              <a:round/>
              <a:headEnd type="none" w="med" len="med"/>
              <a:tailEnd type="triangle" w="med" len="med"/>
            </a:ln>
          </p:spPr>
        </p:cxnSp>
        <p:cxnSp>
          <p:nvCxnSpPr>
            <p:cNvPr id="9377" name="Google Shape;9377;p64"/>
            <p:cNvCxnSpPr/>
            <p:nvPr/>
          </p:nvCxnSpPr>
          <p:spPr>
            <a:xfrm>
              <a:off x="735" y="2555"/>
              <a:ext cx="16" cy="460"/>
            </a:xfrm>
            <a:prstGeom prst="straightConnector1">
              <a:avLst/>
            </a:prstGeom>
            <a:noFill/>
            <a:ln w="57150" cap="flat" cmpd="sng">
              <a:solidFill>
                <a:srgbClr val="FF0000"/>
              </a:solidFill>
              <a:prstDash val="solid"/>
              <a:round/>
              <a:headEnd type="none" w="med" len="med"/>
              <a:tailEnd type="triangle" w="med" len="med"/>
            </a:ln>
          </p:spPr>
        </p:cxnSp>
        <p:cxnSp>
          <p:nvCxnSpPr>
            <p:cNvPr id="9378" name="Google Shape;9378;p64"/>
            <p:cNvCxnSpPr/>
            <p:nvPr/>
          </p:nvCxnSpPr>
          <p:spPr>
            <a:xfrm flipH="1">
              <a:off x="829" y="3011"/>
              <a:ext cx="473" cy="181"/>
            </a:xfrm>
            <a:prstGeom prst="straightConnector1">
              <a:avLst/>
            </a:prstGeom>
            <a:noFill/>
            <a:ln w="57150" cap="flat" cmpd="sng">
              <a:solidFill>
                <a:srgbClr val="FF0000"/>
              </a:solidFill>
              <a:prstDash val="solid"/>
              <a:round/>
              <a:headEnd type="none" w="med" len="med"/>
              <a:tailEnd type="triangle" w="med" len="med"/>
            </a:ln>
          </p:spPr>
        </p:cxnSp>
        <p:cxnSp>
          <p:nvCxnSpPr>
            <p:cNvPr id="9379" name="Google Shape;9379;p64"/>
            <p:cNvCxnSpPr/>
            <p:nvPr/>
          </p:nvCxnSpPr>
          <p:spPr>
            <a:xfrm>
              <a:off x="-262" y="3083"/>
              <a:ext cx="879" cy="111"/>
            </a:xfrm>
            <a:prstGeom prst="straightConnector1">
              <a:avLst/>
            </a:prstGeom>
            <a:noFill/>
            <a:ln w="57150" cap="flat" cmpd="sng">
              <a:solidFill>
                <a:srgbClr val="FF0000"/>
              </a:solidFill>
              <a:prstDash val="solid"/>
              <a:round/>
              <a:headEnd type="none" w="med" len="med"/>
              <a:tailEnd type="triangle" w="med" len="med"/>
            </a:ln>
          </p:spPr>
        </p:cxnSp>
        <p:cxnSp>
          <p:nvCxnSpPr>
            <p:cNvPr id="9380" name="Google Shape;9380;p64"/>
            <p:cNvCxnSpPr/>
            <p:nvPr/>
          </p:nvCxnSpPr>
          <p:spPr>
            <a:xfrm rot="10800000" flipH="1">
              <a:off x="-201" y="3362"/>
              <a:ext cx="800" cy="649"/>
            </a:xfrm>
            <a:prstGeom prst="straightConnector1">
              <a:avLst/>
            </a:prstGeom>
            <a:noFill/>
            <a:ln w="57150" cap="flat" cmpd="sng">
              <a:solidFill>
                <a:srgbClr val="FF0000"/>
              </a:solidFill>
              <a:prstDash val="solid"/>
              <a:round/>
              <a:headEnd type="none" w="med" len="med"/>
              <a:tailEnd type="triangle" w="med" len="med"/>
            </a:ln>
          </p:spPr>
        </p:cxnSp>
        <p:cxnSp>
          <p:nvCxnSpPr>
            <p:cNvPr id="9381" name="Google Shape;9381;p64"/>
            <p:cNvCxnSpPr/>
            <p:nvPr/>
          </p:nvCxnSpPr>
          <p:spPr>
            <a:xfrm flipH="1">
              <a:off x="852" y="2623"/>
              <a:ext cx="352" cy="398"/>
            </a:xfrm>
            <a:prstGeom prst="straightConnector1">
              <a:avLst/>
            </a:prstGeom>
            <a:noFill/>
            <a:ln w="57150" cap="flat" cmpd="sng">
              <a:solidFill>
                <a:srgbClr val="FF0000"/>
              </a:solidFill>
              <a:prstDash val="solid"/>
              <a:round/>
              <a:headEnd type="none" w="med" len="med"/>
              <a:tailEnd type="triangle" w="med" len="med"/>
            </a:ln>
          </p:spPr>
        </p:cxnSp>
        <p:cxnSp>
          <p:nvCxnSpPr>
            <p:cNvPr id="9382" name="Google Shape;9382;p64"/>
            <p:cNvCxnSpPr/>
            <p:nvPr/>
          </p:nvCxnSpPr>
          <p:spPr>
            <a:xfrm rot="10800000" flipH="1">
              <a:off x="494" y="3582"/>
              <a:ext cx="198" cy="658"/>
            </a:xfrm>
            <a:prstGeom prst="straightConnector1">
              <a:avLst/>
            </a:prstGeom>
            <a:noFill/>
            <a:ln w="57150" cap="flat" cmpd="sng">
              <a:solidFill>
                <a:srgbClr val="FF0000"/>
              </a:solidFill>
              <a:prstDash val="solid"/>
              <a:round/>
              <a:headEnd type="none" w="med" len="med"/>
              <a:tailEnd type="triangle" w="med" len="med"/>
            </a:ln>
          </p:spPr>
        </p:cxnSp>
        <p:cxnSp>
          <p:nvCxnSpPr>
            <p:cNvPr id="9383" name="Google Shape;9383;p64"/>
            <p:cNvCxnSpPr/>
            <p:nvPr/>
          </p:nvCxnSpPr>
          <p:spPr>
            <a:xfrm>
              <a:off x="162" y="2738"/>
              <a:ext cx="416" cy="258"/>
            </a:xfrm>
            <a:prstGeom prst="straightConnector1">
              <a:avLst/>
            </a:prstGeom>
            <a:noFill/>
            <a:ln w="57150" cap="flat" cmpd="sng">
              <a:solidFill>
                <a:srgbClr val="FF0000"/>
              </a:solidFill>
              <a:prstDash val="solid"/>
              <a:round/>
              <a:headEnd type="none" w="med" len="med"/>
              <a:tailEnd type="triangle" w="med" len="med"/>
            </a:ln>
          </p:spPr>
        </p:cxnSp>
      </p:grpSp>
      <p:grpSp>
        <p:nvGrpSpPr>
          <p:cNvPr id="9384" name="Google Shape;9384;p64"/>
          <p:cNvGrpSpPr/>
          <p:nvPr/>
        </p:nvGrpSpPr>
        <p:grpSpPr>
          <a:xfrm flipH="1">
            <a:off x="9041436" y="2937456"/>
            <a:ext cx="735012" cy="681037"/>
            <a:chOff x="-44" y="1473"/>
            <a:chExt cx="981" cy="1105"/>
          </a:xfrm>
        </p:grpSpPr>
        <p:pic>
          <p:nvPicPr>
            <p:cNvPr id="9385" name="Google Shape;9385;p64" descr="desktop_computer_stylized_medium"/>
            <p:cNvPicPr preferRelativeResize="0"/>
            <p:nvPr/>
          </p:nvPicPr>
          <p:blipFill rotWithShape="1">
            <a:blip r:embed="rId3">
              <a:alphaModFix/>
            </a:blip>
            <a:srcRect/>
            <a:stretch/>
          </p:blipFill>
          <p:spPr>
            <a:xfrm flipH="1">
              <a:off x="-44" y="1473"/>
              <a:ext cx="981" cy="1105"/>
            </a:xfrm>
            <a:prstGeom prst="rect">
              <a:avLst/>
            </a:prstGeom>
            <a:noFill/>
            <a:ln>
              <a:noFill/>
            </a:ln>
          </p:spPr>
        </p:pic>
        <p:sp>
          <p:nvSpPr>
            <p:cNvPr id="9386" name="Google Shape;9386;p64"/>
            <p:cNvSpPr/>
            <p:nvPr/>
          </p:nvSpPr>
          <p:spPr>
            <a:xfrm flipH="1">
              <a:off x="374" y="1579"/>
              <a:ext cx="477" cy="506"/>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grpSp>
        <p:nvGrpSpPr>
          <p:cNvPr id="9387" name="Google Shape;9387;p64"/>
          <p:cNvGrpSpPr/>
          <p:nvPr/>
        </p:nvGrpSpPr>
        <p:grpSpPr>
          <a:xfrm flipH="1">
            <a:off x="9328773" y="3774068"/>
            <a:ext cx="735013" cy="681038"/>
            <a:chOff x="-44" y="1473"/>
            <a:chExt cx="981" cy="1105"/>
          </a:xfrm>
        </p:grpSpPr>
        <p:pic>
          <p:nvPicPr>
            <p:cNvPr id="9388" name="Google Shape;9388;p64" descr="desktop_computer_stylized_medium"/>
            <p:cNvPicPr preferRelativeResize="0"/>
            <p:nvPr/>
          </p:nvPicPr>
          <p:blipFill rotWithShape="1">
            <a:blip r:embed="rId3">
              <a:alphaModFix/>
            </a:blip>
            <a:srcRect/>
            <a:stretch/>
          </p:blipFill>
          <p:spPr>
            <a:xfrm flipH="1">
              <a:off x="-44" y="1473"/>
              <a:ext cx="981" cy="1105"/>
            </a:xfrm>
            <a:prstGeom prst="rect">
              <a:avLst/>
            </a:prstGeom>
            <a:noFill/>
            <a:ln>
              <a:noFill/>
            </a:ln>
          </p:spPr>
        </p:pic>
        <p:sp>
          <p:nvSpPr>
            <p:cNvPr id="9389" name="Google Shape;9389;p64"/>
            <p:cNvSpPr/>
            <p:nvPr/>
          </p:nvSpPr>
          <p:spPr>
            <a:xfrm flipH="1">
              <a:off x="374" y="1579"/>
              <a:ext cx="477" cy="506"/>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grpSp>
        <p:nvGrpSpPr>
          <p:cNvPr id="9390" name="Google Shape;9390;p64"/>
          <p:cNvGrpSpPr/>
          <p:nvPr/>
        </p:nvGrpSpPr>
        <p:grpSpPr>
          <a:xfrm flipH="1">
            <a:off x="9387511" y="4475743"/>
            <a:ext cx="735012" cy="681038"/>
            <a:chOff x="-44" y="1473"/>
            <a:chExt cx="981" cy="1105"/>
          </a:xfrm>
        </p:grpSpPr>
        <p:pic>
          <p:nvPicPr>
            <p:cNvPr id="9391" name="Google Shape;9391;p64" descr="desktop_computer_stylized_medium"/>
            <p:cNvPicPr preferRelativeResize="0"/>
            <p:nvPr/>
          </p:nvPicPr>
          <p:blipFill rotWithShape="1">
            <a:blip r:embed="rId3">
              <a:alphaModFix/>
            </a:blip>
            <a:srcRect/>
            <a:stretch/>
          </p:blipFill>
          <p:spPr>
            <a:xfrm flipH="1">
              <a:off x="-44" y="1473"/>
              <a:ext cx="981" cy="1105"/>
            </a:xfrm>
            <a:prstGeom prst="rect">
              <a:avLst/>
            </a:prstGeom>
            <a:noFill/>
            <a:ln>
              <a:noFill/>
            </a:ln>
          </p:spPr>
        </p:pic>
        <p:sp>
          <p:nvSpPr>
            <p:cNvPr id="9392" name="Google Shape;9392;p64"/>
            <p:cNvSpPr/>
            <p:nvPr/>
          </p:nvSpPr>
          <p:spPr>
            <a:xfrm flipH="1">
              <a:off x="374" y="1579"/>
              <a:ext cx="477" cy="506"/>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grpSp>
        <p:nvGrpSpPr>
          <p:cNvPr id="9393" name="Google Shape;9393;p64"/>
          <p:cNvGrpSpPr/>
          <p:nvPr/>
        </p:nvGrpSpPr>
        <p:grpSpPr>
          <a:xfrm flipH="1">
            <a:off x="9424023" y="5256793"/>
            <a:ext cx="735013" cy="681038"/>
            <a:chOff x="-44" y="1473"/>
            <a:chExt cx="981" cy="1105"/>
          </a:xfrm>
        </p:grpSpPr>
        <p:pic>
          <p:nvPicPr>
            <p:cNvPr id="9394" name="Google Shape;9394;p64" descr="desktop_computer_stylized_medium"/>
            <p:cNvPicPr preferRelativeResize="0"/>
            <p:nvPr/>
          </p:nvPicPr>
          <p:blipFill rotWithShape="1">
            <a:blip r:embed="rId3">
              <a:alphaModFix/>
            </a:blip>
            <a:srcRect/>
            <a:stretch/>
          </p:blipFill>
          <p:spPr>
            <a:xfrm flipH="1">
              <a:off x="-44" y="1473"/>
              <a:ext cx="981" cy="1105"/>
            </a:xfrm>
            <a:prstGeom prst="rect">
              <a:avLst/>
            </a:prstGeom>
            <a:noFill/>
            <a:ln>
              <a:noFill/>
            </a:ln>
          </p:spPr>
        </p:pic>
        <p:sp>
          <p:nvSpPr>
            <p:cNvPr id="9395" name="Google Shape;9395;p64"/>
            <p:cNvSpPr/>
            <p:nvPr/>
          </p:nvSpPr>
          <p:spPr>
            <a:xfrm flipH="1">
              <a:off x="374" y="1579"/>
              <a:ext cx="477" cy="506"/>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grpSp>
        <p:nvGrpSpPr>
          <p:cNvPr id="9396" name="Google Shape;9396;p64"/>
          <p:cNvGrpSpPr/>
          <p:nvPr/>
        </p:nvGrpSpPr>
        <p:grpSpPr>
          <a:xfrm flipH="1">
            <a:off x="8079411" y="3066043"/>
            <a:ext cx="735012" cy="681038"/>
            <a:chOff x="-44" y="1473"/>
            <a:chExt cx="981" cy="1105"/>
          </a:xfrm>
        </p:grpSpPr>
        <p:pic>
          <p:nvPicPr>
            <p:cNvPr id="9397" name="Google Shape;9397;p64" descr="desktop_computer_stylized_medium"/>
            <p:cNvPicPr preferRelativeResize="0"/>
            <p:nvPr/>
          </p:nvPicPr>
          <p:blipFill rotWithShape="1">
            <a:blip r:embed="rId3">
              <a:alphaModFix/>
            </a:blip>
            <a:srcRect/>
            <a:stretch/>
          </p:blipFill>
          <p:spPr>
            <a:xfrm flipH="1">
              <a:off x="-44" y="1473"/>
              <a:ext cx="981" cy="1105"/>
            </a:xfrm>
            <a:prstGeom prst="rect">
              <a:avLst/>
            </a:prstGeom>
            <a:noFill/>
            <a:ln>
              <a:noFill/>
            </a:ln>
          </p:spPr>
        </p:pic>
        <p:sp>
          <p:nvSpPr>
            <p:cNvPr id="9398" name="Google Shape;9398;p64"/>
            <p:cNvSpPr/>
            <p:nvPr/>
          </p:nvSpPr>
          <p:spPr>
            <a:xfrm flipH="1">
              <a:off x="374" y="1579"/>
              <a:ext cx="477" cy="506"/>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grpSp>
        <p:nvGrpSpPr>
          <p:cNvPr id="9399" name="Google Shape;9399;p64"/>
          <p:cNvGrpSpPr/>
          <p:nvPr/>
        </p:nvGrpSpPr>
        <p:grpSpPr>
          <a:xfrm flipH="1">
            <a:off x="7074523" y="3127956"/>
            <a:ext cx="735013" cy="681037"/>
            <a:chOff x="-44" y="1473"/>
            <a:chExt cx="981" cy="1105"/>
          </a:xfrm>
        </p:grpSpPr>
        <p:pic>
          <p:nvPicPr>
            <p:cNvPr id="9400" name="Google Shape;9400;p64" descr="desktop_computer_stylized_medium"/>
            <p:cNvPicPr preferRelativeResize="0"/>
            <p:nvPr/>
          </p:nvPicPr>
          <p:blipFill rotWithShape="1">
            <a:blip r:embed="rId3">
              <a:alphaModFix/>
            </a:blip>
            <a:srcRect/>
            <a:stretch/>
          </p:blipFill>
          <p:spPr>
            <a:xfrm flipH="1">
              <a:off x="-44" y="1473"/>
              <a:ext cx="981" cy="1105"/>
            </a:xfrm>
            <a:prstGeom prst="rect">
              <a:avLst/>
            </a:prstGeom>
            <a:noFill/>
            <a:ln>
              <a:noFill/>
            </a:ln>
          </p:spPr>
        </p:pic>
        <p:sp>
          <p:nvSpPr>
            <p:cNvPr id="9401" name="Google Shape;9401;p64"/>
            <p:cNvSpPr/>
            <p:nvPr/>
          </p:nvSpPr>
          <p:spPr>
            <a:xfrm flipH="1">
              <a:off x="374" y="1579"/>
              <a:ext cx="477" cy="506"/>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grpSp>
        <p:nvGrpSpPr>
          <p:cNvPr id="9402" name="Google Shape;9402;p64"/>
          <p:cNvGrpSpPr/>
          <p:nvPr/>
        </p:nvGrpSpPr>
        <p:grpSpPr>
          <a:xfrm flipH="1">
            <a:off x="6358561" y="3832806"/>
            <a:ext cx="735012" cy="681037"/>
            <a:chOff x="-44" y="1473"/>
            <a:chExt cx="981" cy="1105"/>
          </a:xfrm>
        </p:grpSpPr>
        <p:pic>
          <p:nvPicPr>
            <p:cNvPr id="9403" name="Google Shape;9403;p64" descr="desktop_computer_stylized_medium"/>
            <p:cNvPicPr preferRelativeResize="0"/>
            <p:nvPr/>
          </p:nvPicPr>
          <p:blipFill rotWithShape="1">
            <a:blip r:embed="rId3">
              <a:alphaModFix/>
            </a:blip>
            <a:srcRect/>
            <a:stretch/>
          </p:blipFill>
          <p:spPr>
            <a:xfrm flipH="1">
              <a:off x="-44" y="1473"/>
              <a:ext cx="981" cy="1105"/>
            </a:xfrm>
            <a:prstGeom prst="rect">
              <a:avLst/>
            </a:prstGeom>
            <a:noFill/>
            <a:ln>
              <a:noFill/>
            </a:ln>
          </p:spPr>
        </p:pic>
        <p:sp>
          <p:nvSpPr>
            <p:cNvPr id="9404" name="Google Shape;9404;p64"/>
            <p:cNvSpPr/>
            <p:nvPr/>
          </p:nvSpPr>
          <p:spPr>
            <a:xfrm flipH="1">
              <a:off x="374" y="1579"/>
              <a:ext cx="477" cy="506"/>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grpSp>
        <p:nvGrpSpPr>
          <p:cNvPr id="9405" name="Google Shape;9405;p64"/>
          <p:cNvGrpSpPr/>
          <p:nvPr/>
        </p:nvGrpSpPr>
        <p:grpSpPr>
          <a:xfrm flipH="1">
            <a:off x="6990386" y="4567818"/>
            <a:ext cx="735012" cy="681038"/>
            <a:chOff x="-44" y="1473"/>
            <a:chExt cx="981" cy="1105"/>
          </a:xfrm>
        </p:grpSpPr>
        <p:pic>
          <p:nvPicPr>
            <p:cNvPr id="9406" name="Google Shape;9406;p64" descr="desktop_computer_stylized_medium"/>
            <p:cNvPicPr preferRelativeResize="0"/>
            <p:nvPr/>
          </p:nvPicPr>
          <p:blipFill rotWithShape="1">
            <a:blip r:embed="rId3">
              <a:alphaModFix/>
            </a:blip>
            <a:srcRect/>
            <a:stretch/>
          </p:blipFill>
          <p:spPr>
            <a:xfrm flipH="1">
              <a:off x="-44" y="1473"/>
              <a:ext cx="981" cy="1105"/>
            </a:xfrm>
            <a:prstGeom prst="rect">
              <a:avLst/>
            </a:prstGeom>
            <a:noFill/>
            <a:ln>
              <a:noFill/>
            </a:ln>
          </p:spPr>
        </p:pic>
        <p:sp>
          <p:nvSpPr>
            <p:cNvPr id="9407" name="Google Shape;9407;p64"/>
            <p:cNvSpPr/>
            <p:nvPr/>
          </p:nvSpPr>
          <p:spPr>
            <a:xfrm flipH="1">
              <a:off x="374" y="1579"/>
              <a:ext cx="477" cy="506"/>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grpSp>
        <p:nvGrpSpPr>
          <p:cNvPr id="9408" name="Google Shape;9408;p64"/>
          <p:cNvGrpSpPr/>
          <p:nvPr/>
        </p:nvGrpSpPr>
        <p:grpSpPr>
          <a:xfrm flipH="1">
            <a:off x="7520611" y="5177418"/>
            <a:ext cx="735012" cy="681038"/>
            <a:chOff x="-44" y="1473"/>
            <a:chExt cx="981" cy="1105"/>
          </a:xfrm>
        </p:grpSpPr>
        <p:pic>
          <p:nvPicPr>
            <p:cNvPr id="9409" name="Google Shape;9409;p64" descr="desktop_computer_stylized_medium"/>
            <p:cNvPicPr preferRelativeResize="0"/>
            <p:nvPr/>
          </p:nvPicPr>
          <p:blipFill rotWithShape="1">
            <a:blip r:embed="rId3">
              <a:alphaModFix/>
            </a:blip>
            <a:srcRect/>
            <a:stretch/>
          </p:blipFill>
          <p:spPr>
            <a:xfrm flipH="1">
              <a:off x="-44" y="1473"/>
              <a:ext cx="981" cy="1105"/>
            </a:xfrm>
            <a:prstGeom prst="rect">
              <a:avLst/>
            </a:prstGeom>
            <a:noFill/>
            <a:ln>
              <a:noFill/>
            </a:ln>
          </p:spPr>
        </p:pic>
        <p:sp>
          <p:nvSpPr>
            <p:cNvPr id="9410" name="Google Shape;9410;p64"/>
            <p:cNvSpPr/>
            <p:nvPr/>
          </p:nvSpPr>
          <p:spPr>
            <a:xfrm flipH="1">
              <a:off x="374" y="1579"/>
              <a:ext cx="477" cy="506"/>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grpSp>
        <p:nvGrpSpPr>
          <p:cNvPr id="9411" name="Google Shape;9411;p64"/>
          <p:cNvGrpSpPr/>
          <p:nvPr/>
        </p:nvGrpSpPr>
        <p:grpSpPr>
          <a:xfrm flipH="1">
            <a:off x="6598273" y="5467931"/>
            <a:ext cx="735013" cy="681037"/>
            <a:chOff x="-44" y="1473"/>
            <a:chExt cx="981" cy="1105"/>
          </a:xfrm>
        </p:grpSpPr>
        <p:pic>
          <p:nvPicPr>
            <p:cNvPr id="9412" name="Google Shape;9412;p64" descr="desktop_computer_stylized_medium"/>
            <p:cNvPicPr preferRelativeResize="0"/>
            <p:nvPr/>
          </p:nvPicPr>
          <p:blipFill rotWithShape="1">
            <a:blip r:embed="rId3">
              <a:alphaModFix/>
            </a:blip>
            <a:srcRect/>
            <a:stretch/>
          </p:blipFill>
          <p:spPr>
            <a:xfrm flipH="1">
              <a:off x="-44" y="1473"/>
              <a:ext cx="981" cy="1105"/>
            </a:xfrm>
            <a:prstGeom prst="rect">
              <a:avLst/>
            </a:prstGeom>
            <a:noFill/>
            <a:ln>
              <a:noFill/>
            </a:ln>
          </p:spPr>
        </p:pic>
        <p:sp>
          <p:nvSpPr>
            <p:cNvPr id="9413" name="Google Shape;9413;p64"/>
            <p:cNvSpPr/>
            <p:nvPr/>
          </p:nvSpPr>
          <p:spPr>
            <a:xfrm flipH="1">
              <a:off x="374" y="1579"/>
              <a:ext cx="477" cy="506"/>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grpSp>
        <p:nvGrpSpPr>
          <p:cNvPr id="9414" name="Google Shape;9414;p64"/>
          <p:cNvGrpSpPr/>
          <p:nvPr/>
        </p:nvGrpSpPr>
        <p:grpSpPr>
          <a:xfrm flipH="1">
            <a:off x="7790486" y="5974343"/>
            <a:ext cx="735012" cy="681038"/>
            <a:chOff x="-44" y="1473"/>
            <a:chExt cx="981" cy="1105"/>
          </a:xfrm>
        </p:grpSpPr>
        <p:pic>
          <p:nvPicPr>
            <p:cNvPr id="9415" name="Google Shape;9415;p64" descr="desktop_computer_stylized_medium"/>
            <p:cNvPicPr preferRelativeResize="0"/>
            <p:nvPr/>
          </p:nvPicPr>
          <p:blipFill rotWithShape="1">
            <a:blip r:embed="rId3">
              <a:alphaModFix/>
            </a:blip>
            <a:srcRect/>
            <a:stretch/>
          </p:blipFill>
          <p:spPr>
            <a:xfrm flipH="1">
              <a:off x="-44" y="1473"/>
              <a:ext cx="981" cy="1105"/>
            </a:xfrm>
            <a:prstGeom prst="rect">
              <a:avLst/>
            </a:prstGeom>
            <a:noFill/>
            <a:ln>
              <a:noFill/>
            </a:ln>
          </p:spPr>
        </p:pic>
        <p:sp>
          <p:nvSpPr>
            <p:cNvPr id="9416" name="Google Shape;9416;p64"/>
            <p:cNvSpPr/>
            <p:nvPr/>
          </p:nvSpPr>
          <p:spPr>
            <a:xfrm flipH="1">
              <a:off x="374" y="1579"/>
              <a:ext cx="477" cy="506"/>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grpSp>
        <p:nvGrpSpPr>
          <p:cNvPr id="9417" name="Google Shape;9417;p64"/>
          <p:cNvGrpSpPr/>
          <p:nvPr/>
        </p:nvGrpSpPr>
        <p:grpSpPr>
          <a:xfrm flipH="1">
            <a:off x="8535023" y="5585406"/>
            <a:ext cx="735013" cy="681037"/>
            <a:chOff x="-44" y="1473"/>
            <a:chExt cx="981" cy="1105"/>
          </a:xfrm>
        </p:grpSpPr>
        <p:pic>
          <p:nvPicPr>
            <p:cNvPr id="9418" name="Google Shape;9418;p64" descr="desktop_computer_stylized_medium"/>
            <p:cNvPicPr preferRelativeResize="0"/>
            <p:nvPr/>
          </p:nvPicPr>
          <p:blipFill rotWithShape="1">
            <a:blip r:embed="rId3">
              <a:alphaModFix/>
            </a:blip>
            <a:srcRect/>
            <a:stretch/>
          </p:blipFill>
          <p:spPr>
            <a:xfrm flipH="1">
              <a:off x="-44" y="1473"/>
              <a:ext cx="981" cy="1105"/>
            </a:xfrm>
            <a:prstGeom prst="rect">
              <a:avLst/>
            </a:prstGeom>
            <a:noFill/>
            <a:ln>
              <a:noFill/>
            </a:ln>
          </p:spPr>
        </p:pic>
        <p:sp>
          <p:nvSpPr>
            <p:cNvPr id="9419" name="Google Shape;9419;p64"/>
            <p:cNvSpPr/>
            <p:nvPr/>
          </p:nvSpPr>
          <p:spPr>
            <a:xfrm flipH="1">
              <a:off x="374" y="1579"/>
              <a:ext cx="477" cy="506"/>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grpSp>
        <p:nvGrpSpPr>
          <p:cNvPr id="9420" name="Google Shape;9420;p64"/>
          <p:cNvGrpSpPr/>
          <p:nvPr/>
        </p:nvGrpSpPr>
        <p:grpSpPr>
          <a:xfrm>
            <a:off x="6383961" y="3005718"/>
            <a:ext cx="3525837" cy="3408363"/>
            <a:chOff x="2920" y="1824"/>
            <a:chExt cx="2221" cy="2147"/>
          </a:xfrm>
        </p:grpSpPr>
        <p:pic>
          <p:nvPicPr>
            <p:cNvPr id="9421" name="Google Shape;9421;p64"/>
            <p:cNvPicPr preferRelativeResize="0"/>
            <p:nvPr/>
          </p:nvPicPr>
          <p:blipFill rotWithShape="1">
            <a:blip r:embed="rId4">
              <a:alphaModFix/>
            </a:blip>
            <a:srcRect/>
            <a:stretch/>
          </p:blipFill>
          <p:spPr>
            <a:xfrm>
              <a:off x="3967" y="1922"/>
              <a:ext cx="297" cy="279"/>
            </a:xfrm>
            <a:prstGeom prst="rect">
              <a:avLst/>
            </a:prstGeom>
            <a:noFill/>
            <a:ln>
              <a:noFill/>
            </a:ln>
          </p:spPr>
        </p:pic>
        <p:pic>
          <p:nvPicPr>
            <p:cNvPr id="9422" name="Google Shape;9422;p64"/>
            <p:cNvPicPr preferRelativeResize="0"/>
            <p:nvPr/>
          </p:nvPicPr>
          <p:blipFill rotWithShape="1">
            <a:blip r:embed="rId4">
              <a:alphaModFix/>
            </a:blip>
            <a:srcRect/>
            <a:stretch/>
          </p:blipFill>
          <p:spPr>
            <a:xfrm>
              <a:off x="3321" y="1922"/>
              <a:ext cx="297" cy="279"/>
            </a:xfrm>
            <a:prstGeom prst="rect">
              <a:avLst/>
            </a:prstGeom>
            <a:noFill/>
            <a:ln>
              <a:noFill/>
            </a:ln>
          </p:spPr>
        </p:pic>
        <p:pic>
          <p:nvPicPr>
            <p:cNvPr id="9423" name="Google Shape;9423;p64"/>
            <p:cNvPicPr preferRelativeResize="0"/>
            <p:nvPr/>
          </p:nvPicPr>
          <p:blipFill rotWithShape="1">
            <a:blip r:embed="rId4">
              <a:alphaModFix/>
            </a:blip>
            <a:srcRect/>
            <a:stretch/>
          </p:blipFill>
          <p:spPr>
            <a:xfrm>
              <a:off x="2920" y="2376"/>
              <a:ext cx="297" cy="279"/>
            </a:xfrm>
            <a:prstGeom prst="rect">
              <a:avLst/>
            </a:prstGeom>
            <a:noFill/>
            <a:ln>
              <a:noFill/>
            </a:ln>
          </p:spPr>
        </p:pic>
        <p:pic>
          <p:nvPicPr>
            <p:cNvPr id="9424" name="Google Shape;9424;p64"/>
            <p:cNvPicPr preferRelativeResize="0"/>
            <p:nvPr/>
          </p:nvPicPr>
          <p:blipFill rotWithShape="1">
            <a:blip r:embed="rId4">
              <a:alphaModFix/>
            </a:blip>
            <a:srcRect/>
            <a:stretch/>
          </p:blipFill>
          <p:spPr>
            <a:xfrm>
              <a:off x="3270" y="2803"/>
              <a:ext cx="297" cy="279"/>
            </a:xfrm>
            <a:prstGeom prst="rect">
              <a:avLst/>
            </a:prstGeom>
            <a:noFill/>
            <a:ln>
              <a:noFill/>
            </a:ln>
          </p:spPr>
        </p:pic>
        <p:pic>
          <p:nvPicPr>
            <p:cNvPr id="9425" name="Google Shape;9425;p64"/>
            <p:cNvPicPr preferRelativeResize="0"/>
            <p:nvPr/>
          </p:nvPicPr>
          <p:blipFill rotWithShape="1">
            <a:blip r:embed="rId4">
              <a:alphaModFix/>
            </a:blip>
            <a:srcRect/>
            <a:stretch/>
          </p:blipFill>
          <p:spPr>
            <a:xfrm>
              <a:off x="3620" y="3230"/>
              <a:ext cx="297" cy="279"/>
            </a:xfrm>
            <a:prstGeom prst="rect">
              <a:avLst/>
            </a:prstGeom>
            <a:noFill/>
            <a:ln>
              <a:noFill/>
            </a:ln>
          </p:spPr>
        </p:pic>
        <p:pic>
          <p:nvPicPr>
            <p:cNvPr id="9426" name="Google Shape;9426;p64"/>
            <p:cNvPicPr preferRelativeResize="0"/>
            <p:nvPr/>
          </p:nvPicPr>
          <p:blipFill rotWithShape="1">
            <a:blip r:embed="rId4">
              <a:alphaModFix/>
            </a:blip>
            <a:srcRect/>
            <a:stretch/>
          </p:blipFill>
          <p:spPr>
            <a:xfrm>
              <a:off x="3787" y="3692"/>
              <a:ext cx="297" cy="279"/>
            </a:xfrm>
            <a:prstGeom prst="rect">
              <a:avLst/>
            </a:prstGeom>
            <a:noFill/>
            <a:ln>
              <a:noFill/>
            </a:ln>
          </p:spPr>
        </p:pic>
        <p:pic>
          <p:nvPicPr>
            <p:cNvPr id="9427" name="Google Shape;9427;p64"/>
            <p:cNvPicPr preferRelativeResize="0"/>
            <p:nvPr/>
          </p:nvPicPr>
          <p:blipFill rotWithShape="1">
            <a:blip r:embed="rId4">
              <a:alphaModFix/>
            </a:blip>
            <a:srcRect/>
            <a:stretch/>
          </p:blipFill>
          <p:spPr>
            <a:xfrm>
              <a:off x="4844" y="3308"/>
              <a:ext cx="297" cy="279"/>
            </a:xfrm>
            <a:prstGeom prst="rect">
              <a:avLst/>
            </a:prstGeom>
            <a:noFill/>
            <a:ln>
              <a:noFill/>
            </a:ln>
          </p:spPr>
        </p:pic>
        <p:pic>
          <p:nvPicPr>
            <p:cNvPr id="9428" name="Google Shape;9428;p64"/>
            <p:cNvPicPr preferRelativeResize="0"/>
            <p:nvPr/>
          </p:nvPicPr>
          <p:blipFill rotWithShape="1">
            <a:blip r:embed="rId4">
              <a:alphaModFix/>
            </a:blip>
            <a:srcRect/>
            <a:stretch/>
          </p:blipFill>
          <p:spPr>
            <a:xfrm>
              <a:off x="4758" y="2339"/>
              <a:ext cx="297" cy="279"/>
            </a:xfrm>
            <a:prstGeom prst="rect">
              <a:avLst/>
            </a:prstGeom>
            <a:noFill/>
            <a:ln>
              <a:noFill/>
            </a:ln>
          </p:spPr>
        </p:pic>
        <p:pic>
          <p:nvPicPr>
            <p:cNvPr id="9429" name="Google Shape;9429;p64"/>
            <p:cNvPicPr preferRelativeResize="0"/>
            <p:nvPr/>
          </p:nvPicPr>
          <p:blipFill rotWithShape="1">
            <a:blip r:embed="rId4">
              <a:alphaModFix/>
            </a:blip>
            <a:srcRect/>
            <a:stretch/>
          </p:blipFill>
          <p:spPr>
            <a:xfrm>
              <a:off x="3014" y="3395"/>
              <a:ext cx="297" cy="279"/>
            </a:xfrm>
            <a:prstGeom prst="rect">
              <a:avLst/>
            </a:prstGeom>
            <a:noFill/>
            <a:ln>
              <a:noFill/>
            </a:ln>
          </p:spPr>
        </p:pic>
        <p:pic>
          <p:nvPicPr>
            <p:cNvPr id="9430" name="Google Shape;9430;p64"/>
            <p:cNvPicPr preferRelativeResize="0"/>
            <p:nvPr/>
          </p:nvPicPr>
          <p:blipFill rotWithShape="1">
            <a:blip r:embed="rId4">
              <a:alphaModFix/>
            </a:blip>
            <a:srcRect/>
            <a:stretch/>
          </p:blipFill>
          <p:spPr>
            <a:xfrm>
              <a:off x="4552" y="1824"/>
              <a:ext cx="297" cy="279"/>
            </a:xfrm>
            <a:prstGeom prst="rect">
              <a:avLst/>
            </a:prstGeom>
            <a:noFill/>
            <a:ln>
              <a:noFill/>
            </a:ln>
          </p:spPr>
        </p:pic>
      </p:grpSp>
      <p:sp>
        <p:nvSpPr>
          <p:cNvPr id="9431" name="Google Shape;9431;p64"/>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Introduction: 1-</a:t>
            </a:r>
            <a:fld id="{00000000-1234-1234-1234-123412341234}" type="slidenum">
              <a:rPr lang="en-US"/>
              <a:t>69</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370">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33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371"/>
                                        </p:tgtEl>
                                        <p:attrNameLst>
                                          <p:attrName>style.visibility</p:attrName>
                                        </p:attrNameLst>
                                      </p:cBhvr>
                                      <p:to>
                                        <p:strVal val="visible"/>
                                      </p:to>
                                    </p:set>
                                  </p:childTnLst>
                                </p:cTn>
                              </p:par>
                              <p:par>
                                <p:cTn id="13" presetID="10" presetClass="entr" presetSubtype="0" fill="hold" nodeType="withEffect">
                                  <p:stCondLst>
                                    <p:cond delay="0"/>
                                  </p:stCondLst>
                                  <p:childTnLst>
                                    <p:set>
                                      <p:cBhvr>
                                        <p:cTn id="14" dur="1" fill="hold">
                                          <p:stCondLst>
                                            <p:cond delay="0"/>
                                          </p:stCondLst>
                                        </p:cTn>
                                        <p:tgtEl>
                                          <p:spTgt spid="9420"/>
                                        </p:tgtEl>
                                        <p:attrNameLst>
                                          <p:attrName>style.visibility</p:attrName>
                                        </p:attrNameLst>
                                      </p:cBhvr>
                                      <p:to>
                                        <p:strVal val="visible"/>
                                      </p:to>
                                    </p:set>
                                    <p:animEffect transition="in" filter="fade">
                                      <p:cBhvr>
                                        <p:cTn id="15" dur="500"/>
                                        <p:tgtEl>
                                          <p:spTgt spid="9420"/>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9372"/>
                                        </p:tgtEl>
                                        <p:attrNameLst>
                                          <p:attrName>style.visibility</p:attrName>
                                        </p:attrNameLst>
                                      </p:cBhvr>
                                      <p:to>
                                        <p:strVal val="visible"/>
                                      </p:to>
                                    </p:set>
                                  </p:childTnLst>
                                </p:cTn>
                              </p:par>
                            </p:childTnLst>
                          </p:cTn>
                        </p:par>
                        <p:par>
                          <p:cTn id="20" fill="hold">
                            <p:stCondLst>
                              <p:cond delay="1"/>
                            </p:stCondLst>
                            <p:childTnLst>
                              <p:par>
                                <p:cTn id="21" presetID="10" presetClass="entr" presetSubtype="0" fill="hold" nodeType="afterEffect">
                                  <p:stCondLst>
                                    <p:cond delay="0"/>
                                  </p:stCondLst>
                                  <p:childTnLst>
                                    <p:set>
                                      <p:cBhvr>
                                        <p:cTn id="22" dur="1" fill="hold">
                                          <p:stCondLst>
                                            <p:cond delay="0"/>
                                          </p:stCondLst>
                                        </p:cTn>
                                        <p:tgtEl>
                                          <p:spTgt spid="9373"/>
                                        </p:tgtEl>
                                        <p:attrNameLst>
                                          <p:attrName>style.visibility</p:attrName>
                                        </p:attrNameLst>
                                      </p:cBhvr>
                                      <p:to>
                                        <p:strVal val="visible"/>
                                      </p:to>
                                    </p:set>
                                    <p:animEffect transition="in" filter="fade">
                                      <p:cBhvr>
                                        <p:cTn id="23" dur="500"/>
                                        <p:tgtEl>
                                          <p:spTgt spid="93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52"/>
        <p:cNvGrpSpPr/>
        <p:nvPr/>
      </p:nvGrpSpPr>
      <p:grpSpPr>
        <a:xfrm>
          <a:off x="0" y="0"/>
          <a:ext cx="0" cy="0"/>
          <a:chOff x="0" y="0"/>
          <a:chExt cx="0" cy="0"/>
        </a:xfrm>
      </p:grpSpPr>
      <p:sp>
        <p:nvSpPr>
          <p:cNvPr id="1653" name="Google Shape;1653;p7"/>
          <p:cNvSpPr txBox="1">
            <a:spLocks noGrp="1"/>
          </p:cNvSpPr>
          <p:nvPr>
            <p:ph type="title"/>
          </p:nvPr>
        </p:nvSpPr>
        <p:spPr>
          <a:xfrm>
            <a:off x="838200" y="451821"/>
            <a:ext cx="10515600"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4400"/>
              <a:buFont typeface="Calibri"/>
              <a:buNone/>
            </a:pPr>
            <a:r>
              <a:rPr lang="en-US"/>
              <a:t>What’s a protocol?</a:t>
            </a:r>
            <a:endParaRPr/>
          </a:p>
        </p:txBody>
      </p:sp>
      <p:sp>
        <p:nvSpPr>
          <p:cNvPr id="1654" name="Google Shape;1654;p7"/>
          <p:cNvSpPr txBox="1"/>
          <p:nvPr/>
        </p:nvSpPr>
        <p:spPr>
          <a:xfrm>
            <a:off x="844202" y="1490089"/>
            <a:ext cx="3581400" cy="4648200"/>
          </a:xfrm>
          <a:prstGeom prst="rect">
            <a:avLst/>
          </a:prstGeom>
          <a:noFill/>
          <a:ln>
            <a:noFill/>
          </a:ln>
        </p:spPr>
        <p:txBody>
          <a:bodyPr spcFirstLastPara="1" wrap="square" lIns="91425" tIns="45700" rIns="91425" bIns="45700" anchor="t" anchorCtr="0">
            <a:normAutofit/>
          </a:bodyPr>
          <a:lstStyle/>
          <a:p>
            <a:pPr marL="228600" marR="0" lvl="0" indent="-228600" algn="l" rtl="0">
              <a:lnSpc>
                <a:spcPct val="90000"/>
              </a:lnSpc>
              <a:spcBef>
                <a:spcPts val="0"/>
              </a:spcBef>
              <a:spcAft>
                <a:spcPts val="0"/>
              </a:spcAft>
              <a:buClr>
                <a:srgbClr val="0000A3"/>
              </a:buClr>
              <a:buSzPts val="3200"/>
              <a:buFont typeface="Noto Sans Symbols"/>
              <a:buNone/>
            </a:pPr>
            <a:r>
              <a:rPr lang="en-US" sz="3200" i="1">
                <a:solidFill>
                  <a:srgbClr val="CC0000"/>
                </a:solidFill>
                <a:latin typeface="Calibri"/>
                <a:ea typeface="Calibri"/>
                <a:cs typeface="Calibri"/>
                <a:sym typeface="Calibri"/>
              </a:rPr>
              <a:t>Human protocols:</a:t>
            </a:r>
            <a:endParaRPr/>
          </a:p>
          <a:p>
            <a:pPr marL="349250" marR="0" lvl="0" indent="-220662" algn="l" rtl="0">
              <a:lnSpc>
                <a:spcPct val="90000"/>
              </a:lnSpc>
              <a:spcBef>
                <a:spcPts val="1000"/>
              </a:spcBef>
              <a:spcAft>
                <a:spcPts val="0"/>
              </a:spcAft>
              <a:buClr>
                <a:srgbClr val="0000A3"/>
              </a:buClr>
              <a:buSzPts val="1800"/>
              <a:buFont typeface="Noto Sans Symbols"/>
              <a:buChar char="▪"/>
            </a:pPr>
            <a:r>
              <a:rPr lang="en-US" sz="2400">
                <a:solidFill>
                  <a:schemeClr val="dk1"/>
                </a:solidFill>
                <a:latin typeface="Calibri"/>
                <a:ea typeface="Calibri"/>
                <a:cs typeface="Calibri"/>
                <a:sym typeface="Calibri"/>
              </a:rPr>
              <a:t>“what’s the time?”</a:t>
            </a:r>
            <a:endParaRPr/>
          </a:p>
          <a:p>
            <a:pPr marL="349250" marR="0" lvl="0" indent="-220662" algn="l" rtl="0">
              <a:lnSpc>
                <a:spcPct val="90000"/>
              </a:lnSpc>
              <a:spcBef>
                <a:spcPts val="1000"/>
              </a:spcBef>
              <a:spcAft>
                <a:spcPts val="0"/>
              </a:spcAft>
              <a:buClr>
                <a:srgbClr val="0000A3"/>
              </a:buClr>
              <a:buSzPts val="1800"/>
              <a:buFont typeface="Noto Sans Symbols"/>
              <a:buChar char="▪"/>
            </a:pPr>
            <a:r>
              <a:rPr lang="en-US" sz="2400">
                <a:solidFill>
                  <a:schemeClr val="dk1"/>
                </a:solidFill>
                <a:latin typeface="Calibri"/>
                <a:ea typeface="Calibri"/>
                <a:cs typeface="Calibri"/>
                <a:sym typeface="Calibri"/>
              </a:rPr>
              <a:t>“I have a question”</a:t>
            </a:r>
            <a:endParaRPr/>
          </a:p>
          <a:p>
            <a:pPr marL="349250" marR="0" lvl="0" indent="-220662" algn="l" rtl="0">
              <a:lnSpc>
                <a:spcPct val="90000"/>
              </a:lnSpc>
              <a:spcBef>
                <a:spcPts val="1000"/>
              </a:spcBef>
              <a:spcAft>
                <a:spcPts val="0"/>
              </a:spcAft>
              <a:buClr>
                <a:srgbClr val="0000A3"/>
              </a:buClr>
              <a:buSzPts val="1800"/>
              <a:buFont typeface="Noto Sans Symbols"/>
              <a:buChar char="▪"/>
            </a:pPr>
            <a:r>
              <a:rPr lang="en-US" sz="2400">
                <a:solidFill>
                  <a:schemeClr val="dk1"/>
                </a:solidFill>
                <a:latin typeface="Calibri"/>
                <a:ea typeface="Calibri"/>
                <a:cs typeface="Calibri"/>
                <a:sym typeface="Calibri"/>
              </a:rPr>
              <a:t>introductions</a:t>
            </a:r>
            <a:endParaRPr sz="2800">
              <a:solidFill>
                <a:schemeClr val="dk1"/>
              </a:solidFill>
              <a:latin typeface="Calibri"/>
              <a:ea typeface="Calibri"/>
              <a:cs typeface="Calibri"/>
              <a:sym typeface="Calibri"/>
            </a:endParaRPr>
          </a:p>
        </p:txBody>
      </p:sp>
      <p:sp>
        <p:nvSpPr>
          <p:cNvPr id="1655" name="Google Shape;1655;p7"/>
          <p:cNvSpPr txBox="1"/>
          <p:nvPr/>
        </p:nvSpPr>
        <p:spPr>
          <a:xfrm>
            <a:off x="5182172" y="1500137"/>
            <a:ext cx="5780439" cy="2590800"/>
          </a:xfrm>
          <a:prstGeom prst="rect">
            <a:avLst/>
          </a:prstGeom>
          <a:noFill/>
          <a:ln>
            <a:noFill/>
          </a:ln>
        </p:spPr>
        <p:txBody>
          <a:bodyPr spcFirstLastPara="1" wrap="square" lIns="91425" tIns="45700" rIns="91425" bIns="45700" anchor="t" anchorCtr="0">
            <a:normAutofit/>
          </a:bodyPr>
          <a:lstStyle/>
          <a:p>
            <a:pPr marL="228600" marR="0" lvl="0" indent="-228600" algn="l" rtl="0">
              <a:lnSpc>
                <a:spcPct val="90000"/>
              </a:lnSpc>
              <a:spcBef>
                <a:spcPts val="0"/>
              </a:spcBef>
              <a:spcAft>
                <a:spcPts val="0"/>
              </a:spcAft>
              <a:buClr>
                <a:srgbClr val="0000A3"/>
              </a:buClr>
              <a:buSzPts val="3200"/>
              <a:buFont typeface="Noto Sans Symbols"/>
              <a:buNone/>
            </a:pPr>
            <a:r>
              <a:rPr lang="en-US" sz="3200" i="1">
                <a:solidFill>
                  <a:srgbClr val="CC0000"/>
                </a:solidFill>
                <a:latin typeface="Calibri"/>
                <a:ea typeface="Calibri"/>
                <a:cs typeface="Calibri"/>
                <a:sym typeface="Calibri"/>
              </a:rPr>
              <a:t>Network protocols:</a:t>
            </a:r>
            <a:endParaRPr/>
          </a:p>
          <a:p>
            <a:pPr marL="349250" marR="0" lvl="0" indent="-220662" algn="l" rtl="0">
              <a:lnSpc>
                <a:spcPct val="90000"/>
              </a:lnSpc>
              <a:spcBef>
                <a:spcPts val="1000"/>
              </a:spcBef>
              <a:spcAft>
                <a:spcPts val="0"/>
              </a:spcAft>
              <a:buClr>
                <a:srgbClr val="0000A3"/>
              </a:buClr>
              <a:buSzPts val="1800"/>
              <a:buFont typeface="Noto Sans Symbols"/>
              <a:buChar char="▪"/>
            </a:pPr>
            <a:r>
              <a:rPr lang="en-US" sz="2400">
                <a:solidFill>
                  <a:schemeClr val="dk1"/>
                </a:solidFill>
                <a:latin typeface="Calibri"/>
                <a:ea typeface="Calibri"/>
                <a:cs typeface="Calibri"/>
                <a:sym typeface="Calibri"/>
              </a:rPr>
              <a:t>computers (devices) rather than humans</a:t>
            </a:r>
            <a:endParaRPr/>
          </a:p>
          <a:p>
            <a:pPr marL="349250" marR="0" lvl="0" indent="-220662" algn="l" rtl="0">
              <a:lnSpc>
                <a:spcPct val="90000"/>
              </a:lnSpc>
              <a:spcBef>
                <a:spcPts val="1000"/>
              </a:spcBef>
              <a:spcAft>
                <a:spcPts val="0"/>
              </a:spcAft>
              <a:buClr>
                <a:srgbClr val="0000A3"/>
              </a:buClr>
              <a:buSzPts val="1800"/>
              <a:buFont typeface="Noto Sans Symbols"/>
              <a:buChar char="▪"/>
            </a:pPr>
            <a:r>
              <a:rPr lang="en-US" sz="2400">
                <a:solidFill>
                  <a:schemeClr val="dk1"/>
                </a:solidFill>
                <a:latin typeface="Calibri"/>
                <a:ea typeface="Calibri"/>
                <a:cs typeface="Calibri"/>
                <a:sym typeface="Calibri"/>
              </a:rPr>
              <a:t>all communication activity in Internet governed by protocols</a:t>
            </a:r>
            <a:endParaRPr/>
          </a:p>
        </p:txBody>
      </p:sp>
      <p:grpSp>
        <p:nvGrpSpPr>
          <p:cNvPr id="1656" name="Google Shape;1656;p7"/>
          <p:cNvGrpSpPr/>
          <p:nvPr/>
        </p:nvGrpSpPr>
        <p:grpSpPr>
          <a:xfrm>
            <a:off x="5192221" y="3708643"/>
            <a:ext cx="5860823" cy="2568587"/>
            <a:chOff x="5573361" y="3999310"/>
            <a:chExt cx="5860823" cy="2568587"/>
          </a:xfrm>
        </p:grpSpPr>
        <p:sp>
          <p:nvSpPr>
            <p:cNvPr id="1657" name="Google Shape;1657;p7"/>
            <p:cNvSpPr/>
            <p:nvPr/>
          </p:nvSpPr>
          <p:spPr>
            <a:xfrm>
              <a:off x="5573361" y="4205697"/>
              <a:ext cx="5720151" cy="2362200"/>
            </a:xfrm>
            <a:prstGeom prst="rect">
              <a:avLst/>
            </a:prstGeom>
            <a:noFill/>
            <a:ln>
              <a:noFill/>
            </a:ln>
          </p:spPr>
          <p:txBody>
            <a:bodyPr spcFirstLastPara="1" wrap="square" lIns="91425" tIns="45700" rIns="91425" bIns="45700" anchor="t" anchorCtr="0">
              <a:noAutofit/>
            </a:bodyPr>
            <a:lstStyle/>
            <a:p>
              <a:pPr marL="342900" marR="0" lvl="0" indent="-342900" algn="ctr" rtl="0">
                <a:spcBef>
                  <a:spcPts val="0"/>
                </a:spcBef>
                <a:spcAft>
                  <a:spcPts val="0"/>
                </a:spcAft>
                <a:buClr>
                  <a:schemeClr val="accent2"/>
                </a:buClr>
                <a:buSzPts val="2380"/>
                <a:buFont typeface="Noto Sans Symbols"/>
                <a:buNone/>
              </a:pPr>
              <a:r>
                <a:rPr lang="en-US" sz="2800" i="1">
                  <a:solidFill>
                    <a:srgbClr val="CC0000"/>
                  </a:solidFill>
                  <a:latin typeface="Calibri"/>
                  <a:ea typeface="Calibri"/>
                  <a:cs typeface="Calibri"/>
                  <a:sym typeface="Calibri"/>
                </a:rPr>
                <a:t>Protocols</a:t>
              </a:r>
              <a:r>
                <a:rPr lang="en-US" sz="2800" i="1">
                  <a:solidFill>
                    <a:schemeClr val="dk1"/>
                  </a:solidFill>
                  <a:latin typeface="Calibri"/>
                  <a:ea typeface="Calibri"/>
                  <a:cs typeface="Calibri"/>
                  <a:sym typeface="Calibri"/>
                </a:rPr>
                <a:t> define the </a:t>
              </a:r>
              <a:r>
                <a:rPr lang="en-US" sz="2800" i="1">
                  <a:solidFill>
                    <a:srgbClr val="CC0000"/>
                  </a:solidFill>
                  <a:latin typeface="Calibri"/>
                  <a:ea typeface="Calibri"/>
                  <a:cs typeface="Calibri"/>
                  <a:sym typeface="Calibri"/>
                </a:rPr>
                <a:t>format</a:t>
              </a:r>
              <a:r>
                <a:rPr lang="en-US" sz="2800" i="1">
                  <a:solidFill>
                    <a:schemeClr val="dk1"/>
                  </a:solidFill>
                  <a:latin typeface="Calibri"/>
                  <a:ea typeface="Calibri"/>
                  <a:cs typeface="Calibri"/>
                  <a:sym typeface="Calibri"/>
                </a:rPr>
                <a:t>, </a:t>
              </a:r>
              <a:r>
                <a:rPr lang="en-US" sz="2800" i="1">
                  <a:solidFill>
                    <a:srgbClr val="CC0000"/>
                  </a:solidFill>
                  <a:latin typeface="Calibri"/>
                  <a:ea typeface="Calibri"/>
                  <a:cs typeface="Calibri"/>
                  <a:sym typeface="Calibri"/>
                </a:rPr>
                <a:t>order</a:t>
              </a:r>
              <a:r>
                <a:rPr lang="en-US" sz="2800" i="1">
                  <a:solidFill>
                    <a:schemeClr val="dk1"/>
                  </a:solidFill>
                  <a:latin typeface="Calibri"/>
                  <a:ea typeface="Calibri"/>
                  <a:cs typeface="Calibri"/>
                  <a:sym typeface="Calibri"/>
                </a:rPr>
                <a:t> of </a:t>
              </a:r>
              <a:r>
                <a:rPr lang="en-US" sz="2800" i="1">
                  <a:solidFill>
                    <a:srgbClr val="CC0000"/>
                  </a:solidFill>
                  <a:latin typeface="Calibri"/>
                  <a:ea typeface="Calibri"/>
                  <a:cs typeface="Calibri"/>
                  <a:sym typeface="Calibri"/>
                </a:rPr>
                <a:t>messages sent and received</a:t>
              </a:r>
              <a:r>
                <a:rPr lang="en-US" sz="2800" i="1">
                  <a:solidFill>
                    <a:schemeClr val="dk1"/>
                  </a:solidFill>
                  <a:latin typeface="Calibri"/>
                  <a:ea typeface="Calibri"/>
                  <a:cs typeface="Calibri"/>
                  <a:sym typeface="Calibri"/>
                </a:rPr>
                <a:t> among network entities, and </a:t>
              </a:r>
              <a:r>
                <a:rPr lang="en-US" sz="2800" i="1">
                  <a:solidFill>
                    <a:srgbClr val="CC0000"/>
                  </a:solidFill>
                  <a:latin typeface="Calibri"/>
                  <a:ea typeface="Calibri"/>
                  <a:cs typeface="Calibri"/>
                  <a:sym typeface="Calibri"/>
                </a:rPr>
                <a:t>actions taken</a:t>
              </a:r>
              <a:r>
                <a:rPr lang="en-US" sz="2800" i="1">
                  <a:solidFill>
                    <a:schemeClr val="dk1"/>
                  </a:solidFill>
                  <a:latin typeface="Calibri"/>
                  <a:ea typeface="Calibri"/>
                  <a:cs typeface="Calibri"/>
                  <a:sym typeface="Calibri"/>
                </a:rPr>
                <a:t> on message transmission, receipt</a:t>
              </a:r>
              <a:r>
                <a:rPr lang="en-US" sz="2400" i="1">
                  <a:solidFill>
                    <a:srgbClr val="FF0000"/>
                  </a:solidFill>
                  <a:latin typeface="Calibri"/>
                  <a:ea typeface="Calibri"/>
                  <a:cs typeface="Calibri"/>
                  <a:sym typeface="Calibri"/>
                </a:rPr>
                <a:t> </a:t>
              </a:r>
              <a:endParaRPr/>
            </a:p>
          </p:txBody>
        </p:sp>
        <p:sp>
          <p:nvSpPr>
            <p:cNvPr id="1658" name="Google Shape;1658;p7"/>
            <p:cNvSpPr/>
            <p:nvPr/>
          </p:nvSpPr>
          <p:spPr>
            <a:xfrm>
              <a:off x="5653745" y="3999310"/>
              <a:ext cx="5780439" cy="2362200"/>
            </a:xfrm>
            <a:prstGeom prst="rect">
              <a:avLst/>
            </a:prstGeom>
            <a:noFill/>
            <a:ln w="19050" cap="flat" cmpd="sng">
              <a:solidFill>
                <a:srgbClr val="00009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Times New Roman"/>
                <a:ea typeface="Times New Roman"/>
                <a:cs typeface="Times New Roman"/>
                <a:sym typeface="Times New Roman"/>
              </a:endParaRPr>
            </a:p>
          </p:txBody>
        </p:sp>
      </p:grpSp>
      <p:sp>
        <p:nvSpPr>
          <p:cNvPr id="1659" name="Google Shape;1659;p7"/>
          <p:cNvSpPr txBox="1"/>
          <p:nvPr/>
        </p:nvSpPr>
        <p:spPr>
          <a:xfrm>
            <a:off x="952500" y="3843823"/>
            <a:ext cx="3581400" cy="2065910"/>
          </a:xfrm>
          <a:prstGeom prst="rect">
            <a:avLst/>
          </a:prstGeom>
          <a:noFill/>
          <a:ln>
            <a:noFill/>
          </a:ln>
        </p:spPr>
        <p:txBody>
          <a:bodyPr spcFirstLastPara="1" wrap="square" lIns="91425" tIns="45700" rIns="91425" bIns="45700" anchor="t" anchorCtr="0">
            <a:normAutofit/>
          </a:bodyPr>
          <a:lstStyle/>
          <a:p>
            <a:pPr marL="228600" marR="0" lvl="0" indent="-228600" algn="l" rtl="0">
              <a:lnSpc>
                <a:spcPct val="90000"/>
              </a:lnSpc>
              <a:spcBef>
                <a:spcPts val="0"/>
              </a:spcBef>
              <a:spcAft>
                <a:spcPts val="0"/>
              </a:spcAft>
              <a:buClr>
                <a:srgbClr val="0000A3"/>
              </a:buClr>
              <a:buSzPts val="2400"/>
              <a:buFont typeface="Noto Sans Symbols"/>
              <a:buNone/>
            </a:pPr>
            <a:r>
              <a:rPr lang="en-US" sz="2400">
                <a:solidFill>
                  <a:schemeClr val="dk1"/>
                </a:solidFill>
                <a:latin typeface="Calibri"/>
                <a:ea typeface="Calibri"/>
                <a:cs typeface="Calibri"/>
                <a:sym typeface="Calibri"/>
              </a:rPr>
              <a:t>Rules for:</a:t>
            </a:r>
            <a:endParaRPr/>
          </a:p>
          <a:p>
            <a:pPr marL="228600" marR="0" lvl="0" indent="-228600" algn="l" rtl="0">
              <a:lnSpc>
                <a:spcPct val="90000"/>
              </a:lnSpc>
              <a:spcBef>
                <a:spcPts val="1000"/>
              </a:spcBef>
              <a:spcAft>
                <a:spcPts val="0"/>
              </a:spcAft>
              <a:buClr>
                <a:srgbClr val="0000A3"/>
              </a:buClr>
              <a:buSzPts val="2400"/>
              <a:buFont typeface="Noto Sans Symbols"/>
              <a:buNone/>
            </a:pPr>
            <a:r>
              <a:rPr lang="en-US" sz="2400">
                <a:solidFill>
                  <a:schemeClr val="dk1"/>
                </a:solidFill>
                <a:latin typeface="Calibri"/>
                <a:ea typeface="Calibri"/>
                <a:cs typeface="Calibri"/>
                <a:sym typeface="Calibri"/>
              </a:rPr>
              <a:t>… specific messages sent</a:t>
            </a:r>
            <a:endParaRPr/>
          </a:p>
          <a:p>
            <a:pPr marL="228600" marR="0" lvl="0" indent="-228600" algn="l" rtl="0">
              <a:lnSpc>
                <a:spcPct val="90000"/>
              </a:lnSpc>
              <a:spcBef>
                <a:spcPts val="1000"/>
              </a:spcBef>
              <a:spcAft>
                <a:spcPts val="0"/>
              </a:spcAft>
              <a:buClr>
                <a:srgbClr val="0000A3"/>
              </a:buClr>
              <a:buSzPts val="2400"/>
              <a:buFont typeface="Noto Sans Symbols"/>
              <a:buNone/>
            </a:pPr>
            <a:r>
              <a:rPr lang="en-US" sz="2400">
                <a:solidFill>
                  <a:schemeClr val="dk1"/>
                </a:solidFill>
                <a:latin typeface="Calibri"/>
                <a:ea typeface="Calibri"/>
                <a:cs typeface="Calibri"/>
                <a:sym typeface="Calibri"/>
              </a:rPr>
              <a:t>… specific actions taken when message received, or other events</a:t>
            </a:r>
            <a:endParaRPr/>
          </a:p>
        </p:txBody>
      </p:sp>
      <p:sp>
        <p:nvSpPr>
          <p:cNvPr id="1660" name="Google Shape;1660;p7"/>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Introduction: 1-</a:t>
            </a:r>
            <a:fld id="{00000000-1234-1234-1234-123412341234}" type="slidenum">
              <a:rPr lang="en-US"/>
              <a:t>7</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59"/>
                                        </p:tgtEl>
                                        <p:attrNameLst>
                                          <p:attrName>style.visibility</p:attrName>
                                        </p:attrNameLst>
                                      </p:cBhvr>
                                      <p:to>
                                        <p:strVal val="visible"/>
                                      </p:to>
                                    </p:set>
                                    <p:animEffect transition="in" filter="fade">
                                      <p:cBhvr>
                                        <p:cTn id="7" dur="500"/>
                                        <p:tgtEl>
                                          <p:spTgt spid="165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55"/>
                                        </p:tgtEl>
                                        <p:attrNameLst>
                                          <p:attrName>style.visibility</p:attrName>
                                        </p:attrNameLst>
                                      </p:cBhvr>
                                      <p:to>
                                        <p:strVal val="visible"/>
                                      </p:to>
                                    </p:set>
                                    <p:animEffect transition="in" filter="fade">
                                      <p:cBhvr>
                                        <p:cTn id="12" dur="500"/>
                                        <p:tgtEl>
                                          <p:spTgt spid="165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656"/>
                                        </p:tgtEl>
                                        <p:attrNameLst>
                                          <p:attrName>style.visibility</p:attrName>
                                        </p:attrNameLst>
                                      </p:cBhvr>
                                      <p:to>
                                        <p:strVal val="visible"/>
                                      </p:to>
                                    </p:set>
                                    <p:animEffect transition="in" filter="fade">
                                      <p:cBhvr>
                                        <p:cTn id="17" dur="500"/>
                                        <p:tgtEl>
                                          <p:spTgt spid="16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9436"/>
        <p:cNvGrpSpPr/>
        <p:nvPr/>
      </p:nvGrpSpPr>
      <p:grpSpPr>
        <a:xfrm>
          <a:off x="0" y="0"/>
          <a:ext cx="0" cy="0"/>
          <a:chOff x="0" y="0"/>
          <a:chExt cx="0" cy="0"/>
        </a:xfrm>
      </p:grpSpPr>
      <p:sp>
        <p:nvSpPr>
          <p:cNvPr id="9437" name="Google Shape;9437;p65"/>
          <p:cNvSpPr txBox="1">
            <a:spLocks noGrp="1"/>
          </p:cNvSpPr>
          <p:nvPr>
            <p:ph type="title"/>
          </p:nvPr>
        </p:nvSpPr>
        <p:spPr>
          <a:xfrm>
            <a:off x="825267" y="291947"/>
            <a:ext cx="10515600"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4800"/>
              <a:buFont typeface="Calibri"/>
              <a:buNone/>
            </a:pPr>
            <a:r>
              <a:rPr lang="en-US" sz="4800"/>
              <a:t>Lines of defense:</a:t>
            </a:r>
            <a:endParaRPr/>
          </a:p>
        </p:txBody>
      </p:sp>
      <p:sp>
        <p:nvSpPr>
          <p:cNvPr id="9438" name="Google Shape;9438;p65"/>
          <p:cNvSpPr txBox="1"/>
          <p:nvPr/>
        </p:nvSpPr>
        <p:spPr>
          <a:xfrm>
            <a:off x="841312" y="1344535"/>
            <a:ext cx="10342830" cy="4892492"/>
          </a:xfrm>
          <a:prstGeom prst="rect">
            <a:avLst/>
          </a:prstGeom>
          <a:noFill/>
          <a:ln>
            <a:noFill/>
          </a:ln>
        </p:spPr>
        <p:txBody>
          <a:bodyPr spcFirstLastPara="1" wrap="square" lIns="91425" tIns="45700" rIns="91425" bIns="45700" anchor="t" anchorCtr="0">
            <a:normAutofit fontScale="92500" lnSpcReduction="10000"/>
          </a:bodyPr>
          <a:lstStyle/>
          <a:p>
            <a:pPr marL="404813" marR="0" lvl="0" indent="-274638" algn="l" rtl="0">
              <a:lnSpc>
                <a:spcPct val="90000"/>
              </a:lnSpc>
              <a:spcBef>
                <a:spcPts val="0"/>
              </a:spcBef>
              <a:spcAft>
                <a:spcPts val="0"/>
              </a:spcAft>
              <a:buClr>
                <a:srgbClr val="0000A3"/>
              </a:buClr>
              <a:buSzPct val="100000"/>
              <a:buFont typeface="Noto Sans Symbols"/>
              <a:buChar char="▪"/>
            </a:pPr>
            <a:r>
              <a:rPr lang="en-US" sz="3200" b="0" i="0" u="none" strike="noStrike" cap="none">
                <a:solidFill>
                  <a:srgbClr val="C00000"/>
                </a:solidFill>
                <a:latin typeface="Calibri"/>
                <a:ea typeface="Calibri"/>
                <a:cs typeface="Calibri"/>
                <a:sym typeface="Calibri"/>
              </a:rPr>
              <a:t>authentication: </a:t>
            </a:r>
            <a:r>
              <a:rPr lang="en-US" sz="3200" b="0" i="0" u="none" strike="noStrike" cap="none">
                <a:solidFill>
                  <a:srgbClr val="000000"/>
                </a:solidFill>
                <a:latin typeface="Calibri"/>
                <a:ea typeface="Calibri"/>
                <a:cs typeface="Calibri"/>
                <a:sym typeface="Calibri"/>
              </a:rPr>
              <a:t>proving you are who you say you are</a:t>
            </a:r>
            <a:endParaRPr/>
          </a:p>
          <a:p>
            <a:pPr marL="747713" marR="0" lvl="1" indent="-274638" algn="l" rtl="0">
              <a:lnSpc>
                <a:spcPct val="90000"/>
              </a:lnSpc>
              <a:spcBef>
                <a:spcPts val="500"/>
              </a:spcBef>
              <a:spcAft>
                <a:spcPts val="0"/>
              </a:spcAft>
              <a:buClr>
                <a:srgbClr val="0000A8"/>
              </a:buClr>
              <a:buSzPct val="100000"/>
              <a:buFont typeface="Arial"/>
              <a:buChar char="•"/>
            </a:pPr>
            <a:r>
              <a:rPr lang="en-US" sz="2800" b="0" i="0" u="none" strike="noStrike" cap="none">
                <a:solidFill>
                  <a:srgbClr val="000000"/>
                </a:solidFill>
                <a:latin typeface="Calibri"/>
                <a:ea typeface="Calibri"/>
                <a:cs typeface="Calibri"/>
                <a:sym typeface="Calibri"/>
              </a:rPr>
              <a:t>cellular networks provides hardware identity via SIM card; no such hardware assist in traditional Internet</a:t>
            </a:r>
            <a:endParaRPr/>
          </a:p>
          <a:p>
            <a:pPr marL="404813" marR="0" lvl="0" indent="-274638" algn="l" rtl="0">
              <a:lnSpc>
                <a:spcPct val="90000"/>
              </a:lnSpc>
              <a:spcBef>
                <a:spcPts val="1000"/>
              </a:spcBef>
              <a:spcAft>
                <a:spcPts val="0"/>
              </a:spcAft>
              <a:buClr>
                <a:srgbClr val="0000A3"/>
              </a:buClr>
              <a:buSzPct val="100000"/>
              <a:buFont typeface="Noto Sans Symbols"/>
              <a:buChar char="▪"/>
            </a:pPr>
            <a:r>
              <a:rPr lang="en-US" sz="3200" b="0" i="0" u="none" strike="noStrike" cap="none">
                <a:solidFill>
                  <a:srgbClr val="C00000"/>
                </a:solidFill>
                <a:latin typeface="Calibri"/>
                <a:ea typeface="Calibri"/>
                <a:cs typeface="Calibri"/>
                <a:sym typeface="Calibri"/>
              </a:rPr>
              <a:t>confidentiality: </a:t>
            </a:r>
            <a:r>
              <a:rPr lang="en-US" sz="3200" b="0" i="0" u="none" strike="noStrike" cap="none">
                <a:solidFill>
                  <a:srgbClr val="000000"/>
                </a:solidFill>
                <a:latin typeface="Calibri"/>
                <a:ea typeface="Calibri"/>
                <a:cs typeface="Calibri"/>
                <a:sym typeface="Calibri"/>
              </a:rPr>
              <a:t>via encryption</a:t>
            </a:r>
            <a:endParaRPr/>
          </a:p>
          <a:p>
            <a:pPr marL="404813" marR="0" lvl="0" indent="-274638" algn="l" rtl="0">
              <a:lnSpc>
                <a:spcPct val="90000"/>
              </a:lnSpc>
              <a:spcBef>
                <a:spcPts val="1000"/>
              </a:spcBef>
              <a:spcAft>
                <a:spcPts val="0"/>
              </a:spcAft>
              <a:buClr>
                <a:srgbClr val="0000A3"/>
              </a:buClr>
              <a:buSzPct val="100000"/>
              <a:buFont typeface="Noto Sans Symbols"/>
              <a:buChar char="▪"/>
            </a:pPr>
            <a:r>
              <a:rPr lang="en-US" sz="3200" b="0" i="0" u="none" strike="noStrike" cap="none">
                <a:solidFill>
                  <a:srgbClr val="C00000"/>
                </a:solidFill>
                <a:latin typeface="Calibri"/>
                <a:ea typeface="Calibri"/>
                <a:cs typeface="Calibri"/>
                <a:sym typeface="Calibri"/>
              </a:rPr>
              <a:t>integrity checks: </a:t>
            </a:r>
            <a:r>
              <a:rPr lang="en-US" sz="3200" b="0" i="0" u="none" strike="noStrike" cap="none">
                <a:solidFill>
                  <a:srgbClr val="000000"/>
                </a:solidFill>
                <a:latin typeface="Calibri"/>
                <a:ea typeface="Calibri"/>
                <a:cs typeface="Calibri"/>
                <a:sym typeface="Calibri"/>
              </a:rPr>
              <a:t>digital signatures prevent/detect tampering</a:t>
            </a:r>
            <a:endParaRPr/>
          </a:p>
          <a:p>
            <a:pPr marL="404813" marR="0" lvl="0" indent="-274638" algn="l" rtl="0">
              <a:lnSpc>
                <a:spcPct val="90000"/>
              </a:lnSpc>
              <a:spcBef>
                <a:spcPts val="1000"/>
              </a:spcBef>
              <a:spcAft>
                <a:spcPts val="0"/>
              </a:spcAft>
              <a:buClr>
                <a:srgbClr val="0000A3"/>
              </a:buClr>
              <a:buSzPct val="100000"/>
              <a:buFont typeface="Noto Sans Symbols"/>
              <a:buChar char="▪"/>
            </a:pPr>
            <a:r>
              <a:rPr lang="en-US" sz="3200" b="0" i="0" u="none" strike="noStrike" cap="none">
                <a:solidFill>
                  <a:srgbClr val="C00000"/>
                </a:solidFill>
                <a:latin typeface="Calibri"/>
                <a:ea typeface="Calibri"/>
                <a:cs typeface="Calibri"/>
                <a:sym typeface="Calibri"/>
              </a:rPr>
              <a:t>access restrictions:  </a:t>
            </a:r>
            <a:r>
              <a:rPr lang="en-US" sz="3200" b="0" i="0" u="none" strike="noStrike" cap="none">
                <a:solidFill>
                  <a:srgbClr val="000000"/>
                </a:solidFill>
                <a:latin typeface="Calibri"/>
                <a:ea typeface="Calibri"/>
                <a:cs typeface="Calibri"/>
                <a:sym typeface="Calibri"/>
              </a:rPr>
              <a:t>password-protected VPNs</a:t>
            </a:r>
            <a:endParaRPr/>
          </a:p>
          <a:p>
            <a:pPr marL="404813" marR="0" lvl="0" indent="-274638" algn="l" rtl="0">
              <a:lnSpc>
                <a:spcPct val="90000"/>
              </a:lnSpc>
              <a:spcBef>
                <a:spcPts val="1000"/>
              </a:spcBef>
              <a:spcAft>
                <a:spcPts val="0"/>
              </a:spcAft>
              <a:buClr>
                <a:srgbClr val="0000A3"/>
              </a:buClr>
              <a:buSzPct val="100000"/>
              <a:buFont typeface="Noto Sans Symbols"/>
              <a:buChar char="▪"/>
            </a:pPr>
            <a:r>
              <a:rPr lang="en-US" sz="3200" b="0" i="0" u="none" strike="noStrike" cap="none">
                <a:solidFill>
                  <a:srgbClr val="C00000"/>
                </a:solidFill>
                <a:latin typeface="Calibri"/>
                <a:ea typeface="Calibri"/>
                <a:cs typeface="Calibri"/>
                <a:sym typeface="Calibri"/>
              </a:rPr>
              <a:t>firewalls: </a:t>
            </a:r>
            <a:r>
              <a:rPr lang="en-US" sz="3200" b="0" i="0" u="none" strike="noStrike" cap="none">
                <a:solidFill>
                  <a:srgbClr val="000000"/>
                </a:solidFill>
                <a:latin typeface="Calibri"/>
                <a:ea typeface="Calibri"/>
                <a:cs typeface="Calibri"/>
                <a:sym typeface="Calibri"/>
              </a:rPr>
              <a:t>specialized “middleboxes” in access and core networks:</a:t>
            </a:r>
            <a:endParaRPr/>
          </a:p>
          <a:p>
            <a:pPr marL="1143000" marR="0" lvl="2" indent="-228600" algn="l" rtl="0">
              <a:lnSpc>
                <a:spcPct val="90000"/>
              </a:lnSpc>
              <a:spcBef>
                <a:spcPts val="500"/>
              </a:spcBef>
              <a:spcAft>
                <a:spcPts val="0"/>
              </a:spcAft>
              <a:buClr>
                <a:srgbClr val="000000"/>
              </a:buClr>
              <a:buSzPct val="100000"/>
              <a:buFont typeface="Noto Sans Symbols"/>
              <a:buChar char="▪"/>
            </a:pPr>
            <a:r>
              <a:rPr lang="en-US" sz="2800" b="0" i="0" u="none" strike="noStrike" cap="none">
                <a:solidFill>
                  <a:srgbClr val="000000"/>
                </a:solidFill>
                <a:latin typeface="Calibri"/>
                <a:ea typeface="Calibri"/>
                <a:cs typeface="Calibri"/>
                <a:sym typeface="Calibri"/>
              </a:rPr>
              <a:t>off-by-default: filter incoming packets to restrict senders, receivers, applications </a:t>
            </a:r>
            <a:endParaRPr/>
          </a:p>
          <a:p>
            <a:pPr marL="1143000" marR="0" lvl="2" indent="-228600" algn="l" rtl="0">
              <a:lnSpc>
                <a:spcPct val="90000"/>
              </a:lnSpc>
              <a:spcBef>
                <a:spcPts val="500"/>
              </a:spcBef>
              <a:spcAft>
                <a:spcPts val="0"/>
              </a:spcAft>
              <a:buClr>
                <a:srgbClr val="000000"/>
              </a:buClr>
              <a:buSzPct val="100000"/>
              <a:buFont typeface="Noto Sans Symbols"/>
              <a:buChar char="▪"/>
            </a:pPr>
            <a:r>
              <a:rPr lang="en-US" sz="2800" b="0" i="0" u="none" strike="noStrike" cap="none">
                <a:solidFill>
                  <a:srgbClr val="000000"/>
                </a:solidFill>
                <a:latin typeface="Calibri"/>
                <a:ea typeface="Calibri"/>
                <a:cs typeface="Calibri"/>
                <a:sym typeface="Calibri"/>
              </a:rPr>
              <a:t>detecting/reacting to DOS attacks</a:t>
            </a:r>
            <a:endParaRPr/>
          </a:p>
          <a:p>
            <a:pPr marL="695325" marR="0" lvl="1" indent="-67309" algn="l" rtl="0">
              <a:lnSpc>
                <a:spcPct val="90000"/>
              </a:lnSpc>
              <a:spcBef>
                <a:spcPts val="500"/>
              </a:spcBef>
              <a:spcAft>
                <a:spcPts val="0"/>
              </a:spcAft>
              <a:buClr>
                <a:srgbClr val="0000A8"/>
              </a:buClr>
              <a:buSzPct val="100000"/>
              <a:buFont typeface="Noto Sans Symbols"/>
              <a:buNone/>
            </a:pPr>
            <a:endParaRPr sz="2800" b="0" i="0" u="none" strike="noStrike" cap="none">
              <a:solidFill>
                <a:srgbClr val="000000"/>
              </a:solidFill>
              <a:latin typeface="Calibri"/>
              <a:ea typeface="Calibri"/>
              <a:cs typeface="Calibri"/>
              <a:sym typeface="Calibri"/>
            </a:endParaRPr>
          </a:p>
        </p:txBody>
      </p:sp>
      <p:sp>
        <p:nvSpPr>
          <p:cNvPr id="9439" name="Google Shape;9439;p65"/>
          <p:cNvSpPr/>
          <p:nvPr/>
        </p:nvSpPr>
        <p:spPr>
          <a:xfrm>
            <a:off x="1080914" y="6172356"/>
            <a:ext cx="10250759" cy="68564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800"/>
              <a:buFont typeface="Calibri"/>
              <a:buNone/>
            </a:pPr>
            <a:r>
              <a:rPr lang="en-US" sz="2800" b="0" i="1" u="none" strike="noStrike" cap="none">
                <a:solidFill>
                  <a:srgbClr val="000000"/>
                </a:solidFill>
                <a:latin typeface="Calibri"/>
                <a:ea typeface="Calibri"/>
                <a:cs typeface="Calibri"/>
                <a:sym typeface="Calibri"/>
              </a:rPr>
              <a:t>… lots more on security (throughout, Chapter 8)</a:t>
            </a:r>
            <a:endParaRPr/>
          </a:p>
        </p:txBody>
      </p:sp>
      <p:sp>
        <p:nvSpPr>
          <p:cNvPr id="9440" name="Google Shape;9440;p65"/>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Introduction: 1-</a:t>
            </a:r>
            <a:fld id="{00000000-1234-1234-1234-123412341234}" type="slidenum">
              <a:rPr lang="en-US"/>
              <a:t>70</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438">
                                            <p:txEl>
                                              <p:pRg st="0" end="0"/>
                                            </p:txEl>
                                          </p:spTgt>
                                        </p:tgtEl>
                                        <p:attrNameLst>
                                          <p:attrName>style.visibility</p:attrName>
                                        </p:attrNameLst>
                                      </p:cBhvr>
                                      <p:to>
                                        <p:strVal val="visible"/>
                                      </p:to>
                                    </p:set>
                                    <p:animEffect transition="in" filter="fade">
                                      <p:cBhvr>
                                        <p:cTn id="7" dur="500"/>
                                        <p:tgtEl>
                                          <p:spTgt spid="943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438">
                                            <p:txEl>
                                              <p:pRg st="1" end="1"/>
                                            </p:txEl>
                                          </p:spTgt>
                                        </p:tgtEl>
                                        <p:attrNameLst>
                                          <p:attrName>style.visibility</p:attrName>
                                        </p:attrNameLst>
                                      </p:cBhvr>
                                      <p:to>
                                        <p:strVal val="visible"/>
                                      </p:to>
                                    </p:set>
                                    <p:animEffect transition="in" filter="fade">
                                      <p:cBhvr>
                                        <p:cTn id="12" dur="500"/>
                                        <p:tgtEl>
                                          <p:spTgt spid="943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438">
                                            <p:txEl>
                                              <p:pRg st="2" end="2"/>
                                            </p:txEl>
                                          </p:spTgt>
                                        </p:tgtEl>
                                        <p:attrNameLst>
                                          <p:attrName>style.visibility</p:attrName>
                                        </p:attrNameLst>
                                      </p:cBhvr>
                                      <p:to>
                                        <p:strVal val="visible"/>
                                      </p:to>
                                    </p:set>
                                    <p:animEffect transition="in" filter="fade">
                                      <p:cBhvr>
                                        <p:cTn id="17" dur="500"/>
                                        <p:tgtEl>
                                          <p:spTgt spid="943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438">
                                            <p:txEl>
                                              <p:pRg st="3" end="3"/>
                                            </p:txEl>
                                          </p:spTgt>
                                        </p:tgtEl>
                                        <p:attrNameLst>
                                          <p:attrName>style.visibility</p:attrName>
                                        </p:attrNameLst>
                                      </p:cBhvr>
                                      <p:to>
                                        <p:strVal val="visible"/>
                                      </p:to>
                                    </p:set>
                                    <p:animEffect transition="in" filter="fade">
                                      <p:cBhvr>
                                        <p:cTn id="22" dur="500"/>
                                        <p:tgtEl>
                                          <p:spTgt spid="943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438">
                                            <p:txEl>
                                              <p:pRg st="4" end="4"/>
                                            </p:txEl>
                                          </p:spTgt>
                                        </p:tgtEl>
                                        <p:attrNameLst>
                                          <p:attrName>style.visibility</p:attrName>
                                        </p:attrNameLst>
                                      </p:cBhvr>
                                      <p:to>
                                        <p:strVal val="visible"/>
                                      </p:to>
                                    </p:set>
                                    <p:animEffect transition="in" filter="fade">
                                      <p:cBhvr>
                                        <p:cTn id="27" dur="500"/>
                                        <p:tgtEl>
                                          <p:spTgt spid="9438">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9438">
                                            <p:txEl>
                                              <p:pRg st="5" end="5"/>
                                            </p:txEl>
                                          </p:spTgt>
                                        </p:tgtEl>
                                        <p:attrNameLst>
                                          <p:attrName>style.visibility</p:attrName>
                                        </p:attrNameLst>
                                      </p:cBhvr>
                                      <p:to>
                                        <p:strVal val="visible"/>
                                      </p:to>
                                    </p:set>
                                    <p:animEffect transition="in" filter="fade">
                                      <p:cBhvr>
                                        <p:cTn id="32" dur="500"/>
                                        <p:tgtEl>
                                          <p:spTgt spid="9438">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9438">
                                            <p:txEl>
                                              <p:pRg st="6" end="6"/>
                                            </p:txEl>
                                          </p:spTgt>
                                        </p:tgtEl>
                                        <p:attrNameLst>
                                          <p:attrName>style.visibility</p:attrName>
                                        </p:attrNameLst>
                                      </p:cBhvr>
                                      <p:to>
                                        <p:strVal val="visible"/>
                                      </p:to>
                                    </p:set>
                                    <p:animEffect transition="in" filter="fade">
                                      <p:cBhvr>
                                        <p:cTn id="37" dur="500"/>
                                        <p:tgtEl>
                                          <p:spTgt spid="9438">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9438">
                                            <p:txEl>
                                              <p:pRg st="7" end="7"/>
                                            </p:txEl>
                                          </p:spTgt>
                                        </p:tgtEl>
                                        <p:attrNameLst>
                                          <p:attrName>style.visibility</p:attrName>
                                        </p:attrNameLst>
                                      </p:cBhvr>
                                      <p:to>
                                        <p:strVal val="visible"/>
                                      </p:to>
                                    </p:set>
                                    <p:animEffect transition="in" filter="fade">
                                      <p:cBhvr>
                                        <p:cTn id="42" dur="500"/>
                                        <p:tgtEl>
                                          <p:spTgt spid="9438">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9438">
                                            <p:txEl>
                                              <p:pRg st="8" end="8"/>
                                            </p:txEl>
                                          </p:spTgt>
                                        </p:tgtEl>
                                        <p:attrNameLst>
                                          <p:attrName>style.visibility</p:attrName>
                                        </p:attrNameLst>
                                      </p:cBhvr>
                                      <p:to>
                                        <p:strVal val="visible"/>
                                      </p:to>
                                    </p:set>
                                    <p:animEffect transition="in" filter="fade">
                                      <p:cBhvr>
                                        <p:cTn id="47" dur="500"/>
                                        <p:tgtEl>
                                          <p:spTgt spid="9438">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9439"/>
                                        </p:tgtEl>
                                        <p:attrNameLst>
                                          <p:attrName>style.visibility</p:attrName>
                                        </p:attrNameLst>
                                      </p:cBhvr>
                                      <p:to>
                                        <p:strVal val="visible"/>
                                      </p:to>
                                    </p:set>
                                    <p:animEffect transition="in" filter="fade">
                                      <p:cBhvr>
                                        <p:cTn id="52" dur="500"/>
                                        <p:tgtEl>
                                          <p:spTgt spid="94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9445"/>
        <p:cNvGrpSpPr/>
        <p:nvPr/>
      </p:nvGrpSpPr>
      <p:grpSpPr>
        <a:xfrm>
          <a:off x="0" y="0"/>
          <a:ext cx="0" cy="0"/>
          <a:chOff x="0" y="0"/>
          <a:chExt cx="0" cy="0"/>
        </a:xfrm>
      </p:grpSpPr>
      <p:sp>
        <p:nvSpPr>
          <p:cNvPr id="9446" name="Google Shape;9446;p66"/>
          <p:cNvSpPr txBox="1">
            <a:spLocks noGrp="1"/>
          </p:cNvSpPr>
          <p:nvPr>
            <p:ph type="title"/>
          </p:nvPr>
        </p:nvSpPr>
        <p:spPr>
          <a:xfrm>
            <a:off x="798691" y="289325"/>
            <a:ext cx="10515600"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4400"/>
              <a:buFont typeface="Calibri"/>
              <a:buNone/>
            </a:pPr>
            <a:r>
              <a:rPr lang="en-US"/>
              <a:t>Chapter 1: roadmap</a:t>
            </a:r>
            <a:endParaRPr/>
          </a:p>
        </p:txBody>
      </p:sp>
      <p:sp>
        <p:nvSpPr>
          <p:cNvPr id="9447" name="Google Shape;9447;p66"/>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Introduction: 1-</a:t>
            </a:r>
            <a:fld id="{00000000-1234-1234-1234-123412341234}" type="slidenum">
              <a:rPr lang="en-US"/>
              <a:t>71</a:t>
            </a:fld>
            <a:endParaRPr/>
          </a:p>
        </p:txBody>
      </p:sp>
      <p:sp>
        <p:nvSpPr>
          <p:cNvPr id="9448" name="Google Shape;9448;p66"/>
          <p:cNvSpPr txBox="1">
            <a:spLocks noGrp="1"/>
          </p:cNvSpPr>
          <p:nvPr>
            <p:ph type="body" idx="2"/>
          </p:nvPr>
        </p:nvSpPr>
        <p:spPr>
          <a:xfrm>
            <a:off x="798690" y="1414011"/>
            <a:ext cx="6618109" cy="5029078"/>
          </a:xfrm>
          <a:prstGeom prst="rect">
            <a:avLst/>
          </a:prstGeom>
          <a:noFill/>
          <a:ln>
            <a:noFill/>
          </a:ln>
        </p:spPr>
        <p:txBody>
          <a:bodyPr spcFirstLastPara="1" wrap="square" lIns="91425" tIns="45700" rIns="91425" bIns="45700" anchor="t" anchorCtr="0">
            <a:normAutofit fontScale="92500"/>
          </a:bodyPr>
          <a:lstStyle/>
          <a:p>
            <a:pPr marL="403225" lvl="0" indent="-285750" algn="l" rtl="0">
              <a:lnSpc>
                <a:spcPct val="90000"/>
              </a:lnSpc>
              <a:spcBef>
                <a:spcPts val="0"/>
              </a:spcBef>
              <a:spcAft>
                <a:spcPts val="0"/>
              </a:spcAft>
              <a:buClr>
                <a:srgbClr val="BFBFBF"/>
              </a:buClr>
              <a:buSzPct val="100000"/>
              <a:buChar char="▪"/>
            </a:pPr>
            <a:r>
              <a:rPr lang="en-US" sz="3200">
                <a:solidFill>
                  <a:srgbClr val="A5A5A5"/>
                </a:solidFill>
                <a:latin typeface="Calibri"/>
                <a:ea typeface="Calibri"/>
                <a:cs typeface="Calibri"/>
                <a:sym typeface="Calibri"/>
              </a:rPr>
              <a:t>What </a:t>
            </a:r>
            <a:r>
              <a:rPr lang="en-US" sz="3200" i="1">
                <a:solidFill>
                  <a:srgbClr val="A5A5A5"/>
                </a:solidFill>
                <a:latin typeface="Calibri"/>
                <a:ea typeface="Calibri"/>
                <a:cs typeface="Calibri"/>
                <a:sym typeface="Calibri"/>
              </a:rPr>
              <a:t>is</a:t>
            </a:r>
            <a:r>
              <a:rPr lang="en-US" sz="3200">
                <a:solidFill>
                  <a:srgbClr val="A5A5A5"/>
                </a:solidFill>
                <a:latin typeface="Calibri"/>
                <a:ea typeface="Calibri"/>
                <a:cs typeface="Calibri"/>
                <a:sym typeface="Calibri"/>
              </a:rPr>
              <a:t> the Internet?</a:t>
            </a:r>
            <a:endParaRPr/>
          </a:p>
          <a:p>
            <a:pPr marL="403225" lvl="0" indent="-285750" algn="l" rtl="0">
              <a:lnSpc>
                <a:spcPct val="90000"/>
              </a:lnSpc>
              <a:spcBef>
                <a:spcPts val="800"/>
              </a:spcBef>
              <a:spcAft>
                <a:spcPts val="0"/>
              </a:spcAft>
              <a:buClr>
                <a:srgbClr val="BFBFBF"/>
              </a:buClr>
              <a:buSzPct val="100000"/>
              <a:buChar char="▪"/>
            </a:pPr>
            <a:r>
              <a:rPr lang="en-US" sz="3200">
                <a:solidFill>
                  <a:srgbClr val="A5A5A5"/>
                </a:solidFill>
                <a:latin typeface="Calibri"/>
                <a:ea typeface="Calibri"/>
                <a:cs typeface="Calibri"/>
                <a:sym typeface="Calibri"/>
              </a:rPr>
              <a:t>What</a:t>
            </a:r>
            <a:r>
              <a:rPr lang="en-US" sz="3200" i="1">
                <a:solidFill>
                  <a:srgbClr val="A5A5A5"/>
                </a:solidFill>
                <a:latin typeface="Calibri"/>
                <a:ea typeface="Calibri"/>
                <a:cs typeface="Calibri"/>
                <a:sym typeface="Calibri"/>
              </a:rPr>
              <a:t> is </a:t>
            </a:r>
            <a:r>
              <a:rPr lang="en-US" sz="3200">
                <a:solidFill>
                  <a:srgbClr val="A5A5A5"/>
                </a:solidFill>
                <a:latin typeface="Calibri"/>
                <a:ea typeface="Calibri"/>
                <a:cs typeface="Calibri"/>
                <a:sym typeface="Calibri"/>
              </a:rPr>
              <a:t>a protocol?</a:t>
            </a:r>
            <a:endParaRPr/>
          </a:p>
          <a:p>
            <a:pPr marL="403225" lvl="0" indent="-285750" algn="l" rtl="0">
              <a:lnSpc>
                <a:spcPct val="90000"/>
              </a:lnSpc>
              <a:spcBef>
                <a:spcPts val="800"/>
              </a:spcBef>
              <a:spcAft>
                <a:spcPts val="0"/>
              </a:spcAft>
              <a:buClr>
                <a:srgbClr val="BFBFBF"/>
              </a:buClr>
              <a:buSzPct val="100000"/>
              <a:buChar char="▪"/>
            </a:pPr>
            <a:r>
              <a:rPr lang="en-US" sz="3200">
                <a:solidFill>
                  <a:srgbClr val="BFBFBF"/>
                </a:solidFill>
                <a:latin typeface="Calibri"/>
                <a:ea typeface="Calibri"/>
                <a:cs typeface="Calibri"/>
                <a:sym typeface="Calibri"/>
              </a:rPr>
              <a:t>Network edge: hosts, access network, physical media</a:t>
            </a:r>
            <a:endParaRPr/>
          </a:p>
          <a:p>
            <a:pPr marL="403225" lvl="0" indent="-285750" algn="l" rtl="0">
              <a:lnSpc>
                <a:spcPct val="90000"/>
              </a:lnSpc>
              <a:spcBef>
                <a:spcPts val="800"/>
              </a:spcBef>
              <a:spcAft>
                <a:spcPts val="0"/>
              </a:spcAft>
              <a:buClr>
                <a:srgbClr val="BFBFBF"/>
              </a:buClr>
              <a:buSzPct val="100000"/>
              <a:buChar char="▪"/>
            </a:pPr>
            <a:r>
              <a:rPr lang="en-US" sz="3200">
                <a:solidFill>
                  <a:srgbClr val="BFBFBF"/>
                </a:solidFill>
                <a:latin typeface="Calibri"/>
                <a:ea typeface="Calibri"/>
                <a:cs typeface="Calibri"/>
                <a:sym typeface="Calibri"/>
              </a:rPr>
              <a:t>Network core: packet/circuit switching, internet structure</a:t>
            </a:r>
            <a:endParaRPr/>
          </a:p>
          <a:p>
            <a:pPr marL="403225" lvl="0" indent="-285750" algn="l" rtl="0">
              <a:lnSpc>
                <a:spcPct val="90000"/>
              </a:lnSpc>
              <a:spcBef>
                <a:spcPts val="800"/>
              </a:spcBef>
              <a:spcAft>
                <a:spcPts val="0"/>
              </a:spcAft>
              <a:buClr>
                <a:srgbClr val="BFBFBF"/>
              </a:buClr>
              <a:buSzPct val="100000"/>
              <a:buChar char="▪"/>
            </a:pPr>
            <a:r>
              <a:rPr lang="en-US" sz="3200">
                <a:solidFill>
                  <a:srgbClr val="BFBFBF"/>
                </a:solidFill>
                <a:latin typeface="Calibri"/>
                <a:ea typeface="Calibri"/>
                <a:cs typeface="Calibri"/>
                <a:sym typeface="Calibri"/>
              </a:rPr>
              <a:t>Performance: loss, delay, throughput</a:t>
            </a:r>
            <a:endParaRPr/>
          </a:p>
          <a:p>
            <a:pPr marL="403225" lvl="0" indent="-285750" algn="l" rtl="0">
              <a:lnSpc>
                <a:spcPct val="90000"/>
              </a:lnSpc>
              <a:spcBef>
                <a:spcPts val="800"/>
              </a:spcBef>
              <a:spcAft>
                <a:spcPts val="0"/>
              </a:spcAft>
              <a:buClr>
                <a:srgbClr val="BFBFBF"/>
              </a:buClr>
              <a:buSzPct val="100000"/>
              <a:buChar char="▪"/>
            </a:pPr>
            <a:r>
              <a:rPr lang="en-US" sz="3200">
                <a:solidFill>
                  <a:srgbClr val="BFBFBF"/>
                </a:solidFill>
                <a:latin typeface="Calibri"/>
                <a:ea typeface="Calibri"/>
                <a:cs typeface="Calibri"/>
                <a:sym typeface="Calibri"/>
              </a:rPr>
              <a:t>Security</a:t>
            </a:r>
            <a:endParaRPr/>
          </a:p>
          <a:p>
            <a:pPr marL="403225" lvl="0" indent="-285750" algn="l" rtl="0">
              <a:lnSpc>
                <a:spcPct val="90000"/>
              </a:lnSpc>
              <a:spcBef>
                <a:spcPts val="800"/>
              </a:spcBef>
              <a:spcAft>
                <a:spcPts val="0"/>
              </a:spcAft>
              <a:buClr>
                <a:srgbClr val="0000A8"/>
              </a:buClr>
              <a:buSzPct val="100000"/>
              <a:buChar char="▪"/>
            </a:pPr>
            <a:r>
              <a:rPr lang="en-US" sz="3200">
                <a:latin typeface="Calibri"/>
                <a:ea typeface="Calibri"/>
                <a:cs typeface="Calibri"/>
                <a:sym typeface="Calibri"/>
              </a:rPr>
              <a:t>Protocol layers, service models</a:t>
            </a:r>
            <a:endParaRPr/>
          </a:p>
          <a:p>
            <a:pPr marL="403225" lvl="0" indent="-285750" algn="l" rtl="0">
              <a:lnSpc>
                <a:spcPct val="90000"/>
              </a:lnSpc>
              <a:spcBef>
                <a:spcPts val="800"/>
              </a:spcBef>
              <a:spcAft>
                <a:spcPts val="0"/>
              </a:spcAft>
              <a:buClr>
                <a:srgbClr val="BFBFBF"/>
              </a:buClr>
              <a:buSzPct val="100000"/>
              <a:buChar char="▪"/>
            </a:pPr>
            <a:r>
              <a:rPr lang="en-US" sz="3200">
                <a:solidFill>
                  <a:srgbClr val="A5A5A5"/>
                </a:solidFill>
                <a:latin typeface="Calibri"/>
                <a:ea typeface="Calibri"/>
                <a:cs typeface="Calibri"/>
                <a:sym typeface="Calibri"/>
              </a:rPr>
              <a:t>History</a:t>
            </a:r>
            <a:endParaRPr/>
          </a:p>
          <a:p>
            <a:pPr marL="352425" lvl="0" indent="-222250" algn="l" rtl="0">
              <a:lnSpc>
                <a:spcPct val="90000"/>
              </a:lnSpc>
              <a:spcBef>
                <a:spcPts val="1000"/>
              </a:spcBef>
              <a:spcAft>
                <a:spcPts val="0"/>
              </a:spcAft>
              <a:buSzPct val="100000"/>
              <a:buFont typeface="Noto Sans Symbols"/>
              <a:buNone/>
            </a:pPr>
            <a:endParaRPr sz="2400"/>
          </a:p>
        </p:txBody>
      </p:sp>
      <p:pic>
        <p:nvPicPr>
          <p:cNvPr id="9449" name="Google Shape;9449;p66" descr="Kurose&amp;Ross 8th ed cover picture"/>
          <p:cNvPicPr preferRelativeResize="0"/>
          <p:nvPr/>
        </p:nvPicPr>
        <p:blipFill rotWithShape="1">
          <a:blip r:embed="rId3">
            <a:alphaModFix/>
          </a:blip>
          <a:srcRect/>
          <a:stretch/>
        </p:blipFill>
        <p:spPr>
          <a:xfrm>
            <a:off x="7774329" y="1293471"/>
            <a:ext cx="3657600" cy="2743200"/>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9454"/>
        <p:cNvGrpSpPr/>
        <p:nvPr/>
      </p:nvGrpSpPr>
      <p:grpSpPr>
        <a:xfrm>
          <a:off x="0" y="0"/>
          <a:ext cx="0" cy="0"/>
          <a:chOff x="0" y="0"/>
          <a:chExt cx="0" cy="0"/>
        </a:xfrm>
      </p:grpSpPr>
      <p:sp>
        <p:nvSpPr>
          <p:cNvPr id="9455" name="Google Shape;9455;p67"/>
          <p:cNvSpPr txBox="1">
            <a:spLocks noGrp="1"/>
          </p:cNvSpPr>
          <p:nvPr>
            <p:ph type="title"/>
          </p:nvPr>
        </p:nvSpPr>
        <p:spPr>
          <a:xfrm>
            <a:off x="825267" y="291947"/>
            <a:ext cx="10515600"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4400"/>
              <a:buFont typeface="Calibri"/>
              <a:buNone/>
            </a:pPr>
            <a:r>
              <a:rPr lang="en-US" sz="4400"/>
              <a:t>Protocol </a:t>
            </a:r>
            <a:r>
              <a:rPr lang="en-US"/>
              <a:t>“l</a:t>
            </a:r>
            <a:r>
              <a:rPr lang="en-US" sz="4400"/>
              <a:t>ayers</a:t>
            </a:r>
            <a:r>
              <a:rPr lang="en-US"/>
              <a:t>”</a:t>
            </a:r>
            <a:r>
              <a:rPr lang="en-US" sz="4400"/>
              <a:t> and reference </a:t>
            </a:r>
            <a:r>
              <a:rPr lang="en-US"/>
              <a:t>m</a:t>
            </a:r>
            <a:r>
              <a:rPr lang="en-US" sz="4400"/>
              <a:t>odels</a:t>
            </a:r>
            <a:endParaRPr sz="4400"/>
          </a:p>
        </p:txBody>
      </p:sp>
      <p:sp>
        <p:nvSpPr>
          <p:cNvPr id="9456" name="Google Shape;9456;p67"/>
          <p:cNvSpPr txBox="1"/>
          <p:nvPr/>
        </p:nvSpPr>
        <p:spPr>
          <a:xfrm>
            <a:off x="800566" y="1575775"/>
            <a:ext cx="5615905" cy="5049876"/>
          </a:xfrm>
          <a:prstGeom prst="rect">
            <a:avLst/>
          </a:prstGeom>
          <a:noFill/>
          <a:ln>
            <a:noFill/>
          </a:ln>
        </p:spPr>
        <p:txBody>
          <a:bodyPr spcFirstLastPara="1" wrap="square" lIns="91425" tIns="45700" rIns="91425" bIns="45700" anchor="t" anchorCtr="0">
            <a:normAutofit/>
          </a:bodyPr>
          <a:lstStyle/>
          <a:p>
            <a:pPr marL="352425" marR="0" lvl="0" indent="-222250" algn="l" rtl="0">
              <a:lnSpc>
                <a:spcPct val="75000"/>
              </a:lnSpc>
              <a:spcBef>
                <a:spcPts val="0"/>
              </a:spcBef>
              <a:spcAft>
                <a:spcPts val="0"/>
              </a:spcAft>
              <a:buClr>
                <a:srgbClr val="0000A3"/>
              </a:buClr>
              <a:buSzPts val="3600"/>
              <a:buFont typeface="Noto Sans Symbols"/>
              <a:buNone/>
            </a:pPr>
            <a:r>
              <a:rPr lang="en-US" sz="3600" b="0" u="none" strike="noStrike" cap="none">
                <a:solidFill>
                  <a:srgbClr val="CC0000"/>
                </a:solidFill>
                <a:latin typeface="Calibri"/>
                <a:ea typeface="Calibri"/>
                <a:cs typeface="Calibri"/>
                <a:sym typeface="Calibri"/>
              </a:rPr>
              <a:t>Networks are complex,</a:t>
            </a:r>
            <a:endParaRPr/>
          </a:p>
          <a:p>
            <a:pPr marL="352425" marR="0" lvl="0" indent="-222250" algn="l" rtl="0">
              <a:lnSpc>
                <a:spcPct val="75000"/>
              </a:lnSpc>
              <a:spcBef>
                <a:spcPts val="1000"/>
              </a:spcBef>
              <a:spcAft>
                <a:spcPts val="0"/>
              </a:spcAft>
              <a:buClr>
                <a:srgbClr val="0000A3"/>
              </a:buClr>
              <a:buSzPts val="3600"/>
              <a:buFont typeface="Noto Sans Symbols"/>
              <a:buNone/>
            </a:pPr>
            <a:r>
              <a:rPr lang="en-US" sz="3600" b="0" u="none" strike="noStrike" cap="none">
                <a:solidFill>
                  <a:srgbClr val="CC0000"/>
                </a:solidFill>
                <a:latin typeface="Calibri"/>
                <a:ea typeface="Calibri"/>
                <a:cs typeface="Calibri"/>
                <a:sym typeface="Calibri"/>
              </a:rPr>
              <a:t>with many “pieces”:</a:t>
            </a:r>
            <a:endParaRPr/>
          </a:p>
          <a:p>
            <a:pPr marL="695325" marR="0" lvl="1" indent="-231775" algn="l" rtl="0">
              <a:lnSpc>
                <a:spcPct val="90000"/>
              </a:lnSpc>
              <a:spcBef>
                <a:spcPts val="500"/>
              </a:spcBef>
              <a:spcAft>
                <a:spcPts val="0"/>
              </a:spcAft>
              <a:buClr>
                <a:srgbClr val="0000A8"/>
              </a:buClr>
              <a:buSzPts val="3200"/>
              <a:buFont typeface="Noto Sans Symbols"/>
              <a:buChar char="▪"/>
            </a:pPr>
            <a:r>
              <a:rPr lang="en-US" sz="3200" b="0" i="0" u="none" strike="noStrike" cap="none">
                <a:solidFill>
                  <a:srgbClr val="000000"/>
                </a:solidFill>
                <a:latin typeface="Calibri"/>
                <a:ea typeface="Calibri"/>
                <a:cs typeface="Calibri"/>
                <a:sym typeface="Calibri"/>
              </a:rPr>
              <a:t>hosts</a:t>
            </a:r>
            <a:endParaRPr/>
          </a:p>
          <a:p>
            <a:pPr marL="695325" marR="0" lvl="1" indent="-231775" algn="l" rtl="0">
              <a:lnSpc>
                <a:spcPct val="90000"/>
              </a:lnSpc>
              <a:spcBef>
                <a:spcPts val="500"/>
              </a:spcBef>
              <a:spcAft>
                <a:spcPts val="0"/>
              </a:spcAft>
              <a:buClr>
                <a:srgbClr val="0000A8"/>
              </a:buClr>
              <a:buSzPts val="3200"/>
              <a:buFont typeface="Noto Sans Symbols"/>
              <a:buChar char="▪"/>
            </a:pPr>
            <a:r>
              <a:rPr lang="en-US" sz="3200" b="0" i="0" u="none" strike="noStrike" cap="none">
                <a:solidFill>
                  <a:srgbClr val="000000"/>
                </a:solidFill>
                <a:latin typeface="Calibri"/>
                <a:ea typeface="Calibri"/>
                <a:cs typeface="Calibri"/>
                <a:sym typeface="Calibri"/>
              </a:rPr>
              <a:t>routers</a:t>
            </a:r>
            <a:endParaRPr/>
          </a:p>
          <a:p>
            <a:pPr marL="695325" marR="0" lvl="1" indent="-231775" algn="l" rtl="0">
              <a:lnSpc>
                <a:spcPct val="90000"/>
              </a:lnSpc>
              <a:spcBef>
                <a:spcPts val="500"/>
              </a:spcBef>
              <a:spcAft>
                <a:spcPts val="0"/>
              </a:spcAft>
              <a:buClr>
                <a:srgbClr val="0000A8"/>
              </a:buClr>
              <a:buSzPts val="3200"/>
              <a:buFont typeface="Noto Sans Symbols"/>
              <a:buChar char="▪"/>
            </a:pPr>
            <a:r>
              <a:rPr lang="en-US" sz="3200" b="0" i="0" u="none" strike="noStrike" cap="none">
                <a:solidFill>
                  <a:srgbClr val="000000"/>
                </a:solidFill>
                <a:latin typeface="Calibri"/>
                <a:ea typeface="Calibri"/>
                <a:cs typeface="Calibri"/>
                <a:sym typeface="Calibri"/>
              </a:rPr>
              <a:t>links of various media</a:t>
            </a:r>
            <a:endParaRPr/>
          </a:p>
          <a:p>
            <a:pPr marL="695325" marR="0" lvl="1" indent="-231775" algn="l" rtl="0">
              <a:lnSpc>
                <a:spcPct val="90000"/>
              </a:lnSpc>
              <a:spcBef>
                <a:spcPts val="500"/>
              </a:spcBef>
              <a:spcAft>
                <a:spcPts val="0"/>
              </a:spcAft>
              <a:buClr>
                <a:srgbClr val="0000A8"/>
              </a:buClr>
              <a:buSzPts val="3200"/>
              <a:buFont typeface="Noto Sans Symbols"/>
              <a:buChar char="▪"/>
            </a:pPr>
            <a:r>
              <a:rPr lang="en-US" sz="3200" b="0" i="0" u="none" strike="noStrike" cap="none">
                <a:solidFill>
                  <a:srgbClr val="000000"/>
                </a:solidFill>
                <a:latin typeface="Calibri"/>
                <a:ea typeface="Calibri"/>
                <a:cs typeface="Calibri"/>
                <a:sym typeface="Calibri"/>
              </a:rPr>
              <a:t>applications</a:t>
            </a:r>
            <a:endParaRPr/>
          </a:p>
          <a:p>
            <a:pPr marL="695325" marR="0" lvl="1" indent="-231775" algn="l" rtl="0">
              <a:lnSpc>
                <a:spcPct val="90000"/>
              </a:lnSpc>
              <a:spcBef>
                <a:spcPts val="500"/>
              </a:spcBef>
              <a:spcAft>
                <a:spcPts val="0"/>
              </a:spcAft>
              <a:buClr>
                <a:srgbClr val="0000A8"/>
              </a:buClr>
              <a:buSzPts val="3200"/>
              <a:buFont typeface="Noto Sans Symbols"/>
              <a:buChar char="▪"/>
            </a:pPr>
            <a:r>
              <a:rPr lang="en-US" sz="3200" b="0" i="0" u="none" strike="noStrike" cap="none">
                <a:solidFill>
                  <a:srgbClr val="000000"/>
                </a:solidFill>
                <a:latin typeface="Calibri"/>
                <a:ea typeface="Calibri"/>
                <a:cs typeface="Calibri"/>
                <a:sym typeface="Calibri"/>
              </a:rPr>
              <a:t>protocols</a:t>
            </a:r>
            <a:endParaRPr/>
          </a:p>
          <a:p>
            <a:pPr marL="695325" marR="0" lvl="1" indent="-231775" algn="l" rtl="0">
              <a:lnSpc>
                <a:spcPct val="90000"/>
              </a:lnSpc>
              <a:spcBef>
                <a:spcPts val="500"/>
              </a:spcBef>
              <a:spcAft>
                <a:spcPts val="0"/>
              </a:spcAft>
              <a:buClr>
                <a:srgbClr val="0000A8"/>
              </a:buClr>
              <a:buSzPts val="3200"/>
              <a:buFont typeface="Noto Sans Symbols"/>
              <a:buChar char="▪"/>
            </a:pPr>
            <a:r>
              <a:rPr lang="en-US" sz="3200" b="0" i="0" u="none" strike="noStrike" cap="none">
                <a:solidFill>
                  <a:srgbClr val="000000"/>
                </a:solidFill>
                <a:latin typeface="Calibri"/>
                <a:ea typeface="Calibri"/>
                <a:cs typeface="Calibri"/>
                <a:sym typeface="Calibri"/>
              </a:rPr>
              <a:t>hardware, software</a:t>
            </a:r>
            <a:endParaRPr/>
          </a:p>
          <a:p>
            <a:pPr marL="352425" marR="0" lvl="0" indent="-222250" algn="l" rtl="0">
              <a:lnSpc>
                <a:spcPct val="75000"/>
              </a:lnSpc>
              <a:spcBef>
                <a:spcPts val="1000"/>
              </a:spcBef>
              <a:spcAft>
                <a:spcPts val="0"/>
              </a:spcAft>
              <a:buClr>
                <a:srgbClr val="0000A3"/>
              </a:buClr>
              <a:buSzPts val="3200"/>
              <a:buFont typeface="Noto Sans Symbols"/>
              <a:buNone/>
            </a:pPr>
            <a:endParaRPr sz="3200" b="0" i="1" u="none" strike="noStrike" cap="none">
              <a:solidFill>
                <a:srgbClr val="CC0000"/>
              </a:solidFill>
              <a:latin typeface="Calibri"/>
              <a:ea typeface="Calibri"/>
              <a:cs typeface="Calibri"/>
              <a:sym typeface="Calibri"/>
            </a:endParaRPr>
          </a:p>
        </p:txBody>
      </p:sp>
      <p:sp>
        <p:nvSpPr>
          <p:cNvPr id="9457" name="Google Shape;9457;p67"/>
          <p:cNvSpPr txBox="1"/>
          <p:nvPr/>
        </p:nvSpPr>
        <p:spPr>
          <a:xfrm>
            <a:off x="6584274" y="1539452"/>
            <a:ext cx="4531739" cy="4343034"/>
          </a:xfrm>
          <a:prstGeom prst="rect">
            <a:avLst/>
          </a:prstGeom>
          <a:noFill/>
          <a:ln>
            <a:noFill/>
          </a:ln>
        </p:spPr>
        <p:txBody>
          <a:bodyPr spcFirstLastPara="1" wrap="square" lIns="91425" tIns="45700" rIns="91425" bIns="45700" anchor="t" anchorCtr="0">
            <a:normAutofit/>
          </a:bodyPr>
          <a:lstStyle/>
          <a:p>
            <a:pPr marL="177800" marR="0" lvl="0" indent="-47625" algn="l" rtl="0">
              <a:lnSpc>
                <a:spcPct val="90000"/>
              </a:lnSpc>
              <a:spcBef>
                <a:spcPts val="0"/>
              </a:spcBef>
              <a:spcAft>
                <a:spcPts val="0"/>
              </a:spcAft>
              <a:buClr>
                <a:srgbClr val="0000A3"/>
              </a:buClr>
              <a:buSzPts val="3200"/>
              <a:buFont typeface="Noto Sans Symbols"/>
              <a:buNone/>
            </a:pPr>
            <a:r>
              <a:rPr lang="en-US" sz="3200" b="0" i="1" u="none" strike="noStrike" cap="none">
                <a:solidFill>
                  <a:srgbClr val="CC0000"/>
                </a:solidFill>
                <a:latin typeface="Calibri"/>
                <a:ea typeface="Calibri"/>
                <a:cs typeface="Calibri"/>
                <a:sym typeface="Calibri"/>
              </a:rPr>
              <a:t>Question:</a:t>
            </a:r>
            <a:r>
              <a:rPr lang="en-US" sz="2400" b="0" i="0" u="sng" strike="noStrike" cap="none">
                <a:solidFill>
                  <a:srgbClr val="FF0000"/>
                </a:solidFill>
                <a:latin typeface="Calibri"/>
                <a:ea typeface="Calibri"/>
                <a:cs typeface="Calibri"/>
                <a:sym typeface="Calibri"/>
              </a:rPr>
              <a:t> </a:t>
            </a:r>
            <a:r>
              <a:rPr lang="en-US" sz="3200" b="0" i="0" u="none" strike="noStrike" cap="none">
                <a:solidFill>
                  <a:srgbClr val="000000"/>
                </a:solidFill>
                <a:latin typeface="Calibri"/>
                <a:ea typeface="Calibri"/>
                <a:cs typeface="Calibri"/>
                <a:sym typeface="Calibri"/>
              </a:rPr>
              <a:t>is there any hope of </a:t>
            </a:r>
            <a:r>
              <a:rPr lang="en-US" sz="3200" b="0" i="1" u="none" strike="noStrike" cap="none">
                <a:solidFill>
                  <a:srgbClr val="000000"/>
                </a:solidFill>
                <a:latin typeface="Calibri"/>
                <a:ea typeface="Calibri"/>
                <a:cs typeface="Calibri"/>
                <a:sym typeface="Calibri"/>
              </a:rPr>
              <a:t>organizing</a:t>
            </a:r>
            <a:r>
              <a:rPr lang="en-US" sz="3200" b="0" i="0" u="none" strike="noStrike" cap="none">
                <a:solidFill>
                  <a:srgbClr val="000000"/>
                </a:solidFill>
                <a:latin typeface="Calibri"/>
                <a:ea typeface="Calibri"/>
                <a:cs typeface="Calibri"/>
                <a:sym typeface="Calibri"/>
              </a:rPr>
              <a:t> structure of network?</a:t>
            </a:r>
            <a:endParaRPr/>
          </a:p>
          <a:p>
            <a:pPr marL="522288" marR="0" lvl="0" indent="-223837" algn="l" rtl="0">
              <a:lnSpc>
                <a:spcPct val="90000"/>
              </a:lnSpc>
              <a:spcBef>
                <a:spcPts val="1000"/>
              </a:spcBef>
              <a:spcAft>
                <a:spcPts val="0"/>
              </a:spcAft>
              <a:buClr>
                <a:srgbClr val="0000A3"/>
              </a:buClr>
              <a:buSzPts val="3200"/>
              <a:buFont typeface="Noto Sans Symbols"/>
              <a:buChar char="▪"/>
            </a:pPr>
            <a:r>
              <a:rPr lang="en-US" sz="3200" b="0" i="0" u="none" strike="noStrike" cap="none">
                <a:solidFill>
                  <a:srgbClr val="000000"/>
                </a:solidFill>
                <a:latin typeface="Calibri"/>
                <a:ea typeface="Calibri"/>
                <a:cs typeface="Calibri"/>
                <a:sym typeface="Calibri"/>
              </a:rPr>
              <a:t>and/or our </a:t>
            </a:r>
            <a:r>
              <a:rPr lang="en-US" sz="3200" b="0" i="1" u="none" strike="noStrike" cap="none">
                <a:solidFill>
                  <a:srgbClr val="000000"/>
                </a:solidFill>
                <a:latin typeface="Calibri"/>
                <a:ea typeface="Calibri"/>
                <a:cs typeface="Calibri"/>
                <a:sym typeface="Calibri"/>
              </a:rPr>
              <a:t>discussion</a:t>
            </a:r>
            <a:r>
              <a:rPr lang="en-US" sz="3200" b="0" i="0" u="none" strike="noStrike" cap="none">
                <a:solidFill>
                  <a:srgbClr val="000000"/>
                </a:solidFill>
                <a:latin typeface="Calibri"/>
                <a:ea typeface="Calibri"/>
                <a:cs typeface="Calibri"/>
                <a:sym typeface="Calibri"/>
              </a:rPr>
              <a:t> of networks?</a:t>
            </a:r>
            <a:endParaRPr/>
          </a:p>
        </p:txBody>
      </p:sp>
      <p:sp>
        <p:nvSpPr>
          <p:cNvPr id="9458" name="Google Shape;9458;p67"/>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Introduction: 1-</a:t>
            </a:r>
            <a:fld id="{00000000-1234-1234-1234-123412341234}" type="slidenum">
              <a:rPr lang="en-US"/>
              <a:t>72</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457"/>
                                        </p:tgtEl>
                                        <p:attrNameLst>
                                          <p:attrName>style.visibility</p:attrName>
                                        </p:attrNameLst>
                                      </p:cBhvr>
                                      <p:to>
                                        <p:strVal val="visible"/>
                                      </p:to>
                                    </p:set>
                                    <p:animEffect transition="in" filter="fade">
                                      <p:cBhvr>
                                        <p:cTn id="7" dur="1000"/>
                                        <p:tgtEl>
                                          <p:spTgt spid="94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9463"/>
        <p:cNvGrpSpPr/>
        <p:nvPr/>
      </p:nvGrpSpPr>
      <p:grpSpPr>
        <a:xfrm>
          <a:off x="0" y="0"/>
          <a:ext cx="0" cy="0"/>
          <a:chOff x="0" y="0"/>
          <a:chExt cx="0" cy="0"/>
        </a:xfrm>
      </p:grpSpPr>
      <p:sp>
        <p:nvSpPr>
          <p:cNvPr id="9464" name="Google Shape;9464;p68"/>
          <p:cNvSpPr txBox="1">
            <a:spLocks noGrp="1"/>
          </p:cNvSpPr>
          <p:nvPr>
            <p:ph type="title"/>
          </p:nvPr>
        </p:nvSpPr>
        <p:spPr>
          <a:xfrm>
            <a:off x="825267" y="291947"/>
            <a:ext cx="10515600"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4400"/>
              <a:buFont typeface="Calibri"/>
              <a:buNone/>
            </a:pPr>
            <a:r>
              <a:rPr lang="en-US" sz="4400"/>
              <a:t>Example: organization of air </a:t>
            </a:r>
            <a:r>
              <a:rPr lang="en-US"/>
              <a:t>t</a:t>
            </a:r>
            <a:r>
              <a:rPr lang="en-US" sz="4400"/>
              <a:t>ravel</a:t>
            </a:r>
            <a:endParaRPr/>
          </a:p>
        </p:txBody>
      </p:sp>
      <p:sp>
        <p:nvSpPr>
          <p:cNvPr id="9465" name="Google Shape;9465;p68"/>
          <p:cNvSpPr txBox="1"/>
          <p:nvPr/>
        </p:nvSpPr>
        <p:spPr>
          <a:xfrm>
            <a:off x="2345096" y="6081243"/>
            <a:ext cx="9529651" cy="542925"/>
          </a:xfrm>
          <a:prstGeom prst="rect">
            <a:avLst/>
          </a:prstGeom>
          <a:noFill/>
          <a:ln>
            <a:noFill/>
          </a:ln>
        </p:spPr>
        <p:txBody>
          <a:bodyPr spcFirstLastPara="1" wrap="square" lIns="91425" tIns="45700" rIns="91425" bIns="45700" anchor="t" anchorCtr="0">
            <a:normAutofit/>
          </a:bodyPr>
          <a:lstStyle/>
          <a:p>
            <a:pPr marL="457200" marR="0" lvl="0" indent="-457200" algn="l" rtl="0">
              <a:lnSpc>
                <a:spcPct val="90000"/>
              </a:lnSpc>
              <a:spcBef>
                <a:spcPts val="0"/>
              </a:spcBef>
              <a:spcAft>
                <a:spcPts val="0"/>
              </a:spcAft>
              <a:buClr>
                <a:srgbClr val="0000A3"/>
              </a:buClr>
              <a:buSzPts val="2800"/>
              <a:buFont typeface="Noto Sans Symbols"/>
              <a:buChar char="▪"/>
            </a:pPr>
            <a:r>
              <a:rPr lang="en-US" sz="2800" b="0" i="0" u="none" strike="noStrike" cap="none">
                <a:solidFill>
                  <a:srgbClr val="000000"/>
                </a:solidFill>
                <a:latin typeface="Calibri"/>
                <a:ea typeface="Calibri"/>
                <a:cs typeface="Calibri"/>
                <a:sym typeface="Calibri"/>
              </a:rPr>
              <a:t>a series of steps, involving many services</a:t>
            </a:r>
            <a:endParaRPr/>
          </a:p>
        </p:txBody>
      </p:sp>
      <p:sp>
        <p:nvSpPr>
          <p:cNvPr id="9466" name="Google Shape;9466;p68"/>
          <p:cNvSpPr txBox="1"/>
          <p:nvPr/>
        </p:nvSpPr>
        <p:spPr>
          <a:xfrm>
            <a:off x="1110119" y="1935719"/>
            <a:ext cx="3719769" cy="2847976"/>
          </a:xfrm>
          <a:prstGeom prst="rect">
            <a:avLst/>
          </a:prstGeom>
          <a:noFill/>
          <a:ln>
            <a:noFill/>
          </a:ln>
        </p:spPr>
        <p:txBody>
          <a:bodyPr spcFirstLastPara="1" wrap="square" lIns="91425" tIns="45700" rIns="91425" bIns="45700" anchor="t" anchorCtr="0">
            <a:spAutoFit/>
          </a:bodyPr>
          <a:lstStyle/>
          <a:p>
            <a:pPr marL="0" marR="0" lvl="0" indent="0" algn="l" rtl="0">
              <a:lnSpc>
                <a:spcPct val="130000"/>
              </a:lnSpc>
              <a:spcBef>
                <a:spcPts val="0"/>
              </a:spcBef>
              <a:spcAft>
                <a:spcPts val="0"/>
              </a:spcAft>
              <a:buClr>
                <a:srgbClr val="000099"/>
              </a:buClr>
              <a:buSzPts val="2800"/>
              <a:buFont typeface="Calibri"/>
              <a:buNone/>
            </a:pPr>
            <a:r>
              <a:rPr lang="en-US" sz="2800" b="0" i="0" u="none" strike="noStrike" cap="none">
                <a:solidFill>
                  <a:srgbClr val="000099"/>
                </a:solidFill>
                <a:latin typeface="Calibri"/>
                <a:ea typeface="Calibri"/>
                <a:cs typeface="Calibri"/>
                <a:sym typeface="Calibri"/>
              </a:rPr>
              <a:t>ticket (purchase)</a:t>
            </a:r>
            <a:endParaRPr/>
          </a:p>
          <a:p>
            <a:pPr marL="0" marR="0" lvl="0" indent="0" algn="l" rtl="0">
              <a:lnSpc>
                <a:spcPct val="130000"/>
              </a:lnSpc>
              <a:spcBef>
                <a:spcPts val="0"/>
              </a:spcBef>
              <a:spcAft>
                <a:spcPts val="0"/>
              </a:spcAft>
              <a:buClr>
                <a:srgbClr val="000099"/>
              </a:buClr>
              <a:buSzPts val="2800"/>
              <a:buFont typeface="Calibri"/>
              <a:buNone/>
            </a:pPr>
            <a:r>
              <a:rPr lang="en-US" sz="2800" b="0" i="0" u="none" strike="noStrike" cap="none">
                <a:solidFill>
                  <a:srgbClr val="000099"/>
                </a:solidFill>
                <a:latin typeface="Calibri"/>
                <a:ea typeface="Calibri"/>
                <a:cs typeface="Calibri"/>
                <a:sym typeface="Calibri"/>
              </a:rPr>
              <a:t>baggage (check)</a:t>
            </a:r>
            <a:endParaRPr/>
          </a:p>
          <a:p>
            <a:pPr marL="0" marR="0" lvl="0" indent="0" algn="l" rtl="0">
              <a:lnSpc>
                <a:spcPct val="130000"/>
              </a:lnSpc>
              <a:spcBef>
                <a:spcPts val="0"/>
              </a:spcBef>
              <a:spcAft>
                <a:spcPts val="0"/>
              </a:spcAft>
              <a:buClr>
                <a:srgbClr val="000099"/>
              </a:buClr>
              <a:buSzPts val="2800"/>
              <a:buFont typeface="Calibri"/>
              <a:buNone/>
            </a:pPr>
            <a:r>
              <a:rPr lang="en-US" sz="2800" b="0" i="0" u="none" strike="noStrike" cap="none">
                <a:solidFill>
                  <a:srgbClr val="000099"/>
                </a:solidFill>
                <a:latin typeface="Calibri"/>
                <a:ea typeface="Calibri"/>
                <a:cs typeface="Calibri"/>
                <a:sym typeface="Calibri"/>
              </a:rPr>
              <a:t>gates (load)</a:t>
            </a:r>
            <a:endParaRPr/>
          </a:p>
          <a:p>
            <a:pPr marL="0" marR="0" lvl="0" indent="0" algn="l" rtl="0">
              <a:lnSpc>
                <a:spcPct val="130000"/>
              </a:lnSpc>
              <a:spcBef>
                <a:spcPts val="0"/>
              </a:spcBef>
              <a:spcAft>
                <a:spcPts val="0"/>
              </a:spcAft>
              <a:buClr>
                <a:srgbClr val="000099"/>
              </a:buClr>
              <a:buSzPts val="2800"/>
              <a:buFont typeface="Calibri"/>
              <a:buNone/>
            </a:pPr>
            <a:r>
              <a:rPr lang="en-US" sz="2800" b="0" i="0" u="none" strike="noStrike" cap="none">
                <a:solidFill>
                  <a:srgbClr val="000099"/>
                </a:solidFill>
                <a:latin typeface="Calibri"/>
                <a:ea typeface="Calibri"/>
                <a:cs typeface="Calibri"/>
                <a:sym typeface="Calibri"/>
              </a:rPr>
              <a:t>runway takeoff</a:t>
            </a:r>
            <a:endParaRPr/>
          </a:p>
          <a:p>
            <a:pPr marL="0" marR="0" lvl="0" indent="0" algn="l" rtl="0">
              <a:lnSpc>
                <a:spcPct val="130000"/>
              </a:lnSpc>
              <a:spcBef>
                <a:spcPts val="0"/>
              </a:spcBef>
              <a:spcAft>
                <a:spcPts val="0"/>
              </a:spcAft>
              <a:buClr>
                <a:srgbClr val="000099"/>
              </a:buClr>
              <a:buSzPts val="2800"/>
              <a:buFont typeface="Calibri"/>
              <a:buNone/>
            </a:pPr>
            <a:r>
              <a:rPr lang="en-US" sz="2800" b="0" i="0" u="none" strike="noStrike" cap="none">
                <a:solidFill>
                  <a:srgbClr val="000099"/>
                </a:solidFill>
                <a:latin typeface="Calibri"/>
                <a:ea typeface="Calibri"/>
                <a:cs typeface="Calibri"/>
                <a:sym typeface="Calibri"/>
              </a:rPr>
              <a:t>airplane routing</a:t>
            </a:r>
            <a:endParaRPr sz="2000" b="0" i="0" u="none" strike="noStrike" cap="none">
              <a:solidFill>
                <a:srgbClr val="000099"/>
              </a:solidFill>
              <a:latin typeface="Calibri"/>
              <a:ea typeface="Calibri"/>
              <a:cs typeface="Calibri"/>
              <a:sym typeface="Calibri"/>
            </a:endParaRPr>
          </a:p>
        </p:txBody>
      </p:sp>
      <p:sp>
        <p:nvSpPr>
          <p:cNvPr id="9467" name="Google Shape;9467;p68"/>
          <p:cNvSpPr txBox="1"/>
          <p:nvPr/>
        </p:nvSpPr>
        <p:spPr>
          <a:xfrm>
            <a:off x="7623765" y="1942018"/>
            <a:ext cx="2625654" cy="2847831"/>
          </a:xfrm>
          <a:prstGeom prst="rect">
            <a:avLst/>
          </a:prstGeom>
          <a:noFill/>
          <a:ln>
            <a:noFill/>
          </a:ln>
        </p:spPr>
        <p:txBody>
          <a:bodyPr spcFirstLastPara="1" wrap="square" lIns="91425" tIns="45700" rIns="91425" bIns="45700" anchor="t" anchorCtr="0">
            <a:spAutoFit/>
          </a:bodyPr>
          <a:lstStyle/>
          <a:p>
            <a:pPr marL="0" marR="0" lvl="0" indent="0" algn="r" rtl="0">
              <a:lnSpc>
                <a:spcPct val="130000"/>
              </a:lnSpc>
              <a:spcBef>
                <a:spcPts val="0"/>
              </a:spcBef>
              <a:spcAft>
                <a:spcPts val="0"/>
              </a:spcAft>
              <a:buClr>
                <a:srgbClr val="000099"/>
              </a:buClr>
              <a:buSzPts val="2800"/>
              <a:buFont typeface="Calibri"/>
              <a:buNone/>
            </a:pPr>
            <a:r>
              <a:rPr lang="en-US" sz="2800" b="0" i="0" u="none" strike="noStrike" cap="none">
                <a:solidFill>
                  <a:srgbClr val="000099"/>
                </a:solidFill>
                <a:latin typeface="Calibri"/>
                <a:ea typeface="Calibri"/>
                <a:cs typeface="Calibri"/>
                <a:sym typeface="Calibri"/>
              </a:rPr>
              <a:t>ticket (complain)</a:t>
            </a:r>
            <a:endParaRPr/>
          </a:p>
          <a:p>
            <a:pPr marL="0" marR="0" lvl="0" indent="0" algn="r" rtl="0">
              <a:lnSpc>
                <a:spcPct val="130000"/>
              </a:lnSpc>
              <a:spcBef>
                <a:spcPts val="0"/>
              </a:spcBef>
              <a:spcAft>
                <a:spcPts val="0"/>
              </a:spcAft>
              <a:buClr>
                <a:srgbClr val="000099"/>
              </a:buClr>
              <a:buSzPts val="2800"/>
              <a:buFont typeface="Calibri"/>
              <a:buNone/>
            </a:pPr>
            <a:r>
              <a:rPr lang="en-US" sz="2800" b="0" i="0" u="none" strike="noStrike" cap="none">
                <a:solidFill>
                  <a:srgbClr val="000099"/>
                </a:solidFill>
                <a:latin typeface="Calibri"/>
                <a:ea typeface="Calibri"/>
                <a:cs typeface="Calibri"/>
                <a:sym typeface="Calibri"/>
              </a:rPr>
              <a:t>baggage (claim)</a:t>
            </a:r>
            <a:endParaRPr/>
          </a:p>
          <a:p>
            <a:pPr marL="0" marR="0" lvl="0" indent="0" algn="r" rtl="0">
              <a:lnSpc>
                <a:spcPct val="130000"/>
              </a:lnSpc>
              <a:spcBef>
                <a:spcPts val="0"/>
              </a:spcBef>
              <a:spcAft>
                <a:spcPts val="0"/>
              </a:spcAft>
              <a:buClr>
                <a:srgbClr val="000099"/>
              </a:buClr>
              <a:buSzPts val="2800"/>
              <a:buFont typeface="Calibri"/>
              <a:buNone/>
            </a:pPr>
            <a:r>
              <a:rPr lang="en-US" sz="2800" b="0" i="0" u="none" strike="noStrike" cap="none">
                <a:solidFill>
                  <a:srgbClr val="000099"/>
                </a:solidFill>
                <a:latin typeface="Calibri"/>
                <a:ea typeface="Calibri"/>
                <a:cs typeface="Calibri"/>
                <a:sym typeface="Calibri"/>
              </a:rPr>
              <a:t>gates (unload)</a:t>
            </a:r>
            <a:endParaRPr/>
          </a:p>
          <a:p>
            <a:pPr marL="0" marR="0" lvl="0" indent="0" algn="r" rtl="0">
              <a:lnSpc>
                <a:spcPct val="130000"/>
              </a:lnSpc>
              <a:spcBef>
                <a:spcPts val="0"/>
              </a:spcBef>
              <a:spcAft>
                <a:spcPts val="0"/>
              </a:spcAft>
              <a:buClr>
                <a:srgbClr val="000099"/>
              </a:buClr>
              <a:buSzPts val="2800"/>
              <a:buFont typeface="Calibri"/>
              <a:buNone/>
            </a:pPr>
            <a:r>
              <a:rPr lang="en-US" sz="2800" b="0" i="0" u="none" strike="noStrike" cap="none">
                <a:solidFill>
                  <a:srgbClr val="000099"/>
                </a:solidFill>
                <a:latin typeface="Calibri"/>
                <a:ea typeface="Calibri"/>
                <a:cs typeface="Calibri"/>
                <a:sym typeface="Calibri"/>
              </a:rPr>
              <a:t>runway landing</a:t>
            </a:r>
            <a:endParaRPr/>
          </a:p>
          <a:p>
            <a:pPr marL="0" marR="0" lvl="0" indent="0" algn="r" rtl="0">
              <a:lnSpc>
                <a:spcPct val="130000"/>
              </a:lnSpc>
              <a:spcBef>
                <a:spcPts val="0"/>
              </a:spcBef>
              <a:spcAft>
                <a:spcPts val="0"/>
              </a:spcAft>
              <a:buClr>
                <a:srgbClr val="000099"/>
              </a:buClr>
              <a:buSzPts val="2800"/>
              <a:buFont typeface="Calibri"/>
              <a:buNone/>
            </a:pPr>
            <a:r>
              <a:rPr lang="en-US" sz="2800" b="0" i="0" u="none" strike="noStrike" cap="none">
                <a:solidFill>
                  <a:srgbClr val="000099"/>
                </a:solidFill>
                <a:latin typeface="Calibri"/>
                <a:ea typeface="Calibri"/>
                <a:cs typeface="Calibri"/>
                <a:sym typeface="Calibri"/>
              </a:rPr>
              <a:t>airplane routing</a:t>
            </a:r>
            <a:endParaRPr/>
          </a:p>
        </p:txBody>
      </p:sp>
      <p:sp>
        <p:nvSpPr>
          <p:cNvPr id="9468" name="Google Shape;9468;p68"/>
          <p:cNvSpPr txBox="1"/>
          <p:nvPr/>
        </p:nvSpPr>
        <p:spPr>
          <a:xfrm>
            <a:off x="4389746" y="4831320"/>
            <a:ext cx="3570798" cy="5238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99"/>
              </a:buClr>
              <a:buSzPts val="2800"/>
              <a:buFont typeface="Calibri"/>
              <a:buNone/>
            </a:pPr>
            <a:r>
              <a:rPr lang="en-US" sz="2800" b="0" i="0" u="none" strike="noStrike" cap="none">
                <a:solidFill>
                  <a:srgbClr val="000099"/>
                </a:solidFill>
                <a:latin typeface="Calibri"/>
                <a:ea typeface="Calibri"/>
                <a:cs typeface="Calibri"/>
                <a:sym typeface="Calibri"/>
              </a:rPr>
              <a:t>airplane routing</a:t>
            </a:r>
            <a:endParaRPr/>
          </a:p>
        </p:txBody>
      </p:sp>
      <p:sp>
        <p:nvSpPr>
          <p:cNvPr id="9469" name="Google Shape;9469;p68"/>
          <p:cNvSpPr/>
          <p:nvPr/>
        </p:nvSpPr>
        <p:spPr>
          <a:xfrm>
            <a:off x="879891" y="2080182"/>
            <a:ext cx="7827767" cy="3289301"/>
          </a:xfrm>
          <a:custGeom>
            <a:avLst/>
            <a:gdLst/>
            <a:ahLst/>
            <a:cxnLst/>
            <a:rect l="l" t="t" r="r" b="b"/>
            <a:pathLst>
              <a:path w="8459" h="10000" extrusionOk="0">
                <a:moveTo>
                  <a:pt x="0" y="0"/>
                </a:moveTo>
                <a:cubicBezTo>
                  <a:pt x="3" y="2793"/>
                  <a:pt x="7" y="5585"/>
                  <a:pt x="10" y="8378"/>
                </a:cubicBezTo>
                <a:lnTo>
                  <a:pt x="1961" y="9961"/>
                </a:lnTo>
                <a:lnTo>
                  <a:pt x="8459" y="10000"/>
                </a:lnTo>
              </a:path>
            </a:pathLst>
          </a:custGeom>
          <a:noFill/>
          <a:ln w="44450"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       </a:t>
            </a:r>
            <a:endParaRPr/>
          </a:p>
        </p:txBody>
      </p:sp>
      <p:sp>
        <p:nvSpPr>
          <p:cNvPr id="9470" name="Google Shape;9470;p68"/>
          <p:cNvSpPr/>
          <p:nvPr/>
        </p:nvSpPr>
        <p:spPr>
          <a:xfrm flipH="1">
            <a:off x="8627458" y="2106453"/>
            <a:ext cx="1822537" cy="3263030"/>
          </a:xfrm>
          <a:custGeom>
            <a:avLst/>
            <a:gdLst/>
            <a:ahLst/>
            <a:cxnLst/>
            <a:rect l="l" t="t" r="r" b="b"/>
            <a:pathLst>
              <a:path w="1822537" h="3263030" extrusionOk="0">
                <a:moveTo>
                  <a:pt x="1822537" y="3263030"/>
                </a:moveTo>
                <a:lnTo>
                  <a:pt x="6263" y="2743200"/>
                </a:lnTo>
                <a:cubicBezTo>
                  <a:pt x="4175" y="1828800"/>
                  <a:pt x="2088" y="914400"/>
                  <a:pt x="0" y="0"/>
                </a:cubicBezTo>
              </a:path>
            </a:pathLst>
          </a:custGeom>
          <a:noFill/>
          <a:ln w="44450"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9471" name="Google Shape;9471;p68"/>
          <p:cNvSpPr txBox="1"/>
          <p:nvPr/>
        </p:nvSpPr>
        <p:spPr>
          <a:xfrm>
            <a:off x="1882900" y="5634038"/>
            <a:ext cx="9529651" cy="542925"/>
          </a:xfrm>
          <a:prstGeom prst="rect">
            <a:avLst/>
          </a:prstGeom>
          <a:noFill/>
          <a:ln>
            <a:noFill/>
          </a:ln>
        </p:spPr>
        <p:txBody>
          <a:bodyPr spcFirstLastPara="1" wrap="square" lIns="91425" tIns="45700" rIns="91425" bIns="45700" anchor="t" anchorCtr="0">
            <a:normAutofit fontScale="92500"/>
          </a:bodyPr>
          <a:lstStyle/>
          <a:p>
            <a:pPr marL="0" marR="0" lvl="0" indent="0" algn="l" rtl="0">
              <a:lnSpc>
                <a:spcPct val="90000"/>
              </a:lnSpc>
              <a:spcBef>
                <a:spcPts val="0"/>
              </a:spcBef>
              <a:spcAft>
                <a:spcPts val="0"/>
              </a:spcAft>
              <a:buClr>
                <a:srgbClr val="0000A3"/>
              </a:buClr>
              <a:buSzPct val="100000"/>
              <a:buFont typeface="Noto Sans Symbols"/>
              <a:buNone/>
            </a:pPr>
            <a:r>
              <a:rPr lang="en-US" sz="3200" b="0" i="0" u="none" strike="noStrike" cap="none">
                <a:solidFill>
                  <a:srgbClr val="000000"/>
                </a:solidFill>
                <a:latin typeface="Calibri"/>
                <a:ea typeface="Calibri"/>
                <a:cs typeface="Calibri"/>
                <a:sym typeface="Calibri"/>
              </a:rPr>
              <a:t>How would you </a:t>
            </a:r>
            <a:r>
              <a:rPr lang="en-US" sz="3200" b="0" i="1" u="none" strike="noStrike" cap="none">
                <a:solidFill>
                  <a:srgbClr val="000000"/>
                </a:solidFill>
                <a:latin typeface="Calibri"/>
                <a:ea typeface="Calibri"/>
                <a:cs typeface="Calibri"/>
                <a:sym typeface="Calibri"/>
              </a:rPr>
              <a:t>define/discuss </a:t>
            </a:r>
            <a:r>
              <a:rPr lang="en-US" sz="3200" b="0" i="0" u="none" strike="noStrike" cap="none">
                <a:solidFill>
                  <a:srgbClr val="000000"/>
                </a:solidFill>
                <a:latin typeface="Calibri"/>
                <a:ea typeface="Calibri"/>
                <a:cs typeface="Calibri"/>
                <a:sym typeface="Calibri"/>
              </a:rPr>
              <a:t>the </a:t>
            </a:r>
            <a:r>
              <a:rPr lang="en-US" sz="3200" b="0" i="1" u="none" strike="noStrike" cap="none">
                <a:solidFill>
                  <a:srgbClr val="000000"/>
                </a:solidFill>
                <a:latin typeface="Calibri"/>
                <a:ea typeface="Calibri"/>
                <a:cs typeface="Calibri"/>
                <a:sym typeface="Calibri"/>
              </a:rPr>
              <a:t>system</a:t>
            </a:r>
            <a:r>
              <a:rPr lang="en-US" sz="3200" b="0" i="0" u="none" strike="noStrike" cap="none">
                <a:solidFill>
                  <a:srgbClr val="000000"/>
                </a:solidFill>
                <a:latin typeface="Calibri"/>
                <a:ea typeface="Calibri"/>
                <a:cs typeface="Calibri"/>
                <a:sym typeface="Calibri"/>
              </a:rPr>
              <a:t> of airline travel?</a:t>
            </a:r>
            <a:endParaRPr/>
          </a:p>
        </p:txBody>
      </p:sp>
      <p:cxnSp>
        <p:nvCxnSpPr>
          <p:cNvPr id="9472" name="Google Shape;9472;p68"/>
          <p:cNvCxnSpPr/>
          <p:nvPr/>
        </p:nvCxnSpPr>
        <p:spPr>
          <a:xfrm>
            <a:off x="1564598" y="1798817"/>
            <a:ext cx="7600013" cy="0"/>
          </a:xfrm>
          <a:prstGeom prst="straightConnector1">
            <a:avLst/>
          </a:prstGeom>
          <a:noFill/>
          <a:ln w="9525" cap="flat" cmpd="sng">
            <a:solidFill>
              <a:schemeClr val="accent1"/>
            </a:solidFill>
            <a:prstDash val="solid"/>
            <a:miter lim="800000"/>
            <a:headEnd type="none" w="sm" len="sm"/>
            <a:tailEnd type="triangle" w="med" len="med"/>
          </a:ln>
        </p:spPr>
      </p:cxnSp>
      <p:sp>
        <p:nvSpPr>
          <p:cNvPr id="9473" name="Google Shape;9473;p68"/>
          <p:cNvSpPr txBox="1"/>
          <p:nvPr/>
        </p:nvSpPr>
        <p:spPr>
          <a:xfrm>
            <a:off x="2473378" y="1558977"/>
            <a:ext cx="5581913" cy="461665"/>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i="1">
                <a:solidFill>
                  <a:schemeClr val="dk1"/>
                </a:solidFill>
                <a:latin typeface="Calibri"/>
                <a:ea typeface="Calibri"/>
                <a:cs typeface="Calibri"/>
                <a:sym typeface="Calibri"/>
              </a:rPr>
              <a:t>end-to-end transfer of person plus baggage</a:t>
            </a:r>
            <a:endParaRPr/>
          </a:p>
        </p:txBody>
      </p:sp>
      <p:grpSp>
        <p:nvGrpSpPr>
          <p:cNvPr id="9474" name="Google Shape;9474;p68"/>
          <p:cNvGrpSpPr/>
          <p:nvPr/>
        </p:nvGrpSpPr>
        <p:grpSpPr>
          <a:xfrm>
            <a:off x="4267725" y="1021517"/>
            <a:ext cx="1528763" cy="620713"/>
            <a:chOff x="-1042195" y="4302698"/>
            <a:chExt cx="1528763" cy="620713"/>
          </a:xfrm>
        </p:grpSpPr>
        <p:pic>
          <p:nvPicPr>
            <p:cNvPr id="9475" name="Google Shape;9475;p68" descr="yylgaifm[1]"/>
            <p:cNvPicPr preferRelativeResize="0"/>
            <p:nvPr/>
          </p:nvPicPr>
          <p:blipFill rotWithShape="1">
            <a:blip r:embed="rId3">
              <a:alphaModFix/>
            </a:blip>
            <a:srcRect/>
            <a:stretch/>
          </p:blipFill>
          <p:spPr>
            <a:xfrm flipH="1">
              <a:off x="-1042195" y="4463036"/>
              <a:ext cx="1528763" cy="460375"/>
            </a:xfrm>
            <a:prstGeom prst="rect">
              <a:avLst/>
            </a:prstGeom>
            <a:noFill/>
            <a:ln>
              <a:noFill/>
            </a:ln>
          </p:spPr>
        </p:pic>
        <p:cxnSp>
          <p:nvCxnSpPr>
            <p:cNvPr id="9476" name="Google Shape;9476;p68"/>
            <p:cNvCxnSpPr/>
            <p:nvPr/>
          </p:nvCxnSpPr>
          <p:spPr>
            <a:xfrm>
              <a:off x="-561182" y="4302698"/>
              <a:ext cx="450850" cy="1588"/>
            </a:xfrm>
            <a:prstGeom prst="straightConnector1">
              <a:avLst/>
            </a:prstGeom>
            <a:noFill/>
            <a:ln w="9525" cap="flat" cmpd="sng">
              <a:solidFill>
                <a:schemeClr val="dk1"/>
              </a:solidFill>
              <a:prstDash val="solid"/>
              <a:round/>
              <a:headEnd type="none" w="med" len="med"/>
              <a:tailEnd type="none" w="med" len="med"/>
            </a:ln>
          </p:spPr>
        </p:cxnSp>
        <p:cxnSp>
          <p:nvCxnSpPr>
            <p:cNvPr id="9477" name="Google Shape;9477;p68"/>
            <p:cNvCxnSpPr/>
            <p:nvPr/>
          </p:nvCxnSpPr>
          <p:spPr>
            <a:xfrm>
              <a:off x="-408782" y="4455098"/>
              <a:ext cx="450850" cy="1588"/>
            </a:xfrm>
            <a:prstGeom prst="straightConnector1">
              <a:avLst/>
            </a:prstGeom>
            <a:noFill/>
            <a:ln w="9525" cap="flat" cmpd="sng">
              <a:solidFill>
                <a:schemeClr val="dk1"/>
              </a:solidFill>
              <a:prstDash val="solid"/>
              <a:round/>
              <a:headEnd type="none" w="med" len="med"/>
              <a:tailEnd type="none" w="med" len="med"/>
            </a:ln>
          </p:spPr>
        </p:cxnSp>
        <p:cxnSp>
          <p:nvCxnSpPr>
            <p:cNvPr id="9478" name="Google Shape;9478;p68"/>
            <p:cNvCxnSpPr/>
            <p:nvPr/>
          </p:nvCxnSpPr>
          <p:spPr>
            <a:xfrm>
              <a:off x="-256382" y="4607498"/>
              <a:ext cx="450850" cy="1588"/>
            </a:xfrm>
            <a:prstGeom prst="straightConnector1">
              <a:avLst/>
            </a:prstGeom>
            <a:noFill/>
            <a:ln w="9525" cap="flat" cmpd="sng">
              <a:solidFill>
                <a:schemeClr val="dk1"/>
              </a:solidFill>
              <a:prstDash val="solid"/>
              <a:round/>
              <a:headEnd type="none" w="med" len="med"/>
              <a:tailEnd type="none" w="med" len="med"/>
            </a:ln>
          </p:spPr>
        </p:cxnSp>
      </p:grpSp>
      <p:sp>
        <p:nvSpPr>
          <p:cNvPr id="9479" name="Google Shape;9479;p68"/>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Introduction: 1-</a:t>
            </a:r>
            <a:fld id="{00000000-1234-1234-1234-123412341234}" type="slidenum">
              <a:rPr lang="en-US"/>
              <a:t>73</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471">
                                            <p:txEl>
                                              <p:pRg st="0" end="0"/>
                                            </p:txEl>
                                          </p:spTgt>
                                        </p:tgtEl>
                                        <p:attrNameLst>
                                          <p:attrName>style.visibility</p:attrName>
                                        </p:attrNameLst>
                                      </p:cBhvr>
                                      <p:to>
                                        <p:strVal val="visible"/>
                                      </p:to>
                                    </p:set>
                                    <p:animEffect transition="in" filter="fade">
                                      <p:cBhvr>
                                        <p:cTn id="7" dur="500"/>
                                        <p:tgtEl>
                                          <p:spTgt spid="947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9471">
                                            <p:txEl>
                                              <p:pRg st="0" end="0"/>
                                            </p:txEl>
                                          </p:spTgt>
                                        </p:tgtEl>
                                      </p:cBhvr>
                                    </p:animEffect>
                                    <p:set>
                                      <p:cBhvr>
                                        <p:cTn id="12" dur="1" fill="hold">
                                          <p:stCondLst>
                                            <p:cond delay="500"/>
                                          </p:stCondLst>
                                        </p:cTn>
                                        <p:tgtEl>
                                          <p:spTgt spid="9471">
                                            <p:txEl>
                                              <p:pRg st="0" end="0"/>
                                            </p:txEl>
                                          </p:spTgt>
                                        </p:tgtEl>
                                        <p:attrNameLst>
                                          <p:attrName>style.visibility</p:attrName>
                                        </p:attrNameLst>
                                      </p:cBhvr>
                                      <p:to>
                                        <p:strVal val="hidden"/>
                                      </p:to>
                                    </p:set>
                                  </p:childTnLst>
                                </p:cTn>
                              </p:par>
                              <p:par>
                                <p:cTn id="13" presetID="10" presetClass="entr" presetSubtype="0" fill="hold" nodeType="withEffect">
                                  <p:stCondLst>
                                    <p:cond delay="0"/>
                                  </p:stCondLst>
                                  <p:childTnLst>
                                    <p:set>
                                      <p:cBhvr>
                                        <p:cTn id="14" dur="1" fill="hold">
                                          <p:stCondLst>
                                            <p:cond delay="0"/>
                                          </p:stCondLst>
                                        </p:cTn>
                                        <p:tgtEl>
                                          <p:spTgt spid="9465"/>
                                        </p:tgtEl>
                                        <p:attrNameLst>
                                          <p:attrName>style.visibility</p:attrName>
                                        </p:attrNameLst>
                                      </p:cBhvr>
                                      <p:to>
                                        <p:strVal val="visible"/>
                                      </p:to>
                                    </p:set>
                                    <p:animEffect transition="in" filter="fade">
                                      <p:cBhvr>
                                        <p:cTn id="15" dur="500"/>
                                        <p:tgtEl>
                                          <p:spTgt spid="946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9469"/>
                                        </p:tgtEl>
                                        <p:attrNameLst>
                                          <p:attrName>style.visibility</p:attrName>
                                        </p:attrNameLst>
                                      </p:cBhvr>
                                      <p:to>
                                        <p:strVal val="visible"/>
                                      </p:to>
                                    </p:set>
                                    <p:animEffect transition="in" filter="fade">
                                      <p:cBhvr>
                                        <p:cTn id="20" dur="1000"/>
                                        <p:tgtEl>
                                          <p:spTgt spid="9469"/>
                                        </p:tgtEl>
                                      </p:cBhvr>
                                    </p:animEffect>
                                  </p:childTnLst>
                                </p:cTn>
                              </p:par>
                              <p:par>
                                <p:cTn id="21" presetID="10" presetClass="entr" presetSubtype="0" fill="hold" nodeType="withEffect">
                                  <p:stCondLst>
                                    <p:cond delay="0"/>
                                  </p:stCondLst>
                                  <p:childTnLst>
                                    <p:set>
                                      <p:cBhvr>
                                        <p:cTn id="22" dur="1" fill="hold">
                                          <p:stCondLst>
                                            <p:cond delay="0"/>
                                          </p:stCondLst>
                                        </p:cTn>
                                        <p:tgtEl>
                                          <p:spTgt spid="9466"/>
                                        </p:tgtEl>
                                        <p:attrNameLst>
                                          <p:attrName>style.visibility</p:attrName>
                                        </p:attrNameLst>
                                      </p:cBhvr>
                                      <p:to>
                                        <p:strVal val="visible"/>
                                      </p:to>
                                    </p:set>
                                    <p:animEffect transition="in" filter="fade">
                                      <p:cBhvr>
                                        <p:cTn id="23" dur="1000"/>
                                        <p:tgtEl>
                                          <p:spTgt spid="9466"/>
                                        </p:tgtEl>
                                      </p:cBhvr>
                                    </p:animEffect>
                                  </p:childTnLst>
                                </p:cTn>
                              </p:par>
                            </p:childTnLst>
                          </p:cTn>
                        </p:par>
                        <p:par>
                          <p:cTn id="24" fill="hold">
                            <p:stCondLst>
                              <p:cond delay="1000"/>
                            </p:stCondLst>
                            <p:childTnLst>
                              <p:par>
                                <p:cTn id="25" presetID="10" presetClass="entr" presetSubtype="0" fill="hold" nodeType="afterEffect">
                                  <p:stCondLst>
                                    <p:cond delay="0"/>
                                  </p:stCondLst>
                                  <p:childTnLst>
                                    <p:set>
                                      <p:cBhvr>
                                        <p:cTn id="26" dur="1" fill="hold">
                                          <p:stCondLst>
                                            <p:cond delay="0"/>
                                          </p:stCondLst>
                                        </p:cTn>
                                        <p:tgtEl>
                                          <p:spTgt spid="9468"/>
                                        </p:tgtEl>
                                        <p:attrNameLst>
                                          <p:attrName>style.visibility</p:attrName>
                                        </p:attrNameLst>
                                      </p:cBhvr>
                                      <p:to>
                                        <p:strVal val="visible"/>
                                      </p:to>
                                    </p:set>
                                    <p:animEffect transition="in" filter="fade">
                                      <p:cBhvr>
                                        <p:cTn id="27" dur="1000"/>
                                        <p:tgtEl>
                                          <p:spTgt spid="946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9467"/>
                                        </p:tgtEl>
                                        <p:attrNameLst>
                                          <p:attrName>style.visibility</p:attrName>
                                        </p:attrNameLst>
                                      </p:cBhvr>
                                      <p:to>
                                        <p:strVal val="visible"/>
                                      </p:to>
                                    </p:set>
                                    <p:animEffect transition="in" filter="fade">
                                      <p:cBhvr>
                                        <p:cTn id="32" dur="1000"/>
                                        <p:tgtEl>
                                          <p:spTgt spid="9467"/>
                                        </p:tgtEl>
                                      </p:cBhvr>
                                    </p:animEffect>
                                  </p:childTnLst>
                                </p:cTn>
                              </p:par>
                              <p:par>
                                <p:cTn id="33" presetID="10" presetClass="entr" presetSubtype="0" fill="hold" nodeType="withEffect">
                                  <p:stCondLst>
                                    <p:cond delay="0"/>
                                  </p:stCondLst>
                                  <p:childTnLst>
                                    <p:set>
                                      <p:cBhvr>
                                        <p:cTn id="34" dur="1" fill="hold">
                                          <p:stCondLst>
                                            <p:cond delay="0"/>
                                          </p:stCondLst>
                                        </p:cTn>
                                        <p:tgtEl>
                                          <p:spTgt spid="9470"/>
                                        </p:tgtEl>
                                        <p:attrNameLst>
                                          <p:attrName>style.visibility</p:attrName>
                                        </p:attrNameLst>
                                      </p:cBhvr>
                                      <p:to>
                                        <p:strVal val="visible"/>
                                      </p:to>
                                    </p:set>
                                    <p:animEffect transition="in" filter="fade">
                                      <p:cBhvr>
                                        <p:cTn id="35" dur="1000"/>
                                        <p:tgtEl>
                                          <p:spTgt spid="94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9484"/>
        <p:cNvGrpSpPr/>
        <p:nvPr/>
      </p:nvGrpSpPr>
      <p:grpSpPr>
        <a:xfrm>
          <a:off x="0" y="0"/>
          <a:ext cx="0" cy="0"/>
          <a:chOff x="0" y="0"/>
          <a:chExt cx="0" cy="0"/>
        </a:xfrm>
      </p:grpSpPr>
      <p:grpSp>
        <p:nvGrpSpPr>
          <p:cNvPr id="9485" name="Google Shape;9485;p69"/>
          <p:cNvGrpSpPr/>
          <p:nvPr/>
        </p:nvGrpSpPr>
        <p:grpSpPr>
          <a:xfrm>
            <a:off x="464981" y="2052861"/>
            <a:ext cx="10432006" cy="2708042"/>
            <a:chOff x="464981" y="1753061"/>
            <a:chExt cx="10432006" cy="2708042"/>
          </a:xfrm>
        </p:grpSpPr>
        <p:sp>
          <p:nvSpPr>
            <p:cNvPr id="9486" name="Google Shape;9486;p69"/>
            <p:cNvSpPr/>
            <p:nvPr/>
          </p:nvSpPr>
          <p:spPr>
            <a:xfrm>
              <a:off x="464981" y="4061418"/>
              <a:ext cx="10421481" cy="399685"/>
            </a:xfrm>
            <a:prstGeom prst="rect">
              <a:avLst/>
            </a:pr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9487" name="Google Shape;9487;p69"/>
            <p:cNvSpPr/>
            <p:nvPr/>
          </p:nvSpPr>
          <p:spPr>
            <a:xfrm>
              <a:off x="475506" y="3495132"/>
              <a:ext cx="10421481" cy="399685"/>
            </a:xfrm>
            <a:prstGeom prst="rect">
              <a:avLst/>
            </a:pr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9488" name="Google Shape;9488;p69"/>
            <p:cNvSpPr/>
            <p:nvPr/>
          </p:nvSpPr>
          <p:spPr>
            <a:xfrm>
              <a:off x="470508" y="2945434"/>
              <a:ext cx="10421481" cy="399685"/>
            </a:xfrm>
            <a:prstGeom prst="rect">
              <a:avLst/>
            </a:pr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9489" name="Google Shape;9489;p69"/>
            <p:cNvSpPr/>
            <p:nvPr/>
          </p:nvSpPr>
          <p:spPr>
            <a:xfrm>
              <a:off x="471525" y="2357714"/>
              <a:ext cx="10421481" cy="399685"/>
            </a:xfrm>
            <a:prstGeom prst="rect">
              <a:avLst/>
            </a:pr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9490" name="Google Shape;9490;p69"/>
            <p:cNvSpPr/>
            <p:nvPr/>
          </p:nvSpPr>
          <p:spPr>
            <a:xfrm>
              <a:off x="464982" y="1753061"/>
              <a:ext cx="10421481" cy="399685"/>
            </a:xfrm>
            <a:prstGeom prst="rect">
              <a:avLst/>
            </a:pr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nvGrpSpPr>
          <p:cNvPr id="9491" name="Google Shape;9491;p69"/>
          <p:cNvGrpSpPr/>
          <p:nvPr/>
        </p:nvGrpSpPr>
        <p:grpSpPr>
          <a:xfrm>
            <a:off x="7572969" y="1945699"/>
            <a:ext cx="2929467" cy="2895601"/>
            <a:chOff x="1574800" y="1788319"/>
            <a:chExt cx="2929467" cy="2895601"/>
          </a:xfrm>
        </p:grpSpPr>
        <p:sp>
          <p:nvSpPr>
            <p:cNvPr id="9492" name="Google Shape;9492;p69"/>
            <p:cNvSpPr/>
            <p:nvPr/>
          </p:nvSpPr>
          <p:spPr>
            <a:xfrm>
              <a:off x="1591733" y="1788319"/>
              <a:ext cx="2794000" cy="2895601"/>
            </a:xfrm>
            <a:prstGeom prst="rect">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cxnSp>
          <p:nvCxnSpPr>
            <p:cNvPr id="9493" name="Google Shape;9493;p69"/>
            <p:cNvCxnSpPr/>
            <p:nvPr/>
          </p:nvCxnSpPr>
          <p:spPr>
            <a:xfrm>
              <a:off x="1574800" y="2421466"/>
              <a:ext cx="2929467" cy="0"/>
            </a:xfrm>
            <a:prstGeom prst="straightConnector1">
              <a:avLst/>
            </a:prstGeom>
            <a:noFill/>
            <a:ln w="25400" cap="flat" cmpd="sng">
              <a:solidFill>
                <a:schemeClr val="lt1"/>
              </a:solidFill>
              <a:prstDash val="solid"/>
              <a:miter lim="800000"/>
              <a:headEnd type="none" w="sm" len="sm"/>
              <a:tailEnd type="none" w="sm" len="sm"/>
            </a:ln>
          </p:spPr>
        </p:cxnSp>
        <p:cxnSp>
          <p:nvCxnSpPr>
            <p:cNvPr id="9494" name="Google Shape;9494;p69"/>
            <p:cNvCxnSpPr/>
            <p:nvPr/>
          </p:nvCxnSpPr>
          <p:spPr>
            <a:xfrm>
              <a:off x="1574800" y="3009694"/>
              <a:ext cx="2929467" cy="0"/>
            </a:xfrm>
            <a:prstGeom prst="straightConnector1">
              <a:avLst/>
            </a:prstGeom>
            <a:noFill/>
            <a:ln w="25400" cap="flat" cmpd="sng">
              <a:solidFill>
                <a:schemeClr val="lt1"/>
              </a:solidFill>
              <a:prstDash val="solid"/>
              <a:miter lim="800000"/>
              <a:headEnd type="none" w="sm" len="sm"/>
              <a:tailEnd type="none" w="sm" len="sm"/>
            </a:ln>
          </p:spPr>
        </p:cxnSp>
        <p:cxnSp>
          <p:nvCxnSpPr>
            <p:cNvPr id="9495" name="Google Shape;9495;p69"/>
            <p:cNvCxnSpPr/>
            <p:nvPr/>
          </p:nvCxnSpPr>
          <p:spPr>
            <a:xfrm>
              <a:off x="1574800" y="3581400"/>
              <a:ext cx="2929467" cy="0"/>
            </a:xfrm>
            <a:prstGeom prst="straightConnector1">
              <a:avLst/>
            </a:prstGeom>
            <a:noFill/>
            <a:ln w="25400" cap="flat" cmpd="sng">
              <a:solidFill>
                <a:schemeClr val="lt1"/>
              </a:solidFill>
              <a:prstDash val="solid"/>
              <a:miter lim="800000"/>
              <a:headEnd type="none" w="sm" len="sm"/>
              <a:tailEnd type="none" w="sm" len="sm"/>
            </a:ln>
          </p:spPr>
        </p:cxnSp>
        <p:cxnSp>
          <p:nvCxnSpPr>
            <p:cNvPr id="9496" name="Google Shape;9496;p69"/>
            <p:cNvCxnSpPr/>
            <p:nvPr/>
          </p:nvCxnSpPr>
          <p:spPr>
            <a:xfrm>
              <a:off x="1574800" y="4115129"/>
              <a:ext cx="2929467" cy="0"/>
            </a:xfrm>
            <a:prstGeom prst="straightConnector1">
              <a:avLst/>
            </a:prstGeom>
            <a:noFill/>
            <a:ln w="25400" cap="flat" cmpd="sng">
              <a:solidFill>
                <a:schemeClr val="lt1"/>
              </a:solidFill>
              <a:prstDash val="solid"/>
              <a:miter lim="800000"/>
              <a:headEnd type="none" w="sm" len="sm"/>
              <a:tailEnd type="none" w="sm" len="sm"/>
            </a:ln>
          </p:spPr>
        </p:cxnSp>
      </p:grpSp>
      <p:sp>
        <p:nvSpPr>
          <p:cNvPr id="9497" name="Google Shape;9497;p69"/>
          <p:cNvSpPr/>
          <p:nvPr/>
        </p:nvSpPr>
        <p:spPr>
          <a:xfrm>
            <a:off x="965209" y="1935719"/>
            <a:ext cx="2794000" cy="2895601"/>
          </a:xfrm>
          <a:prstGeom prst="rect">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9498" name="Google Shape;9498;p69"/>
          <p:cNvSpPr txBox="1">
            <a:spLocks noGrp="1"/>
          </p:cNvSpPr>
          <p:nvPr>
            <p:ph type="title"/>
          </p:nvPr>
        </p:nvSpPr>
        <p:spPr>
          <a:xfrm>
            <a:off x="825267" y="291947"/>
            <a:ext cx="10515600"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4400"/>
              <a:buFont typeface="Calibri"/>
              <a:buNone/>
            </a:pPr>
            <a:r>
              <a:rPr lang="en-US" sz="4400"/>
              <a:t>Example: organization of air </a:t>
            </a:r>
            <a:r>
              <a:rPr lang="en-US"/>
              <a:t>t</a:t>
            </a:r>
            <a:r>
              <a:rPr lang="en-US" sz="4400"/>
              <a:t>ravel</a:t>
            </a:r>
            <a:endParaRPr/>
          </a:p>
        </p:txBody>
      </p:sp>
      <p:sp>
        <p:nvSpPr>
          <p:cNvPr id="9499" name="Google Shape;9499;p69"/>
          <p:cNvSpPr txBox="1"/>
          <p:nvPr/>
        </p:nvSpPr>
        <p:spPr>
          <a:xfrm>
            <a:off x="1110119" y="1935719"/>
            <a:ext cx="2616935" cy="2847831"/>
          </a:xfrm>
          <a:prstGeom prst="rect">
            <a:avLst/>
          </a:prstGeom>
          <a:noFill/>
          <a:ln>
            <a:noFill/>
          </a:ln>
        </p:spPr>
        <p:txBody>
          <a:bodyPr spcFirstLastPara="1" wrap="square" lIns="91425" tIns="45700" rIns="91425" bIns="45700" anchor="t" anchorCtr="0">
            <a:spAutoFit/>
          </a:bodyPr>
          <a:lstStyle/>
          <a:p>
            <a:pPr marL="0" marR="0" lvl="0" indent="0" algn="l" rtl="0">
              <a:lnSpc>
                <a:spcPct val="130000"/>
              </a:lnSpc>
              <a:spcBef>
                <a:spcPts val="0"/>
              </a:spcBef>
              <a:spcAft>
                <a:spcPts val="0"/>
              </a:spcAft>
              <a:buClr>
                <a:srgbClr val="FFFFFF"/>
              </a:buClr>
              <a:buSzPts val="2800"/>
              <a:buFont typeface="Calibri"/>
              <a:buNone/>
            </a:pPr>
            <a:r>
              <a:rPr lang="en-US" sz="2800" b="0" i="0" u="none" strike="noStrike" cap="none">
                <a:solidFill>
                  <a:srgbClr val="FFFFFF"/>
                </a:solidFill>
                <a:latin typeface="Calibri"/>
                <a:ea typeface="Calibri"/>
                <a:cs typeface="Calibri"/>
                <a:sym typeface="Calibri"/>
              </a:rPr>
              <a:t>ticket (purchase)</a:t>
            </a:r>
            <a:endParaRPr/>
          </a:p>
          <a:p>
            <a:pPr marL="0" marR="0" lvl="0" indent="0" algn="l" rtl="0">
              <a:lnSpc>
                <a:spcPct val="130000"/>
              </a:lnSpc>
              <a:spcBef>
                <a:spcPts val="0"/>
              </a:spcBef>
              <a:spcAft>
                <a:spcPts val="0"/>
              </a:spcAft>
              <a:buClr>
                <a:srgbClr val="FFFFFF"/>
              </a:buClr>
              <a:buSzPts val="2800"/>
              <a:buFont typeface="Calibri"/>
              <a:buNone/>
            </a:pPr>
            <a:r>
              <a:rPr lang="en-US" sz="2800" b="0" i="0" u="none" strike="noStrike" cap="none">
                <a:solidFill>
                  <a:srgbClr val="FFFFFF"/>
                </a:solidFill>
                <a:latin typeface="Calibri"/>
                <a:ea typeface="Calibri"/>
                <a:cs typeface="Calibri"/>
                <a:sym typeface="Calibri"/>
              </a:rPr>
              <a:t>baggage (check)</a:t>
            </a:r>
            <a:endParaRPr/>
          </a:p>
          <a:p>
            <a:pPr marL="0" marR="0" lvl="0" indent="0" algn="l" rtl="0">
              <a:lnSpc>
                <a:spcPct val="130000"/>
              </a:lnSpc>
              <a:spcBef>
                <a:spcPts val="0"/>
              </a:spcBef>
              <a:spcAft>
                <a:spcPts val="0"/>
              </a:spcAft>
              <a:buClr>
                <a:srgbClr val="FFFFFF"/>
              </a:buClr>
              <a:buSzPts val="2800"/>
              <a:buFont typeface="Calibri"/>
              <a:buNone/>
            </a:pPr>
            <a:r>
              <a:rPr lang="en-US" sz="2800" b="0" i="0" u="none" strike="noStrike" cap="none">
                <a:solidFill>
                  <a:srgbClr val="FFFFFF"/>
                </a:solidFill>
                <a:latin typeface="Calibri"/>
                <a:ea typeface="Calibri"/>
                <a:cs typeface="Calibri"/>
                <a:sym typeface="Calibri"/>
              </a:rPr>
              <a:t>gates (load)</a:t>
            </a:r>
            <a:endParaRPr/>
          </a:p>
          <a:p>
            <a:pPr marL="0" marR="0" lvl="0" indent="0" algn="l" rtl="0">
              <a:lnSpc>
                <a:spcPct val="130000"/>
              </a:lnSpc>
              <a:spcBef>
                <a:spcPts val="0"/>
              </a:spcBef>
              <a:spcAft>
                <a:spcPts val="0"/>
              </a:spcAft>
              <a:buClr>
                <a:srgbClr val="FFFFFF"/>
              </a:buClr>
              <a:buSzPts val="2800"/>
              <a:buFont typeface="Calibri"/>
              <a:buNone/>
            </a:pPr>
            <a:r>
              <a:rPr lang="en-US" sz="2800" b="0" i="0" u="none" strike="noStrike" cap="none">
                <a:solidFill>
                  <a:srgbClr val="FFFFFF"/>
                </a:solidFill>
                <a:latin typeface="Calibri"/>
                <a:ea typeface="Calibri"/>
                <a:cs typeface="Calibri"/>
                <a:sym typeface="Calibri"/>
              </a:rPr>
              <a:t>runway takeoff</a:t>
            </a:r>
            <a:endParaRPr/>
          </a:p>
          <a:p>
            <a:pPr marL="0" marR="0" lvl="0" indent="0" algn="l" rtl="0">
              <a:lnSpc>
                <a:spcPct val="130000"/>
              </a:lnSpc>
              <a:spcBef>
                <a:spcPts val="0"/>
              </a:spcBef>
              <a:spcAft>
                <a:spcPts val="0"/>
              </a:spcAft>
              <a:buClr>
                <a:srgbClr val="FFFFFF"/>
              </a:buClr>
              <a:buSzPts val="2800"/>
              <a:buFont typeface="Calibri"/>
              <a:buNone/>
            </a:pPr>
            <a:r>
              <a:rPr lang="en-US" sz="2800" b="0" i="0" u="none" strike="noStrike" cap="none">
                <a:solidFill>
                  <a:srgbClr val="FFFFFF"/>
                </a:solidFill>
                <a:latin typeface="Calibri"/>
                <a:ea typeface="Calibri"/>
                <a:cs typeface="Calibri"/>
                <a:sym typeface="Calibri"/>
              </a:rPr>
              <a:t>airplane routing</a:t>
            </a:r>
            <a:endParaRPr sz="2000" b="0" i="0" u="none" strike="noStrike" cap="none">
              <a:solidFill>
                <a:srgbClr val="FFFFFF"/>
              </a:solidFill>
              <a:latin typeface="Calibri"/>
              <a:ea typeface="Calibri"/>
              <a:cs typeface="Calibri"/>
              <a:sym typeface="Calibri"/>
            </a:endParaRPr>
          </a:p>
        </p:txBody>
      </p:sp>
      <p:sp>
        <p:nvSpPr>
          <p:cNvPr id="9500" name="Google Shape;9500;p69"/>
          <p:cNvSpPr txBox="1"/>
          <p:nvPr/>
        </p:nvSpPr>
        <p:spPr>
          <a:xfrm>
            <a:off x="7623765" y="1942018"/>
            <a:ext cx="2625654" cy="2847831"/>
          </a:xfrm>
          <a:prstGeom prst="rect">
            <a:avLst/>
          </a:prstGeom>
          <a:noFill/>
          <a:ln>
            <a:noFill/>
          </a:ln>
        </p:spPr>
        <p:txBody>
          <a:bodyPr spcFirstLastPara="1" wrap="square" lIns="91425" tIns="45700" rIns="91425" bIns="45700" anchor="t" anchorCtr="0">
            <a:spAutoFit/>
          </a:bodyPr>
          <a:lstStyle/>
          <a:p>
            <a:pPr marL="0" marR="0" lvl="0" indent="0" algn="r" rtl="0">
              <a:lnSpc>
                <a:spcPct val="130000"/>
              </a:lnSpc>
              <a:spcBef>
                <a:spcPts val="0"/>
              </a:spcBef>
              <a:spcAft>
                <a:spcPts val="0"/>
              </a:spcAft>
              <a:buClr>
                <a:srgbClr val="FFFFFF"/>
              </a:buClr>
              <a:buSzPts val="2800"/>
              <a:buFont typeface="Calibri"/>
              <a:buNone/>
            </a:pPr>
            <a:r>
              <a:rPr lang="en-US" sz="2800" b="0" i="0" u="none" strike="noStrike" cap="none">
                <a:solidFill>
                  <a:srgbClr val="FFFFFF"/>
                </a:solidFill>
                <a:latin typeface="Calibri"/>
                <a:ea typeface="Calibri"/>
                <a:cs typeface="Calibri"/>
                <a:sym typeface="Calibri"/>
              </a:rPr>
              <a:t>ticket (complain)</a:t>
            </a:r>
            <a:endParaRPr/>
          </a:p>
          <a:p>
            <a:pPr marL="0" marR="0" lvl="0" indent="0" algn="r" rtl="0">
              <a:lnSpc>
                <a:spcPct val="130000"/>
              </a:lnSpc>
              <a:spcBef>
                <a:spcPts val="0"/>
              </a:spcBef>
              <a:spcAft>
                <a:spcPts val="0"/>
              </a:spcAft>
              <a:buClr>
                <a:srgbClr val="FFFFFF"/>
              </a:buClr>
              <a:buSzPts val="2800"/>
              <a:buFont typeface="Calibri"/>
              <a:buNone/>
            </a:pPr>
            <a:r>
              <a:rPr lang="en-US" sz="2800" b="0" i="0" u="none" strike="noStrike" cap="none">
                <a:solidFill>
                  <a:srgbClr val="FFFFFF"/>
                </a:solidFill>
                <a:latin typeface="Calibri"/>
                <a:ea typeface="Calibri"/>
                <a:cs typeface="Calibri"/>
                <a:sym typeface="Calibri"/>
              </a:rPr>
              <a:t>baggage (claim)</a:t>
            </a:r>
            <a:endParaRPr/>
          </a:p>
          <a:p>
            <a:pPr marL="0" marR="0" lvl="0" indent="0" algn="r" rtl="0">
              <a:lnSpc>
                <a:spcPct val="130000"/>
              </a:lnSpc>
              <a:spcBef>
                <a:spcPts val="0"/>
              </a:spcBef>
              <a:spcAft>
                <a:spcPts val="0"/>
              </a:spcAft>
              <a:buClr>
                <a:srgbClr val="FFFFFF"/>
              </a:buClr>
              <a:buSzPts val="2800"/>
              <a:buFont typeface="Calibri"/>
              <a:buNone/>
            </a:pPr>
            <a:r>
              <a:rPr lang="en-US" sz="2800" b="0" i="0" u="none" strike="noStrike" cap="none">
                <a:solidFill>
                  <a:srgbClr val="FFFFFF"/>
                </a:solidFill>
                <a:latin typeface="Calibri"/>
                <a:ea typeface="Calibri"/>
                <a:cs typeface="Calibri"/>
                <a:sym typeface="Calibri"/>
              </a:rPr>
              <a:t>gates (unload)</a:t>
            </a:r>
            <a:endParaRPr/>
          </a:p>
          <a:p>
            <a:pPr marL="0" marR="0" lvl="0" indent="0" algn="r" rtl="0">
              <a:lnSpc>
                <a:spcPct val="130000"/>
              </a:lnSpc>
              <a:spcBef>
                <a:spcPts val="0"/>
              </a:spcBef>
              <a:spcAft>
                <a:spcPts val="0"/>
              </a:spcAft>
              <a:buClr>
                <a:srgbClr val="FFFFFF"/>
              </a:buClr>
              <a:buSzPts val="2800"/>
              <a:buFont typeface="Calibri"/>
              <a:buNone/>
            </a:pPr>
            <a:r>
              <a:rPr lang="en-US" sz="2800" b="0" i="0" u="none" strike="noStrike" cap="none">
                <a:solidFill>
                  <a:srgbClr val="FFFFFF"/>
                </a:solidFill>
                <a:latin typeface="Calibri"/>
                <a:ea typeface="Calibri"/>
                <a:cs typeface="Calibri"/>
                <a:sym typeface="Calibri"/>
              </a:rPr>
              <a:t>runway landing</a:t>
            </a:r>
            <a:endParaRPr/>
          </a:p>
          <a:p>
            <a:pPr marL="0" marR="0" lvl="0" indent="0" algn="r" rtl="0">
              <a:lnSpc>
                <a:spcPct val="130000"/>
              </a:lnSpc>
              <a:spcBef>
                <a:spcPts val="0"/>
              </a:spcBef>
              <a:spcAft>
                <a:spcPts val="0"/>
              </a:spcAft>
              <a:buClr>
                <a:srgbClr val="FFFFFF"/>
              </a:buClr>
              <a:buSzPts val="2800"/>
              <a:buFont typeface="Calibri"/>
              <a:buNone/>
            </a:pPr>
            <a:r>
              <a:rPr lang="en-US" sz="2800" b="0" i="0" u="none" strike="noStrike" cap="none">
                <a:solidFill>
                  <a:srgbClr val="FFFFFF"/>
                </a:solidFill>
                <a:latin typeface="Calibri"/>
                <a:ea typeface="Calibri"/>
                <a:cs typeface="Calibri"/>
                <a:sym typeface="Calibri"/>
              </a:rPr>
              <a:t>airplane routing</a:t>
            </a:r>
            <a:endParaRPr/>
          </a:p>
        </p:txBody>
      </p:sp>
      <p:cxnSp>
        <p:nvCxnSpPr>
          <p:cNvPr id="9501" name="Google Shape;9501;p69"/>
          <p:cNvCxnSpPr/>
          <p:nvPr/>
        </p:nvCxnSpPr>
        <p:spPr>
          <a:xfrm>
            <a:off x="948276" y="2568866"/>
            <a:ext cx="2929467" cy="0"/>
          </a:xfrm>
          <a:prstGeom prst="straightConnector1">
            <a:avLst/>
          </a:prstGeom>
          <a:noFill/>
          <a:ln w="25400" cap="flat" cmpd="sng">
            <a:solidFill>
              <a:schemeClr val="lt1"/>
            </a:solidFill>
            <a:prstDash val="solid"/>
            <a:miter lim="800000"/>
            <a:headEnd type="none" w="sm" len="sm"/>
            <a:tailEnd type="none" w="sm" len="sm"/>
          </a:ln>
        </p:spPr>
      </p:cxnSp>
      <p:cxnSp>
        <p:nvCxnSpPr>
          <p:cNvPr id="9502" name="Google Shape;9502;p69"/>
          <p:cNvCxnSpPr/>
          <p:nvPr/>
        </p:nvCxnSpPr>
        <p:spPr>
          <a:xfrm>
            <a:off x="948276" y="3157094"/>
            <a:ext cx="2929467" cy="0"/>
          </a:xfrm>
          <a:prstGeom prst="straightConnector1">
            <a:avLst/>
          </a:prstGeom>
          <a:noFill/>
          <a:ln w="25400" cap="flat" cmpd="sng">
            <a:solidFill>
              <a:schemeClr val="lt1"/>
            </a:solidFill>
            <a:prstDash val="solid"/>
            <a:miter lim="800000"/>
            <a:headEnd type="none" w="sm" len="sm"/>
            <a:tailEnd type="none" w="sm" len="sm"/>
          </a:ln>
        </p:spPr>
      </p:cxnSp>
      <p:cxnSp>
        <p:nvCxnSpPr>
          <p:cNvPr id="9503" name="Google Shape;9503;p69"/>
          <p:cNvCxnSpPr/>
          <p:nvPr/>
        </p:nvCxnSpPr>
        <p:spPr>
          <a:xfrm>
            <a:off x="948276" y="3728800"/>
            <a:ext cx="2929467" cy="0"/>
          </a:xfrm>
          <a:prstGeom prst="straightConnector1">
            <a:avLst/>
          </a:prstGeom>
          <a:noFill/>
          <a:ln w="25400" cap="flat" cmpd="sng">
            <a:solidFill>
              <a:schemeClr val="lt1"/>
            </a:solidFill>
            <a:prstDash val="solid"/>
            <a:miter lim="800000"/>
            <a:headEnd type="none" w="sm" len="sm"/>
            <a:tailEnd type="none" w="sm" len="sm"/>
          </a:ln>
        </p:spPr>
      </p:cxnSp>
      <p:cxnSp>
        <p:nvCxnSpPr>
          <p:cNvPr id="9504" name="Google Shape;9504;p69"/>
          <p:cNvCxnSpPr/>
          <p:nvPr/>
        </p:nvCxnSpPr>
        <p:spPr>
          <a:xfrm>
            <a:off x="948276" y="4262529"/>
            <a:ext cx="2929467" cy="0"/>
          </a:xfrm>
          <a:prstGeom prst="straightConnector1">
            <a:avLst/>
          </a:prstGeom>
          <a:noFill/>
          <a:ln w="25400" cap="flat" cmpd="sng">
            <a:solidFill>
              <a:schemeClr val="lt1"/>
            </a:solidFill>
            <a:prstDash val="solid"/>
            <a:miter lim="800000"/>
            <a:headEnd type="none" w="sm" len="sm"/>
            <a:tailEnd type="none" w="sm" len="sm"/>
          </a:ln>
        </p:spPr>
      </p:cxnSp>
      <p:sp>
        <p:nvSpPr>
          <p:cNvPr id="9505" name="Google Shape;9505;p69"/>
          <p:cNvSpPr/>
          <p:nvPr/>
        </p:nvSpPr>
        <p:spPr>
          <a:xfrm>
            <a:off x="4260623" y="4272051"/>
            <a:ext cx="2794000" cy="568791"/>
          </a:xfrm>
          <a:prstGeom prst="rect">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9506" name="Google Shape;9506;p69"/>
          <p:cNvSpPr txBox="1"/>
          <p:nvPr/>
        </p:nvSpPr>
        <p:spPr>
          <a:xfrm>
            <a:off x="4453486" y="4300858"/>
            <a:ext cx="2511265"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2800"/>
              <a:buFont typeface="Calibri"/>
              <a:buNone/>
            </a:pPr>
            <a:r>
              <a:rPr lang="en-US" sz="2800" b="0" i="0" u="none" strike="noStrike" cap="none">
                <a:solidFill>
                  <a:srgbClr val="FFFFFF"/>
                </a:solidFill>
                <a:latin typeface="Calibri"/>
                <a:ea typeface="Calibri"/>
                <a:cs typeface="Calibri"/>
                <a:sym typeface="Calibri"/>
              </a:rPr>
              <a:t>airplane routing</a:t>
            </a:r>
            <a:endParaRPr/>
          </a:p>
        </p:txBody>
      </p:sp>
      <p:grpSp>
        <p:nvGrpSpPr>
          <p:cNvPr id="9507" name="Google Shape;9507;p69"/>
          <p:cNvGrpSpPr/>
          <p:nvPr/>
        </p:nvGrpSpPr>
        <p:grpSpPr>
          <a:xfrm>
            <a:off x="3948545" y="1999560"/>
            <a:ext cx="3522823" cy="2811596"/>
            <a:chOff x="3948545" y="1699760"/>
            <a:chExt cx="3522823" cy="2811596"/>
          </a:xfrm>
        </p:grpSpPr>
        <p:sp>
          <p:nvSpPr>
            <p:cNvPr id="9508" name="Google Shape;9508;p69"/>
            <p:cNvSpPr txBox="1"/>
            <p:nvPr/>
          </p:nvSpPr>
          <p:spPr>
            <a:xfrm>
              <a:off x="4400060" y="1699760"/>
              <a:ext cx="2507418"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Calibri"/>
                <a:buNone/>
              </a:pPr>
              <a:r>
                <a:rPr lang="en-US" sz="2800" b="0" i="1" u="none" strike="noStrike" cap="none">
                  <a:solidFill>
                    <a:srgbClr val="000000"/>
                  </a:solidFill>
                  <a:latin typeface="Calibri"/>
                  <a:ea typeface="Calibri"/>
                  <a:cs typeface="Calibri"/>
                  <a:sym typeface="Calibri"/>
                </a:rPr>
                <a:t>ticketing service</a:t>
              </a:r>
              <a:endParaRPr/>
            </a:p>
          </p:txBody>
        </p:sp>
        <p:sp>
          <p:nvSpPr>
            <p:cNvPr id="9509" name="Google Shape;9509;p69"/>
            <p:cNvSpPr txBox="1"/>
            <p:nvPr/>
          </p:nvSpPr>
          <p:spPr>
            <a:xfrm>
              <a:off x="4384331" y="2292643"/>
              <a:ext cx="2542106"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Calibri"/>
                <a:buNone/>
              </a:pPr>
              <a:r>
                <a:rPr lang="en-US" sz="2800" b="0" i="1" u="none" strike="noStrike" cap="none">
                  <a:solidFill>
                    <a:srgbClr val="000000"/>
                  </a:solidFill>
                  <a:latin typeface="Calibri"/>
                  <a:ea typeface="Calibri"/>
                  <a:cs typeface="Calibri"/>
                  <a:sym typeface="Calibri"/>
                </a:rPr>
                <a:t>baggage service</a:t>
              </a:r>
              <a:endParaRPr/>
            </a:p>
          </p:txBody>
        </p:sp>
        <p:sp>
          <p:nvSpPr>
            <p:cNvPr id="9510" name="Google Shape;9510;p69"/>
            <p:cNvSpPr txBox="1"/>
            <p:nvPr/>
          </p:nvSpPr>
          <p:spPr>
            <a:xfrm>
              <a:off x="4686266" y="2872078"/>
              <a:ext cx="1921103"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Calibri"/>
                <a:buNone/>
              </a:pPr>
              <a:r>
                <a:rPr lang="en-US" sz="2800" b="0" i="1" u="none" strike="noStrike" cap="none">
                  <a:solidFill>
                    <a:srgbClr val="000000"/>
                  </a:solidFill>
                  <a:latin typeface="Calibri"/>
                  <a:ea typeface="Calibri"/>
                  <a:cs typeface="Calibri"/>
                  <a:sym typeface="Calibri"/>
                </a:rPr>
                <a:t>gate service</a:t>
              </a:r>
              <a:endParaRPr/>
            </a:p>
          </p:txBody>
        </p:sp>
        <p:sp>
          <p:nvSpPr>
            <p:cNvPr id="9511" name="Google Shape;9511;p69"/>
            <p:cNvSpPr txBox="1"/>
            <p:nvPr/>
          </p:nvSpPr>
          <p:spPr>
            <a:xfrm>
              <a:off x="4485939" y="3451513"/>
              <a:ext cx="2354234"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Calibri"/>
                <a:buNone/>
              </a:pPr>
              <a:r>
                <a:rPr lang="en-US" sz="2800" b="0" i="1" u="none" strike="noStrike" cap="none">
                  <a:solidFill>
                    <a:srgbClr val="000000"/>
                  </a:solidFill>
                  <a:latin typeface="Calibri"/>
                  <a:ea typeface="Calibri"/>
                  <a:cs typeface="Calibri"/>
                  <a:sym typeface="Calibri"/>
                </a:rPr>
                <a:t>runway service</a:t>
              </a:r>
              <a:endParaRPr/>
            </a:p>
          </p:txBody>
        </p:sp>
        <p:grpSp>
          <p:nvGrpSpPr>
            <p:cNvPr id="9512" name="Google Shape;9512;p69"/>
            <p:cNvGrpSpPr/>
            <p:nvPr/>
          </p:nvGrpSpPr>
          <p:grpSpPr>
            <a:xfrm>
              <a:off x="3948545" y="3988136"/>
              <a:ext cx="3522823" cy="523220"/>
              <a:chOff x="3976681" y="3974068"/>
              <a:chExt cx="3522823" cy="523220"/>
            </a:xfrm>
          </p:grpSpPr>
          <p:sp>
            <p:nvSpPr>
              <p:cNvPr id="9513" name="Google Shape;9513;p69"/>
              <p:cNvSpPr/>
              <p:nvPr/>
            </p:nvSpPr>
            <p:spPr>
              <a:xfrm>
                <a:off x="3976681" y="4046279"/>
                <a:ext cx="3522823" cy="402622"/>
              </a:xfrm>
              <a:prstGeom prst="rect">
                <a:avLst/>
              </a:pr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9514" name="Google Shape;9514;p69"/>
              <p:cNvSpPr txBox="1"/>
              <p:nvPr/>
            </p:nvSpPr>
            <p:spPr>
              <a:xfrm>
                <a:off x="4506558" y="3974068"/>
                <a:ext cx="2327304"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Calibri"/>
                  <a:buNone/>
                </a:pPr>
                <a:r>
                  <a:rPr lang="en-US" sz="2800" b="0" i="1" u="none" strike="noStrike" cap="none">
                    <a:solidFill>
                      <a:srgbClr val="000000"/>
                    </a:solidFill>
                    <a:latin typeface="Calibri"/>
                    <a:ea typeface="Calibri"/>
                    <a:cs typeface="Calibri"/>
                    <a:sym typeface="Calibri"/>
                  </a:rPr>
                  <a:t>routing service</a:t>
                </a:r>
                <a:endParaRPr/>
              </a:p>
            </p:txBody>
          </p:sp>
        </p:grpSp>
      </p:grpSp>
      <p:sp>
        <p:nvSpPr>
          <p:cNvPr id="9515" name="Google Shape;9515;p69"/>
          <p:cNvSpPr txBox="1"/>
          <p:nvPr/>
        </p:nvSpPr>
        <p:spPr>
          <a:xfrm>
            <a:off x="2393447" y="5094287"/>
            <a:ext cx="7613650" cy="1763713"/>
          </a:xfrm>
          <a:prstGeom prst="rect">
            <a:avLst/>
          </a:prstGeom>
          <a:noFill/>
          <a:ln>
            <a:noFill/>
          </a:ln>
        </p:spPr>
        <p:txBody>
          <a:bodyPr spcFirstLastPara="1" wrap="square" lIns="91425" tIns="45700" rIns="91425" bIns="45700" anchor="t" anchorCtr="0">
            <a:normAutofit/>
          </a:bodyPr>
          <a:lstStyle/>
          <a:p>
            <a:pPr marL="352425" marR="0" lvl="0" indent="-222250" algn="l" rtl="0">
              <a:lnSpc>
                <a:spcPct val="90000"/>
              </a:lnSpc>
              <a:spcBef>
                <a:spcPts val="0"/>
              </a:spcBef>
              <a:spcAft>
                <a:spcPts val="0"/>
              </a:spcAft>
              <a:buClr>
                <a:srgbClr val="0000A3"/>
              </a:buClr>
              <a:buSzPts val="3200"/>
              <a:buFont typeface="Noto Sans Symbols"/>
              <a:buNone/>
            </a:pPr>
            <a:r>
              <a:rPr lang="en-US" sz="3200" b="0" i="1" u="none" strike="noStrike" cap="none">
                <a:solidFill>
                  <a:srgbClr val="CC0000"/>
                </a:solidFill>
                <a:latin typeface="Calibri"/>
                <a:ea typeface="Calibri"/>
                <a:cs typeface="Calibri"/>
                <a:sym typeface="Calibri"/>
              </a:rPr>
              <a:t>layers:</a:t>
            </a:r>
            <a:r>
              <a:rPr lang="en-US" sz="3200" b="0" i="0" u="none" strike="noStrike" cap="none">
                <a:solidFill>
                  <a:srgbClr val="FF0000"/>
                </a:solidFill>
                <a:latin typeface="Calibri"/>
                <a:ea typeface="Calibri"/>
                <a:cs typeface="Calibri"/>
                <a:sym typeface="Calibri"/>
              </a:rPr>
              <a:t> </a:t>
            </a:r>
            <a:r>
              <a:rPr lang="en-US" sz="3200" b="0" i="0" u="none" strike="noStrike" cap="none">
                <a:solidFill>
                  <a:srgbClr val="000000"/>
                </a:solidFill>
                <a:latin typeface="Calibri"/>
                <a:ea typeface="Calibri"/>
                <a:cs typeface="Calibri"/>
                <a:sym typeface="Calibri"/>
              </a:rPr>
              <a:t>each layer implements a service</a:t>
            </a:r>
            <a:endParaRPr/>
          </a:p>
          <a:p>
            <a:pPr marL="695325" marR="0" lvl="1" indent="-231775" algn="l" rtl="0">
              <a:lnSpc>
                <a:spcPct val="90000"/>
              </a:lnSpc>
              <a:spcBef>
                <a:spcPts val="500"/>
              </a:spcBef>
              <a:spcAft>
                <a:spcPts val="0"/>
              </a:spcAft>
              <a:buClr>
                <a:srgbClr val="0000A8"/>
              </a:buClr>
              <a:buSzPts val="2800"/>
              <a:buFont typeface="Noto Sans Symbols"/>
              <a:buChar char="▪"/>
            </a:pPr>
            <a:r>
              <a:rPr lang="en-US" sz="2800" b="0" i="0" u="none" strike="noStrike" cap="none">
                <a:solidFill>
                  <a:srgbClr val="000000"/>
                </a:solidFill>
                <a:latin typeface="Calibri"/>
                <a:ea typeface="Calibri"/>
                <a:cs typeface="Calibri"/>
                <a:sym typeface="Calibri"/>
              </a:rPr>
              <a:t>via its own internal-layer actions</a:t>
            </a:r>
            <a:endParaRPr/>
          </a:p>
          <a:p>
            <a:pPr marL="695325" marR="0" lvl="1" indent="-231775" algn="l" rtl="0">
              <a:lnSpc>
                <a:spcPct val="90000"/>
              </a:lnSpc>
              <a:spcBef>
                <a:spcPts val="500"/>
              </a:spcBef>
              <a:spcAft>
                <a:spcPts val="0"/>
              </a:spcAft>
              <a:buClr>
                <a:srgbClr val="0000A8"/>
              </a:buClr>
              <a:buSzPts val="2800"/>
              <a:buFont typeface="Noto Sans Symbols"/>
              <a:buChar char="▪"/>
            </a:pPr>
            <a:r>
              <a:rPr lang="en-US" sz="2800" b="0" i="0" u="none" strike="noStrike" cap="none">
                <a:solidFill>
                  <a:srgbClr val="000000"/>
                </a:solidFill>
                <a:latin typeface="Calibri"/>
                <a:ea typeface="Calibri"/>
                <a:cs typeface="Calibri"/>
                <a:sym typeface="Calibri"/>
              </a:rPr>
              <a:t>relying on services provided by layer below</a:t>
            </a:r>
            <a:endParaRPr/>
          </a:p>
          <a:p>
            <a:pPr marL="352425" marR="0" lvl="0" indent="-222250" algn="l" rtl="0">
              <a:lnSpc>
                <a:spcPct val="90000"/>
              </a:lnSpc>
              <a:spcBef>
                <a:spcPts val="1000"/>
              </a:spcBef>
              <a:spcAft>
                <a:spcPts val="0"/>
              </a:spcAft>
              <a:buClr>
                <a:srgbClr val="0000A3"/>
              </a:buClr>
              <a:buSzPts val="2800"/>
              <a:buFont typeface="Noto Sans Symbols"/>
              <a:buNone/>
            </a:pPr>
            <a:endParaRPr sz="2800" b="0" i="0" u="none" strike="noStrike" cap="none">
              <a:solidFill>
                <a:srgbClr val="000000"/>
              </a:solidFill>
              <a:latin typeface="Calibri"/>
              <a:ea typeface="Calibri"/>
              <a:cs typeface="Calibri"/>
              <a:sym typeface="Calibri"/>
            </a:endParaRPr>
          </a:p>
        </p:txBody>
      </p:sp>
      <p:sp>
        <p:nvSpPr>
          <p:cNvPr id="9516" name="Google Shape;9516;p69"/>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Introduction: 1-</a:t>
            </a:r>
            <a:fld id="{00000000-1234-1234-1234-123412341234}" type="slidenum">
              <a:rPr lang="en-US"/>
              <a:t>74</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485"/>
                                        </p:tgtEl>
                                        <p:attrNameLst>
                                          <p:attrName>style.visibility</p:attrName>
                                        </p:attrNameLst>
                                      </p:cBhvr>
                                      <p:to>
                                        <p:strVal val="visible"/>
                                      </p:to>
                                    </p:set>
                                    <p:animEffect transition="in" filter="fade">
                                      <p:cBhvr>
                                        <p:cTn id="7" dur="1000"/>
                                        <p:tgtEl>
                                          <p:spTgt spid="948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507"/>
                                        </p:tgtEl>
                                        <p:attrNameLst>
                                          <p:attrName>style.visibility</p:attrName>
                                        </p:attrNameLst>
                                      </p:cBhvr>
                                      <p:to>
                                        <p:strVal val="visible"/>
                                      </p:to>
                                    </p:set>
                                    <p:animEffect transition="in" filter="fade">
                                      <p:cBhvr>
                                        <p:cTn id="12" dur="1000"/>
                                        <p:tgtEl>
                                          <p:spTgt spid="95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9521"/>
        <p:cNvGrpSpPr/>
        <p:nvPr/>
      </p:nvGrpSpPr>
      <p:grpSpPr>
        <a:xfrm>
          <a:off x="0" y="0"/>
          <a:ext cx="0" cy="0"/>
          <a:chOff x="0" y="0"/>
          <a:chExt cx="0" cy="0"/>
        </a:xfrm>
      </p:grpSpPr>
      <p:sp>
        <p:nvSpPr>
          <p:cNvPr id="9522" name="Google Shape;9522;p70"/>
          <p:cNvSpPr txBox="1">
            <a:spLocks noGrp="1"/>
          </p:cNvSpPr>
          <p:nvPr>
            <p:ph type="title"/>
          </p:nvPr>
        </p:nvSpPr>
        <p:spPr>
          <a:xfrm>
            <a:off x="825267" y="291947"/>
            <a:ext cx="10515600"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4400"/>
              <a:buFont typeface="Calibri"/>
              <a:buNone/>
            </a:pPr>
            <a:r>
              <a:rPr lang="en-US" sz="4400"/>
              <a:t>Why layering?</a:t>
            </a:r>
            <a:endParaRPr sz="4400"/>
          </a:p>
        </p:txBody>
      </p:sp>
      <p:sp>
        <p:nvSpPr>
          <p:cNvPr id="9523" name="Google Shape;9523;p70"/>
          <p:cNvSpPr txBox="1"/>
          <p:nvPr/>
        </p:nvSpPr>
        <p:spPr>
          <a:xfrm>
            <a:off x="780297" y="1203575"/>
            <a:ext cx="10162523" cy="4922704"/>
          </a:xfrm>
          <a:prstGeom prst="rect">
            <a:avLst/>
          </a:prstGeom>
          <a:noFill/>
          <a:ln>
            <a:noFill/>
          </a:ln>
        </p:spPr>
        <p:txBody>
          <a:bodyPr spcFirstLastPara="1" wrap="square" lIns="91425" tIns="45700" rIns="91425" bIns="45700" anchor="t" anchorCtr="0">
            <a:normAutofit/>
          </a:bodyPr>
          <a:lstStyle/>
          <a:p>
            <a:pPr marL="352425" marR="0" lvl="0" indent="-222250" algn="l" rtl="0">
              <a:lnSpc>
                <a:spcPct val="90000"/>
              </a:lnSpc>
              <a:spcBef>
                <a:spcPts val="0"/>
              </a:spcBef>
              <a:spcAft>
                <a:spcPts val="0"/>
              </a:spcAft>
              <a:buClr>
                <a:srgbClr val="0000A3"/>
              </a:buClr>
              <a:buSzPts val="3600"/>
              <a:buFont typeface="Noto Sans Symbols"/>
              <a:buNone/>
            </a:pPr>
            <a:r>
              <a:rPr lang="en-US" sz="3600" b="0" i="0" u="none" strike="noStrike" cap="none">
                <a:solidFill>
                  <a:srgbClr val="000000"/>
                </a:solidFill>
                <a:latin typeface="Calibri"/>
                <a:ea typeface="Calibri"/>
                <a:cs typeface="Calibri"/>
                <a:sym typeface="Calibri"/>
              </a:rPr>
              <a:t>Approach to designing/discussing complex systems:</a:t>
            </a:r>
            <a:endParaRPr/>
          </a:p>
        </p:txBody>
      </p:sp>
      <p:sp>
        <p:nvSpPr>
          <p:cNvPr id="9524" name="Google Shape;9524;p70"/>
          <p:cNvSpPr txBox="1"/>
          <p:nvPr/>
        </p:nvSpPr>
        <p:spPr>
          <a:xfrm>
            <a:off x="722834" y="1935296"/>
            <a:ext cx="7431816" cy="4345583"/>
          </a:xfrm>
          <a:prstGeom prst="rect">
            <a:avLst/>
          </a:prstGeom>
          <a:noFill/>
          <a:ln>
            <a:noFill/>
          </a:ln>
        </p:spPr>
        <p:txBody>
          <a:bodyPr spcFirstLastPara="1" wrap="square" lIns="91425" tIns="45700" rIns="91425" bIns="45700" anchor="t" anchorCtr="0">
            <a:normAutofit/>
          </a:bodyPr>
          <a:lstStyle/>
          <a:p>
            <a:pPr marL="573088" marR="0" lvl="0" indent="-355600" algn="l" rtl="0">
              <a:lnSpc>
                <a:spcPct val="90000"/>
              </a:lnSpc>
              <a:spcBef>
                <a:spcPts val="0"/>
              </a:spcBef>
              <a:spcAft>
                <a:spcPts val="0"/>
              </a:spcAft>
              <a:buClr>
                <a:srgbClr val="0000A3"/>
              </a:buClr>
              <a:buSzPts val="3200"/>
              <a:buFont typeface="Noto Sans Symbols"/>
              <a:buChar char="▪"/>
            </a:pPr>
            <a:r>
              <a:rPr lang="en-US" sz="3200" b="0" i="0" u="none" strike="noStrike" cap="none">
                <a:solidFill>
                  <a:srgbClr val="000000"/>
                </a:solidFill>
                <a:latin typeface="Calibri"/>
                <a:ea typeface="Calibri"/>
                <a:cs typeface="Calibri"/>
                <a:sym typeface="Calibri"/>
              </a:rPr>
              <a:t>explicit structure allows identification, relationship of system’s pieces</a:t>
            </a:r>
            <a:endParaRPr/>
          </a:p>
          <a:p>
            <a:pPr marL="982663" marR="0" lvl="1" indent="-355600" algn="l" rtl="0">
              <a:lnSpc>
                <a:spcPct val="90000"/>
              </a:lnSpc>
              <a:spcBef>
                <a:spcPts val="500"/>
              </a:spcBef>
              <a:spcAft>
                <a:spcPts val="0"/>
              </a:spcAft>
              <a:buClr>
                <a:srgbClr val="0000A8"/>
              </a:buClr>
              <a:buSzPts val="2800"/>
              <a:buFont typeface="Arial"/>
              <a:buChar char="•"/>
            </a:pPr>
            <a:r>
              <a:rPr lang="en-US" sz="2800" b="0" i="0" u="none" strike="noStrike" cap="none">
                <a:solidFill>
                  <a:srgbClr val="000000"/>
                </a:solidFill>
                <a:latin typeface="Calibri"/>
                <a:ea typeface="Calibri"/>
                <a:cs typeface="Calibri"/>
                <a:sym typeface="Calibri"/>
              </a:rPr>
              <a:t>layered </a:t>
            </a:r>
            <a:r>
              <a:rPr lang="en-US" sz="2800" b="0" i="1" u="none" strike="noStrike" cap="none">
                <a:solidFill>
                  <a:srgbClr val="CC0000"/>
                </a:solidFill>
                <a:latin typeface="Calibri"/>
                <a:ea typeface="Calibri"/>
                <a:cs typeface="Calibri"/>
                <a:sym typeface="Calibri"/>
              </a:rPr>
              <a:t>reference model</a:t>
            </a:r>
            <a:r>
              <a:rPr lang="en-US" sz="2800" b="0" i="0" u="none" strike="noStrike" cap="none">
                <a:solidFill>
                  <a:srgbClr val="000000"/>
                </a:solidFill>
                <a:latin typeface="Calibri"/>
                <a:ea typeface="Calibri"/>
                <a:cs typeface="Calibri"/>
                <a:sym typeface="Calibri"/>
              </a:rPr>
              <a:t> for discussion</a:t>
            </a:r>
            <a:endParaRPr/>
          </a:p>
          <a:p>
            <a:pPr marL="573088" marR="0" lvl="0" indent="-355600" algn="l" rtl="0">
              <a:lnSpc>
                <a:spcPct val="90000"/>
              </a:lnSpc>
              <a:spcBef>
                <a:spcPts val="1000"/>
              </a:spcBef>
              <a:spcAft>
                <a:spcPts val="0"/>
              </a:spcAft>
              <a:buClr>
                <a:srgbClr val="0000A3"/>
              </a:buClr>
              <a:buSzPts val="3200"/>
              <a:buFont typeface="Noto Sans Symbols"/>
              <a:buChar char="▪"/>
            </a:pPr>
            <a:r>
              <a:rPr lang="en-US" sz="3200" b="0" i="0" u="none" strike="noStrike" cap="none">
                <a:solidFill>
                  <a:srgbClr val="000000"/>
                </a:solidFill>
                <a:latin typeface="Calibri"/>
                <a:ea typeface="Calibri"/>
                <a:cs typeface="Calibri"/>
                <a:sym typeface="Calibri"/>
              </a:rPr>
              <a:t>modularization eases maintenance, updating of system</a:t>
            </a:r>
            <a:endParaRPr/>
          </a:p>
          <a:p>
            <a:pPr marL="982663" marR="0" lvl="1" indent="-355600" algn="l" rtl="0">
              <a:lnSpc>
                <a:spcPct val="90000"/>
              </a:lnSpc>
              <a:spcBef>
                <a:spcPts val="500"/>
              </a:spcBef>
              <a:spcAft>
                <a:spcPts val="0"/>
              </a:spcAft>
              <a:buClr>
                <a:srgbClr val="0000A8"/>
              </a:buClr>
              <a:buSzPts val="2800"/>
              <a:buFont typeface="Arial"/>
              <a:buChar char="•"/>
            </a:pPr>
            <a:r>
              <a:rPr lang="en-US" sz="2800" b="0" i="0" u="none" strike="noStrike" cap="none">
                <a:solidFill>
                  <a:srgbClr val="000000"/>
                </a:solidFill>
                <a:latin typeface="Calibri"/>
                <a:ea typeface="Calibri"/>
                <a:cs typeface="Calibri"/>
                <a:sym typeface="Calibri"/>
              </a:rPr>
              <a:t>change in layer's service </a:t>
            </a:r>
            <a:r>
              <a:rPr lang="en-US" sz="2800" b="0" i="1" u="none" strike="noStrike" cap="none">
                <a:solidFill>
                  <a:srgbClr val="000000"/>
                </a:solidFill>
                <a:latin typeface="Calibri"/>
                <a:ea typeface="Calibri"/>
                <a:cs typeface="Calibri"/>
                <a:sym typeface="Calibri"/>
              </a:rPr>
              <a:t>implementation</a:t>
            </a:r>
            <a:r>
              <a:rPr lang="en-US" sz="2800" b="0" i="0" u="none" strike="noStrike" cap="none">
                <a:solidFill>
                  <a:srgbClr val="000000"/>
                </a:solidFill>
                <a:latin typeface="Calibri"/>
                <a:ea typeface="Calibri"/>
                <a:cs typeface="Calibri"/>
                <a:sym typeface="Calibri"/>
              </a:rPr>
              <a:t>: transparent to rest of system</a:t>
            </a:r>
            <a:endParaRPr/>
          </a:p>
          <a:p>
            <a:pPr marL="982663" marR="0" lvl="1" indent="-355600" algn="l" rtl="0">
              <a:lnSpc>
                <a:spcPct val="90000"/>
              </a:lnSpc>
              <a:spcBef>
                <a:spcPts val="500"/>
              </a:spcBef>
              <a:spcAft>
                <a:spcPts val="0"/>
              </a:spcAft>
              <a:buClr>
                <a:srgbClr val="0000A8"/>
              </a:buClr>
              <a:buSzPts val="2800"/>
              <a:buFont typeface="Arial"/>
              <a:buChar char="•"/>
            </a:pPr>
            <a:r>
              <a:rPr lang="en-US" sz="2800" b="0" i="0" u="none" strike="noStrike" cap="none">
                <a:solidFill>
                  <a:srgbClr val="000000"/>
                </a:solidFill>
                <a:latin typeface="Calibri"/>
                <a:ea typeface="Calibri"/>
                <a:cs typeface="Calibri"/>
                <a:sym typeface="Calibri"/>
              </a:rPr>
              <a:t>e.g., change in gate procedure doesn’t affect rest of system</a:t>
            </a:r>
            <a:endParaRPr/>
          </a:p>
        </p:txBody>
      </p:sp>
      <p:sp>
        <p:nvSpPr>
          <p:cNvPr id="9525" name="Google Shape;9525;p70"/>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Introduction: 1-</a:t>
            </a:r>
            <a:fld id="{00000000-1234-1234-1234-123412341234}" type="slidenum">
              <a:rPr lang="en-US"/>
              <a:t>75</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524">
                                            <p:txEl>
                                              <p:pRg st="0" end="0"/>
                                            </p:txEl>
                                          </p:spTgt>
                                        </p:tgtEl>
                                        <p:attrNameLst>
                                          <p:attrName>style.visibility</p:attrName>
                                        </p:attrNameLst>
                                      </p:cBhvr>
                                      <p:to>
                                        <p:strVal val="visible"/>
                                      </p:to>
                                    </p:set>
                                    <p:animEffect transition="in" filter="fade">
                                      <p:cBhvr>
                                        <p:cTn id="7" dur="1000"/>
                                        <p:tgtEl>
                                          <p:spTgt spid="952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524">
                                            <p:txEl>
                                              <p:pRg st="1" end="1"/>
                                            </p:txEl>
                                          </p:spTgt>
                                        </p:tgtEl>
                                        <p:attrNameLst>
                                          <p:attrName>style.visibility</p:attrName>
                                        </p:attrNameLst>
                                      </p:cBhvr>
                                      <p:to>
                                        <p:strVal val="visible"/>
                                      </p:to>
                                    </p:set>
                                    <p:animEffect transition="in" filter="fade">
                                      <p:cBhvr>
                                        <p:cTn id="12" dur="1000"/>
                                        <p:tgtEl>
                                          <p:spTgt spid="952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524">
                                            <p:txEl>
                                              <p:pRg st="2" end="2"/>
                                            </p:txEl>
                                          </p:spTgt>
                                        </p:tgtEl>
                                        <p:attrNameLst>
                                          <p:attrName>style.visibility</p:attrName>
                                        </p:attrNameLst>
                                      </p:cBhvr>
                                      <p:to>
                                        <p:strVal val="visible"/>
                                      </p:to>
                                    </p:set>
                                    <p:animEffect transition="in" filter="fade">
                                      <p:cBhvr>
                                        <p:cTn id="17" dur="1000"/>
                                        <p:tgtEl>
                                          <p:spTgt spid="952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524">
                                            <p:txEl>
                                              <p:pRg st="3" end="3"/>
                                            </p:txEl>
                                          </p:spTgt>
                                        </p:tgtEl>
                                        <p:attrNameLst>
                                          <p:attrName>style.visibility</p:attrName>
                                        </p:attrNameLst>
                                      </p:cBhvr>
                                      <p:to>
                                        <p:strVal val="visible"/>
                                      </p:to>
                                    </p:set>
                                    <p:animEffect transition="in" filter="fade">
                                      <p:cBhvr>
                                        <p:cTn id="22" dur="1000"/>
                                        <p:tgtEl>
                                          <p:spTgt spid="952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524">
                                            <p:txEl>
                                              <p:pRg st="4" end="4"/>
                                            </p:txEl>
                                          </p:spTgt>
                                        </p:tgtEl>
                                        <p:attrNameLst>
                                          <p:attrName>style.visibility</p:attrName>
                                        </p:attrNameLst>
                                      </p:cBhvr>
                                      <p:to>
                                        <p:strVal val="visible"/>
                                      </p:to>
                                    </p:set>
                                    <p:animEffect transition="in" filter="fade">
                                      <p:cBhvr>
                                        <p:cTn id="27" dur="1000"/>
                                        <p:tgtEl>
                                          <p:spTgt spid="952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9530"/>
        <p:cNvGrpSpPr/>
        <p:nvPr/>
      </p:nvGrpSpPr>
      <p:grpSpPr>
        <a:xfrm>
          <a:off x="0" y="0"/>
          <a:ext cx="0" cy="0"/>
          <a:chOff x="0" y="0"/>
          <a:chExt cx="0" cy="0"/>
        </a:xfrm>
      </p:grpSpPr>
      <p:sp>
        <p:nvSpPr>
          <p:cNvPr id="9531" name="Google Shape;9531;p71"/>
          <p:cNvSpPr txBox="1">
            <a:spLocks noGrp="1"/>
          </p:cNvSpPr>
          <p:nvPr>
            <p:ph type="title"/>
          </p:nvPr>
        </p:nvSpPr>
        <p:spPr>
          <a:xfrm>
            <a:off x="825267" y="291947"/>
            <a:ext cx="10515600"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4400"/>
              <a:buFont typeface="Calibri"/>
              <a:buNone/>
            </a:pPr>
            <a:r>
              <a:rPr lang="en-US" sz="4400"/>
              <a:t>Layered Internet protocol </a:t>
            </a:r>
            <a:r>
              <a:rPr lang="en-US"/>
              <a:t>s</a:t>
            </a:r>
            <a:r>
              <a:rPr lang="en-US" sz="4400"/>
              <a:t>tack</a:t>
            </a:r>
            <a:endParaRPr sz="4400"/>
          </a:p>
        </p:txBody>
      </p:sp>
      <p:sp>
        <p:nvSpPr>
          <p:cNvPr id="9532" name="Google Shape;9532;p71"/>
          <p:cNvSpPr txBox="1"/>
          <p:nvPr/>
        </p:nvSpPr>
        <p:spPr>
          <a:xfrm>
            <a:off x="979383" y="1472008"/>
            <a:ext cx="7368749" cy="4922704"/>
          </a:xfrm>
          <a:prstGeom prst="rect">
            <a:avLst/>
          </a:prstGeom>
          <a:noFill/>
          <a:ln>
            <a:noFill/>
          </a:ln>
        </p:spPr>
        <p:txBody>
          <a:bodyPr spcFirstLastPara="1" wrap="square" lIns="91425" tIns="45700" rIns="91425" bIns="45700" anchor="t" anchorCtr="0">
            <a:normAutofit/>
          </a:bodyPr>
          <a:lstStyle/>
          <a:p>
            <a:pPr marL="287338" marR="0" lvl="0" indent="-287338" algn="l" rtl="0">
              <a:lnSpc>
                <a:spcPct val="80000"/>
              </a:lnSpc>
              <a:spcBef>
                <a:spcPts val="0"/>
              </a:spcBef>
              <a:spcAft>
                <a:spcPts val="0"/>
              </a:spcAft>
              <a:buClr>
                <a:srgbClr val="0000A3"/>
              </a:buClr>
              <a:buSzPts val="3200"/>
              <a:buFont typeface="Noto Sans Symbols"/>
              <a:buChar char="▪"/>
            </a:pPr>
            <a:r>
              <a:rPr lang="en-US" sz="3200" b="0" i="1" u="none" strike="noStrike" cap="none">
                <a:solidFill>
                  <a:srgbClr val="CC0000"/>
                </a:solidFill>
                <a:latin typeface="Calibri"/>
                <a:ea typeface="Calibri"/>
                <a:cs typeface="Calibri"/>
                <a:sym typeface="Calibri"/>
              </a:rPr>
              <a:t>application:</a:t>
            </a:r>
            <a:r>
              <a:rPr lang="en-US" sz="3200" b="0" i="0" u="none" strike="noStrike" cap="none">
                <a:solidFill>
                  <a:srgbClr val="000000"/>
                </a:solidFill>
                <a:latin typeface="Calibri"/>
                <a:ea typeface="Calibri"/>
                <a:cs typeface="Calibri"/>
                <a:sym typeface="Calibri"/>
              </a:rPr>
              <a:t> </a:t>
            </a:r>
            <a:r>
              <a:rPr lang="en-US" sz="2800" b="0" i="0" u="none" strike="noStrike" cap="none">
                <a:solidFill>
                  <a:srgbClr val="000000"/>
                </a:solidFill>
                <a:latin typeface="Calibri"/>
                <a:ea typeface="Calibri"/>
                <a:cs typeface="Calibri"/>
                <a:sym typeface="Calibri"/>
              </a:rPr>
              <a:t>supporting network applications</a:t>
            </a:r>
            <a:endParaRPr/>
          </a:p>
          <a:p>
            <a:pPr marL="682625" marR="0" lvl="1" indent="-225425" algn="l" rtl="0">
              <a:lnSpc>
                <a:spcPct val="80000"/>
              </a:lnSpc>
              <a:spcBef>
                <a:spcPts val="500"/>
              </a:spcBef>
              <a:spcAft>
                <a:spcPts val="0"/>
              </a:spcAft>
              <a:buClr>
                <a:srgbClr val="0000A8"/>
              </a:buClr>
              <a:buSzPts val="2400"/>
              <a:buFont typeface="Arial"/>
              <a:buChar char="•"/>
            </a:pPr>
            <a:r>
              <a:rPr lang="en-US" sz="2400" b="0" i="0" u="none" strike="noStrike" cap="none">
                <a:solidFill>
                  <a:srgbClr val="000000"/>
                </a:solidFill>
                <a:latin typeface="Calibri"/>
                <a:ea typeface="Calibri"/>
                <a:cs typeface="Calibri"/>
                <a:sym typeface="Calibri"/>
              </a:rPr>
              <a:t>HTTP, IMAP, SMTP, DNS</a:t>
            </a:r>
            <a:endParaRPr/>
          </a:p>
          <a:p>
            <a:pPr marL="287338" marR="0" lvl="0" indent="-287338" algn="l" rtl="0">
              <a:lnSpc>
                <a:spcPct val="80000"/>
              </a:lnSpc>
              <a:spcBef>
                <a:spcPts val="1000"/>
              </a:spcBef>
              <a:spcAft>
                <a:spcPts val="0"/>
              </a:spcAft>
              <a:buClr>
                <a:srgbClr val="0000A3"/>
              </a:buClr>
              <a:buSzPts val="3200"/>
              <a:buFont typeface="Noto Sans Symbols"/>
              <a:buChar char="▪"/>
            </a:pPr>
            <a:r>
              <a:rPr lang="en-US" sz="3200" b="0" i="1" u="none" strike="noStrike" cap="none">
                <a:solidFill>
                  <a:srgbClr val="CC0000"/>
                </a:solidFill>
                <a:latin typeface="Calibri"/>
                <a:ea typeface="Calibri"/>
                <a:cs typeface="Calibri"/>
                <a:sym typeface="Calibri"/>
              </a:rPr>
              <a:t>transport:</a:t>
            </a:r>
            <a:r>
              <a:rPr lang="en-US" sz="3200" b="0" i="0" u="none" strike="noStrike" cap="none">
                <a:solidFill>
                  <a:srgbClr val="000000"/>
                </a:solidFill>
                <a:latin typeface="Calibri"/>
                <a:ea typeface="Calibri"/>
                <a:cs typeface="Calibri"/>
                <a:sym typeface="Calibri"/>
              </a:rPr>
              <a:t> </a:t>
            </a:r>
            <a:r>
              <a:rPr lang="en-US" sz="2800" b="0" i="0" u="none" strike="noStrike" cap="none">
                <a:solidFill>
                  <a:srgbClr val="000000"/>
                </a:solidFill>
                <a:latin typeface="Calibri"/>
                <a:ea typeface="Calibri"/>
                <a:cs typeface="Calibri"/>
                <a:sym typeface="Calibri"/>
              </a:rPr>
              <a:t>process-process data transfer</a:t>
            </a:r>
            <a:endParaRPr/>
          </a:p>
          <a:p>
            <a:pPr marL="682625" marR="0" lvl="1" indent="-225425" algn="l" rtl="0">
              <a:lnSpc>
                <a:spcPct val="80000"/>
              </a:lnSpc>
              <a:spcBef>
                <a:spcPts val="500"/>
              </a:spcBef>
              <a:spcAft>
                <a:spcPts val="0"/>
              </a:spcAft>
              <a:buClr>
                <a:srgbClr val="0000A8"/>
              </a:buClr>
              <a:buSzPts val="2400"/>
              <a:buFont typeface="Arial"/>
              <a:buChar char="•"/>
            </a:pPr>
            <a:r>
              <a:rPr lang="en-US" sz="2400" b="0" i="0" u="none" strike="noStrike" cap="none">
                <a:solidFill>
                  <a:srgbClr val="000000"/>
                </a:solidFill>
                <a:latin typeface="Calibri"/>
                <a:ea typeface="Calibri"/>
                <a:cs typeface="Calibri"/>
                <a:sym typeface="Calibri"/>
              </a:rPr>
              <a:t>TCP, UDP</a:t>
            </a:r>
            <a:endParaRPr/>
          </a:p>
          <a:p>
            <a:pPr marL="287338" marR="0" lvl="0" indent="-287338" algn="l" rtl="0">
              <a:lnSpc>
                <a:spcPct val="80000"/>
              </a:lnSpc>
              <a:spcBef>
                <a:spcPts val="1000"/>
              </a:spcBef>
              <a:spcAft>
                <a:spcPts val="0"/>
              </a:spcAft>
              <a:buClr>
                <a:srgbClr val="0000A3"/>
              </a:buClr>
              <a:buSzPts val="3200"/>
              <a:buFont typeface="Noto Sans Symbols"/>
              <a:buChar char="▪"/>
            </a:pPr>
            <a:r>
              <a:rPr lang="en-US" sz="3200" b="0" i="1" u="none" strike="noStrike" cap="none">
                <a:solidFill>
                  <a:srgbClr val="CC0000"/>
                </a:solidFill>
                <a:latin typeface="Calibri"/>
                <a:ea typeface="Calibri"/>
                <a:cs typeface="Calibri"/>
                <a:sym typeface="Calibri"/>
              </a:rPr>
              <a:t>network:</a:t>
            </a:r>
            <a:r>
              <a:rPr lang="en-US" sz="3200" b="0" i="0" u="none" strike="noStrike" cap="none">
                <a:solidFill>
                  <a:srgbClr val="000000"/>
                </a:solidFill>
                <a:latin typeface="Calibri"/>
                <a:ea typeface="Calibri"/>
                <a:cs typeface="Calibri"/>
                <a:sym typeface="Calibri"/>
              </a:rPr>
              <a:t> </a:t>
            </a:r>
            <a:r>
              <a:rPr lang="en-US" sz="2800" b="0" i="0" u="none" strike="noStrike" cap="none">
                <a:solidFill>
                  <a:srgbClr val="000000"/>
                </a:solidFill>
                <a:latin typeface="Calibri"/>
                <a:ea typeface="Calibri"/>
                <a:cs typeface="Calibri"/>
                <a:sym typeface="Calibri"/>
              </a:rPr>
              <a:t>routing of datagrams from source to destination</a:t>
            </a:r>
            <a:endParaRPr/>
          </a:p>
          <a:p>
            <a:pPr marL="682625" marR="0" lvl="1" indent="-225425" algn="l" rtl="0">
              <a:lnSpc>
                <a:spcPct val="80000"/>
              </a:lnSpc>
              <a:spcBef>
                <a:spcPts val="500"/>
              </a:spcBef>
              <a:spcAft>
                <a:spcPts val="0"/>
              </a:spcAft>
              <a:buClr>
                <a:srgbClr val="0000A8"/>
              </a:buClr>
              <a:buSzPts val="2400"/>
              <a:buFont typeface="Arial"/>
              <a:buChar char="•"/>
            </a:pPr>
            <a:r>
              <a:rPr lang="en-US" sz="2400" b="0" i="0" u="none" strike="noStrike" cap="none">
                <a:solidFill>
                  <a:srgbClr val="000000"/>
                </a:solidFill>
                <a:latin typeface="Calibri"/>
                <a:ea typeface="Calibri"/>
                <a:cs typeface="Calibri"/>
                <a:sym typeface="Calibri"/>
              </a:rPr>
              <a:t>IP, routing protocols</a:t>
            </a:r>
            <a:endParaRPr/>
          </a:p>
          <a:p>
            <a:pPr marL="287338" marR="0" lvl="0" indent="-287338" algn="l" rtl="0">
              <a:lnSpc>
                <a:spcPct val="80000"/>
              </a:lnSpc>
              <a:spcBef>
                <a:spcPts val="1000"/>
              </a:spcBef>
              <a:spcAft>
                <a:spcPts val="0"/>
              </a:spcAft>
              <a:buClr>
                <a:srgbClr val="0000A3"/>
              </a:buClr>
              <a:buSzPts val="3200"/>
              <a:buFont typeface="Noto Sans Symbols"/>
              <a:buChar char="▪"/>
            </a:pPr>
            <a:r>
              <a:rPr lang="en-US" sz="3200" b="0" i="1" u="none" strike="noStrike" cap="none">
                <a:solidFill>
                  <a:srgbClr val="CC0000"/>
                </a:solidFill>
                <a:latin typeface="Calibri"/>
                <a:ea typeface="Calibri"/>
                <a:cs typeface="Calibri"/>
                <a:sym typeface="Calibri"/>
              </a:rPr>
              <a:t>link:</a:t>
            </a:r>
            <a:r>
              <a:rPr lang="en-US" sz="3200" b="0" i="0" u="none" strike="noStrike" cap="none">
                <a:solidFill>
                  <a:srgbClr val="000000"/>
                </a:solidFill>
                <a:latin typeface="Calibri"/>
                <a:ea typeface="Calibri"/>
                <a:cs typeface="Calibri"/>
                <a:sym typeface="Calibri"/>
              </a:rPr>
              <a:t> </a:t>
            </a:r>
            <a:r>
              <a:rPr lang="en-US" sz="2800" b="0" i="0" u="none" strike="noStrike" cap="none">
                <a:solidFill>
                  <a:srgbClr val="000000"/>
                </a:solidFill>
                <a:latin typeface="Calibri"/>
                <a:ea typeface="Calibri"/>
                <a:cs typeface="Calibri"/>
                <a:sym typeface="Calibri"/>
              </a:rPr>
              <a:t>data transfer between neighboring  network elements</a:t>
            </a:r>
            <a:endParaRPr/>
          </a:p>
          <a:p>
            <a:pPr marL="682625" marR="0" lvl="1" indent="-225425" algn="l" rtl="0">
              <a:lnSpc>
                <a:spcPct val="80000"/>
              </a:lnSpc>
              <a:spcBef>
                <a:spcPts val="500"/>
              </a:spcBef>
              <a:spcAft>
                <a:spcPts val="0"/>
              </a:spcAft>
              <a:buClr>
                <a:srgbClr val="0000A8"/>
              </a:buClr>
              <a:buSzPts val="2400"/>
              <a:buFont typeface="Arial"/>
              <a:buChar char="•"/>
            </a:pPr>
            <a:r>
              <a:rPr lang="en-US" sz="2400" b="0" i="0" u="none" strike="noStrike" cap="none">
                <a:solidFill>
                  <a:srgbClr val="000000"/>
                </a:solidFill>
                <a:latin typeface="Calibri"/>
                <a:ea typeface="Calibri"/>
                <a:cs typeface="Calibri"/>
                <a:sym typeface="Calibri"/>
              </a:rPr>
              <a:t>Ethernet, 802.11 (WiFi), PPP</a:t>
            </a:r>
            <a:endParaRPr/>
          </a:p>
          <a:p>
            <a:pPr marL="287338" marR="0" lvl="0" indent="-287338" algn="l" rtl="0">
              <a:lnSpc>
                <a:spcPct val="80000"/>
              </a:lnSpc>
              <a:spcBef>
                <a:spcPts val="1000"/>
              </a:spcBef>
              <a:spcAft>
                <a:spcPts val="0"/>
              </a:spcAft>
              <a:buClr>
                <a:srgbClr val="0000A3"/>
              </a:buClr>
              <a:buSzPts val="3200"/>
              <a:buFont typeface="Noto Sans Symbols"/>
              <a:buChar char="▪"/>
            </a:pPr>
            <a:r>
              <a:rPr lang="en-US" sz="3200" b="0" i="1" u="none" strike="noStrike" cap="none">
                <a:solidFill>
                  <a:srgbClr val="CC0000"/>
                </a:solidFill>
                <a:latin typeface="Calibri"/>
                <a:ea typeface="Calibri"/>
                <a:cs typeface="Calibri"/>
                <a:sym typeface="Calibri"/>
              </a:rPr>
              <a:t>physical:</a:t>
            </a:r>
            <a:r>
              <a:rPr lang="en-US" sz="3200" b="0" i="0" u="none" strike="noStrike" cap="none">
                <a:solidFill>
                  <a:srgbClr val="000000"/>
                </a:solidFill>
                <a:latin typeface="Calibri"/>
                <a:ea typeface="Calibri"/>
                <a:cs typeface="Calibri"/>
                <a:sym typeface="Calibri"/>
              </a:rPr>
              <a:t> </a:t>
            </a:r>
            <a:r>
              <a:rPr lang="en-US" sz="2800" b="0" i="0" u="none" strike="noStrike" cap="none">
                <a:solidFill>
                  <a:srgbClr val="000000"/>
                </a:solidFill>
                <a:latin typeface="Calibri"/>
                <a:ea typeface="Calibri"/>
                <a:cs typeface="Calibri"/>
                <a:sym typeface="Calibri"/>
              </a:rPr>
              <a:t>bits “on the wire”</a:t>
            </a:r>
            <a:endParaRPr/>
          </a:p>
        </p:txBody>
      </p:sp>
      <p:sp>
        <p:nvSpPr>
          <p:cNvPr id="9533" name="Google Shape;9533;p71"/>
          <p:cNvSpPr/>
          <p:nvPr/>
        </p:nvSpPr>
        <p:spPr>
          <a:xfrm>
            <a:off x="8913284" y="1902006"/>
            <a:ext cx="1892300" cy="3530600"/>
          </a:xfrm>
          <a:prstGeom prst="rect">
            <a:avLst/>
          </a:prstGeom>
          <a:solidFill>
            <a:schemeClr val="lt1"/>
          </a:solidFill>
          <a:ln w="38100" cap="flat" cmpd="sng">
            <a:solidFill>
              <a:schemeClr val="dk1"/>
            </a:solidFill>
            <a:prstDash val="solid"/>
            <a:miter lim="800000"/>
            <a:headEnd type="none" w="sm" len="sm"/>
            <a:tailEnd type="none" w="sm" len="sm"/>
          </a:ln>
          <a:effectLst>
            <a:outerShdw blurRad="304800" dist="38100" dir="18900000" algn="bl" rotWithShape="0">
              <a:srgbClr val="000000">
                <a:alpha val="40000"/>
              </a:srgbClr>
            </a:outerShdw>
          </a:effectLst>
        </p:spPr>
        <p:txBody>
          <a:bodyPr spcFirstLastPara="1" wrap="square" lIns="91425" tIns="45700" rIns="91425" bIns="45700" anchor="ctr" anchorCtr="0">
            <a:noAutofit/>
          </a:bodyPr>
          <a:lstStyle/>
          <a:p>
            <a:pPr marL="0" marR="0" lvl="0" indent="0" algn="l" rtl="0">
              <a:lnSpc>
                <a:spcPct val="73571"/>
              </a:lnSpc>
              <a:spcBef>
                <a:spcPts val="0"/>
              </a:spcBef>
              <a:spcAft>
                <a:spcPts val="0"/>
              </a:spcAft>
              <a:buClr>
                <a:schemeClr val="dk1"/>
              </a:buClr>
              <a:buSzPts val="2800"/>
              <a:buFont typeface="Arial"/>
              <a:buNone/>
            </a:pPr>
            <a:endParaRPr sz="2800" b="0" i="0" u="none" strike="noStrike" cap="none">
              <a:solidFill>
                <a:srgbClr val="000000"/>
              </a:solidFill>
              <a:latin typeface="Calibri"/>
              <a:ea typeface="Calibri"/>
              <a:cs typeface="Calibri"/>
              <a:sym typeface="Calibri"/>
            </a:endParaRPr>
          </a:p>
        </p:txBody>
      </p:sp>
      <p:sp>
        <p:nvSpPr>
          <p:cNvPr id="9534" name="Google Shape;9534;p71"/>
          <p:cNvSpPr txBox="1"/>
          <p:nvPr/>
        </p:nvSpPr>
        <p:spPr>
          <a:xfrm>
            <a:off x="9503820" y="4217549"/>
            <a:ext cx="700833" cy="456407"/>
          </a:xfrm>
          <a:prstGeom prst="rect">
            <a:avLst/>
          </a:prstGeom>
          <a:noFill/>
          <a:ln>
            <a:noFill/>
          </a:ln>
        </p:spPr>
        <p:txBody>
          <a:bodyPr spcFirstLastPara="1" wrap="square" lIns="91425" tIns="45700" rIns="91425" bIns="45700" anchor="t" anchorCtr="0">
            <a:spAutoFit/>
          </a:bodyPr>
          <a:lstStyle/>
          <a:p>
            <a:pPr marL="0" marR="0" lvl="0" indent="0" algn="ctr" rtl="0">
              <a:lnSpc>
                <a:spcPct val="98571"/>
              </a:lnSpc>
              <a:spcBef>
                <a:spcPts val="0"/>
              </a:spcBef>
              <a:spcAft>
                <a:spcPts val="0"/>
              </a:spcAft>
              <a:buClr>
                <a:srgbClr val="C00000"/>
              </a:buClr>
              <a:buSzPts val="2800"/>
              <a:buFont typeface="Calibri"/>
              <a:buNone/>
            </a:pPr>
            <a:r>
              <a:rPr lang="en-US" sz="2800" b="0" i="0" u="none" strike="noStrike" cap="none">
                <a:solidFill>
                  <a:srgbClr val="C00000"/>
                </a:solidFill>
                <a:latin typeface="Calibri"/>
                <a:ea typeface="Calibri"/>
                <a:cs typeface="Calibri"/>
                <a:sym typeface="Calibri"/>
              </a:rPr>
              <a:t>link</a:t>
            </a:r>
            <a:endParaRPr/>
          </a:p>
        </p:txBody>
      </p:sp>
      <p:cxnSp>
        <p:nvCxnSpPr>
          <p:cNvPr id="9535" name="Google Shape;9535;p71"/>
          <p:cNvCxnSpPr/>
          <p:nvPr/>
        </p:nvCxnSpPr>
        <p:spPr>
          <a:xfrm>
            <a:off x="8906934" y="2637698"/>
            <a:ext cx="1885950" cy="0"/>
          </a:xfrm>
          <a:prstGeom prst="straightConnector1">
            <a:avLst/>
          </a:prstGeom>
          <a:noFill/>
          <a:ln w="38100" cap="flat" cmpd="sng">
            <a:solidFill>
              <a:schemeClr val="dk1"/>
            </a:solidFill>
            <a:prstDash val="solid"/>
            <a:round/>
            <a:headEnd type="none" w="med" len="med"/>
            <a:tailEnd type="none" w="med" len="med"/>
          </a:ln>
        </p:spPr>
      </p:cxnSp>
      <p:cxnSp>
        <p:nvCxnSpPr>
          <p:cNvPr id="9536" name="Google Shape;9536;p71"/>
          <p:cNvCxnSpPr/>
          <p:nvPr/>
        </p:nvCxnSpPr>
        <p:spPr>
          <a:xfrm>
            <a:off x="8906934" y="3342548"/>
            <a:ext cx="1885950" cy="0"/>
          </a:xfrm>
          <a:prstGeom prst="straightConnector1">
            <a:avLst/>
          </a:prstGeom>
          <a:noFill/>
          <a:ln w="38100" cap="flat" cmpd="sng">
            <a:solidFill>
              <a:schemeClr val="dk1"/>
            </a:solidFill>
            <a:prstDash val="solid"/>
            <a:round/>
            <a:headEnd type="none" w="med" len="med"/>
            <a:tailEnd type="none" w="med" len="med"/>
          </a:ln>
        </p:spPr>
      </p:cxnSp>
      <p:cxnSp>
        <p:nvCxnSpPr>
          <p:cNvPr id="9537" name="Google Shape;9537;p71"/>
          <p:cNvCxnSpPr/>
          <p:nvPr/>
        </p:nvCxnSpPr>
        <p:spPr>
          <a:xfrm>
            <a:off x="8906934" y="4053748"/>
            <a:ext cx="1885950" cy="0"/>
          </a:xfrm>
          <a:prstGeom prst="straightConnector1">
            <a:avLst/>
          </a:prstGeom>
          <a:noFill/>
          <a:ln w="38100" cap="flat" cmpd="sng">
            <a:solidFill>
              <a:schemeClr val="dk1"/>
            </a:solidFill>
            <a:prstDash val="solid"/>
            <a:round/>
            <a:headEnd type="none" w="med" len="med"/>
            <a:tailEnd type="none" w="med" len="med"/>
          </a:ln>
        </p:spPr>
      </p:cxnSp>
      <p:cxnSp>
        <p:nvCxnSpPr>
          <p:cNvPr id="9538" name="Google Shape;9538;p71"/>
          <p:cNvCxnSpPr/>
          <p:nvPr/>
        </p:nvCxnSpPr>
        <p:spPr>
          <a:xfrm>
            <a:off x="8906934" y="4764948"/>
            <a:ext cx="1885950" cy="0"/>
          </a:xfrm>
          <a:prstGeom prst="straightConnector1">
            <a:avLst/>
          </a:prstGeom>
          <a:noFill/>
          <a:ln w="38100" cap="flat" cmpd="sng">
            <a:solidFill>
              <a:schemeClr val="dk1"/>
            </a:solidFill>
            <a:prstDash val="solid"/>
            <a:round/>
            <a:headEnd type="none" w="med" len="med"/>
            <a:tailEnd type="none" w="med" len="med"/>
          </a:ln>
        </p:spPr>
      </p:cxnSp>
      <p:sp>
        <p:nvSpPr>
          <p:cNvPr id="9539" name="Google Shape;9539;p71"/>
          <p:cNvSpPr txBox="1"/>
          <p:nvPr/>
        </p:nvSpPr>
        <p:spPr>
          <a:xfrm>
            <a:off x="8942478" y="2070093"/>
            <a:ext cx="1795813" cy="456407"/>
          </a:xfrm>
          <a:prstGeom prst="rect">
            <a:avLst/>
          </a:prstGeom>
          <a:noFill/>
          <a:ln>
            <a:noFill/>
          </a:ln>
        </p:spPr>
        <p:txBody>
          <a:bodyPr spcFirstLastPara="1" wrap="square" lIns="91425" tIns="45700" rIns="91425" bIns="45700" anchor="t" anchorCtr="0">
            <a:spAutoFit/>
          </a:bodyPr>
          <a:lstStyle/>
          <a:p>
            <a:pPr marL="0" marR="0" lvl="0" indent="0" algn="ctr" rtl="0">
              <a:lnSpc>
                <a:spcPct val="98571"/>
              </a:lnSpc>
              <a:spcBef>
                <a:spcPts val="0"/>
              </a:spcBef>
              <a:spcAft>
                <a:spcPts val="0"/>
              </a:spcAft>
              <a:buClr>
                <a:srgbClr val="C00000"/>
              </a:buClr>
              <a:buSzPts val="2800"/>
              <a:buFont typeface="Calibri"/>
              <a:buNone/>
            </a:pPr>
            <a:r>
              <a:rPr lang="en-US" sz="2800" b="0" i="0" u="none" strike="noStrike" cap="none">
                <a:solidFill>
                  <a:srgbClr val="C00000"/>
                </a:solidFill>
                <a:latin typeface="Calibri"/>
                <a:ea typeface="Calibri"/>
                <a:cs typeface="Calibri"/>
                <a:sym typeface="Calibri"/>
              </a:rPr>
              <a:t>application</a:t>
            </a:r>
            <a:endParaRPr/>
          </a:p>
        </p:txBody>
      </p:sp>
      <p:sp>
        <p:nvSpPr>
          <p:cNvPr id="9540" name="Google Shape;9540;p71"/>
          <p:cNvSpPr txBox="1"/>
          <p:nvPr/>
        </p:nvSpPr>
        <p:spPr>
          <a:xfrm>
            <a:off x="9139934" y="3510968"/>
            <a:ext cx="1400896" cy="456407"/>
          </a:xfrm>
          <a:prstGeom prst="rect">
            <a:avLst/>
          </a:prstGeom>
          <a:noFill/>
          <a:ln>
            <a:noFill/>
          </a:ln>
        </p:spPr>
        <p:txBody>
          <a:bodyPr spcFirstLastPara="1" wrap="square" lIns="91425" tIns="45700" rIns="91425" bIns="45700" anchor="t" anchorCtr="0">
            <a:spAutoFit/>
          </a:bodyPr>
          <a:lstStyle/>
          <a:p>
            <a:pPr marL="0" marR="0" lvl="0" indent="0" algn="ctr" rtl="0">
              <a:lnSpc>
                <a:spcPct val="98571"/>
              </a:lnSpc>
              <a:spcBef>
                <a:spcPts val="0"/>
              </a:spcBef>
              <a:spcAft>
                <a:spcPts val="0"/>
              </a:spcAft>
              <a:buClr>
                <a:srgbClr val="C00000"/>
              </a:buClr>
              <a:buSzPts val="2800"/>
              <a:buFont typeface="Calibri"/>
              <a:buNone/>
            </a:pPr>
            <a:r>
              <a:rPr lang="en-US" sz="2800" b="0" i="0" u="none" strike="noStrike" cap="none">
                <a:solidFill>
                  <a:srgbClr val="C00000"/>
                </a:solidFill>
                <a:latin typeface="Calibri"/>
                <a:ea typeface="Calibri"/>
                <a:cs typeface="Calibri"/>
                <a:sym typeface="Calibri"/>
              </a:rPr>
              <a:t>network</a:t>
            </a:r>
            <a:endParaRPr/>
          </a:p>
        </p:txBody>
      </p:sp>
      <p:sp>
        <p:nvSpPr>
          <p:cNvPr id="9541" name="Google Shape;9541;p71"/>
          <p:cNvSpPr txBox="1"/>
          <p:nvPr/>
        </p:nvSpPr>
        <p:spPr>
          <a:xfrm>
            <a:off x="9024889" y="2776676"/>
            <a:ext cx="1547860" cy="456407"/>
          </a:xfrm>
          <a:prstGeom prst="rect">
            <a:avLst/>
          </a:prstGeom>
          <a:noFill/>
          <a:ln>
            <a:noFill/>
          </a:ln>
        </p:spPr>
        <p:txBody>
          <a:bodyPr spcFirstLastPara="1" wrap="square" lIns="91425" tIns="45700" rIns="91425" bIns="45700" anchor="t" anchorCtr="0">
            <a:spAutoFit/>
          </a:bodyPr>
          <a:lstStyle/>
          <a:p>
            <a:pPr marL="0" marR="0" lvl="0" indent="0" algn="ctr" rtl="0">
              <a:lnSpc>
                <a:spcPct val="98571"/>
              </a:lnSpc>
              <a:spcBef>
                <a:spcPts val="0"/>
              </a:spcBef>
              <a:spcAft>
                <a:spcPts val="0"/>
              </a:spcAft>
              <a:buClr>
                <a:srgbClr val="C00000"/>
              </a:buClr>
              <a:buSzPts val="2800"/>
              <a:buFont typeface="Calibri"/>
              <a:buNone/>
            </a:pPr>
            <a:r>
              <a:rPr lang="en-US" sz="2800" b="0" i="0" u="none" strike="noStrike" cap="none">
                <a:solidFill>
                  <a:srgbClr val="C00000"/>
                </a:solidFill>
                <a:latin typeface="Calibri"/>
                <a:ea typeface="Calibri"/>
                <a:cs typeface="Calibri"/>
                <a:sym typeface="Calibri"/>
              </a:rPr>
              <a:t>transport</a:t>
            </a:r>
            <a:endParaRPr/>
          </a:p>
        </p:txBody>
      </p:sp>
      <p:sp>
        <p:nvSpPr>
          <p:cNvPr id="9542" name="Google Shape;9542;p71"/>
          <p:cNvSpPr txBox="1"/>
          <p:nvPr/>
        </p:nvSpPr>
        <p:spPr>
          <a:xfrm>
            <a:off x="9197943" y="4884466"/>
            <a:ext cx="1340302" cy="456407"/>
          </a:xfrm>
          <a:prstGeom prst="rect">
            <a:avLst/>
          </a:prstGeom>
          <a:noFill/>
          <a:ln>
            <a:noFill/>
          </a:ln>
        </p:spPr>
        <p:txBody>
          <a:bodyPr spcFirstLastPara="1" wrap="square" lIns="91425" tIns="45700" rIns="91425" bIns="45700" anchor="t" anchorCtr="0">
            <a:spAutoFit/>
          </a:bodyPr>
          <a:lstStyle/>
          <a:p>
            <a:pPr marL="0" marR="0" lvl="0" indent="0" algn="ctr" rtl="0">
              <a:lnSpc>
                <a:spcPct val="98571"/>
              </a:lnSpc>
              <a:spcBef>
                <a:spcPts val="0"/>
              </a:spcBef>
              <a:spcAft>
                <a:spcPts val="0"/>
              </a:spcAft>
              <a:buClr>
                <a:srgbClr val="C00000"/>
              </a:buClr>
              <a:buSzPts val="2800"/>
              <a:buFont typeface="Calibri"/>
              <a:buNone/>
            </a:pPr>
            <a:r>
              <a:rPr lang="en-US" sz="2800" b="0" i="0" u="none" strike="noStrike" cap="none">
                <a:solidFill>
                  <a:srgbClr val="C00000"/>
                </a:solidFill>
                <a:latin typeface="Calibri"/>
                <a:ea typeface="Calibri"/>
                <a:cs typeface="Calibri"/>
                <a:sym typeface="Calibri"/>
              </a:rPr>
              <a:t>physical</a:t>
            </a:r>
            <a:endParaRPr/>
          </a:p>
        </p:txBody>
      </p:sp>
      <p:grpSp>
        <p:nvGrpSpPr>
          <p:cNvPr id="9543" name="Google Shape;9543;p71"/>
          <p:cNvGrpSpPr/>
          <p:nvPr/>
        </p:nvGrpSpPr>
        <p:grpSpPr>
          <a:xfrm>
            <a:off x="8931728" y="1894114"/>
            <a:ext cx="1877786" cy="734786"/>
            <a:chOff x="8980714" y="751114"/>
            <a:chExt cx="1877786" cy="734786"/>
          </a:xfrm>
        </p:grpSpPr>
        <p:sp>
          <p:nvSpPr>
            <p:cNvPr id="9544" name="Google Shape;9544;p71"/>
            <p:cNvSpPr/>
            <p:nvPr/>
          </p:nvSpPr>
          <p:spPr>
            <a:xfrm>
              <a:off x="8980714" y="751114"/>
              <a:ext cx="1877786" cy="734786"/>
            </a:xfrm>
            <a:prstGeom prst="rect">
              <a:avLst/>
            </a:prstGeom>
            <a:solidFill>
              <a:srgbClr val="C0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545" name="Google Shape;9545;p71"/>
            <p:cNvSpPr txBox="1"/>
            <p:nvPr/>
          </p:nvSpPr>
          <p:spPr>
            <a:xfrm>
              <a:off x="9029564" y="899878"/>
              <a:ext cx="1795813" cy="456407"/>
            </a:xfrm>
            <a:prstGeom prst="rect">
              <a:avLst/>
            </a:prstGeom>
            <a:noFill/>
            <a:ln>
              <a:noFill/>
            </a:ln>
          </p:spPr>
          <p:txBody>
            <a:bodyPr spcFirstLastPara="1" wrap="square" lIns="91425" tIns="45700" rIns="91425" bIns="45700" anchor="t" anchorCtr="0">
              <a:spAutoFit/>
            </a:bodyPr>
            <a:lstStyle/>
            <a:p>
              <a:pPr marL="0" marR="0" lvl="0" indent="0" algn="ctr" rtl="0">
                <a:lnSpc>
                  <a:spcPct val="98571"/>
                </a:lnSpc>
                <a:spcBef>
                  <a:spcPts val="0"/>
                </a:spcBef>
                <a:spcAft>
                  <a:spcPts val="0"/>
                </a:spcAft>
                <a:buClr>
                  <a:schemeClr val="lt1"/>
                </a:buClr>
                <a:buSzPts val="2800"/>
                <a:buFont typeface="Calibri"/>
                <a:buNone/>
              </a:pPr>
              <a:r>
                <a:rPr lang="en-US" sz="2800" b="0" i="0" u="none" strike="noStrike" cap="none">
                  <a:solidFill>
                    <a:schemeClr val="lt1"/>
                  </a:solidFill>
                  <a:latin typeface="Calibri"/>
                  <a:ea typeface="Calibri"/>
                  <a:cs typeface="Calibri"/>
                  <a:sym typeface="Calibri"/>
                </a:rPr>
                <a:t>application</a:t>
              </a:r>
              <a:endParaRPr/>
            </a:p>
          </p:txBody>
        </p:sp>
      </p:grpSp>
      <p:grpSp>
        <p:nvGrpSpPr>
          <p:cNvPr id="9546" name="Google Shape;9546;p71"/>
          <p:cNvGrpSpPr/>
          <p:nvPr/>
        </p:nvGrpSpPr>
        <p:grpSpPr>
          <a:xfrm>
            <a:off x="8933979" y="2649498"/>
            <a:ext cx="1861418" cy="688224"/>
            <a:chOff x="8993850" y="766270"/>
            <a:chExt cx="1861418" cy="688224"/>
          </a:xfrm>
        </p:grpSpPr>
        <p:sp>
          <p:nvSpPr>
            <p:cNvPr id="9547" name="Google Shape;9547;p71"/>
            <p:cNvSpPr/>
            <p:nvPr/>
          </p:nvSpPr>
          <p:spPr>
            <a:xfrm>
              <a:off x="8993850" y="766270"/>
              <a:ext cx="1861418" cy="688224"/>
            </a:xfrm>
            <a:prstGeom prst="rect">
              <a:avLst/>
            </a:prstGeom>
            <a:solidFill>
              <a:srgbClr val="C0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548" name="Google Shape;9548;p71"/>
            <p:cNvSpPr txBox="1"/>
            <p:nvPr/>
          </p:nvSpPr>
          <p:spPr>
            <a:xfrm>
              <a:off x="9153542" y="899878"/>
              <a:ext cx="1547860" cy="456407"/>
            </a:xfrm>
            <a:prstGeom prst="rect">
              <a:avLst/>
            </a:prstGeom>
            <a:noFill/>
            <a:ln>
              <a:noFill/>
            </a:ln>
          </p:spPr>
          <p:txBody>
            <a:bodyPr spcFirstLastPara="1" wrap="square" lIns="91425" tIns="45700" rIns="91425" bIns="45700" anchor="t" anchorCtr="0">
              <a:spAutoFit/>
            </a:bodyPr>
            <a:lstStyle/>
            <a:p>
              <a:pPr marL="0" marR="0" lvl="0" indent="0" algn="ctr" rtl="0">
                <a:lnSpc>
                  <a:spcPct val="98571"/>
                </a:lnSpc>
                <a:spcBef>
                  <a:spcPts val="0"/>
                </a:spcBef>
                <a:spcAft>
                  <a:spcPts val="0"/>
                </a:spcAft>
                <a:buClr>
                  <a:schemeClr val="lt1"/>
                </a:buClr>
                <a:buSzPts val="2800"/>
                <a:buFont typeface="Calibri"/>
                <a:buNone/>
              </a:pPr>
              <a:r>
                <a:rPr lang="en-US" sz="2800" b="0" i="0" u="none" strike="noStrike" cap="none">
                  <a:solidFill>
                    <a:schemeClr val="lt1"/>
                  </a:solidFill>
                  <a:latin typeface="Calibri"/>
                  <a:ea typeface="Calibri"/>
                  <a:cs typeface="Calibri"/>
                  <a:sym typeface="Calibri"/>
                </a:rPr>
                <a:t>transport</a:t>
              </a:r>
              <a:endParaRPr/>
            </a:p>
          </p:txBody>
        </p:sp>
      </p:grpSp>
      <p:grpSp>
        <p:nvGrpSpPr>
          <p:cNvPr id="9549" name="Google Shape;9549;p71"/>
          <p:cNvGrpSpPr/>
          <p:nvPr/>
        </p:nvGrpSpPr>
        <p:grpSpPr>
          <a:xfrm>
            <a:off x="8931286" y="3357646"/>
            <a:ext cx="1861418" cy="677992"/>
            <a:chOff x="8993850" y="766270"/>
            <a:chExt cx="1861418" cy="677992"/>
          </a:xfrm>
        </p:grpSpPr>
        <p:sp>
          <p:nvSpPr>
            <p:cNvPr id="9550" name="Google Shape;9550;p71"/>
            <p:cNvSpPr/>
            <p:nvPr/>
          </p:nvSpPr>
          <p:spPr>
            <a:xfrm>
              <a:off x="8993850" y="766270"/>
              <a:ext cx="1861418" cy="677992"/>
            </a:xfrm>
            <a:prstGeom prst="rect">
              <a:avLst/>
            </a:prstGeom>
            <a:solidFill>
              <a:srgbClr val="C0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551" name="Google Shape;9551;p71"/>
            <p:cNvSpPr txBox="1"/>
            <p:nvPr/>
          </p:nvSpPr>
          <p:spPr>
            <a:xfrm>
              <a:off x="9227024" y="899878"/>
              <a:ext cx="1400896" cy="456407"/>
            </a:xfrm>
            <a:prstGeom prst="rect">
              <a:avLst/>
            </a:prstGeom>
            <a:noFill/>
            <a:ln>
              <a:noFill/>
            </a:ln>
          </p:spPr>
          <p:txBody>
            <a:bodyPr spcFirstLastPara="1" wrap="square" lIns="91425" tIns="45700" rIns="91425" bIns="45700" anchor="t" anchorCtr="0">
              <a:spAutoFit/>
            </a:bodyPr>
            <a:lstStyle/>
            <a:p>
              <a:pPr marL="0" marR="0" lvl="0" indent="0" algn="ctr" rtl="0">
                <a:lnSpc>
                  <a:spcPct val="98571"/>
                </a:lnSpc>
                <a:spcBef>
                  <a:spcPts val="0"/>
                </a:spcBef>
                <a:spcAft>
                  <a:spcPts val="0"/>
                </a:spcAft>
                <a:buClr>
                  <a:schemeClr val="lt1"/>
                </a:buClr>
                <a:buSzPts val="2800"/>
                <a:buFont typeface="Calibri"/>
                <a:buNone/>
              </a:pPr>
              <a:r>
                <a:rPr lang="en-US" sz="2800" b="0" i="0" u="none" strike="noStrike" cap="none">
                  <a:solidFill>
                    <a:schemeClr val="lt1"/>
                  </a:solidFill>
                  <a:latin typeface="Calibri"/>
                  <a:ea typeface="Calibri"/>
                  <a:cs typeface="Calibri"/>
                  <a:sym typeface="Calibri"/>
                </a:rPr>
                <a:t>network</a:t>
              </a:r>
              <a:endParaRPr/>
            </a:p>
          </p:txBody>
        </p:sp>
      </p:grpSp>
      <p:grpSp>
        <p:nvGrpSpPr>
          <p:cNvPr id="9552" name="Google Shape;9552;p71"/>
          <p:cNvGrpSpPr/>
          <p:nvPr/>
        </p:nvGrpSpPr>
        <p:grpSpPr>
          <a:xfrm>
            <a:off x="8931824" y="4072257"/>
            <a:ext cx="1861418" cy="677992"/>
            <a:chOff x="8993850" y="766270"/>
            <a:chExt cx="1861418" cy="677992"/>
          </a:xfrm>
        </p:grpSpPr>
        <p:sp>
          <p:nvSpPr>
            <p:cNvPr id="9553" name="Google Shape;9553;p71"/>
            <p:cNvSpPr/>
            <p:nvPr/>
          </p:nvSpPr>
          <p:spPr>
            <a:xfrm>
              <a:off x="8993850" y="766270"/>
              <a:ext cx="1861418" cy="677992"/>
            </a:xfrm>
            <a:prstGeom prst="rect">
              <a:avLst/>
            </a:prstGeom>
            <a:solidFill>
              <a:srgbClr val="C0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554" name="Google Shape;9554;p71"/>
            <p:cNvSpPr txBox="1"/>
            <p:nvPr/>
          </p:nvSpPr>
          <p:spPr>
            <a:xfrm>
              <a:off x="9577056" y="899878"/>
              <a:ext cx="700834" cy="456407"/>
            </a:xfrm>
            <a:prstGeom prst="rect">
              <a:avLst/>
            </a:prstGeom>
            <a:noFill/>
            <a:ln>
              <a:noFill/>
            </a:ln>
          </p:spPr>
          <p:txBody>
            <a:bodyPr spcFirstLastPara="1" wrap="square" lIns="91425" tIns="45700" rIns="91425" bIns="45700" anchor="t" anchorCtr="0">
              <a:spAutoFit/>
            </a:bodyPr>
            <a:lstStyle/>
            <a:p>
              <a:pPr marL="0" marR="0" lvl="0" indent="0" algn="ctr" rtl="0">
                <a:lnSpc>
                  <a:spcPct val="98571"/>
                </a:lnSpc>
                <a:spcBef>
                  <a:spcPts val="0"/>
                </a:spcBef>
                <a:spcAft>
                  <a:spcPts val="0"/>
                </a:spcAft>
                <a:buClr>
                  <a:schemeClr val="lt1"/>
                </a:buClr>
                <a:buSzPts val="2800"/>
                <a:buFont typeface="Calibri"/>
                <a:buNone/>
              </a:pPr>
              <a:r>
                <a:rPr lang="en-US" sz="2800" b="0" i="0" u="none" strike="noStrike" cap="none">
                  <a:solidFill>
                    <a:schemeClr val="lt1"/>
                  </a:solidFill>
                  <a:latin typeface="Calibri"/>
                  <a:ea typeface="Calibri"/>
                  <a:cs typeface="Calibri"/>
                  <a:sym typeface="Calibri"/>
                </a:rPr>
                <a:t>link</a:t>
              </a:r>
              <a:endParaRPr/>
            </a:p>
          </p:txBody>
        </p:sp>
      </p:grpSp>
      <p:grpSp>
        <p:nvGrpSpPr>
          <p:cNvPr id="9555" name="Google Shape;9555;p71"/>
          <p:cNvGrpSpPr/>
          <p:nvPr/>
        </p:nvGrpSpPr>
        <p:grpSpPr>
          <a:xfrm>
            <a:off x="8925900" y="4785252"/>
            <a:ext cx="1861418" cy="639758"/>
            <a:chOff x="8993850" y="784041"/>
            <a:chExt cx="1861418" cy="639758"/>
          </a:xfrm>
        </p:grpSpPr>
        <p:sp>
          <p:nvSpPr>
            <p:cNvPr id="9556" name="Google Shape;9556;p71"/>
            <p:cNvSpPr/>
            <p:nvPr/>
          </p:nvSpPr>
          <p:spPr>
            <a:xfrm>
              <a:off x="8993850" y="784041"/>
              <a:ext cx="1861418" cy="639758"/>
            </a:xfrm>
            <a:prstGeom prst="rect">
              <a:avLst/>
            </a:prstGeom>
            <a:solidFill>
              <a:srgbClr val="C0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557" name="Google Shape;9557;p71"/>
            <p:cNvSpPr txBox="1"/>
            <p:nvPr/>
          </p:nvSpPr>
          <p:spPr>
            <a:xfrm>
              <a:off x="9257324" y="899878"/>
              <a:ext cx="1340303" cy="456407"/>
            </a:xfrm>
            <a:prstGeom prst="rect">
              <a:avLst/>
            </a:prstGeom>
            <a:noFill/>
            <a:ln>
              <a:noFill/>
            </a:ln>
          </p:spPr>
          <p:txBody>
            <a:bodyPr spcFirstLastPara="1" wrap="square" lIns="91425" tIns="45700" rIns="91425" bIns="45700" anchor="t" anchorCtr="0">
              <a:spAutoFit/>
            </a:bodyPr>
            <a:lstStyle/>
            <a:p>
              <a:pPr marL="0" marR="0" lvl="0" indent="0" algn="ctr" rtl="0">
                <a:lnSpc>
                  <a:spcPct val="98571"/>
                </a:lnSpc>
                <a:spcBef>
                  <a:spcPts val="0"/>
                </a:spcBef>
                <a:spcAft>
                  <a:spcPts val="0"/>
                </a:spcAft>
                <a:buClr>
                  <a:schemeClr val="lt1"/>
                </a:buClr>
                <a:buSzPts val="2800"/>
                <a:buFont typeface="Calibri"/>
                <a:buNone/>
              </a:pPr>
              <a:r>
                <a:rPr lang="en-US" sz="2800" b="0" i="0" u="none" strike="noStrike" cap="none">
                  <a:solidFill>
                    <a:schemeClr val="lt1"/>
                  </a:solidFill>
                  <a:latin typeface="Calibri"/>
                  <a:ea typeface="Calibri"/>
                  <a:cs typeface="Calibri"/>
                  <a:sym typeface="Calibri"/>
                </a:rPr>
                <a:t>physical</a:t>
              </a:r>
              <a:endParaRPr/>
            </a:p>
          </p:txBody>
        </p:sp>
      </p:grpSp>
      <p:sp>
        <p:nvSpPr>
          <p:cNvPr id="9558" name="Google Shape;9558;p71"/>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Introduction: 1-</a:t>
            </a:r>
            <a:fld id="{00000000-1234-1234-1234-123412341234}" type="slidenum">
              <a:rPr lang="en-US"/>
              <a:t>76</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532">
                                            <p:txEl>
                                              <p:pRg st="0" end="0"/>
                                            </p:txEl>
                                          </p:spTgt>
                                        </p:tgtEl>
                                        <p:attrNameLst>
                                          <p:attrName>style.visibility</p:attrName>
                                        </p:attrNameLst>
                                      </p:cBhvr>
                                      <p:to>
                                        <p:strVal val="visible"/>
                                      </p:to>
                                    </p:set>
                                    <p:animEffect transition="in" filter="fade">
                                      <p:cBhvr>
                                        <p:cTn id="7" dur="500"/>
                                        <p:tgtEl>
                                          <p:spTgt spid="953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532">
                                            <p:txEl>
                                              <p:pRg st="1" end="1"/>
                                            </p:txEl>
                                          </p:spTgt>
                                        </p:tgtEl>
                                        <p:attrNameLst>
                                          <p:attrName>style.visibility</p:attrName>
                                        </p:attrNameLst>
                                      </p:cBhvr>
                                      <p:to>
                                        <p:strVal val="visible"/>
                                      </p:to>
                                    </p:set>
                                    <p:animEffect transition="in" filter="fade">
                                      <p:cBhvr>
                                        <p:cTn id="12" dur="500"/>
                                        <p:tgtEl>
                                          <p:spTgt spid="953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532">
                                            <p:txEl>
                                              <p:pRg st="2" end="2"/>
                                            </p:txEl>
                                          </p:spTgt>
                                        </p:tgtEl>
                                        <p:attrNameLst>
                                          <p:attrName>style.visibility</p:attrName>
                                        </p:attrNameLst>
                                      </p:cBhvr>
                                      <p:to>
                                        <p:strVal val="visible"/>
                                      </p:to>
                                    </p:set>
                                    <p:animEffect transition="in" filter="fade">
                                      <p:cBhvr>
                                        <p:cTn id="17" dur="500"/>
                                        <p:tgtEl>
                                          <p:spTgt spid="953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532">
                                            <p:txEl>
                                              <p:pRg st="3" end="3"/>
                                            </p:txEl>
                                          </p:spTgt>
                                        </p:tgtEl>
                                        <p:attrNameLst>
                                          <p:attrName>style.visibility</p:attrName>
                                        </p:attrNameLst>
                                      </p:cBhvr>
                                      <p:to>
                                        <p:strVal val="visible"/>
                                      </p:to>
                                    </p:set>
                                    <p:animEffect transition="in" filter="fade">
                                      <p:cBhvr>
                                        <p:cTn id="22" dur="500"/>
                                        <p:tgtEl>
                                          <p:spTgt spid="953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532">
                                            <p:txEl>
                                              <p:pRg st="4" end="4"/>
                                            </p:txEl>
                                          </p:spTgt>
                                        </p:tgtEl>
                                        <p:attrNameLst>
                                          <p:attrName>style.visibility</p:attrName>
                                        </p:attrNameLst>
                                      </p:cBhvr>
                                      <p:to>
                                        <p:strVal val="visible"/>
                                      </p:to>
                                    </p:set>
                                    <p:animEffect transition="in" filter="fade">
                                      <p:cBhvr>
                                        <p:cTn id="27" dur="500"/>
                                        <p:tgtEl>
                                          <p:spTgt spid="9532">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9532">
                                            <p:txEl>
                                              <p:pRg st="5" end="5"/>
                                            </p:txEl>
                                          </p:spTgt>
                                        </p:tgtEl>
                                        <p:attrNameLst>
                                          <p:attrName>style.visibility</p:attrName>
                                        </p:attrNameLst>
                                      </p:cBhvr>
                                      <p:to>
                                        <p:strVal val="visible"/>
                                      </p:to>
                                    </p:set>
                                    <p:animEffect transition="in" filter="fade">
                                      <p:cBhvr>
                                        <p:cTn id="32" dur="500"/>
                                        <p:tgtEl>
                                          <p:spTgt spid="9532">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9532">
                                            <p:txEl>
                                              <p:pRg st="6" end="6"/>
                                            </p:txEl>
                                          </p:spTgt>
                                        </p:tgtEl>
                                        <p:attrNameLst>
                                          <p:attrName>style.visibility</p:attrName>
                                        </p:attrNameLst>
                                      </p:cBhvr>
                                      <p:to>
                                        <p:strVal val="visible"/>
                                      </p:to>
                                    </p:set>
                                    <p:animEffect transition="in" filter="fade">
                                      <p:cBhvr>
                                        <p:cTn id="37" dur="500"/>
                                        <p:tgtEl>
                                          <p:spTgt spid="9532">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9532">
                                            <p:txEl>
                                              <p:pRg st="7" end="7"/>
                                            </p:txEl>
                                          </p:spTgt>
                                        </p:tgtEl>
                                        <p:attrNameLst>
                                          <p:attrName>style.visibility</p:attrName>
                                        </p:attrNameLst>
                                      </p:cBhvr>
                                      <p:to>
                                        <p:strVal val="visible"/>
                                      </p:to>
                                    </p:set>
                                    <p:animEffect transition="in" filter="fade">
                                      <p:cBhvr>
                                        <p:cTn id="42" dur="500"/>
                                        <p:tgtEl>
                                          <p:spTgt spid="9532">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9532">
                                            <p:txEl>
                                              <p:pRg st="8" end="8"/>
                                            </p:txEl>
                                          </p:spTgt>
                                        </p:tgtEl>
                                        <p:attrNameLst>
                                          <p:attrName>style.visibility</p:attrName>
                                        </p:attrNameLst>
                                      </p:cBhvr>
                                      <p:to>
                                        <p:strVal val="visible"/>
                                      </p:to>
                                    </p:set>
                                    <p:animEffect transition="in" filter="fade">
                                      <p:cBhvr>
                                        <p:cTn id="47" dur="500"/>
                                        <p:tgtEl>
                                          <p:spTgt spid="9532">
                                            <p:txEl>
                                              <p:pRg st="8" end="8"/>
                                            </p:txEl>
                                          </p:spTgt>
                                        </p:tgtEl>
                                      </p:cBhvr>
                                    </p:animEffect>
                                  </p:childTnLst>
                                </p:cTn>
                              </p:par>
                              <p:par>
                                <p:cTn id="48" presetID="10" presetClass="entr" presetSubtype="0" fill="hold" nodeType="withEffect">
                                  <p:stCondLst>
                                    <p:cond delay="0"/>
                                  </p:stCondLst>
                                  <p:childTnLst>
                                    <p:set>
                                      <p:cBhvr>
                                        <p:cTn id="49" dur="1" fill="hold">
                                          <p:stCondLst>
                                            <p:cond delay="0"/>
                                          </p:stCondLst>
                                        </p:cTn>
                                        <p:tgtEl>
                                          <p:spTgt spid="9543"/>
                                        </p:tgtEl>
                                        <p:attrNameLst>
                                          <p:attrName>style.visibility</p:attrName>
                                        </p:attrNameLst>
                                      </p:cBhvr>
                                      <p:to>
                                        <p:strVal val="visible"/>
                                      </p:to>
                                    </p:set>
                                    <p:animEffect transition="in" filter="fade">
                                      <p:cBhvr>
                                        <p:cTn id="50" dur="500"/>
                                        <p:tgtEl>
                                          <p:spTgt spid="9543"/>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xit" presetSubtype="0" fill="hold" nodeType="clickEffect">
                                  <p:stCondLst>
                                    <p:cond delay="0"/>
                                  </p:stCondLst>
                                  <p:childTnLst>
                                    <p:animEffect transition="out" filter="fade">
                                      <p:cBhvr>
                                        <p:cTn id="54" dur="500"/>
                                        <p:tgtEl>
                                          <p:spTgt spid="9543"/>
                                        </p:tgtEl>
                                      </p:cBhvr>
                                    </p:animEffect>
                                    <p:set>
                                      <p:cBhvr>
                                        <p:cTn id="55" dur="1" fill="hold">
                                          <p:stCondLst>
                                            <p:cond delay="500"/>
                                          </p:stCondLst>
                                        </p:cTn>
                                        <p:tgtEl>
                                          <p:spTgt spid="9543"/>
                                        </p:tgtEl>
                                        <p:attrNameLst>
                                          <p:attrName>style.visibility</p:attrName>
                                        </p:attrNameLst>
                                      </p:cBhvr>
                                      <p:to>
                                        <p:strVal val="hidden"/>
                                      </p:to>
                                    </p:set>
                                  </p:childTnLst>
                                </p:cTn>
                              </p:par>
                              <p:par>
                                <p:cTn id="56" presetID="10" presetClass="entr" presetSubtype="0" fill="hold" nodeType="withEffect">
                                  <p:stCondLst>
                                    <p:cond delay="0"/>
                                  </p:stCondLst>
                                  <p:childTnLst>
                                    <p:set>
                                      <p:cBhvr>
                                        <p:cTn id="57" dur="1" fill="hold">
                                          <p:stCondLst>
                                            <p:cond delay="0"/>
                                          </p:stCondLst>
                                        </p:cTn>
                                        <p:tgtEl>
                                          <p:spTgt spid="9546"/>
                                        </p:tgtEl>
                                        <p:attrNameLst>
                                          <p:attrName>style.visibility</p:attrName>
                                        </p:attrNameLst>
                                      </p:cBhvr>
                                      <p:to>
                                        <p:strVal val="visible"/>
                                      </p:to>
                                    </p:set>
                                    <p:animEffect transition="in" filter="fade">
                                      <p:cBhvr>
                                        <p:cTn id="58" dur="500"/>
                                        <p:tgtEl>
                                          <p:spTgt spid="9546"/>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xit" presetSubtype="0" fill="hold" nodeType="clickEffect">
                                  <p:stCondLst>
                                    <p:cond delay="0"/>
                                  </p:stCondLst>
                                  <p:childTnLst>
                                    <p:animEffect transition="out" filter="fade">
                                      <p:cBhvr>
                                        <p:cTn id="62" dur="500"/>
                                        <p:tgtEl>
                                          <p:spTgt spid="9546"/>
                                        </p:tgtEl>
                                      </p:cBhvr>
                                    </p:animEffect>
                                    <p:set>
                                      <p:cBhvr>
                                        <p:cTn id="63" dur="1" fill="hold">
                                          <p:stCondLst>
                                            <p:cond delay="500"/>
                                          </p:stCondLst>
                                        </p:cTn>
                                        <p:tgtEl>
                                          <p:spTgt spid="9546"/>
                                        </p:tgtEl>
                                        <p:attrNameLst>
                                          <p:attrName>style.visibility</p:attrName>
                                        </p:attrNameLst>
                                      </p:cBhvr>
                                      <p:to>
                                        <p:strVal val="hidden"/>
                                      </p:to>
                                    </p:set>
                                  </p:childTnLst>
                                </p:cTn>
                              </p:par>
                              <p:par>
                                <p:cTn id="64" presetID="10" presetClass="entr" presetSubtype="0" fill="hold" nodeType="withEffect">
                                  <p:stCondLst>
                                    <p:cond delay="0"/>
                                  </p:stCondLst>
                                  <p:childTnLst>
                                    <p:set>
                                      <p:cBhvr>
                                        <p:cTn id="65" dur="1" fill="hold">
                                          <p:stCondLst>
                                            <p:cond delay="0"/>
                                          </p:stCondLst>
                                        </p:cTn>
                                        <p:tgtEl>
                                          <p:spTgt spid="9549"/>
                                        </p:tgtEl>
                                        <p:attrNameLst>
                                          <p:attrName>style.visibility</p:attrName>
                                        </p:attrNameLst>
                                      </p:cBhvr>
                                      <p:to>
                                        <p:strVal val="visible"/>
                                      </p:to>
                                    </p:set>
                                    <p:animEffect transition="in" filter="fade">
                                      <p:cBhvr>
                                        <p:cTn id="66" dur="500"/>
                                        <p:tgtEl>
                                          <p:spTgt spid="9549"/>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xit" presetSubtype="0" fill="hold" nodeType="clickEffect">
                                  <p:stCondLst>
                                    <p:cond delay="0"/>
                                  </p:stCondLst>
                                  <p:childTnLst>
                                    <p:animEffect transition="out" filter="fade">
                                      <p:cBhvr>
                                        <p:cTn id="70" dur="500"/>
                                        <p:tgtEl>
                                          <p:spTgt spid="9549"/>
                                        </p:tgtEl>
                                      </p:cBhvr>
                                    </p:animEffect>
                                    <p:set>
                                      <p:cBhvr>
                                        <p:cTn id="71" dur="1" fill="hold">
                                          <p:stCondLst>
                                            <p:cond delay="500"/>
                                          </p:stCondLst>
                                        </p:cTn>
                                        <p:tgtEl>
                                          <p:spTgt spid="9549"/>
                                        </p:tgtEl>
                                        <p:attrNameLst>
                                          <p:attrName>style.visibility</p:attrName>
                                        </p:attrNameLst>
                                      </p:cBhvr>
                                      <p:to>
                                        <p:strVal val="hidden"/>
                                      </p:to>
                                    </p:set>
                                  </p:childTnLst>
                                </p:cTn>
                              </p:par>
                              <p:par>
                                <p:cTn id="72" presetID="10" presetClass="entr" presetSubtype="0" fill="hold" nodeType="withEffect">
                                  <p:stCondLst>
                                    <p:cond delay="0"/>
                                  </p:stCondLst>
                                  <p:childTnLst>
                                    <p:set>
                                      <p:cBhvr>
                                        <p:cTn id="73" dur="1" fill="hold">
                                          <p:stCondLst>
                                            <p:cond delay="0"/>
                                          </p:stCondLst>
                                        </p:cTn>
                                        <p:tgtEl>
                                          <p:spTgt spid="9552"/>
                                        </p:tgtEl>
                                        <p:attrNameLst>
                                          <p:attrName>style.visibility</p:attrName>
                                        </p:attrNameLst>
                                      </p:cBhvr>
                                      <p:to>
                                        <p:strVal val="visible"/>
                                      </p:to>
                                    </p:set>
                                    <p:animEffect transition="in" filter="fade">
                                      <p:cBhvr>
                                        <p:cTn id="74" dur="500"/>
                                        <p:tgtEl>
                                          <p:spTgt spid="9552"/>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xit" presetSubtype="0" fill="hold" nodeType="clickEffect">
                                  <p:stCondLst>
                                    <p:cond delay="0"/>
                                  </p:stCondLst>
                                  <p:childTnLst>
                                    <p:animEffect transition="out" filter="fade">
                                      <p:cBhvr>
                                        <p:cTn id="78" dur="500"/>
                                        <p:tgtEl>
                                          <p:spTgt spid="9552"/>
                                        </p:tgtEl>
                                      </p:cBhvr>
                                    </p:animEffect>
                                    <p:set>
                                      <p:cBhvr>
                                        <p:cTn id="79" dur="1" fill="hold">
                                          <p:stCondLst>
                                            <p:cond delay="500"/>
                                          </p:stCondLst>
                                        </p:cTn>
                                        <p:tgtEl>
                                          <p:spTgt spid="9552"/>
                                        </p:tgtEl>
                                        <p:attrNameLst>
                                          <p:attrName>style.visibility</p:attrName>
                                        </p:attrNameLst>
                                      </p:cBhvr>
                                      <p:to>
                                        <p:strVal val="hidden"/>
                                      </p:to>
                                    </p:set>
                                  </p:childTnLst>
                                </p:cTn>
                              </p:par>
                              <p:par>
                                <p:cTn id="80" presetID="10" presetClass="entr" presetSubtype="0" fill="hold" nodeType="withEffect">
                                  <p:stCondLst>
                                    <p:cond delay="0"/>
                                  </p:stCondLst>
                                  <p:childTnLst>
                                    <p:set>
                                      <p:cBhvr>
                                        <p:cTn id="81" dur="1" fill="hold">
                                          <p:stCondLst>
                                            <p:cond delay="0"/>
                                          </p:stCondLst>
                                        </p:cTn>
                                        <p:tgtEl>
                                          <p:spTgt spid="9555"/>
                                        </p:tgtEl>
                                        <p:attrNameLst>
                                          <p:attrName>style.visibility</p:attrName>
                                        </p:attrNameLst>
                                      </p:cBhvr>
                                      <p:to>
                                        <p:strVal val="visible"/>
                                      </p:to>
                                    </p:set>
                                    <p:animEffect transition="in" filter="fade">
                                      <p:cBhvr>
                                        <p:cTn id="82" dur="500"/>
                                        <p:tgtEl>
                                          <p:spTgt spid="95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9563"/>
        <p:cNvGrpSpPr/>
        <p:nvPr/>
      </p:nvGrpSpPr>
      <p:grpSpPr>
        <a:xfrm>
          <a:off x="0" y="0"/>
          <a:ext cx="0" cy="0"/>
          <a:chOff x="0" y="0"/>
          <a:chExt cx="0" cy="0"/>
        </a:xfrm>
      </p:grpSpPr>
      <p:sp>
        <p:nvSpPr>
          <p:cNvPr id="9564" name="Google Shape;9564;p72"/>
          <p:cNvSpPr/>
          <p:nvPr/>
        </p:nvSpPr>
        <p:spPr>
          <a:xfrm rot="10800000" flipH="1">
            <a:off x="10916607" y="1577038"/>
            <a:ext cx="450309" cy="4061761"/>
          </a:xfrm>
          <a:custGeom>
            <a:avLst/>
            <a:gdLst/>
            <a:ahLst/>
            <a:cxnLst/>
            <a:rect l="l" t="t" r="r" b="b"/>
            <a:pathLst>
              <a:path w="12496" h="21660" extrusionOk="0">
                <a:moveTo>
                  <a:pt x="12425" y="0"/>
                </a:moveTo>
                <a:lnTo>
                  <a:pt x="0" y="1517"/>
                </a:lnTo>
                <a:lnTo>
                  <a:pt x="1248" y="21660"/>
                </a:lnTo>
                <a:cubicBezTo>
                  <a:pt x="4581" y="12959"/>
                  <a:pt x="6667" y="10269"/>
                  <a:pt x="12496" y="4855"/>
                </a:cubicBezTo>
                <a:cubicBezTo>
                  <a:pt x="12472" y="3237"/>
                  <a:pt x="12449" y="1618"/>
                  <a:pt x="12425" y="0"/>
                </a:cubicBezTo>
                <a:close/>
              </a:path>
            </a:pathLst>
          </a:custGeom>
          <a:gradFill>
            <a:gsLst>
              <a:gs pos="0">
                <a:srgbClr val="3C6CDF"/>
              </a:gs>
              <a:gs pos="100000">
                <a:schemeClr val="lt1"/>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9565" name="Google Shape;9565;p72"/>
          <p:cNvSpPr txBox="1">
            <a:spLocks noGrp="1"/>
          </p:cNvSpPr>
          <p:nvPr>
            <p:ph type="title"/>
          </p:nvPr>
        </p:nvSpPr>
        <p:spPr>
          <a:xfrm>
            <a:off x="825267" y="291947"/>
            <a:ext cx="10515600"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4400"/>
              <a:buFont typeface="Calibri"/>
              <a:buNone/>
            </a:pPr>
            <a:r>
              <a:rPr lang="en-US" sz="4400"/>
              <a:t>Services, Layering and Encapsulation</a:t>
            </a:r>
            <a:endParaRPr sz="4400"/>
          </a:p>
        </p:txBody>
      </p:sp>
      <p:sp>
        <p:nvSpPr>
          <p:cNvPr id="9566" name="Google Shape;9566;p72"/>
          <p:cNvSpPr txBox="1"/>
          <p:nvPr/>
        </p:nvSpPr>
        <p:spPr>
          <a:xfrm>
            <a:off x="449705" y="5724388"/>
            <a:ext cx="1100137" cy="457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99"/>
              </a:buClr>
              <a:buSzPts val="2400"/>
              <a:buFont typeface="Noto Sans Symbols"/>
              <a:buNone/>
            </a:pPr>
            <a:r>
              <a:rPr lang="en-US" sz="2400" b="0" i="1" u="none" strike="noStrike" cap="none">
                <a:solidFill>
                  <a:srgbClr val="000099"/>
                </a:solidFill>
                <a:latin typeface="Arial"/>
                <a:ea typeface="Arial"/>
                <a:cs typeface="Arial"/>
                <a:sym typeface="Arial"/>
              </a:rPr>
              <a:t>source</a:t>
            </a:r>
            <a:endParaRPr/>
          </a:p>
        </p:txBody>
      </p:sp>
      <p:sp>
        <p:nvSpPr>
          <p:cNvPr id="9567" name="Google Shape;9567;p72"/>
          <p:cNvSpPr/>
          <p:nvPr/>
        </p:nvSpPr>
        <p:spPr>
          <a:xfrm rot="10800000">
            <a:off x="975630" y="1559549"/>
            <a:ext cx="450309" cy="4061761"/>
          </a:xfrm>
          <a:custGeom>
            <a:avLst/>
            <a:gdLst/>
            <a:ahLst/>
            <a:cxnLst/>
            <a:rect l="l" t="t" r="r" b="b"/>
            <a:pathLst>
              <a:path w="12496" h="21660" extrusionOk="0">
                <a:moveTo>
                  <a:pt x="12425" y="0"/>
                </a:moveTo>
                <a:lnTo>
                  <a:pt x="0" y="1517"/>
                </a:lnTo>
                <a:lnTo>
                  <a:pt x="1248" y="21660"/>
                </a:lnTo>
                <a:cubicBezTo>
                  <a:pt x="4581" y="12959"/>
                  <a:pt x="6667" y="10269"/>
                  <a:pt x="12496" y="4855"/>
                </a:cubicBezTo>
                <a:cubicBezTo>
                  <a:pt x="12472" y="3237"/>
                  <a:pt x="12449" y="1618"/>
                  <a:pt x="12425" y="0"/>
                </a:cubicBezTo>
                <a:close/>
              </a:path>
            </a:pathLst>
          </a:custGeom>
          <a:gradFill>
            <a:gsLst>
              <a:gs pos="0">
                <a:srgbClr val="3C6CDF"/>
              </a:gs>
              <a:gs pos="100000">
                <a:schemeClr val="lt1"/>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nvGrpSpPr>
          <p:cNvPr id="9568" name="Google Shape;9568;p72"/>
          <p:cNvGrpSpPr/>
          <p:nvPr/>
        </p:nvGrpSpPr>
        <p:grpSpPr>
          <a:xfrm flipH="1">
            <a:off x="635446" y="5073984"/>
            <a:ext cx="803275" cy="771525"/>
            <a:chOff x="-44" y="1473"/>
            <a:chExt cx="981" cy="1105"/>
          </a:xfrm>
        </p:grpSpPr>
        <p:pic>
          <p:nvPicPr>
            <p:cNvPr id="9569" name="Google Shape;9569;p72" descr="desktop_computer_stylized_medium"/>
            <p:cNvPicPr preferRelativeResize="0"/>
            <p:nvPr/>
          </p:nvPicPr>
          <p:blipFill rotWithShape="1">
            <a:blip r:embed="rId3">
              <a:alphaModFix/>
            </a:blip>
            <a:srcRect/>
            <a:stretch/>
          </p:blipFill>
          <p:spPr>
            <a:xfrm flipH="1">
              <a:off x="-44" y="1473"/>
              <a:ext cx="981" cy="1105"/>
            </a:xfrm>
            <a:prstGeom prst="rect">
              <a:avLst/>
            </a:prstGeom>
            <a:noFill/>
            <a:ln>
              <a:noFill/>
            </a:ln>
          </p:spPr>
        </p:pic>
        <p:sp>
          <p:nvSpPr>
            <p:cNvPr id="9570" name="Google Shape;9570;p72"/>
            <p:cNvSpPr/>
            <p:nvPr/>
          </p:nvSpPr>
          <p:spPr>
            <a:xfrm flipH="1">
              <a:off x="374" y="1579"/>
              <a:ext cx="477" cy="506"/>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sp>
        <p:nvSpPr>
          <p:cNvPr id="9571" name="Google Shape;9571;p72"/>
          <p:cNvSpPr txBox="1"/>
          <p:nvPr/>
        </p:nvSpPr>
        <p:spPr>
          <a:xfrm>
            <a:off x="3462727" y="3394795"/>
            <a:ext cx="5831174" cy="2086725"/>
          </a:xfrm>
          <a:prstGeom prst="rect">
            <a:avLst/>
          </a:prstGeom>
          <a:noFill/>
          <a:ln>
            <a:noFill/>
          </a:ln>
        </p:spPr>
        <p:txBody>
          <a:bodyPr spcFirstLastPara="1" wrap="square" lIns="91425" tIns="45700" rIns="91425" bIns="45700" anchor="t" anchorCtr="0">
            <a:spAutoFit/>
          </a:bodyPr>
          <a:lstStyle/>
          <a:p>
            <a:pPr marL="295275" marR="0" lvl="0" indent="-295275" algn="l" rtl="0">
              <a:lnSpc>
                <a:spcPct val="90000"/>
              </a:lnSpc>
              <a:spcBef>
                <a:spcPts val="0"/>
              </a:spcBef>
              <a:spcAft>
                <a:spcPts val="0"/>
              </a:spcAft>
              <a:buClr>
                <a:srgbClr val="0000A3"/>
              </a:buClr>
              <a:buSzPts val="2400"/>
              <a:buFont typeface="Noto Sans Symbols"/>
              <a:buChar char="▪"/>
            </a:pPr>
            <a:r>
              <a:rPr lang="en-US" sz="2400">
                <a:solidFill>
                  <a:schemeClr val="dk1"/>
                </a:solidFill>
                <a:latin typeface="Calibri"/>
                <a:ea typeface="Calibri"/>
                <a:cs typeface="Calibri"/>
                <a:sym typeface="Calibri"/>
              </a:rPr>
              <a:t>transport-layer protocol </a:t>
            </a:r>
            <a:r>
              <a:rPr lang="en-US" sz="2400">
                <a:solidFill>
                  <a:srgbClr val="0000A3"/>
                </a:solidFill>
                <a:latin typeface="Calibri"/>
                <a:ea typeface="Calibri"/>
                <a:cs typeface="Calibri"/>
                <a:sym typeface="Calibri"/>
              </a:rPr>
              <a:t>encapsulates</a:t>
            </a:r>
            <a:r>
              <a:rPr lang="en-US" sz="2400">
                <a:solidFill>
                  <a:schemeClr val="dk1"/>
                </a:solidFill>
                <a:latin typeface="Calibri"/>
                <a:ea typeface="Calibri"/>
                <a:cs typeface="Calibri"/>
                <a:sym typeface="Calibri"/>
              </a:rPr>
              <a:t> application-layer message, M, with </a:t>
            </a:r>
            <a:r>
              <a:rPr lang="en-US" sz="2400" i="1">
                <a:solidFill>
                  <a:schemeClr val="dk1"/>
                </a:solidFill>
                <a:latin typeface="Calibri"/>
                <a:ea typeface="Calibri"/>
                <a:cs typeface="Calibri"/>
                <a:sym typeface="Calibri"/>
              </a:rPr>
              <a:t>transport</a:t>
            </a:r>
            <a:r>
              <a:rPr lang="en-US" sz="2400">
                <a:solidFill>
                  <a:schemeClr val="dk1"/>
                </a:solidFill>
                <a:latin typeface="Calibri"/>
                <a:ea typeface="Calibri"/>
                <a:cs typeface="Calibri"/>
                <a:sym typeface="Calibri"/>
              </a:rPr>
              <a:t> layer-layer header H</a:t>
            </a:r>
            <a:r>
              <a:rPr lang="en-US" sz="2400" baseline="-25000">
                <a:solidFill>
                  <a:schemeClr val="dk1"/>
                </a:solidFill>
                <a:latin typeface="Calibri"/>
                <a:ea typeface="Calibri"/>
                <a:cs typeface="Calibri"/>
                <a:sym typeface="Calibri"/>
              </a:rPr>
              <a:t>t </a:t>
            </a:r>
            <a:r>
              <a:rPr lang="en-US" sz="2400">
                <a:solidFill>
                  <a:schemeClr val="dk1"/>
                </a:solidFill>
                <a:latin typeface="Calibri"/>
                <a:ea typeface="Calibri"/>
                <a:cs typeface="Calibri"/>
                <a:sym typeface="Calibri"/>
              </a:rPr>
              <a:t>to create a transport-layer </a:t>
            </a:r>
            <a:r>
              <a:rPr lang="en-US" sz="2400">
                <a:solidFill>
                  <a:srgbClr val="C00000"/>
                </a:solidFill>
                <a:latin typeface="Calibri"/>
                <a:ea typeface="Calibri"/>
                <a:cs typeface="Calibri"/>
                <a:sym typeface="Calibri"/>
              </a:rPr>
              <a:t>segment</a:t>
            </a:r>
            <a:endParaRPr sz="2400" baseline="-25000">
              <a:solidFill>
                <a:srgbClr val="C00000"/>
              </a:solidFill>
              <a:latin typeface="Calibri"/>
              <a:ea typeface="Calibri"/>
              <a:cs typeface="Calibri"/>
              <a:sym typeface="Calibri"/>
            </a:endParaRPr>
          </a:p>
          <a:p>
            <a:pPr marL="574675" marR="0" lvl="1" indent="-231775" algn="l" rtl="0">
              <a:lnSpc>
                <a:spcPct val="90000"/>
              </a:lnSpc>
              <a:spcBef>
                <a:spcPts val="0"/>
              </a:spcBef>
              <a:spcAft>
                <a:spcPts val="0"/>
              </a:spcAft>
              <a:buClr>
                <a:srgbClr val="0000A3"/>
              </a:buClr>
              <a:buSzPts val="2400"/>
              <a:buFont typeface="Arial"/>
              <a:buChar char="•"/>
            </a:pPr>
            <a:r>
              <a:rPr lang="en-US" sz="2400" b="0" i="0" u="none" strike="noStrike" cap="none">
                <a:solidFill>
                  <a:schemeClr val="dk1"/>
                </a:solidFill>
                <a:latin typeface="Calibri"/>
                <a:ea typeface="Calibri"/>
                <a:cs typeface="Calibri"/>
                <a:sym typeface="Calibri"/>
              </a:rPr>
              <a:t>H</a:t>
            </a:r>
            <a:r>
              <a:rPr lang="en-US" sz="2400" b="0" i="0" u="none" strike="noStrike" cap="none" baseline="-25000">
                <a:solidFill>
                  <a:schemeClr val="dk1"/>
                </a:solidFill>
                <a:latin typeface="Calibri"/>
                <a:ea typeface="Calibri"/>
                <a:cs typeface="Calibri"/>
                <a:sym typeface="Calibri"/>
              </a:rPr>
              <a:t>t </a:t>
            </a:r>
            <a:r>
              <a:rPr lang="en-US" sz="2400" b="0" i="0" u="none" strike="noStrike" cap="none">
                <a:solidFill>
                  <a:schemeClr val="dk1"/>
                </a:solidFill>
                <a:latin typeface="Calibri"/>
                <a:ea typeface="Calibri"/>
                <a:cs typeface="Calibri"/>
                <a:sym typeface="Calibri"/>
              </a:rPr>
              <a:t> used by transport layer protocol to implement its service</a:t>
            </a:r>
            <a:endParaRPr sz="2400" b="0" i="0" u="none" strike="noStrike" cap="none" baseline="-25000">
              <a:solidFill>
                <a:schemeClr val="dk1"/>
              </a:solidFill>
              <a:latin typeface="Calibri"/>
              <a:ea typeface="Calibri"/>
              <a:cs typeface="Calibri"/>
              <a:sym typeface="Calibri"/>
            </a:endParaRPr>
          </a:p>
        </p:txBody>
      </p:sp>
      <p:grpSp>
        <p:nvGrpSpPr>
          <p:cNvPr id="9572" name="Google Shape;9572;p72"/>
          <p:cNvGrpSpPr/>
          <p:nvPr/>
        </p:nvGrpSpPr>
        <p:grpSpPr>
          <a:xfrm>
            <a:off x="1334125" y="1421667"/>
            <a:ext cx="1765726" cy="4034752"/>
            <a:chOff x="1484027" y="1706480"/>
            <a:chExt cx="1765726" cy="4034752"/>
          </a:xfrm>
        </p:grpSpPr>
        <p:sp>
          <p:nvSpPr>
            <p:cNvPr id="9573" name="Google Shape;9573;p72"/>
            <p:cNvSpPr/>
            <p:nvPr/>
          </p:nvSpPr>
          <p:spPr>
            <a:xfrm>
              <a:off x="1528997" y="1870247"/>
              <a:ext cx="1648917" cy="3870985"/>
            </a:xfrm>
            <a:prstGeom prst="rect">
              <a:avLst/>
            </a:prstGeom>
            <a:solidFill>
              <a:schemeClr val="lt1"/>
            </a:solidFill>
            <a:ln w="28575" cap="flat" cmpd="sng">
              <a:solidFill>
                <a:schemeClr val="dk1"/>
              </a:solidFill>
              <a:prstDash val="solid"/>
              <a:miter lim="800000"/>
              <a:headEnd type="none" w="sm" len="sm"/>
              <a:tailEnd type="none" w="sm" len="sm"/>
            </a:ln>
            <a:effectLst>
              <a:outerShdw blurRad="76200" dist="38100" dir="18900000" sx="101000" sy="101000" algn="bl" rotWithShape="0">
                <a:srgbClr val="000000">
                  <a:alpha val="4000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9574" name="Google Shape;9574;p72"/>
            <p:cNvSpPr txBox="1"/>
            <p:nvPr/>
          </p:nvSpPr>
          <p:spPr>
            <a:xfrm>
              <a:off x="1484027" y="1706480"/>
              <a:ext cx="1765726" cy="4033092"/>
            </a:xfrm>
            <a:prstGeom prst="rect">
              <a:avLst/>
            </a:prstGeom>
            <a:noFill/>
            <a:ln>
              <a:noFill/>
            </a:ln>
          </p:spPr>
          <p:txBody>
            <a:bodyPr spcFirstLastPara="1" wrap="square" lIns="91425" tIns="45700" rIns="91425" bIns="45700" anchor="t" anchorCtr="0">
              <a:spAutoFit/>
            </a:bodyPr>
            <a:lstStyle/>
            <a:p>
              <a:pPr marL="0" marR="0" lvl="0" indent="0" algn="ctr" rtl="0">
                <a:lnSpc>
                  <a:spcPct val="215000"/>
                </a:lnSpc>
                <a:spcBef>
                  <a:spcPts val="0"/>
                </a:spcBef>
                <a:spcAft>
                  <a:spcPts val="0"/>
                </a:spcAft>
                <a:buClr>
                  <a:srgbClr val="000000"/>
                </a:buClr>
                <a:buSzPts val="2400"/>
                <a:buFont typeface="Noto Sans Symbols"/>
                <a:buNone/>
              </a:pPr>
              <a:r>
                <a:rPr lang="en-US" sz="2400" b="0" i="0" u="none" strike="noStrike" cap="none">
                  <a:solidFill>
                    <a:srgbClr val="000000"/>
                  </a:solidFill>
                  <a:latin typeface="Calibri"/>
                  <a:ea typeface="Calibri"/>
                  <a:cs typeface="Calibri"/>
                  <a:sym typeface="Calibri"/>
                </a:rPr>
                <a:t>application</a:t>
              </a:r>
              <a:endParaRPr/>
            </a:p>
            <a:p>
              <a:pPr marL="0" marR="0" lvl="0" indent="0" algn="ctr" rtl="0">
                <a:lnSpc>
                  <a:spcPct val="215000"/>
                </a:lnSpc>
                <a:spcBef>
                  <a:spcPts val="0"/>
                </a:spcBef>
                <a:spcAft>
                  <a:spcPts val="0"/>
                </a:spcAft>
                <a:buClr>
                  <a:srgbClr val="000000"/>
                </a:buClr>
                <a:buSzPts val="2400"/>
                <a:buFont typeface="Noto Sans Symbols"/>
                <a:buNone/>
              </a:pPr>
              <a:r>
                <a:rPr lang="en-US" sz="2400" b="0" i="0" u="none" strike="noStrike" cap="none">
                  <a:solidFill>
                    <a:srgbClr val="000000"/>
                  </a:solidFill>
                  <a:latin typeface="Calibri"/>
                  <a:ea typeface="Calibri"/>
                  <a:cs typeface="Calibri"/>
                  <a:sym typeface="Calibri"/>
                </a:rPr>
                <a:t>transport</a:t>
              </a:r>
              <a:endParaRPr/>
            </a:p>
            <a:p>
              <a:pPr marL="0" marR="0" lvl="0" indent="0" algn="ctr" rtl="0">
                <a:lnSpc>
                  <a:spcPct val="215000"/>
                </a:lnSpc>
                <a:spcBef>
                  <a:spcPts val="0"/>
                </a:spcBef>
                <a:spcAft>
                  <a:spcPts val="0"/>
                </a:spcAft>
                <a:buClr>
                  <a:srgbClr val="000000"/>
                </a:buClr>
                <a:buSzPts val="2400"/>
                <a:buFont typeface="Noto Sans Symbols"/>
                <a:buNone/>
              </a:pPr>
              <a:r>
                <a:rPr lang="en-US" sz="2400" b="0" i="0" u="none" strike="noStrike" cap="none">
                  <a:solidFill>
                    <a:srgbClr val="000000"/>
                  </a:solidFill>
                  <a:latin typeface="Calibri"/>
                  <a:ea typeface="Calibri"/>
                  <a:cs typeface="Calibri"/>
                  <a:sym typeface="Calibri"/>
                </a:rPr>
                <a:t>network</a:t>
              </a:r>
              <a:endParaRPr/>
            </a:p>
            <a:p>
              <a:pPr marL="0" marR="0" lvl="0" indent="0" algn="ctr" rtl="0">
                <a:lnSpc>
                  <a:spcPct val="215000"/>
                </a:lnSpc>
                <a:spcBef>
                  <a:spcPts val="0"/>
                </a:spcBef>
                <a:spcAft>
                  <a:spcPts val="0"/>
                </a:spcAft>
                <a:buClr>
                  <a:srgbClr val="000000"/>
                </a:buClr>
                <a:buSzPts val="2400"/>
                <a:buFont typeface="Noto Sans Symbols"/>
                <a:buNone/>
              </a:pPr>
              <a:r>
                <a:rPr lang="en-US" sz="2400" b="0" i="0" u="none" strike="noStrike" cap="none">
                  <a:solidFill>
                    <a:srgbClr val="000000"/>
                  </a:solidFill>
                  <a:latin typeface="Calibri"/>
                  <a:ea typeface="Calibri"/>
                  <a:cs typeface="Calibri"/>
                  <a:sym typeface="Calibri"/>
                </a:rPr>
                <a:t>link</a:t>
              </a:r>
              <a:endParaRPr/>
            </a:p>
            <a:p>
              <a:pPr marL="0" marR="0" lvl="0" indent="0" algn="ctr" rtl="0">
                <a:lnSpc>
                  <a:spcPct val="215000"/>
                </a:lnSpc>
                <a:spcBef>
                  <a:spcPts val="0"/>
                </a:spcBef>
                <a:spcAft>
                  <a:spcPts val="0"/>
                </a:spcAft>
                <a:buClr>
                  <a:srgbClr val="000000"/>
                </a:buClr>
                <a:buSzPts val="2400"/>
                <a:buFont typeface="Noto Sans Symbols"/>
                <a:buNone/>
              </a:pPr>
              <a:r>
                <a:rPr lang="en-US" sz="2400" b="0" i="0" u="none" strike="noStrike" cap="none">
                  <a:solidFill>
                    <a:srgbClr val="000000"/>
                  </a:solidFill>
                  <a:latin typeface="Calibri"/>
                  <a:ea typeface="Calibri"/>
                  <a:cs typeface="Calibri"/>
                  <a:sym typeface="Calibri"/>
                </a:rPr>
                <a:t>physical</a:t>
              </a:r>
              <a:endParaRPr sz="1800" b="0" i="0" u="none" strike="noStrike" cap="none">
                <a:solidFill>
                  <a:srgbClr val="000000"/>
                </a:solidFill>
                <a:latin typeface="Calibri"/>
                <a:ea typeface="Calibri"/>
                <a:cs typeface="Calibri"/>
                <a:sym typeface="Calibri"/>
              </a:endParaRPr>
            </a:p>
          </p:txBody>
        </p:sp>
        <p:cxnSp>
          <p:nvCxnSpPr>
            <p:cNvPr id="9575" name="Google Shape;9575;p72"/>
            <p:cNvCxnSpPr/>
            <p:nvPr/>
          </p:nvCxnSpPr>
          <p:spPr>
            <a:xfrm>
              <a:off x="1534432" y="2675745"/>
              <a:ext cx="1643483" cy="0"/>
            </a:xfrm>
            <a:prstGeom prst="straightConnector1">
              <a:avLst/>
            </a:prstGeom>
            <a:noFill/>
            <a:ln w="9525" cap="flat" cmpd="sng">
              <a:solidFill>
                <a:schemeClr val="dk1"/>
              </a:solidFill>
              <a:prstDash val="solid"/>
              <a:miter lim="800000"/>
              <a:headEnd type="none" w="sm" len="sm"/>
              <a:tailEnd type="none" w="sm" len="sm"/>
            </a:ln>
          </p:spPr>
        </p:cxnSp>
        <p:cxnSp>
          <p:nvCxnSpPr>
            <p:cNvPr id="9576" name="Google Shape;9576;p72"/>
            <p:cNvCxnSpPr/>
            <p:nvPr/>
          </p:nvCxnSpPr>
          <p:spPr>
            <a:xfrm>
              <a:off x="1506952" y="3472722"/>
              <a:ext cx="1655973" cy="0"/>
            </a:xfrm>
            <a:prstGeom prst="straightConnector1">
              <a:avLst/>
            </a:prstGeom>
            <a:noFill/>
            <a:ln w="9525" cap="flat" cmpd="sng">
              <a:solidFill>
                <a:schemeClr val="dk1"/>
              </a:solidFill>
              <a:prstDash val="solid"/>
              <a:miter lim="800000"/>
              <a:headEnd type="none" w="sm" len="sm"/>
              <a:tailEnd type="none" w="sm" len="sm"/>
            </a:ln>
          </p:spPr>
        </p:cxnSp>
        <p:cxnSp>
          <p:nvCxnSpPr>
            <p:cNvPr id="9577" name="Google Shape;9577;p72"/>
            <p:cNvCxnSpPr/>
            <p:nvPr/>
          </p:nvCxnSpPr>
          <p:spPr>
            <a:xfrm>
              <a:off x="1509450" y="4209737"/>
              <a:ext cx="1668465" cy="0"/>
            </a:xfrm>
            <a:prstGeom prst="straightConnector1">
              <a:avLst/>
            </a:prstGeom>
            <a:noFill/>
            <a:ln w="9525" cap="flat" cmpd="sng">
              <a:solidFill>
                <a:schemeClr val="dk1"/>
              </a:solidFill>
              <a:prstDash val="solid"/>
              <a:miter lim="800000"/>
              <a:headEnd type="none" w="sm" len="sm"/>
              <a:tailEnd type="none" w="sm" len="sm"/>
            </a:ln>
          </p:spPr>
        </p:cxnSp>
        <p:cxnSp>
          <p:nvCxnSpPr>
            <p:cNvPr id="9578" name="Google Shape;9578;p72"/>
            <p:cNvCxnSpPr/>
            <p:nvPr/>
          </p:nvCxnSpPr>
          <p:spPr>
            <a:xfrm>
              <a:off x="1511947" y="4991726"/>
              <a:ext cx="1650978" cy="0"/>
            </a:xfrm>
            <a:prstGeom prst="straightConnector1">
              <a:avLst/>
            </a:prstGeom>
            <a:noFill/>
            <a:ln w="9525" cap="flat" cmpd="sng">
              <a:solidFill>
                <a:schemeClr val="dk1"/>
              </a:solidFill>
              <a:prstDash val="solid"/>
              <a:miter lim="800000"/>
              <a:headEnd type="none" w="sm" len="sm"/>
              <a:tailEnd type="none" w="sm" len="sm"/>
            </a:ln>
          </p:spPr>
        </p:cxnSp>
      </p:grpSp>
      <p:grpSp>
        <p:nvGrpSpPr>
          <p:cNvPr id="9579" name="Google Shape;9579;p72"/>
          <p:cNvGrpSpPr/>
          <p:nvPr/>
        </p:nvGrpSpPr>
        <p:grpSpPr>
          <a:xfrm>
            <a:off x="11107713" y="4961744"/>
            <a:ext cx="374754" cy="833726"/>
            <a:chOff x="4140" y="429"/>
            <a:chExt cx="1425" cy="2396"/>
          </a:xfrm>
        </p:grpSpPr>
        <p:sp>
          <p:nvSpPr>
            <p:cNvPr id="9580" name="Google Shape;9580;p72"/>
            <p:cNvSpPr/>
            <p:nvPr/>
          </p:nvSpPr>
          <p:spPr>
            <a:xfrm>
              <a:off x="5268" y="433"/>
              <a:ext cx="283" cy="2286"/>
            </a:xfrm>
            <a:custGeom>
              <a:avLst/>
              <a:gdLst/>
              <a:ahLst/>
              <a:cxnLst/>
              <a:rect l="l" t="t" r="r" b="b"/>
              <a:pathLst>
                <a:path w="354" h="2742" extrusionOk="0">
                  <a:moveTo>
                    <a:pt x="63" y="0"/>
                  </a:moveTo>
                  <a:lnTo>
                    <a:pt x="354" y="339"/>
                  </a:lnTo>
                  <a:lnTo>
                    <a:pt x="346" y="2624"/>
                  </a:lnTo>
                  <a:lnTo>
                    <a:pt x="0" y="2742"/>
                  </a:lnTo>
                  <a:lnTo>
                    <a:pt x="63" y="0"/>
                  </a:lnTo>
                  <a:close/>
                </a:path>
              </a:pathLst>
            </a:custGeom>
            <a:gradFill>
              <a:gsLst>
                <a:gs pos="0">
                  <a:srgbClr val="DDDDDD"/>
                </a:gs>
                <a:gs pos="100000">
                  <a:srgbClr val="333333"/>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9581" name="Google Shape;9581;p72"/>
            <p:cNvSpPr/>
            <p:nvPr/>
          </p:nvSpPr>
          <p:spPr>
            <a:xfrm>
              <a:off x="4210" y="429"/>
              <a:ext cx="1046" cy="2285"/>
            </a:xfrm>
            <a:prstGeom prst="rect">
              <a:avLst/>
            </a:prstGeom>
            <a:gradFill>
              <a:gsLst>
                <a:gs pos="0">
                  <a:srgbClr val="292929"/>
                </a:gs>
                <a:gs pos="100000">
                  <a:srgbClr val="808080"/>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9582" name="Google Shape;9582;p72"/>
            <p:cNvSpPr/>
            <p:nvPr/>
          </p:nvSpPr>
          <p:spPr>
            <a:xfrm>
              <a:off x="5321" y="570"/>
              <a:ext cx="169" cy="2115"/>
            </a:xfrm>
            <a:custGeom>
              <a:avLst/>
              <a:gdLst/>
              <a:ahLst/>
              <a:cxnLst/>
              <a:rect l="l" t="t" r="r" b="b"/>
              <a:pathLst>
                <a:path w="211" h="2537" extrusionOk="0">
                  <a:moveTo>
                    <a:pt x="7" y="0"/>
                  </a:moveTo>
                  <a:cubicBezTo>
                    <a:pt x="7" y="0"/>
                    <a:pt x="57" y="28"/>
                    <a:pt x="211" y="218"/>
                  </a:cubicBezTo>
                  <a:cubicBezTo>
                    <a:pt x="0" y="1229"/>
                    <a:pt x="41" y="2537"/>
                    <a:pt x="7" y="2501"/>
                  </a:cubicBezTo>
                  <a:lnTo>
                    <a:pt x="7" y="0"/>
                  </a:lnTo>
                  <a:close/>
                </a:path>
              </a:pathLst>
            </a:custGeom>
            <a:gradFill>
              <a:gsLst>
                <a:gs pos="0">
                  <a:srgbClr val="808080"/>
                </a:gs>
                <a:gs pos="100000">
                  <a:srgbClr val="F8F8F8"/>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9583" name="Google Shape;9583;p72"/>
            <p:cNvSpPr/>
            <p:nvPr/>
          </p:nvSpPr>
          <p:spPr>
            <a:xfrm>
              <a:off x="5284" y="1640"/>
              <a:ext cx="263" cy="189"/>
            </a:xfrm>
            <a:custGeom>
              <a:avLst/>
              <a:gdLst/>
              <a:ahLst/>
              <a:cxnLst/>
              <a:rect l="l" t="t" r="r" b="b"/>
              <a:pathLst>
                <a:path w="328" h="226" extrusionOk="0">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9584" name="Google Shape;9584;p72"/>
            <p:cNvSpPr/>
            <p:nvPr/>
          </p:nvSpPr>
          <p:spPr>
            <a:xfrm>
              <a:off x="4210" y="690"/>
              <a:ext cx="598" cy="47"/>
            </a:xfrm>
            <a:prstGeom prst="rect">
              <a:avLst/>
            </a:prstGeom>
            <a:solidFill>
              <a:schemeClr val="dk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grpSp>
          <p:nvGrpSpPr>
            <p:cNvPr id="9585" name="Google Shape;9585;p72"/>
            <p:cNvGrpSpPr/>
            <p:nvPr/>
          </p:nvGrpSpPr>
          <p:grpSpPr>
            <a:xfrm>
              <a:off x="4748" y="666"/>
              <a:ext cx="578" cy="150"/>
              <a:chOff x="613" y="2566"/>
              <a:chExt cx="721" cy="144"/>
            </a:xfrm>
          </p:grpSpPr>
          <p:sp>
            <p:nvSpPr>
              <p:cNvPr id="9586" name="Google Shape;9586;p72"/>
              <p:cNvSpPr/>
              <p:nvPr/>
            </p:nvSpPr>
            <p:spPr>
              <a:xfrm>
                <a:off x="613" y="2566"/>
                <a:ext cx="721" cy="144"/>
              </a:xfrm>
              <a:prstGeom prst="roundRect">
                <a:avLst>
                  <a:gd name="adj" fmla="val 50000"/>
                </a:avLst>
              </a:pr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9587" name="Google Shape;9587;p72"/>
              <p:cNvSpPr/>
              <p:nvPr/>
            </p:nvSpPr>
            <p:spPr>
              <a:xfrm>
                <a:off x="625" y="2581"/>
                <a:ext cx="696" cy="114"/>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grpSp>
        <p:sp>
          <p:nvSpPr>
            <p:cNvPr id="9588" name="Google Shape;9588;p72"/>
            <p:cNvSpPr/>
            <p:nvPr/>
          </p:nvSpPr>
          <p:spPr>
            <a:xfrm>
              <a:off x="4220" y="1022"/>
              <a:ext cx="598" cy="47"/>
            </a:xfrm>
            <a:prstGeom prst="rect">
              <a:avLst/>
            </a:prstGeom>
            <a:solidFill>
              <a:schemeClr val="dk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grpSp>
          <p:nvGrpSpPr>
            <p:cNvPr id="9589" name="Google Shape;9589;p72"/>
            <p:cNvGrpSpPr/>
            <p:nvPr/>
          </p:nvGrpSpPr>
          <p:grpSpPr>
            <a:xfrm>
              <a:off x="4748" y="990"/>
              <a:ext cx="578" cy="134"/>
              <a:chOff x="615" y="2564"/>
              <a:chExt cx="721" cy="139"/>
            </a:xfrm>
          </p:grpSpPr>
          <p:sp>
            <p:nvSpPr>
              <p:cNvPr id="9590" name="Google Shape;9590;p72"/>
              <p:cNvSpPr/>
              <p:nvPr/>
            </p:nvSpPr>
            <p:spPr>
              <a:xfrm>
                <a:off x="615" y="2564"/>
                <a:ext cx="721" cy="139"/>
              </a:xfrm>
              <a:prstGeom prst="roundRect">
                <a:avLst>
                  <a:gd name="adj" fmla="val 50000"/>
                </a:avLst>
              </a:pr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9591" name="Google Shape;9591;p72"/>
              <p:cNvSpPr/>
              <p:nvPr/>
            </p:nvSpPr>
            <p:spPr>
              <a:xfrm>
                <a:off x="628" y="2581"/>
                <a:ext cx="696" cy="107"/>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grpSp>
        <p:sp>
          <p:nvSpPr>
            <p:cNvPr id="9592" name="Google Shape;9592;p72"/>
            <p:cNvSpPr/>
            <p:nvPr/>
          </p:nvSpPr>
          <p:spPr>
            <a:xfrm>
              <a:off x="4220" y="1354"/>
              <a:ext cx="598" cy="47"/>
            </a:xfrm>
            <a:prstGeom prst="rect">
              <a:avLst/>
            </a:prstGeom>
            <a:solidFill>
              <a:schemeClr val="dk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9593" name="Google Shape;9593;p72"/>
            <p:cNvSpPr/>
            <p:nvPr/>
          </p:nvSpPr>
          <p:spPr>
            <a:xfrm>
              <a:off x="4230" y="1655"/>
              <a:ext cx="598" cy="47"/>
            </a:xfrm>
            <a:prstGeom prst="rect">
              <a:avLst/>
            </a:prstGeom>
            <a:solidFill>
              <a:schemeClr val="dk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grpSp>
          <p:nvGrpSpPr>
            <p:cNvPr id="9594" name="Google Shape;9594;p72"/>
            <p:cNvGrpSpPr/>
            <p:nvPr/>
          </p:nvGrpSpPr>
          <p:grpSpPr>
            <a:xfrm>
              <a:off x="4738" y="1647"/>
              <a:ext cx="578" cy="135"/>
              <a:chOff x="618" y="2586"/>
              <a:chExt cx="720" cy="124"/>
            </a:xfrm>
          </p:grpSpPr>
          <p:sp>
            <p:nvSpPr>
              <p:cNvPr id="9595" name="Google Shape;9595;p72"/>
              <p:cNvSpPr/>
              <p:nvPr/>
            </p:nvSpPr>
            <p:spPr>
              <a:xfrm>
                <a:off x="618" y="2586"/>
                <a:ext cx="720" cy="124"/>
              </a:xfrm>
              <a:prstGeom prst="roundRect">
                <a:avLst>
                  <a:gd name="adj" fmla="val 50000"/>
                </a:avLst>
              </a:pr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9596" name="Google Shape;9596;p72"/>
              <p:cNvSpPr/>
              <p:nvPr/>
            </p:nvSpPr>
            <p:spPr>
              <a:xfrm>
                <a:off x="630" y="2586"/>
                <a:ext cx="695" cy="109"/>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grpSp>
        <p:sp>
          <p:nvSpPr>
            <p:cNvPr id="9597" name="Google Shape;9597;p72"/>
            <p:cNvSpPr/>
            <p:nvPr/>
          </p:nvSpPr>
          <p:spPr>
            <a:xfrm>
              <a:off x="5288" y="1354"/>
              <a:ext cx="263" cy="188"/>
            </a:xfrm>
            <a:custGeom>
              <a:avLst/>
              <a:gdLst/>
              <a:ahLst/>
              <a:cxnLst/>
              <a:rect l="l" t="t" r="r" b="b"/>
              <a:pathLst>
                <a:path w="328" h="226" extrusionOk="0">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nvGrpSpPr>
            <p:cNvPr id="9598" name="Google Shape;9598;p72"/>
            <p:cNvGrpSpPr/>
            <p:nvPr/>
          </p:nvGrpSpPr>
          <p:grpSpPr>
            <a:xfrm>
              <a:off x="4738" y="1330"/>
              <a:ext cx="588" cy="134"/>
              <a:chOff x="613" y="2571"/>
              <a:chExt cx="732" cy="134"/>
            </a:xfrm>
          </p:grpSpPr>
          <p:sp>
            <p:nvSpPr>
              <p:cNvPr id="9599" name="Google Shape;9599;p72"/>
              <p:cNvSpPr/>
              <p:nvPr/>
            </p:nvSpPr>
            <p:spPr>
              <a:xfrm>
                <a:off x="613" y="2571"/>
                <a:ext cx="732" cy="134"/>
              </a:xfrm>
              <a:prstGeom prst="roundRect">
                <a:avLst>
                  <a:gd name="adj" fmla="val 50000"/>
                </a:avLst>
              </a:pr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9600" name="Google Shape;9600;p72"/>
              <p:cNvSpPr/>
              <p:nvPr/>
            </p:nvSpPr>
            <p:spPr>
              <a:xfrm>
                <a:off x="625" y="2587"/>
                <a:ext cx="720" cy="103"/>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grpSp>
        <p:sp>
          <p:nvSpPr>
            <p:cNvPr id="9601" name="Google Shape;9601;p72"/>
            <p:cNvSpPr/>
            <p:nvPr/>
          </p:nvSpPr>
          <p:spPr>
            <a:xfrm>
              <a:off x="5246" y="429"/>
              <a:ext cx="70" cy="2285"/>
            </a:xfrm>
            <a:prstGeom prst="rect">
              <a:avLst/>
            </a:prstGeom>
            <a:gradFill>
              <a:gsLst>
                <a:gs pos="0">
                  <a:srgbClr val="333333"/>
                </a:gs>
                <a:gs pos="50000">
                  <a:srgbClr val="DDDDDD"/>
                </a:gs>
                <a:gs pos="100000">
                  <a:srgbClr val="333333"/>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9602" name="Google Shape;9602;p72"/>
            <p:cNvSpPr/>
            <p:nvPr/>
          </p:nvSpPr>
          <p:spPr>
            <a:xfrm>
              <a:off x="5312" y="1007"/>
              <a:ext cx="237" cy="213"/>
            </a:xfrm>
            <a:custGeom>
              <a:avLst/>
              <a:gdLst/>
              <a:ahLst/>
              <a:cxnLst/>
              <a:rect l="l" t="t" r="r" b="b"/>
              <a:pathLst>
                <a:path w="296" h="256" extrusionOk="0">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9603" name="Google Shape;9603;p72"/>
            <p:cNvSpPr/>
            <p:nvPr/>
          </p:nvSpPr>
          <p:spPr>
            <a:xfrm>
              <a:off x="5315" y="680"/>
              <a:ext cx="244" cy="240"/>
            </a:xfrm>
            <a:custGeom>
              <a:avLst/>
              <a:gdLst/>
              <a:ahLst/>
              <a:cxnLst/>
              <a:rect l="l" t="t" r="r" b="b"/>
              <a:pathLst>
                <a:path w="304" h="288" extrusionOk="0">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9604" name="Google Shape;9604;p72"/>
            <p:cNvSpPr/>
            <p:nvPr/>
          </p:nvSpPr>
          <p:spPr>
            <a:xfrm>
              <a:off x="5515" y="2611"/>
              <a:ext cx="50" cy="95"/>
            </a:xfrm>
            <a:prstGeom prst="ellipse">
              <a:avLst/>
            </a:prstGeom>
            <a:solidFill>
              <a:srgbClr val="33333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9605" name="Google Shape;9605;p72"/>
            <p:cNvSpPr/>
            <p:nvPr/>
          </p:nvSpPr>
          <p:spPr>
            <a:xfrm>
              <a:off x="5302" y="2614"/>
              <a:ext cx="245" cy="200"/>
            </a:xfrm>
            <a:custGeom>
              <a:avLst/>
              <a:gdLst/>
              <a:ahLst/>
              <a:cxnLst/>
              <a:rect l="l" t="t" r="r" b="b"/>
              <a:pathLst>
                <a:path w="306" h="240" extrusionOk="0">
                  <a:moveTo>
                    <a:pt x="0" y="106"/>
                  </a:moveTo>
                  <a:lnTo>
                    <a:pt x="2" y="240"/>
                  </a:lnTo>
                  <a:lnTo>
                    <a:pt x="306" y="110"/>
                  </a:lnTo>
                  <a:lnTo>
                    <a:pt x="300" y="0"/>
                  </a:lnTo>
                  <a:lnTo>
                    <a:pt x="0" y="106"/>
                  </a:lnTo>
                  <a:close/>
                </a:path>
              </a:pathLst>
            </a:custGeom>
            <a:solidFill>
              <a:srgbClr val="33333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9606" name="Google Shape;9606;p72"/>
            <p:cNvSpPr/>
            <p:nvPr/>
          </p:nvSpPr>
          <p:spPr>
            <a:xfrm>
              <a:off x="4140" y="2675"/>
              <a:ext cx="1196" cy="150"/>
            </a:xfrm>
            <a:prstGeom prst="roundRect">
              <a:avLst>
                <a:gd name="adj" fmla="val 50000"/>
              </a:avLst>
            </a:prstGeom>
            <a:solidFill>
              <a:srgbClr val="DDDDDD"/>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9607" name="Google Shape;9607;p72"/>
            <p:cNvSpPr/>
            <p:nvPr/>
          </p:nvSpPr>
          <p:spPr>
            <a:xfrm>
              <a:off x="4210" y="2714"/>
              <a:ext cx="1066" cy="79"/>
            </a:xfrm>
            <a:prstGeom prst="roundRect">
              <a:avLst>
                <a:gd name="adj" fmla="val 50000"/>
              </a:avLst>
            </a:prstGeom>
            <a:gradFill>
              <a:gsLst>
                <a:gs pos="0">
                  <a:schemeClr val="dk2"/>
                </a:gs>
                <a:gs pos="100000">
                  <a:schemeClr val="lt2"/>
                </a:gs>
              </a:gsLst>
              <a:lin ang="0" scaled="0"/>
            </a:gra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9608" name="Google Shape;9608;p72"/>
            <p:cNvSpPr/>
            <p:nvPr/>
          </p:nvSpPr>
          <p:spPr>
            <a:xfrm>
              <a:off x="4309" y="2382"/>
              <a:ext cx="159" cy="142"/>
            </a:xfrm>
            <a:prstGeom prst="ellipse">
              <a:avLst/>
            </a:prstGeom>
            <a:solidFill>
              <a:srgbClr val="33CC3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9609" name="Google Shape;9609;p72"/>
            <p:cNvSpPr/>
            <p:nvPr/>
          </p:nvSpPr>
          <p:spPr>
            <a:xfrm>
              <a:off x="4489" y="2382"/>
              <a:ext cx="159" cy="142"/>
            </a:xfrm>
            <a:prstGeom prst="ellipse">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Noto Sans Symbols"/>
                <a:buNone/>
              </a:pPr>
              <a:endParaRPr sz="1800" b="0" i="0" u="none" strike="noStrike" cap="none">
                <a:solidFill>
                  <a:srgbClr val="FF0000"/>
                </a:solidFill>
                <a:latin typeface="Arial"/>
                <a:ea typeface="Arial"/>
                <a:cs typeface="Arial"/>
                <a:sym typeface="Arial"/>
              </a:endParaRPr>
            </a:p>
          </p:txBody>
        </p:sp>
        <p:sp>
          <p:nvSpPr>
            <p:cNvPr id="9610" name="Google Shape;9610;p72"/>
            <p:cNvSpPr/>
            <p:nvPr/>
          </p:nvSpPr>
          <p:spPr>
            <a:xfrm>
              <a:off x="4658" y="2382"/>
              <a:ext cx="159" cy="142"/>
            </a:xfrm>
            <a:prstGeom prst="ellipse">
              <a:avLst/>
            </a:prstGeom>
            <a:solidFill>
              <a:srgbClr val="33CC3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9611" name="Google Shape;9611;p72"/>
            <p:cNvSpPr/>
            <p:nvPr/>
          </p:nvSpPr>
          <p:spPr>
            <a:xfrm>
              <a:off x="5067" y="1837"/>
              <a:ext cx="80" cy="759"/>
            </a:xfrm>
            <a:prstGeom prst="rect">
              <a:avLst/>
            </a:prstGeom>
            <a:solidFill>
              <a:srgbClr val="29292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grpSp>
      <p:sp>
        <p:nvSpPr>
          <p:cNvPr id="9612" name="Google Shape;9612;p72"/>
          <p:cNvSpPr txBox="1"/>
          <p:nvPr/>
        </p:nvSpPr>
        <p:spPr>
          <a:xfrm>
            <a:off x="10216734" y="5716780"/>
            <a:ext cx="1675459"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99"/>
              </a:buClr>
              <a:buSzPts val="2400"/>
              <a:buFont typeface="Noto Sans Symbols"/>
              <a:buNone/>
            </a:pPr>
            <a:r>
              <a:rPr lang="en-US" sz="2400" i="1">
                <a:solidFill>
                  <a:srgbClr val="000099"/>
                </a:solidFill>
                <a:latin typeface="Arial"/>
                <a:ea typeface="Arial"/>
                <a:cs typeface="Arial"/>
                <a:sym typeface="Arial"/>
              </a:rPr>
              <a:t>destination</a:t>
            </a:r>
            <a:endParaRPr sz="2400" b="0" i="1" u="none" strike="noStrike" cap="none">
              <a:solidFill>
                <a:srgbClr val="000099"/>
              </a:solidFill>
              <a:latin typeface="Arial"/>
              <a:ea typeface="Arial"/>
              <a:cs typeface="Arial"/>
              <a:sym typeface="Arial"/>
            </a:endParaRPr>
          </a:p>
        </p:txBody>
      </p:sp>
      <p:grpSp>
        <p:nvGrpSpPr>
          <p:cNvPr id="9613" name="Google Shape;9613;p72"/>
          <p:cNvGrpSpPr/>
          <p:nvPr/>
        </p:nvGrpSpPr>
        <p:grpSpPr>
          <a:xfrm>
            <a:off x="9221450" y="1413548"/>
            <a:ext cx="1765726" cy="4034752"/>
            <a:chOff x="1484027" y="1706480"/>
            <a:chExt cx="1765726" cy="4034752"/>
          </a:xfrm>
        </p:grpSpPr>
        <p:sp>
          <p:nvSpPr>
            <p:cNvPr id="9614" name="Google Shape;9614;p72"/>
            <p:cNvSpPr/>
            <p:nvPr/>
          </p:nvSpPr>
          <p:spPr>
            <a:xfrm>
              <a:off x="1528997" y="1870247"/>
              <a:ext cx="1648917" cy="3870985"/>
            </a:xfrm>
            <a:prstGeom prst="rect">
              <a:avLst/>
            </a:prstGeom>
            <a:solidFill>
              <a:schemeClr val="lt1"/>
            </a:solidFill>
            <a:ln w="28575" cap="flat" cmpd="sng">
              <a:solidFill>
                <a:schemeClr val="dk1"/>
              </a:solidFill>
              <a:prstDash val="solid"/>
              <a:miter lim="800000"/>
              <a:headEnd type="none" w="sm" len="sm"/>
              <a:tailEnd type="none" w="sm" len="sm"/>
            </a:ln>
            <a:effectLst>
              <a:outerShdw blurRad="76200" dist="38100" dir="18900000" sx="101000" sy="101000" algn="bl" rotWithShape="0">
                <a:srgbClr val="000000">
                  <a:alpha val="4000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9615" name="Google Shape;9615;p72"/>
            <p:cNvSpPr txBox="1"/>
            <p:nvPr/>
          </p:nvSpPr>
          <p:spPr>
            <a:xfrm>
              <a:off x="1484027" y="1706480"/>
              <a:ext cx="1765726" cy="4033092"/>
            </a:xfrm>
            <a:prstGeom prst="rect">
              <a:avLst/>
            </a:prstGeom>
            <a:noFill/>
            <a:ln>
              <a:noFill/>
            </a:ln>
          </p:spPr>
          <p:txBody>
            <a:bodyPr spcFirstLastPara="1" wrap="square" lIns="91425" tIns="45700" rIns="91425" bIns="45700" anchor="t" anchorCtr="0">
              <a:spAutoFit/>
            </a:bodyPr>
            <a:lstStyle/>
            <a:p>
              <a:pPr marL="0" marR="0" lvl="0" indent="0" algn="ctr" rtl="0">
                <a:lnSpc>
                  <a:spcPct val="215000"/>
                </a:lnSpc>
                <a:spcBef>
                  <a:spcPts val="0"/>
                </a:spcBef>
                <a:spcAft>
                  <a:spcPts val="0"/>
                </a:spcAft>
                <a:buClr>
                  <a:srgbClr val="000000"/>
                </a:buClr>
                <a:buSzPts val="2400"/>
                <a:buFont typeface="Noto Sans Symbols"/>
                <a:buNone/>
              </a:pPr>
              <a:r>
                <a:rPr lang="en-US" sz="2400" b="0" i="0" u="none" strike="noStrike" cap="none">
                  <a:solidFill>
                    <a:srgbClr val="000000"/>
                  </a:solidFill>
                  <a:latin typeface="Calibri"/>
                  <a:ea typeface="Calibri"/>
                  <a:cs typeface="Calibri"/>
                  <a:sym typeface="Calibri"/>
                </a:rPr>
                <a:t>application</a:t>
              </a:r>
              <a:endParaRPr/>
            </a:p>
            <a:p>
              <a:pPr marL="0" marR="0" lvl="0" indent="0" algn="ctr" rtl="0">
                <a:lnSpc>
                  <a:spcPct val="215000"/>
                </a:lnSpc>
                <a:spcBef>
                  <a:spcPts val="0"/>
                </a:spcBef>
                <a:spcAft>
                  <a:spcPts val="0"/>
                </a:spcAft>
                <a:buClr>
                  <a:srgbClr val="000000"/>
                </a:buClr>
                <a:buSzPts val="2400"/>
                <a:buFont typeface="Noto Sans Symbols"/>
                <a:buNone/>
              </a:pPr>
              <a:r>
                <a:rPr lang="en-US" sz="2400" b="0" i="0" u="none" strike="noStrike" cap="none">
                  <a:solidFill>
                    <a:srgbClr val="000000"/>
                  </a:solidFill>
                  <a:latin typeface="Calibri"/>
                  <a:ea typeface="Calibri"/>
                  <a:cs typeface="Calibri"/>
                  <a:sym typeface="Calibri"/>
                </a:rPr>
                <a:t>transport</a:t>
              </a:r>
              <a:endParaRPr/>
            </a:p>
            <a:p>
              <a:pPr marL="0" marR="0" lvl="0" indent="0" algn="ctr" rtl="0">
                <a:lnSpc>
                  <a:spcPct val="215000"/>
                </a:lnSpc>
                <a:spcBef>
                  <a:spcPts val="0"/>
                </a:spcBef>
                <a:spcAft>
                  <a:spcPts val="0"/>
                </a:spcAft>
                <a:buClr>
                  <a:srgbClr val="000000"/>
                </a:buClr>
                <a:buSzPts val="2400"/>
                <a:buFont typeface="Noto Sans Symbols"/>
                <a:buNone/>
              </a:pPr>
              <a:r>
                <a:rPr lang="en-US" sz="2400" b="0" i="0" u="none" strike="noStrike" cap="none">
                  <a:solidFill>
                    <a:srgbClr val="000000"/>
                  </a:solidFill>
                  <a:latin typeface="Calibri"/>
                  <a:ea typeface="Calibri"/>
                  <a:cs typeface="Calibri"/>
                  <a:sym typeface="Calibri"/>
                </a:rPr>
                <a:t>network</a:t>
              </a:r>
              <a:endParaRPr/>
            </a:p>
            <a:p>
              <a:pPr marL="0" marR="0" lvl="0" indent="0" algn="ctr" rtl="0">
                <a:lnSpc>
                  <a:spcPct val="215000"/>
                </a:lnSpc>
                <a:spcBef>
                  <a:spcPts val="0"/>
                </a:spcBef>
                <a:spcAft>
                  <a:spcPts val="0"/>
                </a:spcAft>
                <a:buClr>
                  <a:srgbClr val="000000"/>
                </a:buClr>
                <a:buSzPts val="2400"/>
                <a:buFont typeface="Noto Sans Symbols"/>
                <a:buNone/>
              </a:pPr>
              <a:r>
                <a:rPr lang="en-US" sz="2400" b="0" i="0" u="none" strike="noStrike" cap="none">
                  <a:solidFill>
                    <a:srgbClr val="000000"/>
                  </a:solidFill>
                  <a:latin typeface="Calibri"/>
                  <a:ea typeface="Calibri"/>
                  <a:cs typeface="Calibri"/>
                  <a:sym typeface="Calibri"/>
                </a:rPr>
                <a:t>link</a:t>
              </a:r>
              <a:endParaRPr/>
            </a:p>
            <a:p>
              <a:pPr marL="0" marR="0" lvl="0" indent="0" algn="ctr" rtl="0">
                <a:lnSpc>
                  <a:spcPct val="215000"/>
                </a:lnSpc>
                <a:spcBef>
                  <a:spcPts val="0"/>
                </a:spcBef>
                <a:spcAft>
                  <a:spcPts val="0"/>
                </a:spcAft>
                <a:buClr>
                  <a:srgbClr val="000000"/>
                </a:buClr>
                <a:buSzPts val="2400"/>
                <a:buFont typeface="Noto Sans Symbols"/>
                <a:buNone/>
              </a:pPr>
              <a:r>
                <a:rPr lang="en-US" sz="2400" b="0" i="0" u="none" strike="noStrike" cap="none">
                  <a:solidFill>
                    <a:srgbClr val="000000"/>
                  </a:solidFill>
                  <a:latin typeface="Calibri"/>
                  <a:ea typeface="Calibri"/>
                  <a:cs typeface="Calibri"/>
                  <a:sym typeface="Calibri"/>
                </a:rPr>
                <a:t>physical</a:t>
              </a:r>
              <a:endParaRPr sz="1800" b="0" i="0" u="none" strike="noStrike" cap="none">
                <a:solidFill>
                  <a:srgbClr val="000000"/>
                </a:solidFill>
                <a:latin typeface="Calibri"/>
                <a:ea typeface="Calibri"/>
                <a:cs typeface="Calibri"/>
                <a:sym typeface="Calibri"/>
              </a:endParaRPr>
            </a:p>
          </p:txBody>
        </p:sp>
        <p:cxnSp>
          <p:nvCxnSpPr>
            <p:cNvPr id="9616" name="Google Shape;9616;p72"/>
            <p:cNvCxnSpPr/>
            <p:nvPr/>
          </p:nvCxnSpPr>
          <p:spPr>
            <a:xfrm>
              <a:off x="1534432" y="2675745"/>
              <a:ext cx="1643483" cy="0"/>
            </a:xfrm>
            <a:prstGeom prst="straightConnector1">
              <a:avLst/>
            </a:prstGeom>
            <a:noFill/>
            <a:ln w="9525" cap="flat" cmpd="sng">
              <a:solidFill>
                <a:schemeClr val="dk1"/>
              </a:solidFill>
              <a:prstDash val="solid"/>
              <a:miter lim="800000"/>
              <a:headEnd type="none" w="sm" len="sm"/>
              <a:tailEnd type="none" w="sm" len="sm"/>
            </a:ln>
          </p:spPr>
        </p:cxnSp>
        <p:cxnSp>
          <p:nvCxnSpPr>
            <p:cNvPr id="9617" name="Google Shape;9617;p72"/>
            <p:cNvCxnSpPr/>
            <p:nvPr/>
          </p:nvCxnSpPr>
          <p:spPr>
            <a:xfrm>
              <a:off x="1506952" y="3472722"/>
              <a:ext cx="1655973" cy="0"/>
            </a:xfrm>
            <a:prstGeom prst="straightConnector1">
              <a:avLst/>
            </a:prstGeom>
            <a:noFill/>
            <a:ln w="9525" cap="flat" cmpd="sng">
              <a:solidFill>
                <a:schemeClr val="dk1"/>
              </a:solidFill>
              <a:prstDash val="solid"/>
              <a:miter lim="800000"/>
              <a:headEnd type="none" w="sm" len="sm"/>
              <a:tailEnd type="none" w="sm" len="sm"/>
            </a:ln>
          </p:spPr>
        </p:cxnSp>
        <p:cxnSp>
          <p:nvCxnSpPr>
            <p:cNvPr id="9618" name="Google Shape;9618;p72"/>
            <p:cNvCxnSpPr/>
            <p:nvPr/>
          </p:nvCxnSpPr>
          <p:spPr>
            <a:xfrm>
              <a:off x="1509450" y="4209737"/>
              <a:ext cx="1668465" cy="0"/>
            </a:xfrm>
            <a:prstGeom prst="straightConnector1">
              <a:avLst/>
            </a:prstGeom>
            <a:noFill/>
            <a:ln w="9525" cap="flat" cmpd="sng">
              <a:solidFill>
                <a:schemeClr val="dk1"/>
              </a:solidFill>
              <a:prstDash val="solid"/>
              <a:miter lim="800000"/>
              <a:headEnd type="none" w="sm" len="sm"/>
              <a:tailEnd type="none" w="sm" len="sm"/>
            </a:ln>
          </p:spPr>
        </p:cxnSp>
        <p:cxnSp>
          <p:nvCxnSpPr>
            <p:cNvPr id="9619" name="Google Shape;9619;p72"/>
            <p:cNvCxnSpPr/>
            <p:nvPr/>
          </p:nvCxnSpPr>
          <p:spPr>
            <a:xfrm>
              <a:off x="1511947" y="4991726"/>
              <a:ext cx="1650978" cy="0"/>
            </a:xfrm>
            <a:prstGeom prst="straightConnector1">
              <a:avLst/>
            </a:prstGeom>
            <a:noFill/>
            <a:ln w="9525" cap="flat" cmpd="sng">
              <a:solidFill>
                <a:schemeClr val="dk1"/>
              </a:solidFill>
              <a:prstDash val="solid"/>
              <a:miter lim="800000"/>
              <a:headEnd type="none" w="sm" len="sm"/>
              <a:tailEnd type="none" w="sm" len="sm"/>
            </a:ln>
          </p:spPr>
        </p:cxnSp>
      </p:grpSp>
      <p:grpSp>
        <p:nvGrpSpPr>
          <p:cNvPr id="9620" name="Google Shape;9620;p72"/>
          <p:cNvGrpSpPr/>
          <p:nvPr/>
        </p:nvGrpSpPr>
        <p:grpSpPr>
          <a:xfrm>
            <a:off x="3211642" y="2368401"/>
            <a:ext cx="5768716" cy="914472"/>
            <a:chOff x="3211642" y="2368401"/>
            <a:chExt cx="5768716" cy="914472"/>
          </a:xfrm>
        </p:grpSpPr>
        <p:cxnSp>
          <p:nvCxnSpPr>
            <p:cNvPr id="9621" name="Google Shape;9621;p72"/>
            <p:cNvCxnSpPr/>
            <p:nvPr/>
          </p:nvCxnSpPr>
          <p:spPr>
            <a:xfrm>
              <a:off x="3211642" y="2610788"/>
              <a:ext cx="5651292" cy="0"/>
            </a:xfrm>
            <a:prstGeom prst="straightConnector1">
              <a:avLst/>
            </a:prstGeom>
            <a:noFill/>
            <a:ln w="19050" cap="flat" cmpd="sng">
              <a:solidFill>
                <a:schemeClr val="dk1"/>
              </a:solidFill>
              <a:prstDash val="solid"/>
              <a:miter lim="800000"/>
              <a:headEnd type="triangle" w="med" len="med"/>
              <a:tailEnd type="triangle" w="med" len="med"/>
            </a:ln>
          </p:spPr>
        </p:cxnSp>
        <p:sp>
          <p:nvSpPr>
            <p:cNvPr id="9622" name="Google Shape;9622;p72"/>
            <p:cNvSpPr txBox="1"/>
            <p:nvPr/>
          </p:nvSpPr>
          <p:spPr>
            <a:xfrm>
              <a:off x="3359490" y="2717590"/>
              <a:ext cx="5620868" cy="565283"/>
            </a:xfrm>
            <a:prstGeom prst="rect">
              <a:avLst/>
            </a:prstGeom>
            <a:noFill/>
            <a:ln>
              <a:noFill/>
            </a:ln>
          </p:spPr>
          <p:txBody>
            <a:bodyPr spcFirstLastPara="1" wrap="square" lIns="91425" tIns="45700" rIns="91425" bIns="45700" anchor="t" anchorCtr="0">
              <a:spAutoFit/>
            </a:bodyPr>
            <a:lstStyle/>
            <a:p>
              <a:pPr marL="0" marR="0" lvl="0" indent="0" algn="ctr" rtl="0">
                <a:lnSpc>
                  <a:spcPct val="85000"/>
                </a:lnSpc>
                <a:spcBef>
                  <a:spcPts val="0"/>
                </a:spcBef>
                <a:spcAft>
                  <a:spcPts val="0"/>
                </a:spcAft>
                <a:buNone/>
              </a:pPr>
              <a:r>
                <a:rPr lang="en-US" sz="1800">
                  <a:solidFill>
                    <a:srgbClr val="C00000"/>
                  </a:solidFill>
                  <a:latin typeface="Calibri"/>
                  <a:ea typeface="Calibri"/>
                  <a:cs typeface="Calibri"/>
                  <a:sym typeface="Calibri"/>
                </a:rPr>
                <a:t>Transport-layer </a:t>
              </a:r>
              <a:r>
                <a:rPr lang="en-US" sz="1800">
                  <a:solidFill>
                    <a:schemeClr val="dk1"/>
                  </a:solidFill>
                  <a:latin typeface="Calibri"/>
                  <a:ea typeface="Calibri"/>
                  <a:cs typeface="Calibri"/>
                  <a:sym typeface="Calibri"/>
                </a:rPr>
                <a:t>protocol transfers M (e.g., reliably) from one </a:t>
              </a:r>
              <a:r>
                <a:rPr lang="en-US" sz="1800" i="1">
                  <a:solidFill>
                    <a:schemeClr val="dk1"/>
                  </a:solidFill>
                  <a:latin typeface="Calibri"/>
                  <a:ea typeface="Calibri"/>
                  <a:cs typeface="Calibri"/>
                  <a:sym typeface="Calibri"/>
                </a:rPr>
                <a:t>process</a:t>
              </a:r>
              <a:r>
                <a:rPr lang="en-US" sz="1800">
                  <a:solidFill>
                    <a:schemeClr val="dk1"/>
                  </a:solidFill>
                  <a:latin typeface="Calibri"/>
                  <a:ea typeface="Calibri"/>
                  <a:cs typeface="Calibri"/>
                  <a:sym typeface="Calibri"/>
                </a:rPr>
                <a:t> to another, using services of network layer</a:t>
              </a:r>
              <a:endParaRPr/>
            </a:p>
          </p:txBody>
        </p:sp>
        <p:sp>
          <p:nvSpPr>
            <p:cNvPr id="9623" name="Google Shape;9623;p72"/>
            <p:cNvSpPr/>
            <p:nvPr/>
          </p:nvSpPr>
          <p:spPr>
            <a:xfrm>
              <a:off x="5584583" y="2368401"/>
              <a:ext cx="971760" cy="389744"/>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9624" name="Google Shape;9624;p72"/>
            <p:cNvGrpSpPr/>
            <p:nvPr/>
          </p:nvGrpSpPr>
          <p:grpSpPr>
            <a:xfrm>
              <a:off x="5690803" y="2434313"/>
              <a:ext cx="908050" cy="301625"/>
              <a:chOff x="1848" y="2046"/>
              <a:chExt cx="572" cy="190"/>
            </a:xfrm>
          </p:grpSpPr>
          <p:grpSp>
            <p:nvGrpSpPr>
              <p:cNvPr id="9625" name="Google Shape;9625;p72"/>
              <p:cNvGrpSpPr/>
              <p:nvPr/>
            </p:nvGrpSpPr>
            <p:grpSpPr>
              <a:xfrm>
                <a:off x="1848" y="2047"/>
                <a:ext cx="187" cy="184"/>
                <a:chOff x="1959" y="2058"/>
                <a:chExt cx="187" cy="184"/>
              </a:xfrm>
            </p:grpSpPr>
            <p:sp>
              <p:nvSpPr>
                <p:cNvPr id="9626" name="Google Shape;9626;p72"/>
                <p:cNvSpPr/>
                <p:nvPr/>
              </p:nvSpPr>
              <p:spPr>
                <a:xfrm>
                  <a:off x="1964" y="2075"/>
                  <a:ext cx="177" cy="162"/>
                </a:xfrm>
                <a:prstGeom prst="rect">
                  <a:avLst/>
                </a:prstGeom>
                <a:solidFill>
                  <a:schemeClr val="lt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9627" name="Google Shape;9627;p72"/>
                <p:cNvSpPr/>
                <p:nvPr/>
              </p:nvSpPr>
              <p:spPr>
                <a:xfrm>
                  <a:off x="1959" y="2058"/>
                  <a:ext cx="187" cy="184"/>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Noto Sans Symbols"/>
                    <a:buNone/>
                  </a:pPr>
                  <a:r>
                    <a:rPr lang="en-US" sz="1400" b="0" i="0" u="none" strike="noStrike" cap="none">
                      <a:solidFill>
                        <a:srgbClr val="000000"/>
                      </a:solidFill>
                      <a:latin typeface="Arial"/>
                      <a:ea typeface="Arial"/>
                      <a:cs typeface="Arial"/>
                      <a:sym typeface="Arial"/>
                    </a:rPr>
                    <a:t>H</a:t>
                  </a:r>
                  <a:r>
                    <a:rPr lang="en-US" sz="1800" b="0" i="0" u="none" strike="noStrike" cap="none" baseline="-25000">
                      <a:solidFill>
                        <a:srgbClr val="000000"/>
                      </a:solidFill>
                      <a:latin typeface="Arial"/>
                      <a:ea typeface="Arial"/>
                      <a:cs typeface="Arial"/>
                      <a:sym typeface="Arial"/>
                    </a:rPr>
                    <a:t>t</a:t>
                  </a:r>
                  <a:endParaRPr/>
                </a:p>
              </p:txBody>
            </p:sp>
          </p:grpSp>
          <p:grpSp>
            <p:nvGrpSpPr>
              <p:cNvPr id="9628" name="Google Shape;9628;p72"/>
              <p:cNvGrpSpPr/>
              <p:nvPr/>
            </p:nvGrpSpPr>
            <p:grpSpPr>
              <a:xfrm>
                <a:off x="1992" y="2046"/>
                <a:ext cx="428" cy="190"/>
                <a:chOff x="780" y="1553"/>
                <a:chExt cx="428" cy="190"/>
              </a:xfrm>
            </p:grpSpPr>
            <p:sp>
              <p:nvSpPr>
                <p:cNvPr id="9629" name="Google Shape;9629;p72"/>
                <p:cNvSpPr/>
                <p:nvPr/>
              </p:nvSpPr>
              <p:spPr>
                <a:xfrm>
                  <a:off x="817" y="1571"/>
                  <a:ext cx="312" cy="162"/>
                </a:xfrm>
                <a:prstGeom prst="rect">
                  <a:avLst/>
                </a:prstGeom>
                <a:solidFill>
                  <a:schemeClr val="lt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9630" name="Google Shape;9630;p72"/>
                <p:cNvSpPr/>
                <p:nvPr/>
              </p:nvSpPr>
              <p:spPr>
                <a:xfrm>
                  <a:off x="780" y="1553"/>
                  <a:ext cx="428" cy="19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Noto Sans Symbols"/>
                    <a:buNone/>
                  </a:pPr>
                  <a:r>
                    <a:rPr lang="en-US" sz="1400" b="0" i="0" u="none" strike="noStrike" cap="none">
                      <a:solidFill>
                        <a:srgbClr val="000000"/>
                      </a:solidFill>
                      <a:latin typeface="Arial"/>
                      <a:ea typeface="Arial"/>
                      <a:cs typeface="Arial"/>
                      <a:sym typeface="Arial"/>
                    </a:rPr>
                    <a:t>M</a:t>
                  </a:r>
                  <a:endParaRPr/>
                </a:p>
              </p:txBody>
            </p:sp>
          </p:grpSp>
        </p:grpSp>
      </p:grpSp>
      <p:sp>
        <p:nvSpPr>
          <p:cNvPr id="9631" name="Google Shape;9631;p72"/>
          <p:cNvSpPr txBox="1"/>
          <p:nvPr/>
        </p:nvSpPr>
        <p:spPr>
          <a:xfrm>
            <a:off x="3375461" y="1789390"/>
            <a:ext cx="5618811" cy="565283"/>
          </a:xfrm>
          <a:prstGeom prst="rect">
            <a:avLst/>
          </a:prstGeom>
          <a:noFill/>
          <a:ln>
            <a:noFill/>
          </a:ln>
        </p:spPr>
        <p:txBody>
          <a:bodyPr spcFirstLastPara="1" wrap="square" lIns="91425" tIns="45700" rIns="91425" bIns="45700" anchor="t" anchorCtr="0">
            <a:spAutoFit/>
          </a:bodyPr>
          <a:lstStyle/>
          <a:p>
            <a:pPr marL="0" marR="0" lvl="0" indent="0" algn="ctr" rtl="0">
              <a:lnSpc>
                <a:spcPct val="85000"/>
              </a:lnSpc>
              <a:spcBef>
                <a:spcPts val="0"/>
              </a:spcBef>
              <a:spcAft>
                <a:spcPts val="0"/>
              </a:spcAft>
              <a:buNone/>
            </a:pPr>
            <a:r>
              <a:rPr lang="en-US" sz="1800">
                <a:solidFill>
                  <a:srgbClr val="C00000"/>
                </a:solidFill>
                <a:latin typeface="Calibri"/>
                <a:ea typeface="Calibri"/>
                <a:cs typeface="Calibri"/>
                <a:sym typeface="Calibri"/>
              </a:rPr>
              <a:t>Application </a:t>
            </a:r>
            <a:r>
              <a:rPr lang="en-US" sz="1800">
                <a:solidFill>
                  <a:schemeClr val="dk1"/>
                </a:solidFill>
                <a:latin typeface="Calibri"/>
                <a:ea typeface="Calibri"/>
                <a:cs typeface="Calibri"/>
                <a:sym typeface="Calibri"/>
              </a:rPr>
              <a:t>exchanges </a:t>
            </a:r>
            <a:r>
              <a:rPr lang="en-US" sz="1800">
                <a:solidFill>
                  <a:srgbClr val="C00000"/>
                </a:solidFill>
                <a:latin typeface="Calibri"/>
                <a:ea typeface="Calibri"/>
                <a:cs typeface="Calibri"/>
                <a:sym typeface="Calibri"/>
              </a:rPr>
              <a:t>messages</a:t>
            </a:r>
            <a:r>
              <a:rPr lang="en-US" sz="1800">
                <a:solidFill>
                  <a:schemeClr val="dk1"/>
                </a:solidFill>
                <a:latin typeface="Calibri"/>
                <a:ea typeface="Calibri"/>
                <a:cs typeface="Calibri"/>
                <a:sym typeface="Calibri"/>
              </a:rPr>
              <a:t> to implement some application service using </a:t>
            </a:r>
            <a:r>
              <a:rPr lang="en-US" sz="1800" i="1">
                <a:solidFill>
                  <a:schemeClr val="dk1"/>
                </a:solidFill>
                <a:latin typeface="Calibri"/>
                <a:ea typeface="Calibri"/>
                <a:cs typeface="Calibri"/>
                <a:sym typeface="Calibri"/>
              </a:rPr>
              <a:t>services</a:t>
            </a:r>
            <a:r>
              <a:rPr lang="en-US" sz="1800">
                <a:solidFill>
                  <a:schemeClr val="dk1"/>
                </a:solidFill>
                <a:latin typeface="Calibri"/>
                <a:ea typeface="Calibri"/>
                <a:cs typeface="Calibri"/>
                <a:sym typeface="Calibri"/>
              </a:rPr>
              <a:t> of transport layer</a:t>
            </a:r>
            <a:endParaRPr/>
          </a:p>
        </p:txBody>
      </p:sp>
      <p:grpSp>
        <p:nvGrpSpPr>
          <p:cNvPr id="9632" name="Google Shape;9632;p72"/>
          <p:cNvGrpSpPr/>
          <p:nvPr/>
        </p:nvGrpSpPr>
        <p:grpSpPr>
          <a:xfrm>
            <a:off x="3254290" y="1489592"/>
            <a:ext cx="5651292" cy="389744"/>
            <a:chOff x="3270354" y="1798823"/>
            <a:chExt cx="5651292" cy="389744"/>
          </a:xfrm>
        </p:grpSpPr>
        <p:cxnSp>
          <p:nvCxnSpPr>
            <p:cNvPr id="9633" name="Google Shape;9633;p72"/>
            <p:cNvCxnSpPr/>
            <p:nvPr/>
          </p:nvCxnSpPr>
          <p:spPr>
            <a:xfrm>
              <a:off x="3270354" y="1993691"/>
              <a:ext cx="5651292" cy="0"/>
            </a:xfrm>
            <a:prstGeom prst="straightConnector1">
              <a:avLst/>
            </a:prstGeom>
            <a:noFill/>
            <a:ln w="19050" cap="flat" cmpd="sng">
              <a:solidFill>
                <a:schemeClr val="dk1"/>
              </a:solidFill>
              <a:prstDash val="solid"/>
              <a:miter lim="800000"/>
              <a:headEnd type="triangle" w="med" len="med"/>
              <a:tailEnd type="triangle" w="med" len="med"/>
            </a:ln>
          </p:spPr>
        </p:cxnSp>
        <p:sp>
          <p:nvSpPr>
            <p:cNvPr id="9634" name="Google Shape;9634;p72"/>
            <p:cNvSpPr/>
            <p:nvPr/>
          </p:nvSpPr>
          <p:spPr>
            <a:xfrm>
              <a:off x="5878639" y="1798823"/>
              <a:ext cx="674558" cy="389744"/>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9635" name="Google Shape;9635;p72"/>
            <p:cNvGrpSpPr/>
            <p:nvPr/>
          </p:nvGrpSpPr>
          <p:grpSpPr>
            <a:xfrm>
              <a:off x="5953468" y="1857555"/>
              <a:ext cx="679450" cy="301625"/>
              <a:chOff x="780" y="1553"/>
              <a:chExt cx="428" cy="190"/>
            </a:xfrm>
          </p:grpSpPr>
          <p:sp>
            <p:nvSpPr>
              <p:cNvPr id="9636" name="Google Shape;9636;p72"/>
              <p:cNvSpPr/>
              <p:nvPr/>
            </p:nvSpPr>
            <p:spPr>
              <a:xfrm>
                <a:off x="817" y="1569"/>
                <a:ext cx="312" cy="162"/>
              </a:xfrm>
              <a:prstGeom prst="rect">
                <a:avLst/>
              </a:prstGeom>
              <a:solidFill>
                <a:schemeClr val="lt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9637" name="Google Shape;9637;p72"/>
              <p:cNvSpPr/>
              <p:nvPr/>
            </p:nvSpPr>
            <p:spPr>
              <a:xfrm>
                <a:off x="780" y="1553"/>
                <a:ext cx="428" cy="19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Noto Sans Symbols"/>
                  <a:buNone/>
                </a:pPr>
                <a:r>
                  <a:rPr lang="en-US" sz="1400" b="0" i="0" u="none" strike="noStrike" cap="none">
                    <a:solidFill>
                      <a:srgbClr val="000000"/>
                    </a:solidFill>
                    <a:latin typeface="Arial"/>
                    <a:ea typeface="Arial"/>
                    <a:cs typeface="Arial"/>
                    <a:sym typeface="Arial"/>
                  </a:rPr>
                  <a:t>M</a:t>
                </a:r>
                <a:endParaRPr/>
              </a:p>
            </p:txBody>
          </p:sp>
        </p:grpSp>
      </p:grpSp>
      <p:sp>
        <p:nvSpPr>
          <p:cNvPr id="9638" name="Google Shape;9638;p72"/>
          <p:cNvSpPr txBox="1"/>
          <p:nvPr/>
        </p:nvSpPr>
        <p:spPr>
          <a:xfrm>
            <a:off x="6982691" y="-781396"/>
            <a:ext cx="45719"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639" name="Google Shape;9639;p72"/>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Introduction: 1-</a:t>
            </a:r>
            <a:fld id="{00000000-1234-1234-1234-123412341234}" type="slidenum">
              <a:rPr lang="en-US"/>
              <a:t>77</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632"/>
                                        </p:tgtEl>
                                        <p:attrNameLst>
                                          <p:attrName>style.visibility</p:attrName>
                                        </p:attrNameLst>
                                      </p:cBhvr>
                                      <p:to>
                                        <p:strVal val="visible"/>
                                      </p:to>
                                    </p:set>
                                    <p:animEffect transition="in" filter="fade">
                                      <p:cBhvr>
                                        <p:cTn id="7" dur="500"/>
                                        <p:tgtEl>
                                          <p:spTgt spid="9632"/>
                                        </p:tgtEl>
                                      </p:cBhvr>
                                    </p:animEffect>
                                  </p:childTnLst>
                                </p:cTn>
                              </p:par>
                              <p:par>
                                <p:cTn id="8" presetID="10" presetClass="entr" presetSubtype="0" fill="hold" nodeType="withEffect">
                                  <p:stCondLst>
                                    <p:cond delay="0"/>
                                  </p:stCondLst>
                                  <p:childTnLst>
                                    <p:set>
                                      <p:cBhvr>
                                        <p:cTn id="9" dur="1" fill="hold">
                                          <p:stCondLst>
                                            <p:cond delay="0"/>
                                          </p:stCondLst>
                                        </p:cTn>
                                        <p:tgtEl>
                                          <p:spTgt spid="9631"/>
                                        </p:tgtEl>
                                        <p:attrNameLst>
                                          <p:attrName>style.visibility</p:attrName>
                                        </p:attrNameLst>
                                      </p:cBhvr>
                                      <p:to>
                                        <p:strVal val="visible"/>
                                      </p:to>
                                    </p:set>
                                    <p:animEffect transition="in" filter="fade">
                                      <p:cBhvr>
                                        <p:cTn id="10" dur="500"/>
                                        <p:tgtEl>
                                          <p:spTgt spid="963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9620"/>
                                        </p:tgtEl>
                                        <p:attrNameLst>
                                          <p:attrName>style.visibility</p:attrName>
                                        </p:attrNameLst>
                                      </p:cBhvr>
                                      <p:to>
                                        <p:strVal val="visible"/>
                                      </p:to>
                                    </p:set>
                                    <p:animEffect transition="in" filter="fade">
                                      <p:cBhvr>
                                        <p:cTn id="15" dur="500"/>
                                        <p:tgtEl>
                                          <p:spTgt spid="9620"/>
                                        </p:tgtEl>
                                      </p:cBhvr>
                                    </p:animEffect>
                                  </p:childTnLst>
                                </p:cTn>
                              </p:par>
                              <p:par>
                                <p:cTn id="16" presetID="10" presetClass="exit" presetSubtype="0" fill="hold" nodeType="withEffect">
                                  <p:stCondLst>
                                    <p:cond delay="0"/>
                                  </p:stCondLst>
                                  <p:childTnLst>
                                    <p:animEffect transition="out" filter="fade">
                                      <p:cBhvr>
                                        <p:cTn id="17" dur="500"/>
                                        <p:tgtEl>
                                          <p:spTgt spid="9631"/>
                                        </p:tgtEl>
                                      </p:cBhvr>
                                    </p:animEffect>
                                    <p:set>
                                      <p:cBhvr>
                                        <p:cTn id="18" dur="1" fill="hold">
                                          <p:stCondLst>
                                            <p:cond delay="500"/>
                                          </p:stCondLst>
                                        </p:cTn>
                                        <p:tgtEl>
                                          <p:spTgt spid="9631"/>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9571"/>
                                        </p:tgtEl>
                                        <p:attrNameLst>
                                          <p:attrName>style.visibility</p:attrName>
                                        </p:attrNameLst>
                                      </p:cBhvr>
                                      <p:to>
                                        <p:strVal val="visible"/>
                                      </p:to>
                                    </p:set>
                                    <p:animEffect transition="in" filter="fade">
                                      <p:cBhvr>
                                        <p:cTn id="23" dur="500"/>
                                        <p:tgtEl>
                                          <p:spTgt spid="95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9644"/>
        <p:cNvGrpSpPr/>
        <p:nvPr/>
      </p:nvGrpSpPr>
      <p:grpSpPr>
        <a:xfrm>
          <a:off x="0" y="0"/>
          <a:ext cx="0" cy="0"/>
          <a:chOff x="0" y="0"/>
          <a:chExt cx="0" cy="0"/>
        </a:xfrm>
      </p:grpSpPr>
      <p:sp>
        <p:nvSpPr>
          <p:cNvPr id="9645" name="Google Shape;9645;p73"/>
          <p:cNvSpPr/>
          <p:nvPr/>
        </p:nvSpPr>
        <p:spPr>
          <a:xfrm rot="10800000" flipH="1">
            <a:off x="10916607" y="1577038"/>
            <a:ext cx="450309" cy="4061761"/>
          </a:xfrm>
          <a:custGeom>
            <a:avLst/>
            <a:gdLst/>
            <a:ahLst/>
            <a:cxnLst/>
            <a:rect l="l" t="t" r="r" b="b"/>
            <a:pathLst>
              <a:path w="12496" h="21660" extrusionOk="0">
                <a:moveTo>
                  <a:pt x="12425" y="0"/>
                </a:moveTo>
                <a:lnTo>
                  <a:pt x="0" y="1517"/>
                </a:lnTo>
                <a:lnTo>
                  <a:pt x="1248" y="21660"/>
                </a:lnTo>
                <a:cubicBezTo>
                  <a:pt x="4581" y="12959"/>
                  <a:pt x="6667" y="10269"/>
                  <a:pt x="12496" y="4855"/>
                </a:cubicBezTo>
                <a:cubicBezTo>
                  <a:pt x="12472" y="3237"/>
                  <a:pt x="12449" y="1618"/>
                  <a:pt x="12425" y="0"/>
                </a:cubicBezTo>
                <a:close/>
              </a:path>
            </a:pathLst>
          </a:custGeom>
          <a:gradFill>
            <a:gsLst>
              <a:gs pos="0">
                <a:srgbClr val="3C6CDF"/>
              </a:gs>
              <a:gs pos="100000">
                <a:schemeClr val="lt1"/>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9646" name="Google Shape;9646;p73"/>
          <p:cNvSpPr txBox="1">
            <a:spLocks noGrp="1"/>
          </p:cNvSpPr>
          <p:nvPr>
            <p:ph type="title"/>
          </p:nvPr>
        </p:nvSpPr>
        <p:spPr>
          <a:xfrm>
            <a:off x="825267" y="291947"/>
            <a:ext cx="10515600"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4400"/>
              <a:buFont typeface="Calibri"/>
              <a:buNone/>
            </a:pPr>
            <a:r>
              <a:rPr lang="en-US" sz="4400"/>
              <a:t>Services, Layering and Encapsulation</a:t>
            </a:r>
            <a:endParaRPr sz="4400"/>
          </a:p>
        </p:txBody>
      </p:sp>
      <p:sp>
        <p:nvSpPr>
          <p:cNvPr id="9647" name="Google Shape;9647;p73"/>
          <p:cNvSpPr txBox="1"/>
          <p:nvPr/>
        </p:nvSpPr>
        <p:spPr>
          <a:xfrm>
            <a:off x="449705" y="5724388"/>
            <a:ext cx="1100137" cy="457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99"/>
              </a:buClr>
              <a:buSzPts val="2400"/>
              <a:buFont typeface="Noto Sans Symbols"/>
              <a:buNone/>
            </a:pPr>
            <a:r>
              <a:rPr lang="en-US" sz="2400" b="0" i="1" u="none" strike="noStrike" cap="none">
                <a:solidFill>
                  <a:srgbClr val="000099"/>
                </a:solidFill>
                <a:latin typeface="Arial"/>
                <a:ea typeface="Arial"/>
                <a:cs typeface="Arial"/>
                <a:sym typeface="Arial"/>
              </a:rPr>
              <a:t>source</a:t>
            </a:r>
            <a:endParaRPr/>
          </a:p>
        </p:txBody>
      </p:sp>
      <p:sp>
        <p:nvSpPr>
          <p:cNvPr id="9648" name="Google Shape;9648;p73"/>
          <p:cNvSpPr/>
          <p:nvPr/>
        </p:nvSpPr>
        <p:spPr>
          <a:xfrm rot="10800000">
            <a:off x="975630" y="1559549"/>
            <a:ext cx="450309" cy="4061761"/>
          </a:xfrm>
          <a:custGeom>
            <a:avLst/>
            <a:gdLst/>
            <a:ahLst/>
            <a:cxnLst/>
            <a:rect l="l" t="t" r="r" b="b"/>
            <a:pathLst>
              <a:path w="12496" h="21660" extrusionOk="0">
                <a:moveTo>
                  <a:pt x="12425" y="0"/>
                </a:moveTo>
                <a:lnTo>
                  <a:pt x="0" y="1517"/>
                </a:lnTo>
                <a:lnTo>
                  <a:pt x="1248" y="21660"/>
                </a:lnTo>
                <a:cubicBezTo>
                  <a:pt x="4581" y="12959"/>
                  <a:pt x="6667" y="10269"/>
                  <a:pt x="12496" y="4855"/>
                </a:cubicBezTo>
                <a:cubicBezTo>
                  <a:pt x="12472" y="3237"/>
                  <a:pt x="12449" y="1618"/>
                  <a:pt x="12425" y="0"/>
                </a:cubicBezTo>
                <a:close/>
              </a:path>
            </a:pathLst>
          </a:custGeom>
          <a:gradFill>
            <a:gsLst>
              <a:gs pos="0">
                <a:srgbClr val="3C6CDF"/>
              </a:gs>
              <a:gs pos="100000">
                <a:schemeClr val="lt1"/>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nvGrpSpPr>
          <p:cNvPr id="9649" name="Google Shape;9649;p73"/>
          <p:cNvGrpSpPr/>
          <p:nvPr/>
        </p:nvGrpSpPr>
        <p:grpSpPr>
          <a:xfrm flipH="1">
            <a:off x="635446" y="5073984"/>
            <a:ext cx="803275" cy="771525"/>
            <a:chOff x="-44" y="1473"/>
            <a:chExt cx="981" cy="1105"/>
          </a:xfrm>
        </p:grpSpPr>
        <p:pic>
          <p:nvPicPr>
            <p:cNvPr id="9650" name="Google Shape;9650;p73" descr="desktop_computer_stylized_medium"/>
            <p:cNvPicPr preferRelativeResize="0"/>
            <p:nvPr/>
          </p:nvPicPr>
          <p:blipFill rotWithShape="1">
            <a:blip r:embed="rId3">
              <a:alphaModFix/>
            </a:blip>
            <a:srcRect/>
            <a:stretch/>
          </p:blipFill>
          <p:spPr>
            <a:xfrm flipH="1">
              <a:off x="-44" y="1473"/>
              <a:ext cx="981" cy="1105"/>
            </a:xfrm>
            <a:prstGeom prst="rect">
              <a:avLst/>
            </a:prstGeom>
            <a:noFill/>
            <a:ln>
              <a:noFill/>
            </a:ln>
          </p:spPr>
        </p:pic>
        <p:sp>
          <p:nvSpPr>
            <p:cNvPr id="9651" name="Google Shape;9651;p73"/>
            <p:cNvSpPr/>
            <p:nvPr/>
          </p:nvSpPr>
          <p:spPr>
            <a:xfrm flipH="1">
              <a:off x="374" y="1579"/>
              <a:ext cx="477" cy="506"/>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cxnSp>
        <p:nvCxnSpPr>
          <p:cNvPr id="9652" name="Google Shape;9652;p73"/>
          <p:cNvCxnSpPr/>
          <p:nvPr/>
        </p:nvCxnSpPr>
        <p:spPr>
          <a:xfrm>
            <a:off x="3211642" y="2610788"/>
            <a:ext cx="5651292" cy="0"/>
          </a:xfrm>
          <a:prstGeom prst="straightConnector1">
            <a:avLst/>
          </a:prstGeom>
          <a:noFill/>
          <a:ln w="19050" cap="flat" cmpd="sng">
            <a:solidFill>
              <a:schemeClr val="dk1"/>
            </a:solidFill>
            <a:prstDash val="solid"/>
            <a:miter lim="800000"/>
            <a:headEnd type="triangle" w="med" len="med"/>
            <a:tailEnd type="triangle" w="med" len="med"/>
          </a:ln>
        </p:spPr>
      </p:cxnSp>
      <p:sp>
        <p:nvSpPr>
          <p:cNvPr id="9653" name="Google Shape;9653;p73"/>
          <p:cNvSpPr txBox="1"/>
          <p:nvPr/>
        </p:nvSpPr>
        <p:spPr>
          <a:xfrm>
            <a:off x="3359490" y="2717590"/>
            <a:ext cx="5620868" cy="565283"/>
          </a:xfrm>
          <a:prstGeom prst="rect">
            <a:avLst/>
          </a:prstGeom>
          <a:noFill/>
          <a:ln>
            <a:noFill/>
          </a:ln>
        </p:spPr>
        <p:txBody>
          <a:bodyPr spcFirstLastPara="1" wrap="square" lIns="91425" tIns="45700" rIns="91425" bIns="45700" anchor="t" anchorCtr="0">
            <a:spAutoFit/>
          </a:bodyPr>
          <a:lstStyle/>
          <a:p>
            <a:pPr marL="0" marR="0" lvl="0" indent="0" algn="ctr" rtl="0">
              <a:lnSpc>
                <a:spcPct val="85000"/>
              </a:lnSpc>
              <a:spcBef>
                <a:spcPts val="0"/>
              </a:spcBef>
              <a:spcAft>
                <a:spcPts val="0"/>
              </a:spcAft>
              <a:buNone/>
            </a:pPr>
            <a:r>
              <a:rPr lang="en-US" sz="1800">
                <a:solidFill>
                  <a:srgbClr val="C00000"/>
                </a:solidFill>
                <a:latin typeface="Calibri"/>
                <a:ea typeface="Calibri"/>
                <a:cs typeface="Calibri"/>
                <a:sym typeface="Calibri"/>
              </a:rPr>
              <a:t>Transport-layer </a:t>
            </a:r>
            <a:r>
              <a:rPr lang="en-US" sz="1800">
                <a:solidFill>
                  <a:schemeClr val="dk1"/>
                </a:solidFill>
                <a:latin typeface="Calibri"/>
                <a:ea typeface="Calibri"/>
                <a:cs typeface="Calibri"/>
                <a:sym typeface="Calibri"/>
              </a:rPr>
              <a:t>protocol transfers M (e.g., reliably) from one </a:t>
            </a:r>
            <a:r>
              <a:rPr lang="en-US" sz="1800" i="1">
                <a:solidFill>
                  <a:schemeClr val="dk1"/>
                </a:solidFill>
                <a:latin typeface="Calibri"/>
                <a:ea typeface="Calibri"/>
                <a:cs typeface="Calibri"/>
                <a:sym typeface="Calibri"/>
              </a:rPr>
              <a:t>process</a:t>
            </a:r>
            <a:r>
              <a:rPr lang="en-US" sz="1800">
                <a:solidFill>
                  <a:schemeClr val="dk1"/>
                </a:solidFill>
                <a:latin typeface="Calibri"/>
                <a:ea typeface="Calibri"/>
                <a:cs typeface="Calibri"/>
                <a:sym typeface="Calibri"/>
              </a:rPr>
              <a:t> to another, using services of network layer</a:t>
            </a:r>
            <a:endParaRPr/>
          </a:p>
        </p:txBody>
      </p:sp>
      <p:sp>
        <p:nvSpPr>
          <p:cNvPr id="9654" name="Google Shape;9654;p73"/>
          <p:cNvSpPr/>
          <p:nvPr/>
        </p:nvSpPr>
        <p:spPr>
          <a:xfrm>
            <a:off x="5584583" y="2368401"/>
            <a:ext cx="971760" cy="389744"/>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9655" name="Google Shape;9655;p73"/>
          <p:cNvGrpSpPr/>
          <p:nvPr/>
        </p:nvGrpSpPr>
        <p:grpSpPr>
          <a:xfrm>
            <a:off x="5690803" y="2434313"/>
            <a:ext cx="908050" cy="301625"/>
            <a:chOff x="1848" y="2046"/>
            <a:chExt cx="572" cy="190"/>
          </a:xfrm>
        </p:grpSpPr>
        <p:grpSp>
          <p:nvGrpSpPr>
            <p:cNvPr id="9656" name="Google Shape;9656;p73"/>
            <p:cNvGrpSpPr/>
            <p:nvPr/>
          </p:nvGrpSpPr>
          <p:grpSpPr>
            <a:xfrm>
              <a:off x="1848" y="2047"/>
              <a:ext cx="187" cy="184"/>
              <a:chOff x="1959" y="2058"/>
              <a:chExt cx="187" cy="184"/>
            </a:xfrm>
          </p:grpSpPr>
          <p:sp>
            <p:nvSpPr>
              <p:cNvPr id="9657" name="Google Shape;9657;p73"/>
              <p:cNvSpPr/>
              <p:nvPr/>
            </p:nvSpPr>
            <p:spPr>
              <a:xfrm>
                <a:off x="1964" y="2075"/>
                <a:ext cx="177" cy="162"/>
              </a:xfrm>
              <a:prstGeom prst="rect">
                <a:avLst/>
              </a:prstGeom>
              <a:solidFill>
                <a:schemeClr val="lt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9658" name="Google Shape;9658;p73"/>
              <p:cNvSpPr/>
              <p:nvPr/>
            </p:nvSpPr>
            <p:spPr>
              <a:xfrm>
                <a:off x="1959" y="2058"/>
                <a:ext cx="187" cy="184"/>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Noto Sans Symbols"/>
                  <a:buNone/>
                </a:pPr>
                <a:r>
                  <a:rPr lang="en-US" sz="1400" b="0" i="0" u="none" strike="noStrike" cap="none">
                    <a:solidFill>
                      <a:srgbClr val="000000"/>
                    </a:solidFill>
                    <a:latin typeface="Arial"/>
                    <a:ea typeface="Arial"/>
                    <a:cs typeface="Arial"/>
                    <a:sym typeface="Arial"/>
                  </a:rPr>
                  <a:t>H</a:t>
                </a:r>
                <a:r>
                  <a:rPr lang="en-US" sz="1800" b="0" i="0" u="none" strike="noStrike" cap="none" baseline="-25000">
                    <a:solidFill>
                      <a:srgbClr val="000000"/>
                    </a:solidFill>
                    <a:latin typeface="Arial"/>
                    <a:ea typeface="Arial"/>
                    <a:cs typeface="Arial"/>
                    <a:sym typeface="Arial"/>
                  </a:rPr>
                  <a:t>t</a:t>
                </a:r>
                <a:endParaRPr/>
              </a:p>
            </p:txBody>
          </p:sp>
        </p:grpSp>
        <p:grpSp>
          <p:nvGrpSpPr>
            <p:cNvPr id="9659" name="Google Shape;9659;p73"/>
            <p:cNvGrpSpPr/>
            <p:nvPr/>
          </p:nvGrpSpPr>
          <p:grpSpPr>
            <a:xfrm>
              <a:off x="1992" y="2046"/>
              <a:ext cx="428" cy="190"/>
              <a:chOff x="780" y="1553"/>
              <a:chExt cx="428" cy="190"/>
            </a:xfrm>
          </p:grpSpPr>
          <p:sp>
            <p:nvSpPr>
              <p:cNvPr id="9660" name="Google Shape;9660;p73"/>
              <p:cNvSpPr/>
              <p:nvPr/>
            </p:nvSpPr>
            <p:spPr>
              <a:xfrm>
                <a:off x="817" y="1571"/>
                <a:ext cx="312" cy="162"/>
              </a:xfrm>
              <a:prstGeom prst="rect">
                <a:avLst/>
              </a:prstGeom>
              <a:solidFill>
                <a:schemeClr val="lt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9661" name="Google Shape;9661;p73"/>
              <p:cNvSpPr/>
              <p:nvPr/>
            </p:nvSpPr>
            <p:spPr>
              <a:xfrm>
                <a:off x="780" y="1553"/>
                <a:ext cx="428" cy="19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Noto Sans Symbols"/>
                  <a:buNone/>
                </a:pPr>
                <a:r>
                  <a:rPr lang="en-US" sz="1400" b="0" i="0" u="none" strike="noStrike" cap="none">
                    <a:solidFill>
                      <a:srgbClr val="000000"/>
                    </a:solidFill>
                    <a:latin typeface="Arial"/>
                    <a:ea typeface="Arial"/>
                    <a:cs typeface="Arial"/>
                    <a:sym typeface="Arial"/>
                  </a:rPr>
                  <a:t>M</a:t>
                </a:r>
                <a:endParaRPr/>
              </a:p>
            </p:txBody>
          </p:sp>
        </p:grpSp>
      </p:grpSp>
      <p:sp>
        <p:nvSpPr>
          <p:cNvPr id="9662" name="Google Shape;9662;p73"/>
          <p:cNvSpPr txBox="1"/>
          <p:nvPr/>
        </p:nvSpPr>
        <p:spPr>
          <a:xfrm>
            <a:off x="3462727" y="4339175"/>
            <a:ext cx="5831174" cy="2086725"/>
          </a:xfrm>
          <a:prstGeom prst="rect">
            <a:avLst/>
          </a:prstGeom>
          <a:noFill/>
          <a:ln>
            <a:noFill/>
          </a:ln>
        </p:spPr>
        <p:txBody>
          <a:bodyPr spcFirstLastPara="1" wrap="square" lIns="91425" tIns="45700" rIns="91425" bIns="45700" anchor="t" anchorCtr="0">
            <a:spAutoFit/>
          </a:bodyPr>
          <a:lstStyle/>
          <a:p>
            <a:pPr marL="295275" marR="0" lvl="0" indent="-295275" algn="l" rtl="0">
              <a:lnSpc>
                <a:spcPct val="90000"/>
              </a:lnSpc>
              <a:spcBef>
                <a:spcPts val="0"/>
              </a:spcBef>
              <a:spcAft>
                <a:spcPts val="0"/>
              </a:spcAft>
              <a:buClr>
                <a:srgbClr val="0000A3"/>
              </a:buClr>
              <a:buSzPts val="2400"/>
              <a:buFont typeface="Noto Sans Symbols"/>
              <a:buChar char="▪"/>
            </a:pPr>
            <a:r>
              <a:rPr lang="en-US" sz="2400">
                <a:solidFill>
                  <a:schemeClr val="dk1"/>
                </a:solidFill>
                <a:latin typeface="Calibri"/>
                <a:ea typeface="Calibri"/>
                <a:cs typeface="Calibri"/>
                <a:sym typeface="Calibri"/>
              </a:rPr>
              <a:t>network-layer protocol </a:t>
            </a:r>
            <a:r>
              <a:rPr lang="en-US" sz="2400">
                <a:solidFill>
                  <a:srgbClr val="0000A3"/>
                </a:solidFill>
                <a:latin typeface="Calibri"/>
                <a:ea typeface="Calibri"/>
                <a:cs typeface="Calibri"/>
                <a:sym typeface="Calibri"/>
              </a:rPr>
              <a:t>encapsulates</a:t>
            </a:r>
            <a:r>
              <a:rPr lang="en-US" sz="2400">
                <a:solidFill>
                  <a:schemeClr val="dk1"/>
                </a:solidFill>
                <a:latin typeface="Calibri"/>
                <a:ea typeface="Calibri"/>
                <a:cs typeface="Calibri"/>
                <a:sym typeface="Calibri"/>
              </a:rPr>
              <a:t> transport-layer segment</a:t>
            </a:r>
            <a:r>
              <a:rPr lang="en-US" sz="2000">
                <a:solidFill>
                  <a:schemeClr val="dk1"/>
                </a:solidFill>
                <a:latin typeface="Calibri"/>
                <a:ea typeface="Calibri"/>
                <a:cs typeface="Calibri"/>
                <a:sym typeface="Calibri"/>
              </a:rPr>
              <a:t>  [H</a:t>
            </a:r>
            <a:r>
              <a:rPr lang="en-US" sz="2000" baseline="-25000">
                <a:solidFill>
                  <a:schemeClr val="dk1"/>
                </a:solidFill>
                <a:latin typeface="Calibri"/>
                <a:ea typeface="Calibri"/>
                <a:cs typeface="Calibri"/>
                <a:sym typeface="Calibri"/>
              </a:rPr>
              <a:t>t</a:t>
            </a:r>
            <a:r>
              <a:rPr lang="en-US" sz="2000">
                <a:solidFill>
                  <a:schemeClr val="dk1"/>
                </a:solidFill>
                <a:latin typeface="Calibri"/>
                <a:ea typeface="Calibri"/>
                <a:cs typeface="Calibri"/>
                <a:sym typeface="Calibri"/>
              </a:rPr>
              <a:t> | M] </a:t>
            </a:r>
            <a:r>
              <a:rPr lang="en-US" sz="2400">
                <a:solidFill>
                  <a:schemeClr val="dk1"/>
                </a:solidFill>
                <a:latin typeface="Calibri"/>
                <a:ea typeface="Calibri"/>
                <a:cs typeface="Calibri"/>
                <a:sym typeface="Calibri"/>
              </a:rPr>
              <a:t>with network layer-layer header H</a:t>
            </a:r>
            <a:r>
              <a:rPr lang="en-US" sz="2400" baseline="-25000">
                <a:solidFill>
                  <a:schemeClr val="dk1"/>
                </a:solidFill>
                <a:latin typeface="Calibri"/>
                <a:ea typeface="Calibri"/>
                <a:cs typeface="Calibri"/>
                <a:sym typeface="Calibri"/>
              </a:rPr>
              <a:t>n </a:t>
            </a:r>
            <a:r>
              <a:rPr lang="en-US" sz="2400">
                <a:solidFill>
                  <a:schemeClr val="dk1"/>
                </a:solidFill>
                <a:latin typeface="Calibri"/>
                <a:ea typeface="Calibri"/>
                <a:cs typeface="Calibri"/>
                <a:sym typeface="Calibri"/>
              </a:rPr>
              <a:t> to create a network-layer </a:t>
            </a:r>
            <a:r>
              <a:rPr lang="en-US" sz="2400">
                <a:solidFill>
                  <a:srgbClr val="C00000"/>
                </a:solidFill>
                <a:latin typeface="Calibri"/>
                <a:ea typeface="Calibri"/>
                <a:cs typeface="Calibri"/>
                <a:sym typeface="Calibri"/>
              </a:rPr>
              <a:t>datagram </a:t>
            </a:r>
            <a:endParaRPr/>
          </a:p>
          <a:p>
            <a:pPr marL="574675" marR="0" lvl="1" indent="-231775" algn="l" rtl="0">
              <a:lnSpc>
                <a:spcPct val="90000"/>
              </a:lnSpc>
              <a:spcBef>
                <a:spcPts val="0"/>
              </a:spcBef>
              <a:spcAft>
                <a:spcPts val="0"/>
              </a:spcAft>
              <a:buClr>
                <a:srgbClr val="0000A3"/>
              </a:buClr>
              <a:buSzPts val="2400"/>
              <a:buFont typeface="Arial"/>
              <a:buChar char="•"/>
            </a:pPr>
            <a:r>
              <a:rPr lang="en-US" sz="2400" b="0" i="0" u="none" strike="noStrike" cap="none">
                <a:solidFill>
                  <a:schemeClr val="dk1"/>
                </a:solidFill>
                <a:latin typeface="Calibri"/>
                <a:ea typeface="Calibri"/>
                <a:cs typeface="Calibri"/>
                <a:sym typeface="Calibri"/>
              </a:rPr>
              <a:t>H</a:t>
            </a:r>
            <a:r>
              <a:rPr lang="en-US" sz="2400" b="0" i="0" u="none" strike="noStrike" cap="none" baseline="-25000">
                <a:solidFill>
                  <a:schemeClr val="dk1"/>
                </a:solidFill>
                <a:latin typeface="Calibri"/>
                <a:ea typeface="Calibri"/>
                <a:cs typeface="Calibri"/>
                <a:sym typeface="Calibri"/>
              </a:rPr>
              <a:t>n </a:t>
            </a:r>
            <a:r>
              <a:rPr lang="en-US" sz="2400" b="0" i="0" u="none" strike="noStrike" cap="none">
                <a:solidFill>
                  <a:schemeClr val="dk1"/>
                </a:solidFill>
                <a:latin typeface="Calibri"/>
                <a:ea typeface="Calibri"/>
                <a:cs typeface="Calibri"/>
                <a:sym typeface="Calibri"/>
              </a:rPr>
              <a:t> used by network layer protocol to implement its service</a:t>
            </a:r>
            <a:endParaRPr sz="2400" b="0" i="0" u="none" strike="noStrike" cap="none" baseline="-25000">
              <a:solidFill>
                <a:schemeClr val="dk1"/>
              </a:solidFill>
              <a:latin typeface="Calibri"/>
              <a:ea typeface="Calibri"/>
              <a:cs typeface="Calibri"/>
              <a:sym typeface="Calibri"/>
            </a:endParaRPr>
          </a:p>
        </p:txBody>
      </p:sp>
      <p:grpSp>
        <p:nvGrpSpPr>
          <p:cNvPr id="9663" name="Google Shape;9663;p73"/>
          <p:cNvGrpSpPr/>
          <p:nvPr/>
        </p:nvGrpSpPr>
        <p:grpSpPr>
          <a:xfrm>
            <a:off x="1334125" y="1421667"/>
            <a:ext cx="1765726" cy="4034752"/>
            <a:chOff x="1484027" y="1706480"/>
            <a:chExt cx="1765726" cy="4034752"/>
          </a:xfrm>
        </p:grpSpPr>
        <p:sp>
          <p:nvSpPr>
            <p:cNvPr id="9664" name="Google Shape;9664;p73"/>
            <p:cNvSpPr/>
            <p:nvPr/>
          </p:nvSpPr>
          <p:spPr>
            <a:xfrm>
              <a:off x="1528997" y="1870247"/>
              <a:ext cx="1648917" cy="3870985"/>
            </a:xfrm>
            <a:prstGeom prst="rect">
              <a:avLst/>
            </a:prstGeom>
            <a:solidFill>
              <a:schemeClr val="lt1"/>
            </a:solidFill>
            <a:ln w="28575" cap="flat" cmpd="sng">
              <a:solidFill>
                <a:schemeClr val="dk1"/>
              </a:solidFill>
              <a:prstDash val="solid"/>
              <a:miter lim="800000"/>
              <a:headEnd type="none" w="sm" len="sm"/>
              <a:tailEnd type="none" w="sm" len="sm"/>
            </a:ln>
            <a:effectLst>
              <a:outerShdw blurRad="76200" dist="38100" dir="18900000" sx="101000" sy="101000" algn="bl" rotWithShape="0">
                <a:srgbClr val="000000">
                  <a:alpha val="4000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9665" name="Google Shape;9665;p73"/>
            <p:cNvSpPr txBox="1"/>
            <p:nvPr/>
          </p:nvSpPr>
          <p:spPr>
            <a:xfrm>
              <a:off x="1484027" y="1706480"/>
              <a:ext cx="1765726" cy="4033092"/>
            </a:xfrm>
            <a:prstGeom prst="rect">
              <a:avLst/>
            </a:prstGeom>
            <a:noFill/>
            <a:ln>
              <a:noFill/>
            </a:ln>
          </p:spPr>
          <p:txBody>
            <a:bodyPr spcFirstLastPara="1" wrap="square" lIns="91425" tIns="45700" rIns="91425" bIns="45700" anchor="t" anchorCtr="0">
              <a:spAutoFit/>
            </a:bodyPr>
            <a:lstStyle/>
            <a:p>
              <a:pPr marL="0" marR="0" lvl="0" indent="0" algn="ctr" rtl="0">
                <a:lnSpc>
                  <a:spcPct val="215000"/>
                </a:lnSpc>
                <a:spcBef>
                  <a:spcPts val="0"/>
                </a:spcBef>
                <a:spcAft>
                  <a:spcPts val="0"/>
                </a:spcAft>
                <a:buClr>
                  <a:srgbClr val="000000"/>
                </a:buClr>
                <a:buSzPts val="2400"/>
                <a:buFont typeface="Noto Sans Symbols"/>
                <a:buNone/>
              </a:pPr>
              <a:r>
                <a:rPr lang="en-US" sz="2400" b="0" i="0" u="none" strike="noStrike" cap="none">
                  <a:solidFill>
                    <a:srgbClr val="000000"/>
                  </a:solidFill>
                  <a:latin typeface="Calibri"/>
                  <a:ea typeface="Calibri"/>
                  <a:cs typeface="Calibri"/>
                  <a:sym typeface="Calibri"/>
                </a:rPr>
                <a:t>application</a:t>
              </a:r>
              <a:endParaRPr/>
            </a:p>
            <a:p>
              <a:pPr marL="0" marR="0" lvl="0" indent="0" algn="ctr" rtl="0">
                <a:lnSpc>
                  <a:spcPct val="215000"/>
                </a:lnSpc>
                <a:spcBef>
                  <a:spcPts val="0"/>
                </a:spcBef>
                <a:spcAft>
                  <a:spcPts val="0"/>
                </a:spcAft>
                <a:buClr>
                  <a:srgbClr val="000000"/>
                </a:buClr>
                <a:buSzPts val="2400"/>
                <a:buFont typeface="Noto Sans Symbols"/>
                <a:buNone/>
              </a:pPr>
              <a:r>
                <a:rPr lang="en-US" sz="2400" b="0" i="0" u="none" strike="noStrike" cap="none">
                  <a:solidFill>
                    <a:srgbClr val="000000"/>
                  </a:solidFill>
                  <a:latin typeface="Calibri"/>
                  <a:ea typeface="Calibri"/>
                  <a:cs typeface="Calibri"/>
                  <a:sym typeface="Calibri"/>
                </a:rPr>
                <a:t>transport</a:t>
              </a:r>
              <a:endParaRPr/>
            </a:p>
            <a:p>
              <a:pPr marL="0" marR="0" lvl="0" indent="0" algn="ctr" rtl="0">
                <a:lnSpc>
                  <a:spcPct val="215000"/>
                </a:lnSpc>
                <a:spcBef>
                  <a:spcPts val="0"/>
                </a:spcBef>
                <a:spcAft>
                  <a:spcPts val="0"/>
                </a:spcAft>
                <a:buClr>
                  <a:srgbClr val="000000"/>
                </a:buClr>
                <a:buSzPts val="2400"/>
                <a:buFont typeface="Noto Sans Symbols"/>
                <a:buNone/>
              </a:pPr>
              <a:r>
                <a:rPr lang="en-US" sz="2400" b="0" i="0" u="none" strike="noStrike" cap="none">
                  <a:solidFill>
                    <a:srgbClr val="000000"/>
                  </a:solidFill>
                  <a:latin typeface="Calibri"/>
                  <a:ea typeface="Calibri"/>
                  <a:cs typeface="Calibri"/>
                  <a:sym typeface="Calibri"/>
                </a:rPr>
                <a:t>network</a:t>
              </a:r>
              <a:endParaRPr/>
            </a:p>
            <a:p>
              <a:pPr marL="0" marR="0" lvl="0" indent="0" algn="ctr" rtl="0">
                <a:lnSpc>
                  <a:spcPct val="215000"/>
                </a:lnSpc>
                <a:spcBef>
                  <a:spcPts val="0"/>
                </a:spcBef>
                <a:spcAft>
                  <a:spcPts val="0"/>
                </a:spcAft>
                <a:buClr>
                  <a:srgbClr val="000000"/>
                </a:buClr>
                <a:buSzPts val="2400"/>
                <a:buFont typeface="Noto Sans Symbols"/>
                <a:buNone/>
              </a:pPr>
              <a:r>
                <a:rPr lang="en-US" sz="2400" b="0" i="0" u="none" strike="noStrike" cap="none">
                  <a:solidFill>
                    <a:srgbClr val="000000"/>
                  </a:solidFill>
                  <a:latin typeface="Calibri"/>
                  <a:ea typeface="Calibri"/>
                  <a:cs typeface="Calibri"/>
                  <a:sym typeface="Calibri"/>
                </a:rPr>
                <a:t>link</a:t>
              </a:r>
              <a:endParaRPr/>
            </a:p>
            <a:p>
              <a:pPr marL="0" marR="0" lvl="0" indent="0" algn="ctr" rtl="0">
                <a:lnSpc>
                  <a:spcPct val="215000"/>
                </a:lnSpc>
                <a:spcBef>
                  <a:spcPts val="0"/>
                </a:spcBef>
                <a:spcAft>
                  <a:spcPts val="0"/>
                </a:spcAft>
                <a:buClr>
                  <a:srgbClr val="000000"/>
                </a:buClr>
                <a:buSzPts val="2400"/>
                <a:buFont typeface="Noto Sans Symbols"/>
                <a:buNone/>
              </a:pPr>
              <a:r>
                <a:rPr lang="en-US" sz="2400" b="0" i="0" u="none" strike="noStrike" cap="none">
                  <a:solidFill>
                    <a:srgbClr val="000000"/>
                  </a:solidFill>
                  <a:latin typeface="Calibri"/>
                  <a:ea typeface="Calibri"/>
                  <a:cs typeface="Calibri"/>
                  <a:sym typeface="Calibri"/>
                </a:rPr>
                <a:t>physical</a:t>
              </a:r>
              <a:endParaRPr sz="1800" b="0" i="0" u="none" strike="noStrike" cap="none">
                <a:solidFill>
                  <a:srgbClr val="000000"/>
                </a:solidFill>
                <a:latin typeface="Calibri"/>
                <a:ea typeface="Calibri"/>
                <a:cs typeface="Calibri"/>
                <a:sym typeface="Calibri"/>
              </a:endParaRPr>
            </a:p>
          </p:txBody>
        </p:sp>
        <p:cxnSp>
          <p:nvCxnSpPr>
            <p:cNvPr id="9666" name="Google Shape;9666;p73"/>
            <p:cNvCxnSpPr/>
            <p:nvPr/>
          </p:nvCxnSpPr>
          <p:spPr>
            <a:xfrm>
              <a:off x="1534432" y="2675745"/>
              <a:ext cx="1643483" cy="0"/>
            </a:xfrm>
            <a:prstGeom prst="straightConnector1">
              <a:avLst/>
            </a:prstGeom>
            <a:noFill/>
            <a:ln w="9525" cap="flat" cmpd="sng">
              <a:solidFill>
                <a:schemeClr val="dk1"/>
              </a:solidFill>
              <a:prstDash val="solid"/>
              <a:miter lim="800000"/>
              <a:headEnd type="none" w="sm" len="sm"/>
              <a:tailEnd type="none" w="sm" len="sm"/>
            </a:ln>
          </p:spPr>
        </p:cxnSp>
        <p:cxnSp>
          <p:nvCxnSpPr>
            <p:cNvPr id="9667" name="Google Shape;9667;p73"/>
            <p:cNvCxnSpPr/>
            <p:nvPr/>
          </p:nvCxnSpPr>
          <p:spPr>
            <a:xfrm>
              <a:off x="1506952" y="3472722"/>
              <a:ext cx="1655973" cy="0"/>
            </a:xfrm>
            <a:prstGeom prst="straightConnector1">
              <a:avLst/>
            </a:prstGeom>
            <a:noFill/>
            <a:ln w="9525" cap="flat" cmpd="sng">
              <a:solidFill>
                <a:schemeClr val="dk1"/>
              </a:solidFill>
              <a:prstDash val="solid"/>
              <a:miter lim="800000"/>
              <a:headEnd type="none" w="sm" len="sm"/>
              <a:tailEnd type="none" w="sm" len="sm"/>
            </a:ln>
          </p:spPr>
        </p:cxnSp>
        <p:cxnSp>
          <p:nvCxnSpPr>
            <p:cNvPr id="9668" name="Google Shape;9668;p73"/>
            <p:cNvCxnSpPr/>
            <p:nvPr/>
          </p:nvCxnSpPr>
          <p:spPr>
            <a:xfrm>
              <a:off x="1509450" y="4209737"/>
              <a:ext cx="1668465" cy="0"/>
            </a:xfrm>
            <a:prstGeom prst="straightConnector1">
              <a:avLst/>
            </a:prstGeom>
            <a:noFill/>
            <a:ln w="9525" cap="flat" cmpd="sng">
              <a:solidFill>
                <a:schemeClr val="dk1"/>
              </a:solidFill>
              <a:prstDash val="solid"/>
              <a:miter lim="800000"/>
              <a:headEnd type="none" w="sm" len="sm"/>
              <a:tailEnd type="none" w="sm" len="sm"/>
            </a:ln>
          </p:spPr>
        </p:cxnSp>
        <p:cxnSp>
          <p:nvCxnSpPr>
            <p:cNvPr id="9669" name="Google Shape;9669;p73"/>
            <p:cNvCxnSpPr/>
            <p:nvPr/>
          </p:nvCxnSpPr>
          <p:spPr>
            <a:xfrm>
              <a:off x="1511947" y="4991726"/>
              <a:ext cx="1650978" cy="0"/>
            </a:xfrm>
            <a:prstGeom prst="straightConnector1">
              <a:avLst/>
            </a:prstGeom>
            <a:noFill/>
            <a:ln w="9525" cap="flat" cmpd="sng">
              <a:solidFill>
                <a:schemeClr val="dk1"/>
              </a:solidFill>
              <a:prstDash val="solid"/>
              <a:miter lim="800000"/>
              <a:headEnd type="none" w="sm" len="sm"/>
              <a:tailEnd type="none" w="sm" len="sm"/>
            </a:ln>
          </p:spPr>
        </p:cxnSp>
      </p:grpSp>
      <p:grpSp>
        <p:nvGrpSpPr>
          <p:cNvPr id="9670" name="Google Shape;9670;p73"/>
          <p:cNvGrpSpPr/>
          <p:nvPr/>
        </p:nvGrpSpPr>
        <p:grpSpPr>
          <a:xfrm>
            <a:off x="11107713" y="4961744"/>
            <a:ext cx="374754" cy="833726"/>
            <a:chOff x="4140" y="429"/>
            <a:chExt cx="1425" cy="2396"/>
          </a:xfrm>
        </p:grpSpPr>
        <p:sp>
          <p:nvSpPr>
            <p:cNvPr id="9671" name="Google Shape;9671;p73"/>
            <p:cNvSpPr/>
            <p:nvPr/>
          </p:nvSpPr>
          <p:spPr>
            <a:xfrm>
              <a:off x="5268" y="433"/>
              <a:ext cx="283" cy="2286"/>
            </a:xfrm>
            <a:custGeom>
              <a:avLst/>
              <a:gdLst/>
              <a:ahLst/>
              <a:cxnLst/>
              <a:rect l="l" t="t" r="r" b="b"/>
              <a:pathLst>
                <a:path w="354" h="2742" extrusionOk="0">
                  <a:moveTo>
                    <a:pt x="63" y="0"/>
                  </a:moveTo>
                  <a:lnTo>
                    <a:pt x="354" y="339"/>
                  </a:lnTo>
                  <a:lnTo>
                    <a:pt x="346" y="2624"/>
                  </a:lnTo>
                  <a:lnTo>
                    <a:pt x="0" y="2742"/>
                  </a:lnTo>
                  <a:lnTo>
                    <a:pt x="63" y="0"/>
                  </a:lnTo>
                  <a:close/>
                </a:path>
              </a:pathLst>
            </a:custGeom>
            <a:gradFill>
              <a:gsLst>
                <a:gs pos="0">
                  <a:srgbClr val="DDDDDD"/>
                </a:gs>
                <a:gs pos="100000">
                  <a:srgbClr val="333333"/>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9672" name="Google Shape;9672;p73"/>
            <p:cNvSpPr/>
            <p:nvPr/>
          </p:nvSpPr>
          <p:spPr>
            <a:xfrm>
              <a:off x="4210" y="429"/>
              <a:ext cx="1046" cy="2285"/>
            </a:xfrm>
            <a:prstGeom prst="rect">
              <a:avLst/>
            </a:prstGeom>
            <a:gradFill>
              <a:gsLst>
                <a:gs pos="0">
                  <a:srgbClr val="292929"/>
                </a:gs>
                <a:gs pos="100000">
                  <a:srgbClr val="808080"/>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9673" name="Google Shape;9673;p73"/>
            <p:cNvSpPr/>
            <p:nvPr/>
          </p:nvSpPr>
          <p:spPr>
            <a:xfrm>
              <a:off x="5321" y="570"/>
              <a:ext cx="169" cy="2115"/>
            </a:xfrm>
            <a:custGeom>
              <a:avLst/>
              <a:gdLst/>
              <a:ahLst/>
              <a:cxnLst/>
              <a:rect l="l" t="t" r="r" b="b"/>
              <a:pathLst>
                <a:path w="211" h="2537" extrusionOk="0">
                  <a:moveTo>
                    <a:pt x="7" y="0"/>
                  </a:moveTo>
                  <a:cubicBezTo>
                    <a:pt x="7" y="0"/>
                    <a:pt x="57" y="28"/>
                    <a:pt x="211" y="218"/>
                  </a:cubicBezTo>
                  <a:cubicBezTo>
                    <a:pt x="0" y="1229"/>
                    <a:pt x="41" y="2537"/>
                    <a:pt x="7" y="2501"/>
                  </a:cubicBezTo>
                  <a:lnTo>
                    <a:pt x="7" y="0"/>
                  </a:lnTo>
                  <a:close/>
                </a:path>
              </a:pathLst>
            </a:custGeom>
            <a:gradFill>
              <a:gsLst>
                <a:gs pos="0">
                  <a:srgbClr val="808080"/>
                </a:gs>
                <a:gs pos="100000">
                  <a:srgbClr val="F8F8F8"/>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9674" name="Google Shape;9674;p73"/>
            <p:cNvSpPr/>
            <p:nvPr/>
          </p:nvSpPr>
          <p:spPr>
            <a:xfrm>
              <a:off x="5284" y="1640"/>
              <a:ext cx="263" cy="189"/>
            </a:xfrm>
            <a:custGeom>
              <a:avLst/>
              <a:gdLst/>
              <a:ahLst/>
              <a:cxnLst/>
              <a:rect l="l" t="t" r="r" b="b"/>
              <a:pathLst>
                <a:path w="328" h="226" extrusionOk="0">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9675" name="Google Shape;9675;p73"/>
            <p:cNvSpPr/>
            <p:nvPr/>
          </p:nvSpPr>
          <p:spPr>
            <a:xfrm>
              <a:off x="4210" y="690"/>
              <a:ext cx="598" cy="47"/>
            </a:xfrm>
            <a:prstGeom prst="rect">
              <a:avLst/>
            </a:prstGeom>
            <a:solidFill>
              <a:schemeClr val="dk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grpSp>
          <p:nvGrpSpPr>
            <p:cNvPr id="9676" name="Google Shape;9676;p73"/>
            <p:cNvGrpSpPr/>
            <p:nvPr/>
          </p:nvGrpSpPr>
          <p:grpSpPr>
            <a:xfrm>
              <a:off x="4748" y="666"/>
              <a:ext cx="578" cy="150"/>
              <a:chOff x="613" y="2566"/>
              <a:chExt cx="721" cy="144"/>
            </a:xfrm>
          </p:grpSpPr>
          <p:sp>
            <p:nvSpPr>
              <p:cNvPr id="9677" name="Google Shape;9677;p73"/>
              <p:cNvSpPr/>
              <p:nvPr/>
            </p:nvSpPr>
            <p:spPr>
              <a:xfrm>
                <a:off x="613" y="2566"/>
                <a:ext cx="721" cy="144"/>
              </a:xfrm>
              <a:prstGeom prst="roundRect">
                <a:avLst>
                  <a:gd name="adj" fmla="val 50000"/>
                </a:avLst>
              </a:pr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9678" name="Google Shape;9678;p73"/>
              <p:cNvSpPr/>
              <p:nvPr/>
            </p:nvSpPr>
            <p:spPr>
              <a:xfrm>
                <a:off x="625" y="2581"/>
                <a:ext cx="696" cy="114"/>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grpSp>
        <p:sp>
          <p:nvSpPr>
            <p:cNvPr id="9679" name="Google Shape;9679;p73"/>
            <p:cNvSpPr/>
            <p:nvPr/>
          </p:nvSpPr>
          <p:spPr>
            <a:xfrm>
              <a:off x="4220" y="1022"/>
              <a:ext cx="598" cy="47"/>
            </a:xfrm>
            <a:prstGeom prst="rect">
              <a:avLst/>
            </a:prstGeom>
            <a:solidFill>
              <a:schemeClr val="dk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grpSp>
          <p:nvGrpSpPr>
            <p:cNvPr id="9680" name="Google Shape;9680;p73"/>
            <p:cNvGrpSpPr/>
            <p:nvPr/>
          </p:nvGrpSpPr>
          <p:grpSpPr>
            <a:xfrm>
              <a:off x="4748" y="990"/>
              <a:ext cx="578" cy="134"/>
              <a:chOff x="615" y="2564"/>
              <a:chExt cx="721" cy="139"/>
            </a:xfrm>
          </p:grpSpPr>
          <p:sp>
            <p:nvSpPr>
              <p:cNvPr id="9681" name="Google Shape;9681;p73"/>
              <p:cNvSpPr/>
              <p:nvPr/>
            </p:nvSpPr>
            <p:spPr>
              <a:xfrm>
                <a:off x="615" y="2564"/>
                <a:ext cx="721" cy="139"/>
              </a:xfrm>
              <a:prstGeom prst="roundRect">
                <a:avLst>
                  <a:gd name="adj" fmla="val 50000"/>
                </a:avLst>
              </a:pr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9682" name="Google Shape;9682;p73"/>
              <p:cNvSpPr/>
              <p:nvPr/>
            </p:nvSpPr>
            <p:spPr>
              <a:xfrm>
                <a:off x="628" y="2581"/>
                <a:ext cx="696" cy="107"/>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grpSp>
        <p:sp>
          <p:nvSpPr>
            <p:cNvPr id="9683" name="Google Shape;9683;p73"/>
            <p:cNvSpPr/>
            <p:nvPr/>
          </p:nvSpPr>
          <p:spPr>
            <a:xfrm>
              <a:off x="4220" y="1354"/>
              <a:ext cx="598" cy="47"/>
            </a:xfrm>
            <a:prstGeom prst="rect">
              <a:avLst/>
            </a:prstGeom>
            <a:solidFill>
              <a:schemeClr val="dk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9684" name="Google Shape;9684;p73"/>
            <p:cNvSpPr/>
            <p:nvPr/>
          </p:nvSpPr>
          <p:spPr>
            <a:xfrm>
              <a:off x="4230" y="1655"/>
              <a:ext cx="598" cy="47"/>
            </a:xfrm>
            <a:prstGeom prst="rect">
              <a:avLst/>
            </a:prstGeom>
            <a:solidFill>
              <a:schemeClr val="dk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grpSp>
          <p:nvGrpSpPr>
            <p:cNvPr id="9685" name="Google Shape;9685;p73"/>
            <p:cNvGrpSpPr/>
            <p:nvPr/>
          </p:nvGrpSpPr>
          <p:grpSpPr>
            <a:xfrm>
              <a:off x="4738" y="1647"/>
              <a:ext cx="578" cy="135"/>
              <a:chOff x="618" y="2586"/>
              <a:chExt cx="720" cy="124"/>
            </a:xfrm>
          </p:grpSpPr>
          <p:sp>
            <p:nvSpPr>
              <p:cNvPr id="9686" name="Google Shape;9686;p73"/>
              <p:cNvSpPr/>
              <p:nvPr/>
            </p:nvSpPr>
            <p:spPr>
              <a:xfrm>
                <a:off x="618" y="2586"/>
                <a:ext cx="720" cy="124"/>
              </a:xfrm>
              <a:prstGeom prst="roundRect">
                <a:avLst>
                  <a:gd name="adj" fmla="val 50000"/>
                </a:avLst>
              </a:pr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9687" name="Google Shape;9687;p73"/>
              <p:cNvSpPr/>
              <p:nvPr/>
            </p:nvSpPr>
            <p:spPr>
              <a:xfrm>
                <a:off x="630" y="2586"/>
                <a:ext cx="695" cy="109"/>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grpSp>
        <p:sp>
          <p:nvSpPr>
            <p:cNvPr id="9688" name="Google Shape;9688;p73"/>
            <p:cNvSpPr/>
            <p:nvPr/>
          </p:nvSpPr>
          <p:spPr>
            <a:xfrm>
              <a:off x="5288" y="1354"/>
              <a:ext cx="263" cy="188"/>
            </a:xfrm>
            <a:custGeom>
              <a:avLst/>
              <a:gdLst/>
              <a:ahLst/>
              <a:cxnLst/>
              <a:rect l="l" t="t" r="r" b="b"/>
              <a:pathLst>
                <a:path w="328" h="226" extrusionOk="0">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nvGrpSpPr>
            <p:cNvPr id="9689" name="Google Shape;9689;p73"/>
            <p:cNvGrpSpPr/>
            <p:nvPr/>
          </p:nvGrpSpPr>
          <p:grpSpPr>
            <a:xfrm>
              <a:off x="4738" y="1330"/>
              <a:ext cx="588" cy="134"/>
              <a:chOff x="613" y="2571"/>
              <a:chExt cx="732" cy="134"/>
            </a:xfrm>
          </p:grpSpPr>
          <p:sp>
            <p:nvSpPr>
              <p:cNvPr id="9690" name="Google Shape;9690;p73"/>
              <p:cNvSpPr/>
              <p:nvPr/>
            </p:nvSpPr>
            <p:spPr>
              <a:xfrm>
                <a:off x="613" y="2571"/>
                <a:ext cx="732" cy="134"/>
              </a:xfrm>
              <a:prstGeom prst="roundRect">
                <a:avLst>
                  <a:gd name="adj" fmla="val 50000"/>
                </a:avLst>
              </a:pr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9691" name="Google Shape;9691;p73"/>
              <p:cNvSpPr/>
              <p:nvPr/>
            </p:nvSpPr>
            <p:spPr>
              <a:xfrm>
                <a:off x="625" y="2587"/>
                <a:ext cx="720" cy="103"/>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grpSp>
        <p:sp>
          <p:nvSpPr>
            <p:cNvPr id="9692" name="Google Shape;9692;p73"/>
            <p:cNvSpPr/>
            <p:nvPr/>
          </p:nvSpPr>
          <p:spPr>
            <a:xfrm>
              <a:off x="5246" y="429"/>
              <a:ext cx="70" cy="2285"/>
            </a:xfrm>
            <a:prstGeom prst="rect">
              <a:avLst/>
            </a:prstGeom>
            <a:gradFill>
              <a:gsLst>
                <a:gs pos="0">
                  <a:srgbClr val="333333"/>
                </a:gs>
                <a:gs pos="50000">
                  <a:srgbClr val="DDDDDD"/>
                </a:gs>
                <a:gs pos="100000">
                  <a:srgbClr val="333333"/>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9693" name="Google Shape;9693;p73"/>
            <p:cNvSpPr/>
            <p:nvPr/>
          </p:nvSpPr>
          <p:spPr>
            <a:xfrm>
              <a:off x="5312" y="1007"/>
              <a:ext cx="237" cy="213"/>
            </a:xfrm>
            <a:custGeom>
              <a:avLst/>
              <a:gdLst/>
              <a:ahLst/>
              <a:cxnLst/>
              <a:rect l="l" t="t" r="r" b="b"/>
              <a:pathLst>
                <a:path w="296" h="256" extrusionOk="0">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9694" name="Google Shape;9694;p73"/>
            <p:cNvSpPr/>
            <p:nvPr/>
          </p:nvSpPr>
          <p:spPr>
            <a:xfrm>
              <a:off x="5315" y="680"/>
              <a:ext cx="244" cy="240"/>
            </a:xfrm>
            <a:custGeom>
              <a:avLst/>
              <a:gdLst/>
              <a:ahLst/>
              <a:cxnLst/>
              <a:rect l="l" t="t" r="r" b="b"/>
              <a:pathLst>
                <a:path w="304" h="288" extrusionOk="0">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9695" name="Google Shape;9695;p73"/>
            <p:cNvSpPr/>
            <p:nvPr/>
          </p:nvSpPr>
          <p:spPr>
            <a:xfrm>
              <a:off x="5515" y="2611"/>
              <a:ext cx="50" cy="95"/>
            </a:xfrm>
            <a:prstGeom prst="ellipse">
              <a:avLst/>
            </a:prstGeom>
            <a:solidFill>
              <a:srgbClr val="33333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9696" name="Google Shape;9696;p73"/>
            <p:cNvSpPr/>
            <p:nvPr/>
          </p:nvSpPr>
          <p:spPr>
            <a:xfrm>
              <a:off x="5302" y="2614"/>
              <a:ext cx="245" cy="200"/>
            </a:xfrm>
            <a:custGeom>
              <a:avLst/>
              <a:gdLst/>
              <a:ahLst/>
              <a:cxnLst/>
              <a:rect l="l" t="t" r="r" b="b"/>
              <a:pathLst>
                <a:path w="306" h="240" extrusionOk="0">
                  <a:moveTo>
                    <a:pt x="0" y="106"/>
                  </a:moveTo>
                  <a:lnTo>
                    <a:pt x="2" y="240"/>
                  </a:lnTo>
                  <a:lnTo>
                    <a:pt x="306" y="110"/>
                  </a:lnTo>
                  <a:lnTo>
                    <a:pt x="300" y="0"/>
                  </a:lnTo>
                  <a:lnTo>
                    <a:pt x="0" y="106"/>
                  </a:lnTo>
                  <a:close/>
                </a:path>
              </a:pathLst>
            </a:custGeom>
            <a:solidFill>
              <a:srgbClr val="33333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9697" name="Google Shape;9697;p73"/>
            <p:cNvSpPr/>
            <p:nvPr/>
          </p:nvSpPr>
          <p:spPr>
            <a:xfrm>
              <a:off x="4140" y="2675"/>
              <a:ext cx="1196" cy="150"/>
            </a:xfrm>
            <a:prstGeom prst="roundRect">
              <a:avLst>
                <a:gd name="adj" fmla="val 50000"/>
              </a:avLst>
            </a:prstGeom>
            <a:solidFill>
              <a:srgbClr val="DDDDDD"/>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9698" name="Google Shape;9698;p73"/>
            <p:cNvSpPr/>
            <p:nvPr/>
          </p:nvSpPr>
          <p:spPr>
            <a:xfrm>
              <a:off x="4210" y="2714"/>
              <a:ext cx="1066" cy="79"/>
            </a:xfrm>
            <a:prstGeom prst="roundRect">
              <a:avLst>
                <a:gd name="adj" fmla="val 50000"/>
              </a:avLst>
            </a:prstGeom>
            <a:gradFill>
              <a:gsLst>
                <a:gs pos="0">
                  <a:schemeClr val="dk2"/>
                </a:gs>
                <a:gs pos="100000">
                  <a:schemeClr val="lt2"/>
                </a:gs>
              </a:gsLst>
              <a:lin ang="0" scaled="0"/>
            </a:gra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9699" name="Google Shape;9699;p73"/>
            <p:cNvSpPr/>
            <p:nvPr/>
          </p:nvSpPr>
          <p:spPr>
            <a:xfrm>
              <a:off x="4309" y="2382"/>
              <a:ext cx="159" cy="142"/>
            </a:xfrm>
            <a:prstGeom prst="ellipse">
              <a:avLst/>
            </a:prstGeom>
            <a:solidFill>
              <a:srgbClr val="33CC3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9700" name="Google Shape;9700;p73"/>
            <p:cNvSpPr/>
            <p:nvPr/>
          </p:nvSpPr>
          <p:spPr>
            <a:xfrm>
              <a:off x="4489" y="2382"/>
              <a:ext cx="159" cy="142"/>
            </a:xfrm>
            <a:prstGeom prst="ellipse">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Noto Sans Symbols"/>
                <a:buNone/>
              </a:pPr>
              <a:endParaRPr sz="1800" b="0" i="0" u="none" strike="noStrike" cap="none">
                <a:solidFill>
                  <a:srgbClr val="FF0000"/>
                </a:solidFill>
                <a:latin typeface="Arial"/>
                <a:ea typeface="Arial"/>
                <a:cs typeface="Arial"/>
                <a:sym typeface="Arial"/>
              </a:endParaRPr>
            </a:p>
          </p:txBody>
        </p:sp>
        <p:sp>
          <p:nvSpPr>
            <p:cNvPr id="9701" name="Google Shape;9701;p73"/>
            <p:cNvSpPr/>
            <p:nvPr/>
          </p:nvSpPr>
          <p:spPr>
            <a:xfrm>
              <a:off x="4658" y="2382"/>
              <a:ext cx="159" cy="142"/>
            </a:xfrm>
            <a:prstGeom prst="ellipse">
              <a:avLst/>
            </a:prstGeom>
            <a:solidFill>
              <a:srgbClr val="33CC3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9702" name="Google Shape;9702;p73"/>
            <p:cNvSpPr/>
            <p:nvPr/>
          </p:nvSpPr>
          <p:spPr>
            <a:xfrm>
              <a:off x="5067" y="1837"/>
              <a:ext cx="80" cy="759"/>
            </a:xfrm>
            <a:prstGeom prst="rect">
              <a:avLst/>
            </a:prstGeom>
            <a:solidFill>
              <a:srgbClr val="29292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grpSp>
      <p:sp>
        <p:nvSpPr>
          <p:cNvPr id="9703" name="Google Shape;9703;p73"/>
          <p:cNvSpPr txBox="1"/>
          <p:nvPr/>
        </p:nvSpPr>
        <p:spPr>
          <a:xfrm>
            <a:off x="10216734" y="5716780"/>
            <a:ext cx="1675459"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99"/>
              </a:buClr>
              <a:buSzPts val="2400"/>
              <a:buFont typeface="Noto Sans Symbols"/>
              <a:buNone/>
            </a:pPr>
            <a:r>
              <a:rPr lang="en-US" sz="2400" i="1">
                <a:solidFill>
                  <a:srgbClr val="000099"/>
                </a:solidFill>
                <a:latin typeface="Arial"/>
                <a:ea typeface="Arial"/>
                <a:cs typeface="Arial"/>
                <a:sym typeface="Arial"/>
              </a:rPr>
              <a:t>destination</a:t>
            </a:r>
            <a:endParaRPr sz="2400" b="0" i="1" u="none" strike="noStrike" cap="none">
              <a:solidFill>
                <a:srgbClr val="000099"/>
              </a:solidFill>
              <a:latin typeface="Arial"/>
              <a:ea typeface="Arial"/>
              <a:cs typeface="Arial"/>
              <a:sym typeface="Arial"/>
            </a:endParaRPr>
          </a:p>
        </p:txBody>
      </p:sp>
      <p:grpSp>
        <p:nvGrpSpPr>
          <p:cNvPr id="9704" name="Google Shape;9704;p73"/>
          <p:cNvGrpSpPr/>
          <p:nvPr/>
        </p:nvGrpSpPr>
        <p:grpSpPr>
          <a:xfrm>
            <a:off x="3254290" y="1489592"/>
            <a:ext cx="5651292" cy="389744"/>
            <a:chOff x="3270354" y="1798823"/>
            <a:chExt cx="5651292" cy="389744"/>
          </a:xfrm>
        </p:grpSpPr>
        <p:cxnSp>
          <p:nvCxnSpPr>
            <p:cNvPr id="9705" name="Google Shape;9705;p73"/>
            <p:cNvCxnSpPr/>
            <p:nvPr/>
          </p:nvCxnSpPr>
          <p:spPr>
            <a:xfrm>
              <a:off x="3270354" y="1993691"/>
              <a:ext cx="5651292" cy="0"/>
            </a:xfrm>
            <a:prstGeom prst="straightConnector1">
              <a:avLst/>
            </a:prstGeom>
            <a:noFill/>
            <a:ln w="19050" cap="flat" cmpd="sng">
              <a:solidFill>
                <a:schemeClr val="dk1"/>
              </a:solidFill>
              <a:prstDash val="solid"/>
              <a:miter lim="800000"/>
              <a:headEnd type="triangle" w="med" len="med"/>
              <a:tailEnd type="triangle" w="med" len="med"/>
            </a:ln>
          </p:spPr>
        </p:cxnSp>
        <p:sp>
          <p:nvSpPr>
            <p:cNvPr id="9706" name="Google Shape;9706;p73"/>
            <p:cNvSpPr/>
            <p:nvPr/>
          </p:nvSpPr>
          <p:spPr>
            <a:xfrm>
              <a:off x="5878639" y="1798823"/>
              <a:ext cx="674558" cy="389744"/>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9707" name="Google Shape;9707;p73"/>
            <p:cNvGrpSpPr/>
            <p:nvPr/>
          </p:nvGrpSpPr>
          <p:grpSpPr>
            <a:xfrm>
              <a:off x="5953468" y="1857555"/>
              <a:ext cx="679450" cy="301625"/>
              <a:chOff x="780" y="1553"/>
              <a:chExt cx="428" cy="190"/>
            </a:xfrm>
          </p:grpSpPr>
          <p:sp>
            <p:nvSpPr>
              <p:cNvPr id="9708" name="Google Shape;9708;p73"/>
              <p:cNvSpPr/>
              <p:nvPr/>
            </p:nvSpPr>
            <p:spPr>
              <a:xfrm>
                <a:off x="817" y="1569"/>
                <a:ext cx="312" cy="162"/>
              </a:xfrm>
              <a:prstGeom prst="rect">
                <a:avLst/>
              </a:prstGeom>
              <a:solidFill>
                <a:schemeClr val="lt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9709" name="Google Shape;9709;p73"/>
              <p:cNvSpPr/>
              <p:nvPr/>
            </p:nvSpPr>
            <p:spPr>
              <a:xfrm>
                <a:off x="780" y="1553"/>
                <a:ext cx="428" cy="19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Noto Sans Symbols"/>
                  <a:buNone/>
                </a:pPr>
                <a:r>
                  <a:rPr lang="en-US" sz="1400" b="0" i="0" u="none" strike="noStrike" cap="none">
                    <a:solidFill>
                      <a:srgbClr val="000000"/>
                    </a:solidFill>
                    <a:latin typeface="Arial"/>
                    <a:ea typeface="Arial"/>
                    <a:cs typeface="Arial"/>
                    <a:sym typeface="Arial"/>
                  </a:rPr>
                  <a:t>M</a:t>
                </a:r>
                <a:endParaRPr/>
              </a:p>
            </p:txBody>
          </p:sp>
        </p:grpSp>
      </p:grpSp>
      <p:grpSp>
        <p:nvGrpSpPr>
          <p:cNvPr id="9710" name="Google Shape;9710;p73"/>
          <p:cNvGrpSpPr/>
          <p:nvPr/>
        </p:nvGrpSpPr>
        <p:grpSpPr>
          <a:xfrm>
            <a:off x="9221450" y="1413548"/>
            <a:ext cx="1765726" cy="4034752"/>
            <a:chOff x="1484027" y="1706480"/>
            <a:chExt cx="1765726" cy="4034752"/>
          </a:xfrm>
        </p:grpSpPr>
        <p:sp>
          <p:nvSpPr>
            <p:cNvPr id="9711" name="Google Shape;9711;p73"/>
            <p:cNvSpPr/>
            <p:nvPr/>
          </p:nvSpPr>
          <p:spPr>
            <a:xfrm>
              <a:off x="1528997" y="1870247"/>
              <a:ext cx="1648917" cy="3870985"/>
            </a:xfrm>
            <a:prstGeom prst="rect">
              <a:avLst/>
            </a:prstGeom>
            <a:solidFill>
              <a:schemeClr val="lt1"/>
            </a:solidFill>
            <a:ln w="28575" cap="flat" cmpd="sng">
              <a:solidFill>
                <a:schemeClr val="dk1"/>
              </a:solidFill>
              <a:prstDash val="solid"/>
              <a:miter lim="800000"/>
              <a:headEnd type="none" w="sm" len="sm"/>
              <a:tailEnd type="none" w="sm" len="sm"/>
            </a:ln>
            <a:effectLst>
              <a:outerShdw blurRad="76200" dist="38100" dir="18900000" sx="101000" sy="101000" algn="bl" rotWithShape="0">
                <a:srgbClr val="000000">
                  <a:alpha val="4000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9712" name="Google Shape;9712;p73"/>
            <p:cNvSpPr txBox="1"/>
            <p:nvPr/>
          </p:nvSpPr>
          <p:spPr>
            <a:xfrm>
              <a:off x="1484027" y="1706480"/>
              <a:ext cx="1765726" cy="4033092"/>
            </a:xfrm>
            <a:prstGeom prst="rect">
              <a:avLst/>
            </a:prstGeom>
            <a:noFill/>
            <a:ln>
              <a:noFill/>
            </a:ln>
          </p:spPr>
          <p:txBody>
            <a:bodyPr spcFirstLastPara="1" wrap="square" lIns="91425" tIns="45700" rIns="91425" bIns="45700" anchor="t" anchorCtr="0">
              <a:spAutoFit/>
            </a:bodyPr>
            <a:lstStyle/>
            <a:p>
              <a:pPr marL="0" marR="0" lvl="0" indent="0" algn="ctr" rtl="0">
                <a:lnSpc>
                  <a:spcPct val="215000"/>
                </a:lnSpc>
                <a:spcBef>
                  <a:spcPts val="0"/>
                </a:spcBef>
                <a:spcAft>
                  <a:spcPts val="0"/>
                </a:spcAft>
                <a:buClr>
                  <a:srgbClr val="000000"/>
                </a:buClr>
                <a:buSzPts val="2400"/>
                <a:buFont typeface="Noto Sans Symbols"/>
                <a:buNone/>
              </a:pPr>
              <a:r>
                <a:rPr lang="en-US" sz="2400" b="0" i="0" u="none" strike="noStrike" cap="none">
                  <a:solidFill>
                    <a:srgbClr val="000000"/>
                  </a:solidFill>
                  <a:latin typeface="Calibri"/>
                  <a:ea typeface="Calibri"/>
                  <a:cs typeface="Calibri"/>
                  <a:sym typeface="Calibri"/>
                </a:rPr>
                <a:t>application</a:t>
              </a:r>
              <a:endParaRPr/>
            </a:p>
            <a:p>
              <a:pPr marL="0" marR="0" lvl="0" indent="0" algn="ctr" rtl="0">
                <a:lnSpc>
                  <a:spcPct val="215000"/>
                </a:lnSpc>
                <a:spcBef>
                  <a:spcPts val="0"/>
                </a:spcBef>
                <a:spcAft>
                  <a:spcPts val="0"/>
                </a:spcAft>
                <a:buClr>
                  <a:srgbClr val="000000"/>
                </a:buClr>
                <a:buSzPts val="2400"/>
                <a:buFont typeface="Noto Sans Symbols"/>
                <a:buNone/>
              </a:pPr>
              <a:r>
                <a:rPr lang="en-US" sz="2400" b="0" i="0" u="none" strike="noStrike" cap="none">
                  <a:solidFill>
                    <a:srgbClr val="000000"/>
                  </a:solidFill>
                  <a:latin typeface="Calibri"/>
                  <a:ea typeface="Calibri"/>
                  <a:cs typeface="Calibri"/>
                  <a:sym typeface="Calibri"/>
                </a:rPr>
                <a:t>transport</a:t>
              </a:r>
              <a:endParaRPr/>
            </a:p>
            <a:p>
              <a:pPr marL="0" marR="0" lvl="0" indent="0" algn="ctr" rtl="0">
                <a:lnSpc>
                  <a:spcPct val="215000"/>
                </a:lnSpc>
                <a:spcBef>
                  <a:spcPts val="0"/>
                </a:spcBef>
                <a:spcAft>
                  <a:spcPts val="0"/>
                </a:spcAft>
                <a:buClr>
                  <a:srgbClr val="000000"/>
                </a:buClr>
                <a:buSzPts val="2400"/>
                <a:buFont typeface="Noto Sans Symbols"/>
                <a:buNone/>
              </a:pPr>
              <a:r>
                <a:rPr lang="en-US" sz="2400" b="0" i="0" u="none" strike="noStrike" cap="none">
                  <a:solidFill>
                    <a:srgbClr val="000000"/>
                  </a:solidFill>
                  <a:latin typeface="Calibri"/>
                  <a:ea typeface="Calibri"/>
                  <a:cs typeface="Calibri"/>
                  <a:sym typeface="Calibri"/>
                </a:rPr>
                <a:t>network</a:t>
              </a:r>
              <a:endParaRPr/>
            </a:p>
            <a:p>
              <a:pPr marL="0" marR="0" lvl="0" indent="0" algn="ctr" rtl="0">
                <a:lnSpc>
                  <a:spcPct val="215000"/>
                </a:lnSpc>
                <a:spcBef>
                  <a:spcPts val="0"/>
                </a:spcBef>
                <a:spcAft>
                  <a:spcPts val="0"/>
                </a:spcAft>
                <a:buClr>
                  <a:srgbClr val="000000"/>
                </a:buClr>
                <a:buSzPts val="2400"/>
                <a:buFont typeface="Noto Sans Symbols"/>
                <a:buNone/>
              </a:pPr>
              <a:r>
                <a:rPr lang="en-US" sz="2400" b="0" i="0" u="none" strike="noStrike" cap="none">
                  <a:solidFill>
                    <a:srgbClr val="000000"/>
                  </a:solidFill>
                  <a:latin typeface="Calibri"/>
                  <a:ea typeface="Calibri"/>
                  <a:cs typeface="Calibri"/>
                  <a:sym typeface="Calibri"/>
                </a:rPr>
                <a:t>link</a:t>
              </a:r>
              <a:endParaRPr/>
            </a:p>
            <a:p>
              <a:pPr marL="0" marR="0" lvl="0" indent="0" algn="ctr" rtl="0">
                <a:lnSpc>
                  <a:spcPct val="215000"/>
                </a:lnSpc>
                <a:spcBef>
                  <a:spcPts val="0"/>
                </a:spcBef>
                <a:spcAft>
                  <a:spcPts val="0"/>
                </a:spcAft>
                <a:buClr>
                  <a:srgbClr val="000000"/>
                </a:buClr>
                <a:buSzPts val="2400"/>
                <a:buFont typeface="Noto Sans Symbols"/>
                <a:buNone/>
              </a:pPr>
              <a:r>
                <a:rPr lang="en-US" sz="2400" b="0" i="0" u="none" strike="noStrike" cap="none">
                  <a:solidFill>
                    <a:srgbClr val="000000"/>
                  </a:solidFill>
                  <a:latin typeface="Calibri"/>
                  <a:ea typeface="Calibri"/>
                  <a:cs typeface="Calibri"/>
                  <a:sym typeface="Calibri"/>
                </a:rPr>
                <a:t>physical</a:t>
              </a:r>
              <a:endParaRPr sz="1800" b="0" i="0" u="none" strike="noStrike" cap="none">
                <a:solidFill>
                  <a:srgbClr val="000000"/>
                </a:solidFill>
                <a:latin typeface="Calibri"/>
                <a:ea typeface="Calibri"/>
                <a:cs typeface="Calibri"/>
                <a:sym typeface="Calibri"/>
              </a:endParaRPr>
            </a:p>
          </p:txBody>
        </p:sp>
        <p:cxnSp>
          <p:nvCxnSpPr>
            <p:cNvPr id="9713" name="Google Shape;9713;p73"/>
            <p:cNvCxnSpPr/>
            <p:nvPr/>
          </p:nvCxnSpPr>
          <p:spPr>
            <a:xfrm>
              <a:off x="1534432" y="2675745"/>
              <a:ext cx="1643483" cy="0"/>
            </a:xfrm>
            <a:prstGeom prst="straightConnector1">
              <a:avLst/>
            </a:prstGeom>
            <a:noFill/>
            <a:ln w="9525" cap="flat" cmpd="sng">
              <a:solidFill>
                <a:schemeClr val="dk1"/>
              </a:solidFill>
              <a:prstDash val="solid"/>
              <a:miter lim="800000"/>
              <a:headEnd type="none" w="sm" len="sm"/>
              <a:tailEnd type="none" w="sm" len="sm"/>
            </a:ln>
          </p:spPr>
        </p:cxnSp>
        <p:cxnSp>
          <p:nvCxnSpPr>
            <p:cNvPr id="9714" name="Google Shape;9714;p73"/>
            <p:cNvCxnSpPr/>
            <p:nvPr/>
          </p:nvCxnSpPr>
          <p:spPr>
            <a:xfrm>
              <a:off x="1506952" y="3472722"/>
              <a:ext cx="1655973" cy="0"/>
            </a:xfrm>
            <a:prstGeom prst="straightConnector1">
              <a:avLst/>
            </a:prstGeom>
            <a:noFill/>
            <a:ln w="9525" cap="flat" cmpd="sng">
              <a:solidFill>
                <a:schemeClr val="dk1"/>
              </a:solidFill>
              <a:prstDash val="solid"/>
              <a:miter lim="800000"/>
              <a:headEnd type="none" w="sm" len="sm"/>
              <a:tailEnd type="none" w="sm" len="sm"/>
            </a:ln>
          </p:spPr>
        </p:cxnSp>
        <p:cxnSp>
          <p:nvCxnSpPr>
            <p:cNvPr id="9715" name="Google Shape;9715;p73"/>
            <p:cNvCxnSpPr/>
            <p:nvPr/>
          </p:nvCxnSpPr>
          <p:spPr>
            <a:xfrm>
              <a:off x="1509450" y="4209737"/>
              <a:ext cx="1668465" cy="0"/>
            </a:xfrm>
            <a:prstGeom prst="straightConnector1">
              <a:avLst/>
            </a:prstGeom>
            <a:noFill/>
            <a:ln w="9525" cap="flat" cmpd="sng">
              <a:solidFill>
                <a:schemeClr val="dk1"/>
              </a:solidFill>
              <a:prstDash val="solid"/>
              <a:miter lim="800000"/>
              <a:headEnd type="none" w="sm" len="sm"/>
              <a:tailEnd type="none" w="sm" len="sm"/>
            </a:ln>
          </p:spPr>
        </p:cxnSp>
        <p:cxnSp>
          <p:nvCxnSpPr>
            <p:cNvPr id="9716" name="Google Shape;9716;p73"/>
            <p:cNvCxnSpPr/>
            <p:nvPr/>
          </p:nvCxnSpPr>
          <p:spPr>
            <a:xfrm>
              <a:off x="1511947" y="4991726"/>
              <a:ext cx="1650978" cy="0"/>
            </a:xfrm>
            <a:prstGeom prst="straightConnector1">
              <a:avLst/>
            </a:prstGeom>
            <a:noFill/>
            <a:ln w="9525" cap="flat" cmpd="sng">
              <a:solidFill>
                <a:schemeClr val="dk1"/>
              </a:solidFill>
              <a:prstDash val="solid"/>
              <a:miter lim="800000"/>
              <a:headEnd type="none" w="sm" len="sm"/>
              <a:tailEnd type="none" w="sm" len="sm"/>
            </a:ln>
          </p:spPr>
        </p:cxnSp>
      </p:grpSp>
      <p:grpSp>
        <p:nvGrpSpPr>
          <p:cNvPr id="9717" name="Google Shape;9717;p73"/>
          <p:cNvGrpSpPr/>
          <p:nvPr/>
        </p:nvGrpSpPr>
        <p:grpSpPr>
          <a:xfrm>
            <a:off x="3211642" y="3319499"/>
            <a:ext cx="5882482" cy="895263"/>
            <a:chOff x="3211642" y="3319499"/>
            <a:chExt cx="5882482" cy="895263"/>
          </a:xfrm>
        </p:grpSpPr>
        <p:cxnSp>
          <p:nvCxnSpPr>
            <p:cNvPr id="9718" name="Google Shape;9718;p73"/>
            <p:cNvCxnSpPr/>
            <p:nvPr/>
          </p:nvCxnSpPr>
          <p:spPr>
            <a:xfrm>
              <a:off x="3211642" y="3542677"/>
              <a:ext cx="5651292" cy="0"/>
            </a:xfrm>
            <a:prstGeom prst="straightConnector1">
              <a:avLst/>
            </a:prstGeom>
            <a:noFill/>
            <a:ln w="19050" cap="flat" cmpd="sng">
              <a:solidFill>
                <a:schemeClr val="dk1"/>
              </a:solidFill>
              <a:prstDash val="solid"/>
              <a:miter lim="800000"/>
              <a:headEnd type="triangle" w="med" len="med"/>
              <a:tailEnd type="triangle" w="med" len="med"/>
            </a:ln>
          </p:spPr>
        </p:cxnSp>
        <p:sp>
          <p:nvSpPr>
            <p:cNvPr id="9719" name="Google Shape;9719;p73"/>
            <p:cNvSpPr/>
            <p:nvPr/>
          </p:nvSpPr>
          <p:spPr>
            <a:xfrm>
              <a:off x="5356172" y="3319499"/>
              <a:ext cx="1210365" cy="389744"/>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9720" name="Google Shape;9720;p73"/>
            <p:cNvGrpSpPr/>
            <p:nvPr/>
          </p:nvGrpSpPr>
          <p:grpSpPr>
            <a:xfrm>
              <a:off x="5418625" y="3360607"/>
              <a:ext cx="1058375" cy="307296"/>
              <a:chOff x="5509436" y="3287899"/>
              <a:chExt cx="1058375" cy="307296"/>
            </a:xfrm>
          </p:grpSpPr>
          <p:grpSp>
            <p:nvGrpSpPr>
              <p:cNvPr id="9721" name="Google Shape;9721;p73"/>
              <p:cNvGrpSpPr/>
              <p:nvPr/>
            </p:nvGrpSpPr>
            <p:grpSpPr>
              <a:xfrm>
                <a:off x="5510535" y="3293570"/>
                <a:ext cx="1057276" cy="301625"/>
                <a:chOff x="469" y="1531"/>
                <a:chExt cx="666" cy="190"/>
              </a:xfrm>
            </p:grpSpPr>
            <p:sp>
              <p:nvSpPr>
                <p:cNvPr id="9722" name="Google Shape;9722;p73"/>
                <p:cNvSpPr/>
                <p:nvPr/>
              </p:nvSpPr>
              <p:spPr>
                <a:xfrm>
                  <a:off x="469" y="1549"/>
                  <a:ext cx="666" cy="162"/>
                </a:xfrm>
                <a:prstGeom prst="rect">
                  <a:avLst/>
                </a:prstGeom>
                <a:solidFill>
                  <a:schemeClr val="lt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9723" name="Google Shape;9723;p73"/>
                <p:cNvSpPr/>
                <p:nvPr/>
              </p:nvSpPr>
              <p:spPr>
                <a:xfrm>
                  <a:off x="873" y="1531"/>
                  <a:ext cx="239" cy="19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Noto Sans Symbols"/>
                    <a:buNone/>
                  </a:pPr>
                  <a:r>
                    <a:rPr lang="en-US" sz="1400" b="0" i="0" u="none" strike="noStrike" cap="none">
                      <a:solidFill>
                        <a:srgbClr val="000000"/>
                      </a:solidFill>
                      <a:latin typeface="Arial"/>
                      <a:ea typeface="Arial"/>
                      <a:cs typeface="Arial"/>
                      <a:sym typeface="Arial"/>
                    </a:rPr>
                    <a:t>M</a:t>
                  </a:r>
                  <a:endParaRPr/>
                </a:p>
              </p:txBody>
            </p:sp>
          </p:grpSp>
          <p:sp>
            <p:nvSpPr>
              <p:cNvPr id="9724" name="Google Shape;9724;p73"/>
              <p:cNvSpPr/>
              <p:nvPr/>
            </p:nvSpPr>
            <p:spPr>
              <a:xfrm>
                <a:off x="5771740" y="3305237"/>
                <a:ext cx="296863" cy="261938"/>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Noto Sans Symbols"/>
                  <a:buNone/>
                </a:pPr>
                <a:r>
                  <a:rPr lang="en-US" sz="1400" b="0" i="0" u="none" strike="noStrike" cap="none">
                    <a:solidFill>
                      <a:srgbClr val="000000"/>
                    </a:solidFill>
                    <a:latin typeface="Arial"/>
                    <a:ea typeface="Arial"/>
                    <a:cs typeface="Arial"/>
                    <a:sym typeface="Arial"/>
                  </a:rPr>
                  <a:t>H</a:t>
                </a:r>
                <a:r>
                  <a:rPr lang="en-US" sz="1800" b="0" i="0" u="none" strike="noStrike" cap="none" baseline="-25000">
                    <a:solidFill>
                      <a:srgbClr val="000000"/>
                    </a:solidFill>
                    <a:latin typeface="Arial"/>
                    <a:ea typeface="Arial"/>
                    <a:cs typeface="Arial"/>
                    <a:sym typeface="Arial"/>
                  </a:rPr>
                  <a:t>t</a:t>
                </a:r>
                <a:endParaRPr/>
              </a:p>
            </p:txBody>
          </p:sp>
          <p:sp>
            <p:nvSpPr>
              <p:cNvPr id="9725" name="Google Shape;9725;p73"/>
              <p:cNvSpPr/>
              <p:nvPr/>
            </p:nvSpPr>
            <p:spPr>
              <a:xfrm>
                <a:off x="5509436" y="3287899"/>
                <a:ext cx="296863" cy="2921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Noto Sans Symbols"/>
                  <a:buNone/>
                </a:pPr>
                <a:r>
                  <a:rPr lang="en-US" sz="1400" b="0" i="0" u="none" strike="noStrike" cap="none">
                    <a:solidFill>
                      <a:srgbClr val="000000"/>
                    </a:solidFill>
                    <a:latin typeface="Arial"/>
                    <a:ea typeface="Arial"/>
                    <a:cs typeface="Arial"/>
                    <a:sym typeface="Arial"/>
                  </a:rPr>
                  <a:t>H</a:t>
                </a:r>
                <a:r>
                  <a:rPr lang="en-US" sz="1800" b="0" i="0" u="none" strike="noStrike" cap="none" baseline="-25000">
                    <a:solidFill>
                      <a:srgbClr val="000000"/>
                    </a:solidFill>
                    <a:latin typeface="Arial"/>
                    <a:ea typeface="Arial"/>
                    <a:cs typeface="Arial"/>
                    <a:sym typeface="Arial"/>
                  </a:rPr>
                  <a:t>n</a:t>
                </a:r>
                <a:endParaRPr/>
              </a:p>
            </p:txBody>
          </p:sp>
          <p:cxnSp>
            <p:nvCxnSpPr>
              <p:cNvPr id="9726" name="Google Shape;9726;p73"/>
              <p:cNvCxnSpPr/>
              <p:nvPr/>
            </p:nvCxnSpPr>
            <p:spPr>
              <a:xfrm>
                <a:off x="6076877" y="3322145"/>
                <a:ext cx="0" cy="257175"/>
              </a:xfrm>
              <a:prstGeom prst="straightConnector1">
                <a:avLst/>
              </a:prstGeom>
              <a:noFill/>
              <a:ln w="9525" cap="flat" cmpd="sng">
                <a:solidFill>
                  <a:schemeClr val="dk1"/>
                </a:solidFill>
                <a:prstDash val="solid"/>
                <a:miter lim="800000"/>
                <a:headEnd type="none" w="sm" len="sm"/>
                <a:tailEnd type="none" w="sm" len="sm"/>
              </a:ln>
            </p:spPr>
          </p:cxnSp>
          <p:cxnSp>
            <p:nvCxnSpPr>
              <p:cNvPr id="9727" name="Google Shape;9727;p73"/>
              <p:cNvCxnSpPr/>
              <p:nvPr/>
            </p:nvCxnSpPr>
            <p:spPr>
              <a:xfrm>
                <a:off x="5796378" y="3320433"/>
                <a:ext cx="0" cy="257175"/>
              </a:xfrm>
              <a:prstGeom prst="straightConnector1">
                <a:avLst/>
              </a:prstGeom>
              <a:noFill/>
              <a:ln w="9525" cap="flat" cmpd="sng">
                <a:solidFill>
                  <a:schemeClr val="dk1"/>
                </a:solidFill>
                <a:prstDash val="solid"/>
                <a:miter lim="800000"/>
                <a:headEnd type="none" w="sm" len="sm"/>
                <a:tailEnd type="none" w="sm" len="sm"/>
              </a:ln>
            </p:spPr>
          </p:cxnSp>
        </p:grpSp>
        <p:sp>
          <p:nvSpPr>
            <p:cNvPr id="9728" name="Google Shape;9728;p73"/>
            <p:cNvSpPr txBox="1"/>
            <p:nvPr/>
          </p:nvSpPr>
          <p:spPr>
            <a:xfrm>
              <a:off x="3359490" y="3649479"/>
              <a:ext cx="5734634" cy="565283"/>
            </a:xfrm>
            <a:prstGeom prst="rect">
              <a:avLst/>
            </a:prstGeom>
            <a:noFill/>
            <a:ln>
              <a:noFill/>
            </a:ln>
          </p:spPr>
          <p:txBody>
            <a:bodyPr spcFirstLastPara="1" wrap="square" lIns="91425" tIns="45700" rIns="91425" bIns="45700" anchor="t" anchorCtr="0">
              <a:spAutoFit/>
            </a:bodyPr>
            <a:lstStyle/>
            <a:p>
              <a:pPr marL="0" marR="0" lvl="0" indent="0" algn="ctr" rtl="0">
                <a:lnSpc>
                  <a:spcPct val="85000"/>
                </a:lnSpc>
                <a:spcBef>
                  <a:spcPts val="0"/>
                </a:spcBef>
                <a:spcAft>
                  <a:spcPts val="0"/>
                </a:spcAft>
                <a:buNone/>
              </a:pPr>
              <a:r>
                <a:rPr lang="en-US" sz="1800">
                  <a:solidFill>
                    <a:srgbClr val="C00000"/>
                  </a:solidFill>
                  <a:latin typeface="Calibri"/>
                  <a:ea typeface="Calibri"/>
                  <a:cs typeface="Calibri"/>
                  <a:sym typeface="Calibri"/>
                </a:rPr>
                <a:t>Network-layer </a:t>
              </a:r>
              <a:r>
                <a:rPr lang="en-US" sz="1800">
                  <a:solidFill>
                    <a:schemeClr val="dk1"/>
                  </a:solidFill>
                  <a:latin typeface="Calibri"/>
                  <a:ea typeface="Calibri"/>
                  <a:cs typeface="Calibri"/>
                  <a:sym typeface="Calibri"/>
                </a:rPr>
                <a:t>protocol transfers transport-layer segment [H</a:t>
              </a:r>
              <a:r>
                <a:rPr lang="en-US" sz="1800" baseline="-25000">
                  <a:solidFill>
                    <a:schemeClr val="dk1"/>
                  </a:solidFill>
                  <a:latin typeface="Calibri"/>
                  <a:ea typeface="Calibri"/>
                  <a:cs typeface="Calibri"/>
                  <a:sym typeface="Calibri"/>
                </a:rPr>
                <a:t>t</a:t>
              </a:r>
              <a:r>
                <a:rPr lang="en-US" sz="1800">
                  <a:solidFill>
                    <a:schemeClr val="dk1"/>
                  </a:solidFill>
                  <a:latin typeface="Calibri"/>
                  <a:ea typeface="Calibri"/>
                  <a:cs typeface="Calibri"/>
                  <a:sym typeface="Calibri"/>
                </a:rPr>
                <a:t> | M] from one </a:t>
              </a:r>
              <a:r>
                <a:rPr lang="en-US" sz="1800" i="1">
                  <a:solidFill>
                    <a:schemeClr val="dk1"/>
                  </a:solidFill>
                  <a:latin typeface="Calibri"/>
                  <a:ea typeface="Calibri"/>
                  <a:cs typeface="Calibri"/>
                  <a:sym typeface="Calibri"/>
                </a:rPr>
                <a:t>host</a:t>
              </a:r>
              <a:r>
                <a:rPr lang="en-US" sz="1800">
                  <a:solidFill>
                    <a:schemeClr val="dk1"/>
                  </a:solidFill>
                  <a:latin typeface="Calibri"/>
                  <a:ea typeface="Calibri"/>
                  <a:cs typeface="Calibri"/>
                  <a:sym typeface="Calibri"/>
                </a:rPr>
                <a:t> to another, using link layer services</a:t>
              </a:r>
              <a:endParaRPr/>
            </a:p>
          </p:txBody>
        </p:sp>
      </p:grpSp>
      <p:sp>
        <p:nvSpPr>
          <p:cNvPr id="9729" name="Google Shape;9729;p73"/>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Introduction: 1-</a:t>
            </a:r>
            <a:fld id="{00000000-1234-1234-1234-123412341234}" type="slidenum">
              <a:rPr lang="en-US"/>
              <a:t>78</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0"/>
                                  </p:stCondLst>
                                  <p:childTnLst>
                                    <p:animEffect transition="out" filter="fade">
                                      <p:cBhvr>
                                        <p:cTn id="6" dur="500"/>
                                        <p:tgtEl>
                                          <p:spTgt spid="9653"/>
                                        </p:tgtEl>
                                      </p:cBhvr>
                                    </p:animEffect>
                                    <p:set>
                                      <p:cBhvr>
                                        <p:cTn id="7" dur="1" fill="hold">
                                          <p:stCondLst>
                                            <p:cond delay="500"/>
                                          </p:stCondLst>
                                        </p:cTn>
                                        <p:tgtEl>
                                          <p:spTgt spid="9653"/>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9717"/>
                                        </p:tgtEl>
                                        <p:attrNameLst>
                                          <p:attrName>style.visibility</p:attrName>
                                        </p:attrNameLst>
                                      </p:cBhvr>
                                      <p:to>
                                        <p:strVal val="visible"/>
                                      </p:to>
                                    </p:set>
                                    <p:animEffect transition="in" filter="fade">
                                      <p:cBhvr>
                                        <p:cTn id="10" dur="500"/>
                                        <p:tgtEl>
                                          <p:spTgt spid="971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9662"/>
                                        </p:tgtEl>
                                        <p:attrNameLst>
                                          <p:attrName>style.visibility</p:attrName>
                                        </p:attrNameLst>
                                      </p:cBhvr>
                                      <p:to>
                                        <p:strVal val="visible"/>
                                      </p:to>
                                    </p:set>
                                    <p:animEffect transition="in" filter="fade">
                                      <p:cBhvr>
                                        <p:cTn id="15" dur="500"/>
                                        <p:tgtEl>
                                          <p:spTgt spid="96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9734"/>
        <p:cNvGrpSpPr/>
        <p:nvPr/>
      </p:nvGrpSpPr>
      <p:grpSpPr>
        <a:xfrm>
          <a:off x="0" y="0"/>
          <a:ext cx="0" cy="0"/>
          <a:chOff x="0" y="0"/>
          <a:chExt cx="0" cy="0"/>
        </a:xfrm>
      </p:grpSpPr>
      <p:sp>
        <p:nvSpPr>
          <p:cNvPr id="9735" name="Google Shape;9735;p74"/>
          <p:cNvSpPr/>
          <p:nvPr/>
        </p:nvSpPr>
        <p:spPr>
          <a:xfrm rot="10800000" flipH="1">
            <a:off x="10916607" y="1577038"/>
            <a:ext cx="450309" cy="4061761"/>
          </a:xfrm>
          <a:custGeom>
            <a:avLst/>
            <a:gdLst/>
            <a:ahLst/>
            <a:cxnLst/>
            <a:rect l="l" t="t" r="r" b="b"/>
            <a:pathLst>
              <a:path w="12496" h="21660" extrusionOk="0">
                <a:moveTo>
                  <a:pt x="12425" y="0"/>
                </a:moveTo>
                <a:lnTo>
                  <a:pt x="0" y="1517"/>
                </a:lnTo>
                <a:lnTo>
                  <a:pt x="1248" y="21660"/>
                </a:lnTo>
                <a:cubicBezTo>
                  <a:pt x="4581" y="12959"/>
                  <a:pt x="6667" y="10269"/>
                  <a:pt x="12496" y="4855"/>
                </a:cubicBezTo>
                <a:cubicBezTo>
                  <a:pt x="12472" y="3237"/>
                  <a:pt x="12449" y="1618"/>
                  <a:pt x="12425" y="0"/>
                </a:cubicBezTo>
                <a:close/>
              </a:path>
            </a:pathLst>
          </a:custGeom>
          <a:gradFill>
            <a:gsLst>
              <a:gs pos="0">
                <a:srgbClr val="3C6CDF"/>
              </a:gs>
              <a:gs pos="100000">
                <a:schemeClr val="lt1"/>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9736" name="Google Shape;9736;p74"/>
          <p:cNvSpPr txBox="1">
            <a:spLocks noGrp="1"/>
          </p:cNvSpPr>
          <p:nvPr>
            <p:ph type="title"/>
          </p:nvPr>
        </p:nvSpPr>
        <p:spPr>
          <a:xfrm>
            <a:off x="825267" y="291947"/>
            <a:ext cx="10515600"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4400"/>
              <a:buFont typeface="Calibri"/>
              <a:buNone/>
            </a:pPr>
            <a:r>
              <a:rPr lang="en-US" sz="4400"/>
              <a:t>Services, Layering and Encapsulation</a:t>
            </a:r>
            <a:endParaRPr sz="4400"/>
          </a:p>
        </p:txBody>
      </p:sp>
      <p:sp>
        <p:nvSpPr>
          <p:cNvPr id="9737" name="Google Shape;9737;p74"/>
          <p:cNvSpPr txBox="1"/>
          <p:nvPr/>
        </p:nvSpPr>
        <p:spPr>
          <a:xfrm>
            <a:off x="449705" y="5724388"/>
            <a:ext cx="1100137" cy="457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99"/>
              </a:buClr>
              <a:buSzPts val="2400"/>
              <a:buFont typeface="Noto Sans Symbols"/>
              <a:buNone/>
            </a:pPr>
            <a:r>
              <a:rPr lang="en-US" sz="2400" b="0" i="1" u="none" strike="noStrike" cap="none">
                <a:solidFill>
                  <a:srgbClr val="000099"/>
                </a:solidFill>
                <a:latin typeface="Arial"/>
                <a:ea typeface="Arial"/>
                <a:cs typeface="Arial"/>
                <a:sym typeface="Arial"/>
              </a:rPr>
              <a:t>source</a:t>
            </a:r>
            <a:endParaRPr/>
          </a:p>
        </p:txBody>
      </p:sp>
      <p:sp>
        <p:nvSpPr>
          <p:cNvPr id="9738" name="Google Shape;9738;p74"/>
          <p:cNvSpPr/>
          <p:nvPr/>
        </p:nvSpPr>
        <p:spPr>
          <a:xfrm rot="10800000">
            <a:off x="975630" y="1559549"/>
            <a:ext cx="450309" cy="4061761"/>
          </a:xfrm>
          <a:custGeom>
            <a:avLst/>
            <a:gdLst/>
            <a:ahLst/>
            <a:cxnLst/>
            <a:rect l="l" t="t" r="r" b="b"/>
            <a:pathLst>
              <a:path w="12496" h="21660" extrusionOk="0">
                <a:moveTo>
                  <a:pt x="12425" y="0"/>
                </a:moveTo>
                <a:lnTo>
                  <a:pt x="0" y="1517"/>
                </a:lnTo>
                <a:lnTo>
                  <a:pt x="1248" y="21660"/>
                </a:lnTo>
                <a:cubicBezTo>
                  <a:pt x="4581" y="12959"/>
                  <a:pt x="6667" y="10269"/>
                  <a:pt x="12496" y="4855"/>
                </a:cubicBezTo>
                <a:cubicBezTo>
                  <a:pt x="12472" y="3237"/>
                  <a:pt x="12449" y="1618"/>
                  <a:pt x="12425" y="0"/>
                </a:cubicBezTo>
                <a:close/>
              </a:path>
            </a:pathLst>
          </a:custGeom>
          <a:gradFill>
            <a:gsLst>
              <a:gs pos="0">
                <a:srgbClr val="3C6CDF"/>
              </a:gs>
              <a:gs pos="100000">
                <a:schemeClr val="lt1"/>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nvGrpSpPr>
          <p:cNvPr id="9739" name="Google Shape;9739;p74"/>
          <p:cNvGrpSpPr/>
          <p:nvPr/>
        </p:nvGrpSpPr>
        <p:grpSpPr>
          <a:xfrm flipH="1">
            <a:off x="635446" y="5073984"/>
            <a:ext cx="803275" cy="771525"/>
            <a:chOff x="-44" y="1473"/>
            <a:chExt cx="981" cy="1105"/>
          </a:xfrm>
        </p:grpSpPr>
        <p:pic>
          <p:nvPicPr>
            <p:cNvPr id="9740" name="Google Shape;9740;p74" descr="desktop_computer_stylized_medium"/>
            <p:cNvPicPr preferRelativeResize="0"/>
            <p:nvPr/>
          </p:nvPicPr>
          <p:blipFill rotWithShape="1">
            <a:blip r:embed="rId3">
              <a:alphaModFix/>
            </a:blip>
            <a:srcRect/>
            <a:stretch/>
          </p:blipFill>
          <p:spPr>
            <a:xfrm flipH="1">
              <a:off x="-44" y="1473"/>
              <a:ext cx="981" cy="1105"/>
            </a:xfrm>
            <a:prstGeom prst="rect">
              <a:avLst/>
            </a:prstGeom>
            <a:noFill/>
            <a:ln>
              <a:noFill/>
            </a:ln>
          </p:spPr>
        </p:pic>
        <p:sp>
          <p:nvSpPr>
            <p:cNvPr id="9741" name="Google Shape;9741;p74"/>
            <p:cNvSpPr/>
            <p:nvPr/>
          </p:nvSpPr>
          <p:spPr>
            <a:xfrm flipH="1">
              <a:off x="374" y="1579"/>
              <a:ext cx="477" cy="506"/>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cxnSp>
        <p:nvCxnSpPr>
          <p:cNvPr id="9742" name="Google Shape;9742;p74"/>
          <p:cNvCxnSpPr/>
          <p:nvPr/>
        </p:nvCxnSpPr>
        <p:spPr>
          <a:xfrm>
            <a:off x="3211642" y="2610788"/>
            <a:ext cx="5651292" cy="0"/>
          </a:xfrm>
          <a:prstGeom prst="straightConnector1">
            <a:avLst/>
          </a:prstGeom>
          <a:noFill/>
          <a:ln w="19050" cap="flat" cmpd="sng">
            <a:solidFill>
              <a:schemeClr val="dk1"/>
            </a:solidFill>
            <a:prstDash val="solid"/>
            <a:miter lim="800000"/>
            <a:headEnd type="triangle" w="med" len="med"/>
            <a:tailEnd type="triangle" w="med" len="med"/>
          </a:ln>
        </p:spPr>
      </p:cxnSp>
      <p:sp>
        <p:nvSpPr>
          <p:cNvPr id="9743" name="Google Shape;9743;p74"/>
          <p:cNvSpPr/>
          <p:nvPr/>
        </p:nvSpPr>
        <p:spPr>
          <a:xfrm>
            <a:off x="5584583" y="2368401"/>
            <a:ext cx="971760" cy="389744"/>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9744" name="Google Shape;9744;p74"/>
          <p:cNvGrpSpPr/>
          <p:nvPr/>
        </p:nvGrpSpPr>
        <p:grpSpPr>
          <a:xfrm>
            <a:off x="5690803" y="2434313"/>
            <a:ext cx="908050" cy="301625"/>
            <a:chOff x="1848" y="2046"/>
            <a:chExt cx="572" cy="190"/>
          </a:xfrm>
        </p:grpSpPr>
        <p:grpSp>
          <p:nvGrpSpPr>
            <p:cNvPr id="9745" name="Google Shape;9745;p74"/>
            <p:cNvGrpSpPr/>
            <p:nvPr/>
          </p:nvGrpSpPr>
          <p:grpSpPr>
            <a:xfrm>
              <a:off x="1848" y="2047"/>
              <a:ext cx="187" cy="184"/>
              <a:chOff x="1959" y="2058"/>
              <a:chExt cx="187" cy="184"/>
            </a:xfrm>
          </p:grpSpPr>
          <p:sp>
            <p:nvSpPr>
              <p:cNvPr id="9746" name="Google Shape;9746;p74"/>
              <p:cNvSpPr/>
              <p:nvPr/>
            </p:nvSpPr>
            <p:spPr>
              <a:xfrm>
                <a:off x="1964" y="2075"/>
                <a:ext cx="177" cy="162"/>
              </a:xfrm>
              <a:prstGeom prst="rect">
                <a:avLst/>
              </a:prstGeom>
              <a:solidFill>
                <a:schemeClr val="lt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9747" name="Google Shape;9747;p74"/>
              <p:cNvSpPr/>
              <p:nvPr/>
            </p:nvSpPr>
            <p:spPr>
              <a:xfrm>
                <a:off x="1959" y="2058"/>
                <a:ext cx="187" cy="184"/>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Noto Sans Symbols"/>
                  <a:buNone/>
                </a:pPr>
                <a:r>
                  <a:rPr lang="en-US" sz="1400" b="0" i="0" u="none" strike="noStrike" cap="none">
                    <a:solidFill>
                      <a:srgbClr val="000000"/>
                    </a:solidFill>
                    <a:latin typeface="Arial"/>
                    <a:ea typeface="Arial"/>
                    <a:cs typeface="Arial"/>
                    <a:sym typeface="Arial"/>
                  </a:rPr>
                  <a:t>H</a:t>
                </a:r>
                <a:r>
                  <a:rPr lang="en-US" sz="1800" b="0" i="0" u="none" strike="noStrike" cap="none" baseline="-25000">
                    <a:solidFill>
                      <a:srgbClr val="000000"/>
                    </a:solidFill>
                    <a:latin typeface="Arial"/>
                    <a:ea typeface="Arial"/>
                    <a:cs typeface="Arial"/>
                    <a:sym typeface="Arial"/>
                  </a:rPr>
                  <a:t>t</a:t>
                </a:r>
                <a:endParaRPr/>
              </a:p>
            </p:txBody>
          </p:sp>
        </p:grpSp>
        <p:grpSp>
          <p:nvGrpSpPr>
            <p:cNvPr id="9748" name="Google Shape;9748;p74"/>
            <p:cNvGrpSpPr/>
            <p:nvPr/>
          </p:nvGrpSpPr>
          <p:grpSpPr>
            <a:xfrm>
              <a:off x="1992" y="2046"/>
              <a:ext cx="428" cy="190"/>
              <a:chOff x="780" y="1553"/>
              <a:chExt cx="428" cy="190"/>
            </a:xfrm>
          </p:grpSpPr>
          <p:sp>
            <p:nvSpPr>
              <p:cNvPr id="9749" name="Google Shape;9749;p74"/>
              <p:cNvSpPr/>
              <p:nvPr/>
            </p:nvSpPr>
            <p:spPr>
              <a:xfrm>
                <a:off x="817" y="1571"/>
                <a:ext cx="312" cy="162"/>
              </a:xfrm>
              <a:prstGeom prst="rect">
                <a:avLst/>
              </a:prstGeom>
              <a:solidFill>
                <a:schemeClr val="lt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9750" name="Google Shape;9750;p74"/>
              <p:cNvSpPr/>
              <p:nvPr/>
            </p:nvSpPr>
            <p:spPr>
              <a:xfrm>
                <a:off x="780" y="1553"/>
                <a:ext cx="428" cy="19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Noto Sans Symbols"/>
                  <a:buNone/>
                </a:pPr>
                <a:r>
                  <a:rPr lang="en-US" sz="1400" b="0" i="0" u="none" strike="noStrike" cap="none">
                    <a:solidFill>
                      <a:srgbClr val="000000"/>
                    </a:solidFill>
                    <a:latin typeface="Arial"/>
                    <a:ea typeface="Arial"/>
                    <a:cs typeface="Arial"/>
                    <a:sym typeface="Arial"/>
                  </a:rPr>
                  <a:t>M</a:t>
                </a:r>
                <a:endParaRPr/>
              </a:p>
            </p:txBody>
          </p:sp>
        </p:grpSp>
      </p:grpSp>
      <p:sp>
        <p:nvSpPr>
          <p:cNvPr id="9751" name="Google Shape;9751;p74"/>
          <p:cNvSpPr txBox="1"/>
          <p:nvPr/>
        </p:nvSpPr>
        <p:spPr>
          <a:xfrm>
            <a:off x="3371603" y="5096823"/>
            <a:ext cx="5831174" cy="1089529"/>
          </a:xfrm>
          <a:prstGeom prst="rect">
            <a:avLst/>
          </a:prstGeom>
          <a:noFill/>
          <a:ln>
            <a:noFill/>
          </a:ln>
        </p:spPr>
        <p:txBody>
          <a:bodyPr spcFirstLastPara="1" wrap="square" lIns="91425" tIns="45700" rIns="91425" bIns="45700" anchor="t" anchorCtr="0">
            <a:spAutoFit/>
          </a:bodyPr>
          <a:lstStyle/>
          <a:p>
            <a:pPr marL="295275" marR="0" lvl="0" indent="-295275" algn="l" rtl="0">
              <a:lnSpc>
                <a:spcPct val="90000"/>
              </a:lnSpc>
              <a:spcBef>
                <a:spcPts val="0"/>
              </a:spcBef>
              <a:spcAft>
                <a:spcPts val="0"/>
              </a:spcAft>
              <a:buClr>
                <a:srgbClr val="0000A3"/>
              </a:buClr>
              <a:buSzPts val="2400"/>
              <a:buFont typeface="Noto Sans Symbols"/>
              <a:buChar char="▪"/>
            </a:pPr>
            <a:r>
              <a:rPr lang="en-US" sz="2400">
                <a:solidFill>
                  <a:schemeClr val="dk1"/>
                </a:solidFill>
                <a:latin typeface="Calibri"/>
                <a:ea typeface="Calibri"/>
                <a:cs typeface="Calibri"/>
                <a:sym typeface="Calibri"/>
              </a:rPr>
              <a:t>link-layer protocol </a:t>
            </a:r>
            <a:r>
              <a:rPr lang="en-US" sz="2400">
                <a:solidFill>
                  <a:srgbClr val="0000A3"/>
                </a:solidFill>
                <a:latin typeface="Calibri"/>
                <a:ea typeface="Calibri"/>
                <a:cs typeface="Calibri"/>
                <a:sym typeface="Calibri"/>
              </a:rPr>
              <a:t>encapsulates</a:t>
            </a:r>
            <a:r>
              <a:rPr lang="en-US" sz="2400">
                <a:solidFill>
                  <a:schemeClr val="dk1"/>
                </a:solidFill>
                <a:latin typeface="Calibri"/>
                <a:ea typeface="Calibri"/>
                <a:cs typeface="Calibri"/>
                <a:sym typeface="Calibri"/>
              </a:rPr>
              <a:t> network datagram </a:t>
            </a:r>
            <a:r>
              <a:rPr lang="en-US" sz="2000">
                <a:solidFill>
                  <a:schemeClr val="dk1"/>
                </a:solidFill>
                <a:latin typeface="Calibri"/>
                <a:ea typeface="Calibri"/>
                <a:cs typeface="Calibri"/>
                <a:sym typeface="Calibri"/>
              </a:rPr>
              <a:t>[H</a:t>
            </a:r>
            <a:r>
              <a:rPr lang="en-US" sz="2000" baseline="-25000">
                <a:solidFill>
                  <a:schemeClr val="dk1"/>
                </a:solidFill>
                <a:latin typeface="Calibri"/>
                <a:ea typeface="Calibri"/>
                <a:cs typeface="Calibri"/>
                <a:sym typeface="Calibri"/>
              </a:rPr>
              <a:t>n</a:t>
            </a:r>
            <a:r>
              <a:rPr lang="en-US" sz="2000">
                <a:solidFill>
                  <a:schemeClr val="dk1"/>
                </a:solidFill>
                <a:latin typeface="Calibri"/>
                <a:ea typeface="Calibri"/>
                <a:cs typeface="Calibri"/>
                <a:sym typeface="Calibri"/>
              </a:rPr>
              <a:t>| [H</a:t>
            </a:r>
            <a:r>
              <a:rPr lang="en-US" sz="2000" baseline="-25000">
                <a:solidFill>
                  <a:schemeClr val="dk1"/>
                </a:solidFill>
                <a:latin typeface="Calibri"/>
                <a:ea typeface="Calibri"/>
                <a:cs typeface="Calibri"/>
                <a:sym typeface="Calibri"/>
              </a:rPr>
              <a:t>t</a:t>
            </a:r>
            <a:r>
              <a:rPr lang="en-US" sz="2000">
                <a:solidFill>
                  <a:schemeClr val="dk1"/>
                </a:solidFill>
                <a:latin typeface="Calibri"/>
                <a:ea typeface="Calibri"/>
                <a:cs typeface="Calibri"/>
                <a:sym typeface="Calibri"/>
              </a:rPr>
              <a:t> |M], </a:t>
            </a:r>
            <a:r>
              <a:rPr lang="en-US" sz="2400">
                <a:solidFill>
                  <a:schemeClr val="dk1"/>
                </a:solidFill>
                <a:latin typeface="Calibri"/>
                <a:ea typeface="Calibri"/>
                <a:cs typeface="Calibri"/>
                <a:sym typeface="Calibri"/>
              </a:rPr>
              <a:t>with link-layer header H</a:t>
            </a:r>
            <a:r>
              <a:rPr lang="en-US" sz="2400" baseline="-25000">
                <a:solidFill>
                  <a:schemeClr val="dk1"/>
                </a:solidFill>
                <a:latin typeface="Calibri"/>
                <a:ea typeface="Calibri"/>
                <a:cs typeface="Calibri"/>
                <a:sym typeface="Calibri"/>
              </a:rPr>
              <a:t>l </a:t>
            </a:r>
            <a:r>
              <a:rPr lang="en-US" sz="2400">
                <a:solidFill>
                  <a:schemeClr val="dk1"/>
                </a:solidFill>
                <a:latin typeface="Calibri"/>
                <a:ea typeface="Calibri"/>
                <a:cs typeface="Calibri"/>
                <a:sym typeface="Calibri"/>
              </a:rPr>
              <a:t> to create a link-layer </a:t>
            </a:r>
            <a:r>
              <a:rPr lang="en-US" sz="2400">
                <a:solidFill>
                  <a:srgbClr val="C00000"/>
                </a:solidFill>
                <a:latin typeface="Calibri"/>
                <a:ea typeface="Calibri"/>
                <a:cs typeface="Calibri"/>
                <a:sym typeface="Calibri"/>
              </a:rPr>
              <a:t>frame </a:t>
            </a:r>
            <a:endParaRPr/>
          </a:p>
        </p:txBody>
      </p:sp>
      <p:grpSp>
        <p:nvGrpSpPr>
          <p:cNvPr id="9752" name="Google Shape;9752;p74"/>
          <p:cNvGrpSpPr/>
          <p:nvPr/>
        </p:nvGrpSpPr>
        <p:grpSpPr>
          <a:xfrm>
            <a:off x="1334125" y="1421667"/>
            <a:ext cx="1765726" cy="4034752"/>
            <a:chOff x="1484027" y="1706480"/>
            <a:chExt cx="1765726" cy="4034752"/>
          </a:xfrm>
        </p:grpSpPr>
        <p:sp>
          <p:nvSpPr>
            <p:cNvPr id="9753" name="Google Shape;9753;p74"/>
            <p:cNvSpPr/>
            <p:nvPr/>
          </p:nvSpPr>
          <p:spPr>
            <a:xfrm>
              <a:off x="1528997" y="1870247"/>
              <a:ext cx="1648917" cy="3870985"/>
            </a:xfrm>
            <a:prstGeom prst="rect">
              <a:avLst/>
            </a:prstGeom>
            <a:solidFill>
              <a:schemeClr val="lt1"/>
            </a:solidFill>
            <a:ln w="28575" cap="flat" cmpd="sng">
              <a:solidFill>
                <a:schemeClr val="dk1"/>
              </a:solidFill>
              <a:prstDash val="solid"/>
              <a:miter lim="800000"/>
              <a:headEnd type="none" w="sm" len="sm"/>
              <a:tailEnd type="none" w="sm" len="sm"/>
            </a:ln>
            <a:effectLst>
              <a:outerShdw blurRad="76200" dist="38100" dir="18900000" sx="101000" sy="101000" algn="bl" rotWithShape="0">
                <a:srgbClr val="000000">
                  <a:alpha val="4000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9754" name="Google Shape;9754;p74"/>
            <p:cNvSpPr txBox="1"/>
            <p:nvPr/>
          </p:nvSpPr>
          <p:spPr>
            <a:xfrm>
              <a:off x="1484027" y="1706480"/>
              <a:ext cx="1765726" cy="4033092"/>
            </a:xfrm>
            <a:prstGeom prst="rect">
              <a:avLst/>
            </a:prstGeom>
            <a:noFill/>
            <a:ln>
              <a:noFill/>
            </a:ln>
          </p:spPr>
          <p:txBody>
            <a:bodyPr spcFirstLastPara="1" wrap="square" lIns="91425" tIns="45700" rIns="91425" bIns="45700" anchor="t" anchorCtr="0">
              <a:spAutoFit/>
            </a:bodyPr>
            <a:lstStyle/>
            <a:p>
              <a:pPr marL="0" marR="0" lvl="0" indent="0" algn="ctr" rtl="0">
                <a:lnSpc>
                  <a:spcPct val="215000"/>
                </a:lnSpc>
                <a:spcBef>
                  <a:spcPts val="0"/>
                </a:spcBef>
                <a:spcAft>
                  <a:spcPts val="0"/>
                </a:spcAft>
                <a:buClr>
                  <a:srgbClr val="000000"/>
                </a:buClr>
                <a:buSzPts val="2400"/>
                <a:buFont typeface="Noto Sans Symbols"/>
                <a:buNone/>
              </a:pPr>
              <a:r>
                <a:rPr lang="en-US" sz="2400" b="0" i="0" u="none" strike="noStrike" cap="none">
                  <a:solidFill>
                    <a:srgbClr val="000000"/>
                  </a:solidFill>
                  <a:latin typeface="Calibri"/>
                  <a:ea typeface="Calibri"/>
                  <a:cs typeface="Calibri"/>
                  <a:sym typeface="Calibri"/>
                </a:rPr>
                <a:t>application</a:t>
              </a:r>
              <a:endParaRPr/>
            </a:p>
            <a:p>
              <a:pPr marL="0" marR="0" lvl="0" indent="0" algn="ctr" rtl="0">
                <a:lnSpc>
                  <a:spcPct val="215000"/>
                </a:lnSpc>
                <a:spcBef>
                  <a:spcPts val="0"/>
                </a:spcBef>
                <a:spcAft>
                  <a:spcPts val="0"/>
                </a:spcAft>
                <a:buClr>
                  <a:srgbClr val="000000"/>
                </a:buClr>
                <a:buSzPts val="2400"/>
                <a:buFont typeface="Noto Sans Symbols"/>
                <a:buNone/>
              </a:pPr>
              <a:r>
                <a:rPr lang="en-US" sz="2400" b="0" i="0" u="none" strike="noStrike" cap="none">
                  <a:solidFill>
                    <a:srgbClr val="000000"/>
                  </a:solidFill>
                  <a:latin typeface="Calibri"/>
                  <a:ea typeface="Calibri"/>
                  <a:cs typeface="Calibri"/>
                  <a:sym typeface="Calibri"/>
                </a:rPr>
                <a:t>transport</a:t>
              </a:r>
              <a:endParaRPr/>
            </a:p>
            <a:p>
              <a:pPr marL="0" marR="0" lvl="0" indent="0" algn="ctr" rtl="0">
                <a:lnSpc>
                  <a:spcPct val="215000"/>
                </a:lnSpc>
                <a:spcBef>
                  <a:spcPts val="0"/>
                </a:spcBef>
                <a:spcAft>
                  <a:spcPts val="0"/>
                </a:spcAft>
                <a:buClr>
                  <a:srgbClr val="000000"/>
                </a:buClr>
                <a:buSzPts val="2400"/>
                <a:buFont typeface="Noto Sans Symbols"/>
                <a:buNone/>
              </a:pPr>
              <a:r>
                <a:rPr lang="en-US" sz="2400" b="0" i="0" u="none" strike="noStrike" cap="none">
                  <a:solidFill>
                    <a:srgbClr val="000000"/>
                  </a:solidFill>
                  <a:latin typeface="Calibri"/>
                  <a:ea typeface="Calibri"/>
                  <a:cs typeface="Calibri"/>
                  <a:sym typeface="Calibri"/>
                </a:rPr>
                <a:t>network</a:t>
              </a:r>
              <a:endParaRPr/>
            </a:p>
            <a:p>
              <a:pPr marL="0" marR="0" lvl="0" indent="0" algn="ctr" rtl="0">
                <a:lnSpc>
                  <a:spcPct val="215000"/>
                </a:lnSpc>
                <a:spcBef>
                  <a:spcPts val="0"/>
                </a:spcBef>
                <a:spcAft>
                  <a:spcPts val="0"/>
                </a:spcAft>
                <a:buClr>
                  <a:srgbClr val="000000"/>
                </a:buClr>
                <a:buSzPts val="2400"/>
                <a:buFont typeface="Noto Sans Symbols"/>
                <a:buNone/>
              </a:pPr>
              <a:r>
                <a:rPr lang="en-US" sz="2400" b="0" i="0" u="none" strike="noStrike" cap="none">
                  <a:solidFill>
                    <a:srgbClr val="000000"/>
                  </a:solidFill>
                  <a:latin typeface="Calibri"/>
                  <a:ea typeface="Calibri"/>
                  <a:cs typeface="Calibri"/>
                  <a:sym typeface="Calibri"/>
                </a:rPr>
                <a:t>link</a:t>
              </a:r>
              <a:endParaRPr/>
            </a:p>
            <a:p>
              <a:pPr marL="0" marR="0" lvl="0" indent="0" algn="ctr" rtl="0">
                <a:lnSpc>
                  <a:spcPct val="215000"/>
                </a:lnSpc>
                <a:spcBef>
                  <a:spcPts val="0"/>
                </a:spcBef>
                <a:spcAft>
                  <a:spcPts val="0"/>
                </a:spcAft>
                <a:buClr>
                  <a:srgbClr val="000000"/>
                </a:buClr>
                <a:buSzPts val="2400"/>
                <a:buFont typeface="Noto Sans Symbols"/>
                <a:buNone/>
              </a:pPr>
              <a:r>
                <a:rPr lang="en-US" sz="2400" b="0" i="0" u="none" strike="noStrike" cap="none">
                  <a:solidFill>
                    <a:srgbClr val="000000"/>
                  </a:solidFill>
                  <a:latin typeface="Calibri"/>
                  <a:ea typeface="Calibri"/>
                  <a:cs typeface="Calibri"/>
                  <a:sym typeface="Calibri"/>
                </a:rPr>
                <a:t>physical</a:t>
              </a:r>
              <a:endParaRPr sz="1800" b="0" i="0" u="none" strike="noStrike" cap="none">
                <a:solidFill>
                  <a:srgbClr val="000000"/>
                </a:solidFill>
                <a:latin typeface="Calibri"/>
                <a:ea typeface="Calibri"/>
                <a:cs typeface="Calibri"/>
                <a:sym typeface="Calibri"/>
              </a:endParaRPr>
            </a:p>
          </p:txBody>
        </p:sp>
        <p:cxnSp>
          <p:nvCxnSpPr>
            <p:cNvPr id="9755" name="Google Shape;9755;p74"/>
            <p:cNvCxnSpPr/>
            <p:nvPr/>
          </p:nvCxnSpPr>
          <p:spPr>
            <a:xfrm>
              <a:off x="1534432" y="2675745"/>
              <a:ext cx="1643483" cy="0"/>
            </a:xfrm>
            <a:prstGeom prst="straightConnector1">
              <a:avLst/>
            </a:prstGeom>
            <a:noFill/>
            <a:ln w="9525" cap="flat" cmpd="sng">
              <a:solidFill>
                <a:schemeClr val="dk1"/>
              </a:solidFill>
              <a:prstDash val="solid"/>
              <a:miter lim="800000"/>
              <a:headEnd type="none" w="sm" len="sm"/>
              <a:tailEnd type="none" w="sm" len="sm"/>
            </a:ln>
          </p:spPr>
        </p:cxnSp>
        <p:cxnSp>
          <p:nvCxnSpPr>
            <p:cNvPr id="9756" name="Google Shape;9756;p74"/>
            <p:cNvCxnSpPr/>
            <p:nvPr/>
          </p:nvCxnSpPr>
          <p:spPr>
            <a:xfrm>
              <a:off x="1506952" y="3472722"/>
              <a:ext cx="1655973" cy="0"/>
            </a:xfrm>
            <a:prstGeom prst="straightConnector1">
              <a:avLst/>
            </a:prstGeom>
            <a:noFill/>
            <a:ln w="9525" cap="flat" cmpd="sng">
              <a:solidFill>
                <a:schemeClr val="dk1"/>
              </a:solidFill>
              <a:prstDash val="solid"/>
              <a:miter lim="800000"/>
              <a:headEnd type="none" w="sm" len="sm"/>
              <a:tailEnd type="none" w="sm" len="sm"/>
            </a:ln>
          </p:spPr>
        </p:cxnSp>
        <p:cxnSp>
          <p:nvCxnSpPr>
            <p:cNvPr id="9757" name="Google Shape;9757;p74"/>
            <p:cNvCxnSpPr/>
            <p:nvPr/>
          </p:nvCxnSpPr>
          <p:spPr>
            <a:xfrm>
              <a:off x="1509450" y="4209737"/>
              <a:ext cx="1668465" cy="0"/>
            </a:xfrm>
            <a:prstGeom prst="straightConnector1">
              <a:avLst/>
            </a:prstGeom>
            <a:noFill/>
            <a:ln w="9525" cap="flat" cmpd="sng">
              <a:solidFill>
                <a:schemeClr val="dk1"/>
              </a:solidFill>
              <a:prstDash val="solid"/>
              <a:miter lim="800000"/>
              <a:headEnd type="none" w="sm" len="sm"/>
              <a:tailEnd type="none" w="sm" len="sm"/>
            </a:ln>
          </p:spPr>
        </p:cxnSp>
        <p:cxnSp>
          <p:nvCxnSpPr>
            <p:cNvPr id="9758" name="Google Shape;9758;p74"/>
            <p:cNvCxnSpPr/>
            <p:nvPr/>
          </p:nvCxnSpPr>
          <p:spPr>
            <a:xfrm>
              <a:off x="1511947" y="4991726"/>
              <a:ext cx="1650978" cy="0"/>
            </a:xfrm>
            <a:prstGeom prst="straightConnector1">
              <a:avLst/>
            </a:prstGeom>
            <a:noFill/>
            <a:ln w="9525" cap="flat" cmpd="sng">
              <a:solidFill>
                <a:schemeClr val="dk1"/>
              </a:solidFill>
              <a:prstDash val="solid"/>
              <a:miter lim="800000"/>
              <a:headEnd type="none" w="sm" len="sm"/>
              <a:tailEnd type="none" w="sm" len="sm"/>
            </a:ln>
          </p:spPr>
        </p:cxnSp>
      </p:grpSp>
      <p:grpSp>
        <p:nvGrpSpPr>
          <p:cNvPr id="9759" name="Google Shape;9759;p74"/>
          <p:cNvGrpSpPr/>
          <p:nvPr/>
        </p:nvGrpSpPr>
        <p:grpSpPr>
          <a:xfrm>
            <a:off x="11107713" y="4961744"/>
            <a:ext cx="374754" cy="833726"/>
            <a:chOff x="4140" y="429"/>
            <a:chExt cx="1425" cy="2396"/>
          </a:xfrm>
        </p:grpSpPr>
        <p:sp>
          <p:nvSpPr>
            <p:cNvPr id="9760" name="Google Shape;9760;p74"/>
            <p:cNvSpPr/>
            <p:nvPr/>
          </p:nvSpPr>
          <p:spPr>
            <a:xfrm>
              <a:off x="5268" y="433"/>
              <a:ext cx="283" cy="2286"/>
            </a:xfrm>
            <a:custGeom>
              <a:avLst/>
              <a:gdLst/>
              <a:ahLst/>
              <a:cxnLst/>
              <a:rect l="l" t="t" r="r" b="b"/>
              <a:pathLst>
                <a:path w="354" h="2742" extrusionOk="0">
                  <a:moveTo>
                    <a:pt x="63" y="0"/>
                  </a:moveTo>
                  <a:lnTo>
                    <a:pt x="354" y="339"/>
                  </a:lnTo>
                  <a:lnTo>
                    <a:pt x="346" y="2624"/>
                  </a:lnTo>
                  <a:lnTo>
                    <a:pt x="0" y="2742"/>
                  </a:lnTo>
                  <a:lnTo>
                    <a:pt x="63" y="0"/>
                  </a:lnTo>
                  <a:close/>
                </a:path>
              </a:pathLst>
            </a:custGeom>
            <a:gradFill>
              <a:gsLst>
                <a:gs pos="0">
                  <a:srgbClr val="DDDDDD"/>
                </a:gs>
                <a:gs pos="100000">
                  <a:srgbClr val="333333"/>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9761" name="Google Shape;9761;p74"/>
            <p:cNvSpPr/>
            <p:nvPr/>
          </p:nvSpPr>
          <p:spPr>
            <a:xfrm>
              <a:off x="4210" y="429"/>
              <a:ext cx="1046" cy="2285"/>
            </a:xfrm>
            <a:prstGeom prst="rect">
              <a:avLst/>
            </a:prstGeom>
            <a:gradFill>
              <a:gsLst>
                <a:gs pos="0">
                  <a:srgbClr val="292929"/>
                </a:gs>
                <a:gs pos="100000">
                  <a:srgbClr val="808080"/>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9762" name="Google Shape;9762;p74"/>
            <p:cNvSpPr/>
            <p:nvPr/>
          </p:nvSpPr>
          <p:spPr>
            <a:xfrm>
              <a:off x="5321" y="570"/>
              <a:ext cx="169" cy="2115"/>
            </a:xfrm>
            <a:custGeom>
              <a:avLst/>
              <a:gdLst/>
              <a:ahLst/>
              <a:cxnLst/>
              <a:rect l="l" t="t" r="r" b="b"/>
              <a:pathLst>
                <a:path w="211" h="2537" extrusionOk="0">
                  <a:moveTo>
                    <a:pt x="7" y="0"/>
                  </a:moveTo>
                  <a:cubicBezTo>
                    <a:pt x="7" y="0"/>
                    <a:pt x="57" y="28"/>
                    <a:pt x="211" y="218"/>
                  </a:cubicBezTo>
                  <a:cubicBezTo>
                    <a:pt x="0" y="1229"/>
                    <a:pt x="41" y="2537"/>
                    <a:pt x="7" y="2501"/>
                  </a:cubicBezTo>
                  <a:lnTo>
                    <a:pt x="7" y="0"/>
                  </a:lnTo>
                  <a:close/>
                </a:path>
              </a:pathLst>
            </a:custGeom>
            <a:gradFill>
              <a:gsLst>
                <a:gs pos="0">
                  <a:srgbClr val="808080"/>
                </a:gs>
                <a:gs pos="100000">
                  <a:srgbClr val="F8F8F8"/>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9763" name="Google Shape;9763;p74"/>
            <p:cNvSpPr/>
            <p:nvPr/>
          </p:nvSpPr>
          <p:spPr>
            <a:xfrm>
              <a:off x="5284" y="1640"/>
              <a:ext cx="263" cy="189"/>
            </a:xfrm>
            <a:custGeom>
              <a:avLst/>
              <a:gdLst/>
              <a:ahLst/>
              <a:cxnLst/>
              <a:rect l="l" t="t" r="r" b="b"/>
              <a:pathLst>
                <a:path w="328" h="226" extrusionOk="0">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9764" name="Google Shape;9764;p74"/>
            <p:cNvSpPr/>
            <p:nvPr/>
          </p:nvSpPr>
          <p:spPr>
            <a:xfrm>
              <a:off x="4210" y="690"/>
              <a:ext cx="598" cy="47"/>
            </a:xfrm>
            <a:prstGeom prst="rect">
              <a:avLst/>
            </a:prstGeom>
            <a:solidFill>
              <a:schemeClr val="dk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grpSp>
          <p:nvGrpSpPr>
            <p:cNvPr id="9765" name="Google Shape;9765;p74"/>
            <p:cNvGrpSpPr/>
            <p:nvPr/>
          </p:nvGrpSpPr>
          <p:grpSpPr>
            <a:xfrm>
              <a:off x="4748" y="666"/>
              <a:ext cx="578" cy="150"/>
              <a:chOff x="613" y="2566"/>
              <a:chExt cx="721" cy="144"/>
            </a:xfrm>
          </p:grpSpPr>
          <p:sp>
            <p:nvSpPr>
              <p:cNvPr id="9766" name="Google Shape;9766;p74"/>
              <p:cNvSpPr/>
              <p:nvPr/>
            </p:nvSpPr>
            <p:spPr>
              <a:xfrm>
                <a:off x="613" y="2566"/>
                <a:ext cx="721" cy="144"/>
              </a:xfrm>
              <a:prstGeom prst="roundRect">
                <a:avLst>
                  <a:gd name="adj" fmla="val 50000"/>
                </a:avLst>
              </a:pr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9767" name="Google Shape;9767;p74"/>
              <p:cNvSpPr/>
              <p:nvPr/>
            </p:nvSpPr>
            <p:spPr>
              <a:xfrm>
                <a:off x="625" y="2581"/>
                <a:ext cx="696" cy="114"/>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grpSp>
        <p:sp>
          <p:nvSpPr>
            <p:cNvPr id="9768" name="Google Shape;9768;p74"/>
            <p:cNvSpPr/>
            <p:nvPr/>
          </p:nvSpPr>
          <p:spPr>
            <a:xfrm>
              <a:off x="4220" y="1022"/>
              <a:ext cx="598" cy="47"/>
            </a:xfrm>
            <a:prstGeom prst="rect">
              <a:avLst/>
            </a:prstGeom>
            <a:solidFill>
              <a:schemeClr val="dk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grpSp>
          <p:nvGrpSpPr>
            <p:cNvPr id="9769" name="Google Shape;9769;p74"/>
            <p:cNvGrpSpPr/>
            <p:nvPr/>
          </p:nvGrpSpPr>
          <p:grpSpPr>
            <a:xfrm>
              <a:off x="4748" y="990"/>
              <a:ext cx="578" cy="134"/>
              <a:chOff x="615" y="2564"/>
              <a:chExt cx="721" cy="139"/>
            </a:xfrm>
          </p:grpSpPr>
          <p:sp>
            <p:nvSpPr>
              <p:cNvPr id="9770" name="Google Shape;9770;p74"/>
              <p:cNvSpPr/>
              <p:nvPr/>
            </p:nvSpPr>
            <p:spPr>
              <a:xfrm>
                <a:off x="615" y="2564"/>
                <a:ext cx="721" cy="139"/>
              </a:xfrm>
              <a:prstGeom prst="roundRect">
                <a:avLst>
                  <a:gd name="adj" fmla="val 50000"/>
                </a:avLst>
              </a:pr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9771" name="Google Shape;9771;p74"/>
              <p:cNvSpPr/>
              <p:nvPr/>
            </p:nvSpPr>
            <p:spPr>
              <a:xfrm>
                <a:off x="628" y="2581"/>
                <a:ext cx="696" cy="107"/>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grpSp>
        <p:sp>
          <p:nvSpPr>
            <p:cNvPr id="9772" name="Google Shape;9772;p74"/>
            <p:cNvSpPr/>
            <p:nvPr/>
          </p:nvSpPr>
          <p:spPr>
            <a:xfrm>
              <a:off x="4220" y="1354"/>
              <a:ext cx="598" cy="47"/>
            </a:xfrm>
            <a:prstGeom prst="rect">
              <a:avLst/>
            </a:prstGeom>
            <a:solidFill>
              <a:schemeClr val="dk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9773" name="Google Shape;9773;p74"/>
            <p:cNvSpPr/>
            <p:nvPr/>
          </p:nvSpPr>
          <p:spPr>
            <a:xfrm>
              <a:off x="4230" y="1655"/>
              <a:ext cx="598" cy="47"/>
            </a:xfrm>
            <a:prstGeom prst="rect">
              <a:avLst/>
            </a:prstGeom>
            <a:solidFill>
              <a:schemeClr val="dk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grpSp>
          <p:nvGrpSpPr>
            <p:cNvPr id="9774" name="Google Shape;9774;p74"/>
            <p:cNvGrpSpPr/>
            <p:nvPr/>
          </p:nvGrpSpPr>
          <p:grpSpPr>
            <a:xfrm>
              <a:off x="4738" y="1647"/>
              <a:ext cx="578" cy="135"/>
              <a:chOff x="618" y="2586"/>
              <a:chExt cx="720" cy="124"/>
            </a:xfrm>
          </p:grpSpPr>
          <p:sp>
            <p:nvSpPr>
              <p:cNvPr id="9775" name="Google Shape;9775;p74"/>
              <p:cNvSpPr/>
              <p:nvPr/>
            </p:nvSpPr>
            <p:spPr>
              <a:xfrm>
                <a:off x="618" y="2586"/>
                <a:ext cx="720" cy="124"/>
              </a:xfrm>
              <a:prstGeom prst="roundRect">
                <a:avLst>
                  <a:gd name="adj" fmla="val 50000"/>
                </a:avLst>
              </a:pr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9776" name="Google Shape;9776;p74"/>
              <p:cNvSpPr/>
              <p:nvPr/>
            </p:nvSpPr>
            <p:spPr>
              <a:xfrm>
                <a:off x="630" y="2586"/>
                <a:ext cx="695" cy="109"/>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grpSp>
        <p:sp>
          <p:nvSpPr>
            <p:cNvPr id="9777" name="Google Shape;9777;p74"/>
            <p:cNvSpPr/>
            <p:nvPr/>
          </p:nvSpPr>
          <p:spPr>
            <a:xfrm>
              <a:off x="5288" y="1354"/>
              <a:ext cx="263" cy="188"/>
            </a:xfrm>
            <a:custGeom>
              <a:avLst/>
              <a:gdLst/>
              <a:ahLst/>
              <a:cxnLst/>
              <a:rect l="l" t="t" r="r" b="b"/>
              <a:pathLst>
                <a:path w="328" h="226" extrusionOk="0">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nvGrpSpPr>
            <p:cNvPr id="9778" name="Google Shape;9778;p74"/>
            <p:cNvGrpSpPr/>
            <p:nvPr/>
          </p:nvGrpSpPr>
          <p:grpSpPr>
            <a:xfrm>
              <a:off x="4738" y="1330"/>
              <a:ext cx="588" cy="134"/>
              <a:chOff x="613" y="2571"/>
              <a:chExt cx="732" cy="134"/>
            </a:xfrm>
          </p:grpSpPr>
          <p:sp>
            <p:nvSpPr>
              <p:cNvPr id="9779" name="Google Shape;9779;p74"/>
              <p:cNvSpPr/>
              <p:nvPr/>
            </p:nvSpPr>
            <p:spPr>
              <a:xfrm>
                <a:off x="613" y="2571"/>
                <a:ext cx="732" cy="134"/>
              </a:xfrm>
              <a:prstGeom prst="roundRect">
                <a:avLst>
                  <a:gd name="adj" fmla="val 50000"/>
                </a:avLst>
              </a:pr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9780" name="Google Shape;9780;p74"/>
              <p:cNvSpPr/>
              <p:nvPr/>
            </p:nvSpPr>
            <p:spPr>
              <a:xfrm>
                <a:off x="625" y="2587"/>
                <a:ext cx="720" cy="103"/>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grpSp>
        <p:sp>
          <p:nvSpPr>
            <p:cNvPr id="9781" name="Google Shape;9781;p74"/>
            <p:cNvSpPr/>
            <p:nvPr/>
          </p:nvSpPr>
          <p:spPr>
            <a:xfrm>
              <a:off x="5246" y="429"/>
              <a:ext cx="70" cy="2285"/>
            </a:xfrm>
            <a:prstGeom prst="rect">
              <a:avLst/>
            </a:prstGeom>
            <a:gradFill>
              <a:gsLst>
                <a:gs pos="0">
                  <a:srgbClr val="333333"/>
                </a:gs>
                <a:gs pos="50000">
                  <a:srgbClr val="DDDDDD"/>
                </a:gs>
                <a:gs pos="100000">
                  <a:srgbClr val="333333"/>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9782" name="Google Shape;9782;p74"/>
            <p:cNvSpPr/>
            <p:nvPr/>
          </p:nvSpPr>
          <p:spPr>
            <a:xfrm>
              <a:off x="5312" y="1007"/>
              <a:ext cx="237" cy="213"/>
            </a:xfrm>
            <a:custGeom>
              <a:avLst/>
              <a:gdLst/>
              <a:ahLst/>
              <a:cxnLst/>
              <a:rect l="l" t="t" r="r" b="b"/>
              <a:pathLst>
                <a:path w="296" h="256" extrusionOk="0">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9783" name="Google Shape;9783;p74"/>
            <p:cNvSpPr/>
            <p:nvPr/>
          </p:nvSpPr>
          <p:spPr>
            <a:xfrm>
              <a:off x="5315" y="680"/>
              <a:ext cx="244" cy="240"/>
            </a:xfrm>
            <a:custGeom>
              <a:avLst/>
              <a:gdLst/>
              <a:ahLst/>
              <a:cxnLst/>
              <a:rect l="l" t="t" r="r" b="b"/>
              <a:pathLst>
                <a:path w="304" h="288" extrusionOk="0">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9784" name="Google Shape;9784;p74"/>
            <p:cNvSpPr/>
            <p:nvPr/>
          </p:nvSpPr>
          <p:spPr>
            <a:xfrm>
              <a:off x="5515" y="2611"/>
              <a:ext cx="50" cy="95"/>
            </a:xfrm>
            <a:prstGeom prst="ellipse">
              <a:avLst/>
            </a:prstGeom>
            <a:solidFill>
              <a:srgbClr val="33333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9785" name="Google Shape;9785;p74"/>
            <p:cNvSpPr/>
            <p:nvPr/>
          </p:nvSpPr>
          <p:spPr>
            <a:xfrm>
              <a:off x="5302" y="2614"/>
              <a:ext cx="245" cy="200"/>
            </a:xfrm>
            <a:custGeom>
              <a:avLst/>
              <a:gdLst/>
              <a:ahLst/>
              <a:cxnLst/>
              <a:rect l="l" t="t" r="r" b="b"/>
              <a:pathLst>
                <a:path w="306" h="240" extrusionOk="0">
                  <a:moveTo>
                    <a:pt x="0" y="106"/>
                  </a:moveTo>
                  <a:lnTo>
                    <a:pt x="2" y="240"/>
                  </a:lnTo>
                  <a:lnTo>
                    <a:pt x="306" y="110"/>
                  </a:lnTo>
                  <a:lnTo>
                    <a:pt x="300" y="0"/>
                  </a:lnTo>
                  <a:lnTo>
                    <a:pt x="0" y="106"/>
                  </a:lnTo>
                  <a:close/>
                </a:path>
              </a:pathLst>
            </a:custGeom>
            <a:solidFill>
              <a:srgbClr val="33333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9786" name="Google Shape;9786;p74"/>
            <p:cNvSpPr/>
            <p:nvPr/>
          </p:nvSpPr>
          <p:spPr>
            <a:xfrm>
              <a:off x="4140" y="2675"/>
              <a:ext cx="1196" cy="150"/>
            </a:xfrm>
            <a:prstGeom prst="roundRect">
              <a:avLst>
                <a:gd name="adj" fmla="val 50000"/>
              </a:avLst>
            </a:prstGeom>
            <a:solidFill>
              <a:srgbClr val="DDDDDD"/>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9787" name="Google Shape;9787;p74"/>
            <p:cNvSpPr/>
            <p:nvPr/>
          </p:nvSpPr>
          <p:spPr>
            <a:xfrm>
              <a:off x="4210" y="2714"/>
              <a:ext cx="1066" cy="79"/>
            </a:xfrm>
            <a:prstGeom prst="roundRect">
              <a:avLst>
                <a:gd name="adj" fmla="val 50000"/>
              </a:avLst>
            </a:prstGeom>
            <a:gradFill>
              <a:gsLst>
                <a:gs pos="0">
                  <a:schemeClr val="dk2"/>
                </a:gs>
                <a:gs pos="100000">
                  <a:schemeClr val="lt2"/>
                </a:gs>
              </a:gsLst>
              <a:lin ang="0" scaled="0"/>
            </a:gra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9788" name="Google Shape;9788;p74"/>
            <p:cNvSpPr/>
            <p:nvPr/>
          </p:nvSpPr>
          <p:spPr>
            <a:xfrm>
              <a:off x="4309" y="2382"/>
              <a:ext cx="159" cy="142"/>
            </a:xfrm>
            <a:prstGeom prst="ellipse">
              <a:avLst/>
            </a:prstGeom>
            <a:solidFill>
              <a:srgbClr val="33CC3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9789" name="Google Shape;9789;p74"/>
            <p:cNvSpPr/>
            <p:nvPr/>
          </p:nvSpPr>
          <p:spPr>
            <a:xfrm>
              <a:off x="4489" y="2382"/>
              <a:ext cx="159" cy="142"/>
            </a:xfrm>
            <a:prstGeom prst="ellipse">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Noto Sans Symbols"/>
                <a:buNone/>
              </a:pPr>
              <a:endParaRPr sz="1800" b="0" i="0" u="none" strike="noStrike" cap="none">
                <a:solidFill>
                  <a:srgbClr val="FF0000"/>
                </a:solidFill>
                <a:latin typeface="Arial"/>
                <a:ea typeface="Arial"/>
                <a:cs typeface="Arial"/>
                <a:sym typeface="Arial"/>
              </a:endParaRPr>
            </a:p>
          </p:txBody>
        </p:sp>
        <p:sp>
          <p:nvSpPr>
            <p:cNvPr id="9790" name="Google Shape;9790;p74"/>
            <p:cNvSpPr/>
            <p:nvPr/>
          </p:nvSpPr>
          <p:spPr>
            <a:xfrm>
              <a:off x="4658" y="2382"/>
              <a:ext cx="159" cy="142"/>
            </a:xfrm>
            <a:prstGeom prst="ellipse">
              <a:avLst/>
            </a:prstGeom>
            <a:solidFill>
              <a:srgbClr val="33CC3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9791" name="Google Shape;9791;p74"/>
            <p:cNvSpPr/>
            <p:nvPr/>
          </p:nvSpPr>
          <p:spPr>
            <a:xfrm>
              <a:off x="5067" y="1837"/>
              <a:ext cx="80" cy="759"/>
            </a:xfrm>
            <a:prstGeom prst="rect">
              <a:avLst/>
            </a:prstGeom>
            <a:solidFill>
              <a:srgbClr val="29292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grpSp>
      <p:sp>
        <p:nvSpPr>
          <p:cNvPr id="9792" name="Google Shape;9792;p74"/>
          <p:cNvSpPr txBox="1"/>
          <p:nvPr/>
        </p:nvSpPr>
        <p:spPr>
          <a:xfrm>
            <a:off x="10216734" y="5716780"/>
            <a:ext cx="1675459"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99"/>
              </a:buClr>
              <a:buSzPts val="2400"/>
              <a:buFont typeface="Noto Sans Symbols"/>
              <a:buNone/>
            </a:pPr>
            <a:r>
              <a:rPr lang="en-US" sz="2400" i="1">
                <a:solidFill>
                  <a:srgbClr val="000099"/>
                </a:solidFill>
                <a:latin typeface="Arial"/>
                <a:ea typeface="Arial"/>
                <a:cs typeface="Arial"/>
                <a:sym typeface="Arial"/>
              </a:rPr>
              <a:t>destination</a:t>
            </a:r>
            <a:endParaRPr sz="2400" b="0" i="1" u="none" strike="noStrike" cap="none">
              <a:solidFill>
                <a:srgbClr val="000099"/>
              </a:solidFill>
              <a:latin typeface="Arial"/>
              <a:ea typeface="Arial"/>
              <a:cs typeface="Arial"/>
              <a:sym typeface="Arial"/>
            </a:endParaRPr>
          </a:p>
        </p:txBody>
      </p:sp>
      <p:grpSp>
        <p:nvGrpSpPr>
          <p:cNvPr id="9793" name="Google Shape;9793;p74"/>
          <p:cNvGrpSpPr/>
          <p:nvPr/>
        </p:nvGrpSpPr>
        <p:grpSpPr>
          <a:xfrm>
            <a:off x="3254290" y="1489592"/>
            <a:ext cx="5651292" cy="389744"/>
            <a:chOff x="3270354" y="1798823"/>
            <a:chExt cx="5651292" cy="389744"/>
          </a:xfrm>
        </p:grpSpPr>
        <p:cxnSp>
          <p:nvCxnSpPr>
            <p:cNvPr id="9794" name="Google Shape;9794;p74"/>
            <p:cNvCxnSpPr/>
            <p:nvPr/>
          </p:nvCxnSpPr>
          <p:spPr>
            <a:xfrm>
              <a:off x="3270354" y="1993691"/>
              <a:ext cx="5651292" cy="0"/>
            </a:xfrm>
            <a:prstGeom prst="straightConnector1">
              <a:avLst/>
            </a:prstGeom>
            <a:noFill/>
            <a:ln w="19050" cap="flat" cmpd="sng">
              <a:solidFill>
                <a:schemeClr val="dk1"/>
              </a:solidFill>
              <a:prstDash val="solid"/>
              <a:miter lim="800000"/>
              <a:headEnd type="triangle" w="med" len="med"/>
              <a:tailEnd type="triangle" w="med" len="med"/>
            </a:ln>
          </p:spPr>
        </p:cxnSp>
        <p:sp>
          <p:nvSpPr>
            <p:cNvPr id="9795" name="Google Shape;9795;p74"/>
            <p:cNvSpPr/>
            <p:nvPr/>
          </p:nvSpPr>
          <p:spPr>
            <a:xfrm>
              <a:off x="5878639" y="1798823"/>
              <a:ext cx="674558" cy="389744"/>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9796" name="Google Shape;9796;p74"/>
            <p:cNvGrpSpPr/>
            <p:nvPr/>
          </p:nvGrpSpPr>
          <p:grpSpPr>
            <a:xfrm>
              <a:off x="5953468" y="1857555"/>
              <a:ext cx="679450" cy="301625"/>
              <a:chOff x="780" y="1553"/>
              <a:chExt cx="428" cy="190"/>
            </a:xfrm>
          </p:grpSpPr>
          <p:sp>
            <p:nvSpPr>
              <p:cNvPr id="9797" name="Google Shape;9797;p74"/>
              <p:cNvSpPr/>
              <p:nvPr/>
            </p:nvSpPr>
            <p:spPr>
              <a:xfrm>
                <a:off x="817" y="1569"/>
                <a:ext cx="312" cy="162"/>
              </a:xfrm>
              <a:prstGeom prst="rect">
                <a:avLst/>
              </a:prstGeom>
              <a:solidFill>
                <a:schemeClr val="lt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9798" name="Google Shape;9798;p74"/>
              <p:cNvSpPr/>
              <p:nvPr/>
            </p:nvSpPr>
            <p:spPr>
              <a:xfrm>
                <a:off x="780" y="1553"/>
                <a:ext cx="428" cy="19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Noto Sans Symbols"/>
                  <a:buNone/>
                </a:pPr>
                <a:r>
                  <a:rPr lang="en-US" sz="1400" b="0" i="0" u="none" strike="noStrike" cap="none">
                    <a:solidFill>
                      <a:srgbClr val="000000"/>
                    </a:solidFill>
                    <a:latin typeface="Arial"/>
                    <a:ea typeface="Arial"/>
                    <a:cs typeface="Arial"/>
                    <a:sym typeface="Arial"/>
                  </a:rPr>
                  <a:t>M</a:t>
                </a:r>
                <a:endParaRPr/>
              </a:p>
            </p:txBody>
          </p:sp>
        </p:grpSp>
      </p:grpSp>
      <p:grpSp>
        <p:nvGrpSpPr>
          <p:cNvPr id="9799" name="Google Shape;9799;p74"/>
          <p:cNvGrpSpPr/>
          <p:nvPr/>
        </p:nvGrpSpPr>
        <p:grpSpPr>
          <a:xfrm>
            <a:off x="9221450" y="1413548"/>
            <a:ext cx="1765726" cy="4034752"/>
            <a:chOff x="1484027" y="1706480"/>
            <a:chExt cx="1765726" cy="4034752"/>
          </a:xfrm>
        </p:grpSpPr>
        <p:sp>
          <p:nvSpPr>
            <p:cNvPr id="9800" name="Google Shape;9800;p74"/>
            <p:cNvSpPr/>
            <p:nvPr/>
          </p:nvSpPr>
          <p:spPr>
            <a:xfrm>
              <a:off x="1528997" y="1870247"/>
              <a:ext cx="1648917" cy="3870985"/>
            </a:xfrm>
            <a:prstGeom prst="rect">
              <a:avLst/>
            </a:prstGeom>
            <a:solidFill>
              <a:schemeClr val="lt1"/>
            </a:solidFill>
            <a:ln w="28575" cap="flat" cmpd="sng">
              <a:solidFill>
                <a:schemeClr val="dk1"/>
              </a:solidFill>
              <a:prstDash val="solid"/>
              <a:miter lim="800000"/>
              <a:headEnd type="none" w="sm" len="sm"/>
              <a:tailEnd type="none" w="sm" len="sm"/>
            </a:ln>
            <a:effectLst>
              <a:outerShdw blurRad="76200" dist="38100" dir="18900000" sx="101000" sy="101000" algn="bl" rotWithShape="0">
                <a:srgbClr val="000000">
                  <a:alpha val="4000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9801" name="Google Shape;9801;p74"/>
            <p:cNvSpPr txBox="1"/>
            <p:nvPr/>
          </p:nvSpPr>
          <p:spPr>
            <a:xfrm>
              <a:off x="1484027" y="1706480"/>
              <a:ext cx="1765726" cy="4033092"/>
            </a:xfrm>
            <a:prstGeom prst="rect">
              <a:avLst/>
            </a:prstGeom>
            <a:noFill/>
            <a:ln>
              <a:noFill/>
            </a:ln>
          </p:spPr>
          <p:txBody>
            <a:bodyPr spcFirstLastPara="1" wrap="square" lIns="91425" tIns="45700" rIns="91425" bIns="45700" anchor="t" anchorCtr="0">
              <a:spAutoFit/>
            </a:bodyPr>
            <a:lstStyle/>
            <a:p>
              <a:pPr marL="0" marR="0" lvl="0" indent="0" algn="ctr" rtl="0">
                <a:lnSpc>
                  <a:spcPct val="215000"/>
                </a:lnSpc>
                <a:spcBef>
                  <a:spcPts val="0"/>
                </a:spcBef>
                <a:spcAft>
                  <a:spcPts val="0"/>
                </a:spcAft>
                <a:buClr>
                  <a:srgbClr val="000000"/>
                </a:buClr>
                <a:buSzPts val="2400"/>
                <a:buFont typeface="Noto Sans Symbols"/>
                <a:buNone/>
              </a:pPr>
              <a:r>
                <a:rPr lang="en-US" sz="2400" b="0" i="0" u="none" strike="noStrike" cap="none">
                  <a:solidFill>
                    <a:srgbClr val="000000"/>
                  </a:solidFill>
                  <a:latin typeface="Calibri"/>
                  <a:ea typeface="Calibri"/>
                  <a:cs typeface="Calibri"/>
                  <a:sym typeface="Calibri"/>
                </a:rPr>
                <a:t>application</a:t>
              </a:r>
              <a:endParaRPr/>
            </a:p>
            <a:p>
              <a:pPr marL="0" marR="0" lvl="0" indent="0" algn="ctr" rtl="0">
                <a:lnSpc>
                  <a:spcPct val="215000"/>
                </a:lnSpc>
                <a:spcBef>
                  <a:spcPts val="0"/>
                </a:spcBef>
                <a:spcAft>
                  <a:spcPts val="0"/>
                </a:spcAft>
                <a:buClr>
                  <a:srgbClr val="000000"/>
                </a:buClr>
                <a:buSzPts val="2400"/>
                <a:buFont typeface="Noto Sans Symbols"/>
                <a:buNone/>
              </a:pPr>
              <a:r>
                <a:rPr lang="en-US" sz="2400" b="0" i="0" u="none" strike="noStrike" cap="none">
                  <a:solidFill>
                    <a:srgbClr val="000000"/>
                  </a:solidFill>
                  <a:latin typeface="Calibri"/>
                  <a:ea typeface="Calibri"/>
                  <a:cs typeface="Calibri"/>
                  <a:sym typeface="Calibri"/>
                </a:rPr>
                <a:t>transport</a:t>
              </a:r>
              <a:endParaRPr/>
            </a:p>
            <a:p>
              <a:pPr marL="0" marR="0" lvl="0" indent="0" algn="ctr" rtl="0">
                <a:lnSpc>
                  <a:spcPct val="215000"/>
                </a:lnSpc>
                <a:spcBef>
                  <a:spcPts val="0"/>
                </a:spcBef>
                <a:spcAft>
                  <a:spcPts val="0"/>
                </a:spcAft>
                <a:buClr>
                  <a:srgbClr val="000000"/>
                </a:buClr>
                <a:buSzPts val="2400"/>
                <a:buFont typeface="Noto Sans Symbols"/>
                <a:buNone/>
              </a:pPr>
              <a:r>
                <a:rPr lang="en-US" sz="2400" b="0" i="0" u="none" strike="noStrike" cap="none">
                  <a:solidFill>
                    <a:srgbClr val="000000"/>
                  </a:solidFill>
                  <a:latin typeface="Calibri"/>
                  <a:ea typeface="Calibri"/>
                  <a:cs typeface="Calibri"/>
                  <a:sym typeface="Calibri"/>
                </a:rPr>
                <a:t>network</a:t>
              </a:r>
              <a:endParaRPr/>
            </a:p>
            <a:p>
              <a:pPr marL="0" marR="0" lvl="0" indent="0" algn="ctr" rtl="0">
                <a:lnSpc>
                  <a:spcPct val="215000"/>
                </a:lnSpc>
                <a:spcBef>
                  <a:spcPts val="0"/>
                </a:spcBef>
                <a:spcAft>
                  <a:spcPts val="0"/>
                </a:spcAft>
                <a:buClr>
                  <a:srgbClr val="000000"/>
                </a:buClr>
                <a:buSzPts val="2400"/>
                <a:buFont typeface="Noto Sans Symbols"/>
                <a:buNone/>
              </a:pPr>
              <a:r>
                <a:rPr lang="en-US" sz="2400" b="0" i="0" u="none" strike="noStrike" cap="none">
                  <a:solidFill>
                    <a:srgbClr val="000000"/>
                  </a:solidFill>
                  <a:latin typeface="Calibri"/>
                  <a:ea typeface="Calibri"/>
                  <a:cs typeface="Calibri"/>
                  <a:sym typeface="Calibri"/>
                </a:rPr>
                <a:t>link</a:t>
              </a:r>
              <a:endParaRPr/>
            </a:p>
            <a:p>
              <a:pPr marL="0" marR="0" lvl="0" indent="0" algn="ctr" rtl="0">
                <a:lnSpc>
                  <a:spcPct val="215000"/>
                </a:lnSpc>
                <a:spcBef>
                  <a:spcPts val="0"/>
                </a:spcBef>
                <a:spcAft>
                  <a:spcPts val="0"/>
                </a:spcAft>
                <a:buClr>
                  <a:srgbClr val="000000"/>
                </a:buClr>
                <a:buSzPts val="2400"/>
                <a:buFont typeface="Noto Sans Symbols"/>
                <a:buNone/>
              </a:pPr>
              <a:r>
                <a:rPr lang="en-US" sz="2400" b="0" i="0" u="none" strike="noStrike" cap="none">
                  <a:solidFill>
                    <a:srgbClr val="000000"/>
                  </a:solidFill>
                  <a:latin typeface="Calibri"/>
                  <a:ea typeface="Calibri"/>
                  <a:cs typeface="Calibri"/>
                  <a:sym typeface="Calibri"/>
                </a:rPr>
                <a:t>physical</a:t>
              </a:r>
              <a:endParaRPr sz="1800" b="0" i="0" u="none" strike="noStrike" cap="none">
                <a:solidFill>
                  <a:srgbClr val="000000"/>
                </a:solidFill>
                <a:latin typeface="Calibri"/>
                <a:ea typeface="Calibri"/>
                <a:cs typeface="Calibri"/>
                <a:sym typeface="Calibri"/>
              </a:endParaRPr>
            </a:p>
          </p:txBody>
        </p:sp>
        <p:cxnSp>
          <p:nvCxnSpPr>
            <p:cNvPr id="9802" name="Google Shape;9802;p74"/>
            <p:cNvCxnSpPr/>
            <p:nvPr/>
          </p:nvCxnSpPr>
          <p:spPr>
            <a:xfrm>
              <a:off x="1534432" y="2675745"/>
              <a:ext cx="1643483" cy="0"/>
            </a:xfrm>
            <a:prstGeom prst="straightConnector1">
              <a:avLst/>
            </a:prstGeom>
            <a:noFill/>
            <a:ln w="9525" cap="flat" cmpd="sng">
              <a:solidFill>
                <a:schemeClr val="dk1"/>
              </a:solidFill>
              <a:prstDash val="solid"/>
              <a:miter lim="800000"/>
              <a:headEnd type="none" w="sm" len="sm"/>
              <a:tailEnd type="none" w="sm" len="sm"/>
            </a:ln>
          </p:spPr>
        </p:cxnSp>
        <p:cxnSp>
          <p:nvCxnSpPr>
            <p:cNvPr id="9803" name="Google Shape;9803;p74"/>
            <p:cNvCxnSpPr/>
            <p:nvPr/>
          </p:nvCxnSpPr>
          <p:spPr>
            <a:xfrm>
              <a:off x="1506952" y="3472722"/>
              <a:ext cx="1655973" cy="0"/>
            </a:xfrm>
            <a:prstGeom prst="straightConnector1">
              <a:avLst/>
            </a:prstGeom>
            <a:noFill/>
            <a:ln w="9525" cap="flat" cmpd="sng">
              <a:solidFill>
                <a:schemeClr val="dk1"/>
              </a:solidFill>
              <a:prstDash val="solid"/>
              <a:miter lim="800000"/>
              <a:headEnd type="none" w="sm" len="sm"/>
              <a:tailEnd type="none" w="sm" len="sm"/>
            </a:ln>
          </p:spPr>
        </p:cxnSp>
        <p:cxnSp>
          <p:nvCxnSpPr>
            <p:cNvPr id="9804" name="Google Shape;9804;p74"/>
            <p:cNvCxnSpPr/>
            <p:nvPr/>
          </p:nvCxnSpPr>
          <p:spPr>
            <a:xfrm>
              <a:off x="1509450" y="4209737"/>
              <a:ext cx="1668465" cy="0"/>
            </a:xfrm>
            <a:prstGeom prst="straightConnector1">
              <a:avLst/>
            </a:prstGeom>
            <a:noFill/>
            <a:ln w="9525" cap="flat" cmpd="sng">
              <a:solidFill>
                <a:schemeClr val="dk1"/>
              </a:solidFill>
              <a:prstDash val="solid"/>
              <a:miter lim="800000"/>
              <a:headEnd type="none" w="sm" len="sm"/>
              <a:tailEnd type="none" w="sm" len="sm"/>
            </a:ln>
          </p:spPr>
        </p:cxnSp>
        <p:cxnSp>
          <p:nvCxnSpPr>
            <p:cNvPr id="9805" name="Google Shape;9805;p74"/>
            <p:cNvCxnSpPr/>
            <p:nvPr/>
          </p:nvCxnSpPr>
          <p:spPr>
            <a:xfrm>
              <a:off x="1511947" y="4991726"/>
              <a:ext cx="1650978" cy="0"/>
            </a:xfrm>
            <a:prstGeom prst="straightConnector1">
              <a:avLst/>
            </a:prstGeom>
            <a:noFill/>
            <a:ln w="9525" cap="flat" cmpd="sng">
              <a:solidFill>
                <a:schemeClr val="dk1"/>
              </a:solidFill>
              <a:prstDash val="solid"/>
              <a:miter lim="800000"/>
              <a:headEnd type="none" w="sm" len="sm"/>
              <a:tailEnd type="none" w="sm" len="sm"/>
            </a:ln>
          </p:spPr>
        </p:cxnSp>
      </p:grpSp>
      <p:cxnSp>
        <p:nvCxnSpPr>
          <p:cNvPr id="9806" name="Google Shape;9806;p74"/>
          <p:cNvCxnSpPr/>
          <p:nvPr/>
        </p:nvCxnSpPr>
        <p:spPr>
          <a:xfrm>
            <a:off x="3211642" y="3542677"/>
            <a:ext cx="5651292" cy="0"/>
          </a:xfrm>
          <a:prstGeom prst="straightConnector1">
            <a:avLst/>
          </a:prstGeom>
          <a:noFill/>
          <a:ln w="19050" cap="flat" cmpd="sng">
            <a:solidFill>
              <a:schemeClr val="dk1"/>
            </a:solidFill>
            <a:prstDash val="solid"/>
            <a:miter lim="800000"/>
            <a:headEnd type="triangle" w="med" len="med"/>
            <a:tailEnd type="triangle" w="med" len="med"/>
          </a:ln>
        </p:spPr>
      </p:cxnSp>
      <p:sp>
        <p:nvSpPr>
          <p:cNvPr id="9807" name="Google Shape;9807;p74"/>
          <p:cNvSpPr/>
          <p:nvPr/>
        </p:nvSpPr>
        <p:spPr>
          <a:xfrm>
            <a:off x="5356172" y="3319499"/>
            <a:ext cx="1210365" cy="389744"/>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9808" name="Google Shape;9808;p74"/>
          <p:cNvGrpSpPr/>
          <p:nvPr/>
        </p:nvGrpSpPr>
        <p:grpSpPr>
          <a:xfrm>
            <a:off x="5418625" y="3360607"/>
            <a:ext cx="1058375" cy="307296"/>
            <a:chOff x="5509436" y="3287899"/>
            <a:chExt cx="1058375" cy="307296"/>
          </a:xfrm>
        </p:grpSpPr>
        <p:grpSp>
          <p:nvGrpSpPr>
            <p:cNvPr id="9809" name="Google Shape;9809;p74"/>
            <p:cNvGrpSpPr/>
            <p:nvPr/>
          </p:nvGrpSpPr>
          <p:grpSpPr>
            <a:xfrm>
              <a:off x="5510535" y="3293570"/>
              <a:ext cx="1057276" cy="301625"/>
              <a:chOff x="469" y="1531"/>
              <a:chExt cx="666" cy="190"/>
            </a:xfrm>
          </p:grpSpPr>
          <p:sp>
            <p:nvSpPr>
              <p:cNvPr id="9810" name="Google Shape;9810;p74"/>
              <p:cNvSpPr/>
              <p:nvPr/>
            </p:nvSpPr>
            <p:spPr>
              <a:xfrm>
                <a:off x="469" y="1549"/>
                <a:ext cx="666" cy="162"/>
              </a:xfrm>
              <a:prstGeom prst="rect">
                <a:avLst/>
              </a:prstGeom>
              <a:solidFill>
                <a:schemeClr val="lt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9811" name="Google Shape;9811;p74"/>
              <p:cNvSpPr/>
              <p:nvPr/>
            </p:nvSpPr>
            <p:spPr>
              <a:xfrm>
                <a:off x="873" y="1531"/>
                <a:ext cx="239" cy="19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Noto Sans Symbols"/>
                  <a:buNone/>
                </a:pPr>
                <a:r>
                  <a:rPr lang="en-US" sz="1400" b="0" i="0" u="none" strike="noStrike" cap="none">
                    <a:solidFill>
                      <a:srgbClr val="000000"/>
                    </a:solidFill>
                    <a:latin typeface="Arial"/>
                    <a:ea typeface="Arial"/>
                    <a:cs typeface="Arial"/>
                    <a:sym typeface="Arial"/>
                  </a:rPr>
                  <a:t>M</a:t>
                </a:r>
                <a:endParaRPr/>
              </a:p>
            </p:txBody>
          </p:sp>
        </p:grpSp>
        <p:sp>
          <p:nvSpPr>
            <p:cNvPr id="9812" name="Google Shape;9812;p74"/>
            <p:cNvSpPr/>
            <p:nvPr/>
          </p:nvSpPr>
          <p:spPr>
            <a:xfrm>
              <a:off x="5771740" y="3305237"/>
              <a:ext cx="296863" cy="261938"/>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Noto Sans Symbols"/>
                <a:buNone/>
              </a:pPr>
              <a:r>
                <a:rPr lang="en-US" sz="1400" b="0" i="0" u="none" strike="noStrike" cap="none">
                  <a:solidFill>
                    <a:srgbClr val="000000"/>
                  </a:solidFill>
                  <a:latin typeface="Arial"/>
                  <a:ea typeface="Arial"/>
                  <a:cs typeface="Arial"/>
                  <a:sym typeface="Arial"/>
                </a:rPr>
                <a:t>H</a:t>
              </a:r>
              <a:r>
                <a:rPr lang="en-US" sz="1800" b="0" i="0" u="none" strike="noStrike" cap="none" baseline="-25000">
                  <a:solidFill>
                    <a:srgbClr val="000000"/>
                  </a:solidFill>
                  <a:latin typeface="Arial"/>
                  <a:ea typeface="Arial"/>
                  <a:cs typeface="Arial"/>
                  <a:sym typeface="Arial"/>
                </a:rPr>
                <a:t>t</a:t>
              </a:r>
              <a:endParaRPr/>
            </a:p>
          </p:txBody>
        </p:sp>
        <p:sp>
          <p:nvSpPr>
            <p:cNvPr id="9813" name="Google Shape;9813;p74"/>
            <p:cNvSpPr/>
            <p:nvPr/>
          </p:nvSpPr>
          <p:spPr>
            <a:xfrm>
              <a:off x="5509436" y="3287899"/>
              <a:ext cx="296863" cy="2921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Noto Sans Symbols"/>
                <a:buNone/>
              </a:pPr>
              <a:r>
                <a:rPr lang="en-US" sz="1400" b="0" i="0" u="none" strike="noStrike" cap="none">
                  <a:solidFill>
                    <a:srgbClr val="000000"/>
                  </a:solidFill>
                  <a:latin typeface="Arial"/>
                  <a:ea typeface="Arial"/>
                  <a:cs typeface="Arial"/>
                  <a:sym typeface="Arial"/>
                </a:rPr>
                <a:t>H</a:t>
              </a:r>
              <a:r>
                <a:rPr lang="en-US" sz="1800" b="0" i="0" u="none" strike="noStrike" cap="none" baseline="-25000">
                  <a:solidFill>
                    <a:srgbClr val="000000"/>
                  </a:solidFill>
                  <a:latin typeface="Arial"/>
                  <a:ea typeface="Arial"/>
                  <a:cs typeface="Arial"/>
                  <a:sym typeface="Arial"/>
                </a:rPr>
                <a:t>n</a:t>
              </a:r>
              <a:endParaRPr/>
            </a:p>
          </p:txBody>
        </p:sp>
        <p:cxnSp>
          <p:nvCxnSpPr>
            <p:cNvPr id="9814" name="Google Shape;9814;p74"/>
            <p:cNvCxnSpPr/>
            <p:nvPr/>
          </p:nvCxnSpPr>
          <p:spPr>
            <a:xfrm>
              <a:off x="6076877" y="3322145"/>
              <a:ext cx="0" cy="257175"/>
            </a:xfrm>
            <a:prstGeom prst="straightConnector1">
              <a:avLst/>
            </a:prstGeom>
            <a:noFill/>
            <a:ln w="9525" cap="flat" cmpd="sng">
              <a:solidFill>
                <a:schemeClr val="dk1"/>
              </a:solidFill>
              <a:prstDash val="solid"/>
              <a:miter lim="800000"/>
              <a:headEnd type="none" w="sm" len="sm"/>
              <a:tailEnd type="none" w="sm" len="sm"/>
            </a:ln>
          </p:spPr>
        </p:cxnSp>
        <p:cxnSp>
          <p:nvCxnSpPr>
            <p:cNvPr id="9815" name="Google Shape;9815;p74"/>
            <p:cNvCxnSpPr/>
            <p:nvPr/>
          </p:nvCxnSpPr>
          <p:spPr>
            <a:xfrm>
              <a:off x="5796378" y="3320433"/>
              <a:ext cx="0" cy="257175"/>
            </a:xfrm>
            <a:prstGeom prst="straightConnector1">
              <a:avLst/>
            </a:prstGeom>
            <a:noFill/>
            <a:ln w="9525" cap="flat" cmpd="sng">
              <a:solidFill>
                <a:schemeClr val="dk1"/>
              </a:solidFill>
              <a:prstDash val="solid"/>
              <a:miter lim="800000"/>
              <a:headEnd type="none" w="sm" len="sm"/>
              <a:tailEnd type="none" w="sm" len="sm"/>
            </a:ln>
          </p:spPr>
        </p:cxnSp>
      </p:grpSp>
      <p:sp>
        <p:nvSpPr>
          <p:cNvPr id="9816" name="Google Shape;9816;p74"/>
          <p:cNvSpPr txBox="1"/>
          <p:nvPr/>
        </p:nvSpPr>
        <p:spPr>
          <a:xfrm>
            <a:off x="3374573" y="4483522"/>
            <a:ext cx="5620868" cy="565283"/>
          </a:xfrm>
          <a:prstGeom prst="rect">
            <a:avLst/>
          </a:prstGeom>
          <a:noFill/>
          <a:ln>
            <a:noFill/>
          </a:ln>
        </p:spPr>
        <p:txBody>
          <a:bodyPr spcFirstLastPara="1" wrap="square" lIns="91425" tIns="45700" rIns="91425" bIns="45700" anchor="t" anchorCtr="0">
            <a:spAutoFit/>
          </a:bodyPr>
          <a:lstStyle/>
          <a:p>
            <a:pPr marL="0" marR="0" lvl="0" indent="0" algn="ctr" rtl="0">
              <a:lnSpc>
                <a:spcPct val="85000"/>
              </a:lnSpc>
              <a:spcBef>
                <a:spcPts val="0"/>
              </a:spcBef>
              <a:spcAft>
                <a:spcPts val="0"/>
              </a:spcAft>
              <a:buNone/>
            </a:pPr>
            <a:r>
              <a:rPr lang="en-US" sz="1800">
                <a:solidFill>
                  <a:srgbClr val="C00000"/>
                </a:solidFill>
                <a:latin typeface="Calibri"/>
                <a:ea typeface="Calibri"/>
                <a:cs typeface="Calibri"/>
                <a:sym typeface="Calibri"/>
              </a:rPr>
              <a:t>Link-layer </a:t>
            </a:r>
            <a:r>
              <a:rPr lang="en-US" sz="1800">
                <a:solidFill>
                  <a:schemeClr val="dk1"/>
                </a:solidFill>
                <a:latin typeface="Calibri"/>
                <a:ea typeface="Calibri"/>
                <a:cs typeface="Calibri"/>
                <a:sym typeface="Calibri"/>
              </a:rPr>
              <a:t>protocol transfers datagram [H</a:t>
            </a:r>
            <a:r>
              <a:rPr lang="en-US" sz="1800" baseline="-25000">
                <a:solidFill>
                  <a:schemeClr val="dk1"/>
                </a:solidFill>
                <a:latin typeface="Calibri"/>
                <a:ea typeface="Calibri"/>
                <a:cs typeface="Calibri"/>
                <a:sym typeface="Calibri"/>
              </a:rPr>
              <a:t>n</a:t>
            </a:r>
            <a:r>
              <a:rPr lang="en-US" sz="1800">
                <a:solidFill>
                  <a:schemeClr val="dk1"/>
                </a:solidFill>
                <a:latin typeface="Calibri"/>
                <a:ea typeface="Calibri"/>
                <a:cs typeface="Calibri"/>
                <a:sym typeface="Calibri"/>
              </a:rPr>
              <a:t>| [H</a:t>
            </a:r>
            <a:r>
              <a:rPr lang="en-US" sz="1800" baseline="-25000">
                <a:solidFill>
                  <a:schemeClr val="dk1"/>
                </a:solidFill>
                <a:latin typeface="Calibri"/>
                <a:ea typeface="Calibri"/>
                <a:cs typeface="Calibri"/>
                <a:sym typeface="Calibri"/>
              </a:rPr>
              <a:t>t</a:t>
            </a:r>
            <a:r>
              <a:rPr lang="en-US" sz="1800">
                <a:solidFill>
                  <a:schemeClr val="dk1"/>
                </a:solidFill>
                <a:latin typeface="Calibri"/>
                <a:ea typeface="Calibri"/>
                <a:cs typeface="Calibri"/>
                <a:sym typeface="Calibri"/>
              </a:rPr>
              <a:t> |M] from </a:t>
            </a:r>
            <a:r>
              <a:rPr lang="en-US" sz="1800" i="1">
                <a:solidFill>
                  <a:schemeClr val="dk1"/>
                </a:solidFill>
                <a:latin typeface="Calibri"/>
                <a:ea typeface="Calibri"/>
                <a:cs typeface="Calibri"/>
                <a:sym typeface="Calibri"/>
              </a:rPr>
              <a:t>host </a:t>
            </a:r>
            <a:r>
              <a:rPr lang="en-US" sz="1800">
                <a:solidFill>
                  <a:schemeClr val="dk1"/>
                </a:solidFill>
                <a:latin typeface="Calibri"/>
                <a:ea typeface="Calibri"/>
                <a:cs typeface="Calibri"/>
                <a:sym typeface="Calibri"/>
              </a:rPr>
              <a:t>to neighboring host, using network-layer services</a:t>
            </a:r>
            <a:endParaRPr/>
          </a:p>
        </p:txBody>
      </p:sp>
      <p:grpSp>
        <p:nvGrpSpPr>
          <p:cNvPr id="9817" name="Google Shape;9817;p74"/>
          <p:cNvGrpSpPr/>
          <p:nvPr/>
        </p:nvGrpSpPr>
        <p:grpSpPr>
          <a:xfrm>
            <a:off x="3226725" y="4169060"/>
            <a:ext cx="5651292" cy="374226"/>
            <a:chOff x="3226725" y="4169060"/>
            <a:chExt cx="5651292" cy="374226"/>
          </a:xfrm>
        </p:grpSpPr>
        <p:cxnSp>
          <p:nvCxnSpPr>
            <p:cNvPr id="9818" name="Google Shape;9818;p74"/>
            <p:cNvCxnSpPr/>
            <p:nvPr/>
          </p:nvCxnSpPr>
          <p:spPr>
            <a:xfrm>
              <a:off x="3226725" y="4376720"/>
              <a:ext cx="5651292" cy="0"/>
            </a:xfrm>
            <a:prstGeom prst="straightConnector1">
              <a:avLst/>
            </a:prstGeom>
            <a:noFill/>
            <a:ln w="19050" cap="flat" cmpd="sng">
              <a:solidFill>
                <a:schemeClr val="dk1"/>
              </a:solidFill>
              <a:prstDash val="solid"/>
              <a:miter lim="800000"/>
              <a:headEnd type="triangle" w="med" len="med"/>
              <a:tailEnd type="triangle" w="med" len="med"/>
            </a:ln>
          </p:spPr>
        </p:cxnSp>
        <p:grpSp>
          <p:nvGrpSpPr>
            <p:cNvPr id="9819" name="Google Shape;9819;p74"/>
            <p:cNvGrpSpPr/>
            <p:nvPr/>
          </p:nvGrpSpPr>
          <p:grpSpPr>
            <a:xfrm>
              <a:off x="5062983" y="4169060"/>
              <a:ext cx="1518637" cy="374226"/>
              <a:chOff x="5062983" y="4252185"/>
              <a:chExt cx="1518637" cy="374226"/>
            </a:xfrm>
          </p:grpSpPr>
          <p:sp>
            <p:nvSpPr>
              <p:cNvPr id="9820" name="Google Shape;9820;p74"/>
              <p:cNvSpPr/>
              <p:nvPr/>
            </p:nvSpPr>
            <p:spPr>
              <a:xfrm>
                <a:off x="5062983" y="4252185"/>
                <a:ext cx="1518637" cy="374226"/>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9821" name="Google Shape;9821;p74"/>
              <p:cNvGrpSpPr/>
              <p:nvPr/>
            </p:nvGrpSpPr>
            <p:grpSpPr>
              <a:xfrm>
                <a:off x="5144294" y="4283446"/>
                <a:ext cx="1347789" cy="301625"/>
                <a:chOff x="286" y="1531"/>
                <a:chExt cx="849" cy="190"/>
              </a:xfrm>
            </p:grpSpPr>
            <p:sp>
              <p:nvSpPr>
                <p:cNvPr id="9822" name="Google Shape;9822;p74"/>
                <p:cNvSpPr/>
                <p:nvPr/>
              </p:nvSpPr>
              <p:spPr>
                <a:xfrm>
                  <a:off x="286" y="1549"/>
                  <a:ext cx="849" cy="162"/>
                </a:xfrm>
                <a:prstGeom prst="rect">
                  <a:avLst/>
                </a:prstGeom>
                <a:solidFill>
                  <a:schemeClr val="lt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9823" name="Google Shape;9823;p74"/>
                <p:cNvSpPr/>
                <p:nvPr/>
              </p:nvSpPr>
              <p:spPr>
                <a:xfrm>
                  <a:off x="873" y="1531"/>
                  <a:ext cx="239" cy="19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Noto Sans Symbols"/>
                    <a:buNone/>
                  </a:pPr>
                  <a:r>
                    <a:rPr lang="en-US" sz="1400" b="0" i="0" u="none" strike="noStrike" cap="none">
                      <a:solidFill>
                        <a:srgbClr val="000000"/>
                      </a:solidFill>
                      <a:latin typeface="Arial"/>
                      <a:ea typeface="Arial"/>
                      <a:cs typeface="Arial"/>
                      <a:sym typeface="Arial"/>
                    </a:rPr>
                    <a:t>M</a:t>
                  </a:r>
                  <a:endParaRPr/>
                </a:p>
              </p:txBody>
            </p:sp>
          </p:grpSp>
          <p:sp>
            <p:nvSpPr>
              <p:cNvPr id="9824" name="Google Shape;9824;p74"/>
              <p:cNvSpPr/>
              <p:nvPr/>
            </p:nvSpPr>
            <p:spPr>
              <a:xfrm>
                <a:off x="5696012" y="4295113"/>
                <a:ext cx="296863" cy="261938"/>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Noto Sans Symbols"/>
                  <a:buNone/>
                </a:pPr>
                <a:r>
                  <a:rPr lang="en-US" sz="1400" b="0" i="0" u="none" strike="noStrike" cap="none">
                    <a:solidFill>
                      <a:srgbClr val="000000"/>
                    </a:solidFill>
                    <a:latin typeface="Arial"/>
                    <a:ea typeface="Arial"/>
                    <a:cs typeface="Arial"/>
                    <a:sym typeface="Arial"/>
                  </a:rPr>
                  <a:t>H</a:t>
                </a:r>
                <a:r>
                  <a:rPr lang="en-US" sz="1800" b="0" i="0" u="none" strike="noStrike" cap="none" baseline="-25000">
                    <a:solidFill>
                      <a:srgbClr val="000000"/>
                    </a:solidFill>
                    <a:latin typeface="Arial"/>
                    <a:ea typeface="Arial"/>
                    <a:cs typeface="Arial"/>
                    <a:sym typeface="Arial"/>
                  </a:rPr>
                  <a:t>t</a:t>
                </a:r>
                <a:endParaRPr/>
              </a:p>
            </p:txBody>
          </p:sp>
          <p:sp>
            <p:nvSpPr>
              <p:cNvPr id="9825" name="Google Shape;9825;p74"/>
              <p:cNvSpPr/>
              <p:nvPr/>
            </p:nvSpPr>
            <p:spPr>
              <a:xfrm>
                <a:off x="5433708" y="4277775"/>
                <a:ext cx="296863" cy="2921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Noto Sans Symbols"/>
                  <a:buNone/>
                </a:pPr>
                <a:r>
                  <a:rPr lang="en-US" sz="1400" b="0" i="0" u="none" strike="noStrike" cap="none">
                    <a:solidFill>
                      <a:srgbClr val="000000"/>
                    </a:solidFill>
                    <a:latin typeface="Arial"/>
                    <a:ea typeface="Arial"/>
                    <a:cs typeface="Arial"/>
                    <a:sym typeface="Arial"/>
                  </a:rPr>
                  <a:t>H</a:t>
                </a:r>
                <a:r>
                  <a:rPr lang="en-US" sz="1800" b="0" i="0" u="none" strike="noStrike" cap="none" baseline="-25000">
                    <a:solidFill>
                      <a:srgbClr val="000000"/>
                    </a:solidFill>
                    <a:latin typeface="Arial"/>
                    <a:ea typeface="Arial"/>
                    <a:cs typeface="Arial"/>
                    <a:sym typeface="Arial"/>
                  </a:rPr>
                  <a:t>n</a:t>
                </a:r>
                <a:endParaRPr/>
              </a:p>
            </p:txBody>
          </p:sp>
          <p:cxnSp>
            <p:nvCxnSpPr>
              <p:cNvPr id="9826" name="Google Shape;9826;p74"/>
              <p:cNvCxnSpPr/>
              <p:nvPr/>
            </p:nvCxnSpPr>
            <p:spPr>
              <a:xfrm>
                <a:off x="6001149" y="4312021"/>
                <a:ext cx="0" cy="257175"/>
              </a:xfrm>
              <a:prstGeom prst="straightConnector1">
                <a:avLst/>
              </a:prstGeom>
              <a:noFill/>
              <a:ln w="9525" cap="flat" cmpd="sng">
                <a:solidFill>
                  <a:schemeClr val="dk1"/>
                </a:solidFill>
                <a:prstDash val="solid"/>
                <a:miter lim="800000"/>
                <a:headEnd type="none" w="sm" len="sm"/>
                <a:tailEnd type="none" w="sm" len="sm"/>
              </a:ln>
            </p:spPr>
          </p:cxnSp>
          <p:cxnSp>
            <p:nvCxnSpPr>
              <p:cNvPr id="9827" name="Google Shape;9827;p74"/>
              <p:cNvCxnSpPr/>
              <p:nvPr/>
            </p:nvCxnSpPr>
            <p:spPr>
              <a:xfrm>
                <a:off x="5720650" y="4310309"/>
                <a:ext cx="0" cy="257175"/>
              </a:xfrm>
              <a:prstGeom prst="straightConnector1">
                <a:avLst/>
              </a:prstGeom>
              <a:noFill/>
              <a:ln w="9525" cap="flat" cmpd="sng">
                <a:solidFill>
                  <a:schemeClr val="dk1"/>
                </a:solidFill>
                <a:prstDash val="solid"/>
                <a:miter lim="800000"/>
                <a:headEnd type="none" w="sm" len="sm"/>
                <a:tailEnd type="none" w="sm" len="sm"/>
              </a:ln>
            </p:spPr>
          </p:cxnSp>
          <p:sp>
            <p:nvSpPr>
              <p:cNvPr id="9828" name="Google Shape;9828;p74"/>
              <p:cNvSpPr/>
              <p:nvPr/>
            </p:nvSpPr>
            <p:spPr>
              <a:xfrm>
                <a:off x="5149178" y="4281528"/>
                <a:ext cx="296863" cy="2921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Noto Sans Symbols"/>
                  <a:buNone/>
                </a:pPr>
                <a:r>
                  <a:rPr lang="en-US" sz="1400" b="0" i="0" u="none" strike="noStrike" cap="none">
                    <a:solidFill>
                      <a:srgbClr val="000000"/>
                    </a:solidFill>
                    <a:latin typeface="Arial"/>
                    <a:ea typeface="Arial"/>
                    <a:cs typeface="Arial"/>
                    <a:sym typeface="Arial"/>
                  </a:rPr>
                  <a:t>H</a:t>
                </a:r>
                <a:r>
                  <a:rPr lang="en-US" sz="1800" b="0" i="0" u="none" strike="noStrike" cap="none" baseline="-25000">
                    <a:solidFill>
                      <a:srgbClr val="000000"/>
                    </a:solidFill>
                    <a:latin typeface="Arial"/>
                    <a:ea typeface="Arial"/>
                    <a:cs typeface="Arial"/>
                    <a:sym typeface="Arial"/>
                  </a:rPr>
                  <a:t>l</a:t>
                </a:r>
                <a:endParaRPr/>
              </a:p>
            </p:txBody>
          </p:sp>
          <p:cxnSp>
            <p:nvCxnSpPr>
              <p:cNvPr id="9829" name="Google Shape;9829;p74"/>
              <p:cNvCxnSpPr/>
              <p:nvPr/>
            </p:nvCxnSpPr>
            <p:spPr>
              <a:xfrm>
                <a:off x="5418102" y="4309558"/>
                <a:ext cx="0" cy="257175"/>
              </a:xfrm>
              <a:prstGeom prst="straightConnector1">
                <a:avLst/>
              </a:prstGeom>
              <a:noFill/>
              <a:ln w="9525" cap="flat" cmpd="sng">
                <a:solidFill>
                  <a:schemeClr val="dk1"/>
                </a:solidFill>
                <a:prstDash val="solid"/>
                <a:miter lim="800000"/>
                <a:headEnd type="none" w="sm" len="sm"/>
                <a:tailEnd type="none" w="sm" len="sm"/>
              </a:ln>
            </p:spPr>
          </p:cxnSp>
        </p:grpSp>
      </p:grpSp>
      <p:cxnSp>
        <p:nvCxnSpPr>
          <p:cNvPr id="9830" name="Google Shape;9830;p74"/>
          <p:cNvCxnSpPr/>
          <p:nvPr/>
        </p:nvCxnSpPr>
        <p:spPr>
          <a:xfrm>
            <a:off x="3594027" y="-1079199"/>
            <a:ext cx="5651292" cy="0"/>
          </a:xfrm>
          <a:prstGeom prst="straightConnector1">
            <a:avLst/>
          </a:prstGeom>
          <a:noFill/>
          <a:ln w="19050" cap="flat" cmpd="sng">
            <a:solidFill>
              <a:schemeClr val="dk1"/>
            </a:solidFill>
            <a:prstDash val="solid"/>
            <a:miter lim="800000"/>
            <a:headEnd type="triangle" w="med" len="med"/>
            <a:tailEnd type="triangle" w="med" len="med"/>
          </a:ln>
        </p:spPr>
      </p:cxnSp>
      <p:sp>
        <p:nvSpPr>
          <p:cNvPr id="9831" name="Google Shape;9831;p74"/>
          <p:cNvSpPr/>
          <p:nvPr/>
        </p:nvSpPr>
        <p:spPr>
          <a:xfrm>
            <a:off x="5738557" y="-1302377"/>
            <a:ext cx="1210365" cy="389744"/>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9832" name="Google Shape;9832;p74"/>
          <p:cNvGrpSpPr/>
          <p:nvPr/>
        </p:nvGrpSpPr>
        <p:grpSpPr>
          <a:xfrm>
            <a:off x="5801010" y="-1261269"/>
            <a:ext cx="1058375" cy="307296"/>
            <a:chOff x="5509436" y="3287899"/>
            <a:chExt cx="1058375" cy="307296"/>
          </a:xfrm>
        </p:grpSpPr>
        <p:grpSp>
          <p:nvGrpSpPr>
            <p:cNvPr id="9833" name="Google Shape;9833;p74"/>
            <p:cNvGrpSpPr/>
            <p:nvPr/>
          </p:nvGrpSpPr>
          <p:grpSpPr>
            <a:xfrm>
              <a:off x="5510535" y="3293570"/>
              <a:ext cx="1057276" cy="301625"/>
              <a:chOff x="469" y="1531"/>
              <a:chExt cx="666" cy="190"/>
            </a:xfrm>
          </p:grpSpPr>
          <p:sp>
            <p:nvSpPr>
              <p:cNvPr id="9834" name="Google Shape;9834;p74"/>
              <p:cNvSpPr/>
              <p:nvPr/>
            </p:nvSpPr>
            <p:spPr>
              <a:xfrm>
                <a:off x="469" y="1549"/>
                <a:ext cx="666" cy="162"/>
              </a:xfrm>
              <a:prstGeom prst="rect">
                <a:avLst/>
              </a:prstGeom>
              <a:solidFill>
                <a:schemeClr val="lt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9835" name="Google Shape;9835;p74"/>
              <p:cNvSpPr/>
              <p:nvPr/>
            </p:nvSpPr>
            <p:spPr>
              <a:xfrm>
                <a:off x="873" y="1531"/>
                <a:ext cx="239" cy="19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Noto Sans Symbols"/>
                  <a:buNone/>
                </a:pPr>
                <a:r>
                  <a:rPr lang="en-US" sz="1400" b="0" i="0" u="none" strike="noStrike" cap="none">
                    <a:solidFill>
                      <a:srgbClr val="000000"/>
                    </a:solidFill>
                    <a:latin typeface="Arial"/>
                    <a:ea typeface="Arial"/>
                    <a:cs typeface="Arial"/>
                    <a:sym typeface="Arial"/>
                  </a:rPr>
                  <a:t>M</a:t>
                </a:r>
                <a:endParaRPr/>
              </a:p>
            </p:txBody>
          </p:sp>
        </p:grpSp>
        <p:sp>
          <p:nvSpPr>
            <p:cNvPr id="9836" name="Google Shape;9836;p74"/>
            <p:cNvSpPr/>
            <p:nvPr/>
          </p:nvSpPr>
          <p:spPr>
            <a:xfrm>
              <a:off x="5771740" y="3305237"/>
              <a:ext cx="296863" cy="261938"/>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Noto Sans Symbols"/>
                <a:buNone/>
              </a:pPr>
              <a:r>
                <a:rPr lang="en-US" sz="1400" b="0" i="0" u="none" strike="noStrike" cap="none">
                  <a:solidFill>
                    <a:srgbClr val="000000"/>
                  </a:solidFill>
                  <a:latin typeface="Arial"/>
                  <a:ea typeface="Arial"/>
                  <a:cs typeface="Arial"/>
                  <a:sym typeface="Arial"/>
                </a:rPr>
                <a:t>H</a:t>
              </a:r>
              <a:r>
                <a:rPr lang="en-US" sz="1800" b="0" i="0" u="none" strike="noStrike" cap="none" baseline="-25000">
                  <a:solidFill>
                    <a:srgbClr val="000000"/>
                  </a:solidFill>
                  <a:latin typeface="Arial"/>
                  <a:ea typeface="Arial"/>
                  <a:cs typeface="Arial"/>
                  <a:sym typeface="Arial"/>
                </a:rPr>
                <a:t>t</a:t>
              </a:r>
              <a:endParaRPr/>
            </a:p>
          </p:txBody>
        </p:sp>
        <p:sp>
          <p:nvSpPr>
            <p:cNvPr id="9837" name="Google Shape;9837;p74"/>
            <p:cNvSpPr/>
            <p:nvPr/>
          </p:nvSpPr>
          <p:spPr>
            <a:xfrm>
              <a:off x="5509436" y="3287899"/>
              <a:ext cx="296863" cy="2921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Noto Sans Symbols"/>
                <a:buNone/>
              </a:pPr>
              <a:r>
                <a:rPr lang="en-US" sz="1400" b="0" i="0" u="none" strike="noStrike" cap="none">
                  <a:solidFill>
                    <a:srgbClr val="000000"/>
                  </a:solidFill>
                  <a:latin typeface="Arial"/>
                  <a:ea typeface="Arial"/>
                  <a:cs typeface="Arial"/>
                  <a:sym typeface="Arial"/>
                </a:rPr>
                <a:t>H</a:t>
              </a:r>
              <a:r>
                <a:rPr lang="en-US" sz="1800" b="0" i="0" u="none" strike="noStrike" cap="none" baseline="-25000">
                  <a:solidFill>
                    <a:srgbClr val="000000"/>
                  </a:solidFill>
                  <a:latin typeface="Arial"/>
                  <a:ea typeface="Arial"/>
                  <a:cs typeface="Arial"/>
                  <a:sym typeface="Arial"/>
                </a:rPr>
                <a:t>n</a:t>
              </a:r>
              <a:endParaRPr/>
            </a:p>
          </p:txBody>
        </p:sp>
        <p:cxnSp>
          <p:nvCxnSpPr>
            <p:cNvPr id="9838" name="Google Shape;9838;p74"/>
            <p:cNvCxnSpPr/>
            <p:nvPr/>
          </p:nvCxnSpPr>
          <p:spPr>
            <a:xfrm>
              <a:off x="6076877" y="3322145"/>
              <a:ext cx="0" cy="257175"/>
            </a:xfrm>
            <a:prstGeom prst="straightConnector1">
              <a:avLst/>
            </a:prstGeom>
            <a:noFill/>
            <a:ln w="9525" cap="flat" cmpd="sng">
              <a:solidFill>
                <a:schemeClr val="dk1"/>
              </a:solidFill>
              <a:prstDash val="solid"/>
              <a:miter lim="800000"/>
              <a:headEnd type="none" w="sm" len="sm"/>
              <a:tailEnd type="none" w="sm" len="sm"/>
            </a:ln>
          </p:spPr>
        </p:cxnSp>
        <p:cxnSp>
          <p:nvCxnSpPr>
            <p:cNvPr id="9839" name="Google Shape;9839;p74"/>
            <p:cNvCxnSpPr/>
            <p:nvPr/>
          </p:nvCxnSpPr>
          <p:spPr>
            <a:xfrm>
              <a:off x="5796378" y="3320433"/>
              <a:ext cx="0" cy="257175"/>
            </a:xfrm>
            <a:prstGeom prst="straightConnector1">
              <a:avLst/>
            </a:prstGeom>
            <a:noFill/>
            <a:ln w="9525" cap="flat" cmpd="sng">
              <a:solidFill>
                <a:schemeClr val="dk1"/>
              </a:solidFill>
              <a:prstDash val="solid"/>
              <a:miter lim="800000"/>
              <a:headEnd type="none" w="sm" len="sm"/>
              <a:tailEnd type="none" w="sm" len="sm"/>
            </a:ln>
          </p:spPr>
        </p:cxnSp>
      </p:grpSp>
      <p:sp>
        <p:nvSpPr>
          <p:cNvPr id="9840" name="Google Shape;9840;p74"/>
          <p:cNvSpPr txBox="1"/>
          <p:nvPr/>
        </p:nvSpPr>
        <p:spPr>
          <a:xfrm>
            <a:off x="3359490" y="3649479"/>
            <a:ext cx="5734634" cy="565283"/>
          </a:xfrm>
          <a:prstGeom prst="rect">
            <a:avLst/>
          </a:prstGeom>
          <a:noFill/>
          <a:ln>
            <a:noFill/>
          </a:ln>
        </p:spPr>
        <p:txBody>
          <a:bodyPr spcFirstLastPara="1" wrap="square" lIns="91425" tIns="45700" rIns="91425" bIns="45700" anchor="t" anchorCtr="0">
            <a:spAutoFit/>
          </a:bodyPr>
          <a:lstStyle/>
          <a:p>
            <a:pPr marL="0" marR="0" lvl="0" indent="0" algn="ctr" rtl="0">
              <a:lnSpc>
                <a:spcPct val="85000"/>
              </a:lnSpc>
              <a:spcBef>
                <a:spcPts val="0"/>
              </a:spcBef>
              <a:spcAft>
                <a:spcPts val="0"/>
              </a:spcAft>
              <a:buNone/>
            </a:pPr>
            <a:r>
              <a:rPr lang="en-US" sz="1800">
                <a:solidFill>
                  <a:srgbClr val="C00000"/>
                </a:solidFill>
                <a:latin typeface="Calibri"/>
                <a:ea typeface="Calibri"/>
                <a:cs typeface="Calibri"/>
                <a:sym typeface="Calibri"/>
              </a:rPr>
              <a:t>Network-layer </a:t>
            </a:r>
            <a:r>
              <a:rPr lang="en-US" sz="1800">
                <a:solidFill>
                  <a:schemeClr val="dk1"/>
                </a:solidFill>
                <a:latin typeface="Calibri"/>
                <a:ea typeface="Calibri"/>
                <a:cs typeface="Calibri"/>
                <a:sym typeface="Calibri"/>
              </a:rPr>
              <a:t>protocol transfers transport-layer segment [H</a:t>
            </a:r>
            <a:r>
              <a:rPr lang="en-US" sz="1800" baseline="-25000">
                <a:solidFill>
                  <a:schemeClr val="dk1"/>
                </a:solidFill>
                <a:latin typeface="Calibri"/>
                <a:ea typeface="Calibri"/>
                <a:cs typeface="Calibri"/>
                <a:sym typeface="Calibri"/>
              </a:rPr>
              <a:t>t</a:t>
            </a:r>
            <a:r>
              <a:rPr lang="en-US" sz="1800">
                <a:solidFill>
                  <a:schemeClr val="dk1"/>
                </a:solidFill>
                <a:latin typeface="Calibri"/>
                <a:ea typeface="Calibri"/>
                <a:cs typeface="Calibri"/>
                <a:sym typeface="Calibri"/>
              </a:rPr>
              <a:t> | M] from one </a:t>
            </a:r>
            <a:r>
              <a:rPr lang="en-US" sz="1800" i="1">
                <a:solidFill>
                  <a:schemeClr val="dk1"/>
                </a:solidFill>
                <a:latin typeface="Calibri"/>
                <a:ea typeface="Calibri"/>
                <a:cs typeface="Calibri"/>
                <a:sym typeface="Calibri"/>
              </a:rPr>
              <a:t>host</a:t>
            </a:r>
            <a:r>
              <a:rPr lang="en-US" sz="1800">
                <a:solidFill>
                  <a:schemeClr val="dk1"/>
                </a:solidFill>
                <a:latin typeface="Calibri"/>
                <a:ea typeface="Calibri"/>
                <a:cs typeface="Calibri"/>
                <a:sym typeface="Calibri"/>
              </a:rPr>
              <a:t> to another, using link layer services</a:t>
            </a:r>
            <a:endParaRPr/>
          </a:p>
        </p:txBody>
      </p:sp>
      <p:sp>
        <p:nvSpPr>
          <p:cNvPr id="9841" name="Google Shape;9841;p74"/>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Introduction: 1-</a:t>
            </a:r>
            <a:fld id="{00000000-1234-1234-1234-123412341234}" type="slidenum">
              <a:rPr lang="en-US"/>
              <a:t>79</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0"/>
                                  </p:stCondLst>
                                  <p:childTnLst>
                                    <p:animEffect transition="out" filter="fade">
                                      <p:cBhvr>
                                        <p:cTn id="6" dur="500"/>
                                        <p:tgtEl>
                                          <p:spTgt spid="9840"/>
                                        </p:tgtEl>
                                      </p:cBhvr>
                                    </p:animEffect>
                                    <p:set>
                                      <p:cBhvr>
                                        <p:cTn id="7" dur="1" fill="hold">
                                          <p:stCondLst>
                                            <p:cond delay="500"/>
                                          </p:stCondLst>
                                        </p:cTn>
                                        <p:tgtEl>
                                          <p:spTgt spid="9840"/>
                                        </p:tgtEl>
                                        <p:attrNameLst>
                                          <p:attrName>style.visibility</p:attrName>
                                        </p:attrNameLst>
                                      </p:cBhvr>
                                      <p:to>
                                        <p:strVal val="hidden"/>
                                      </p:to>
                                    </p:se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9817"/>
                                        </p:tgtEl>
                                        <p:attrNameLst>
                                          <p:attrName>style.visibility</p:attrName>
                                        </p:attrNameLst>
                                      </p:cBhvr>
                                      <p:to>
                                        <p:strVal val="visible"/>
                                      </p:to>
                                    </p:set>
                                    <p:animEffect transition="in" filter="fade">
                                      <p:cBhvr>
                                        <p:cTn id="11" dur="500"/>
                                        <p:tgtEl>
                                          <p:spTgt spid="9817"/>
                                        </p:tgtEl>
                                      </p:cBhvr>
                                    </p:animEffect>
                                  </p:childTnLst>
                                </p:cTn>
                              </p:par>
                              <p:par>
                                <p:cTn id="12" presetID="10" presetClass="entr" presetSubtype="0" fill="hold" nodeType="withEffect">
                                  <p:stCondLst>
                                    <p:cond delay="0"/>
                                  </p:stCondLst>
                                  <p:childTnLst>
                                    <p:set>
                                      <p:cBhvr>
                                        <p:cTn id="13" dur="1" fill="hold">
                                          <p:stCondLst>
                                            <p:cond delay="0"/>
                                          </p:stCondLst>
                                        </p:cTn>
                                        <p:tgtEl>
                                          <p:spTgt spid="9816"/>
                                        </p:tgtEl>
                                        <p:attrNameLst>
                                          <p:attrName>style.visibility</p:attrName>
                                        </p:attrNameLst>
                                      </p:cBhvr>
                                      <p:to>
                                        <p:strVal val="visible"/>
                                      </p:to>
                                    </p:set>
                                    <p:animEffect transition="in" filter="fade">
                                      <p:cBhvr>
                                        <p:cTn id="14" dur="500"/>
                                        <p:tgtEl>
                                          <p:spTgt spid="9816"/>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9751"/>
                                        </p:tgtEl>
                                        <p:attrNameLst>
                                          <p:attrName>style.visibility</p:attrName>
                                        </p:attrNameLst>
                                      </p:cBhvr>
                                      <p:to>
                                        <p:strVal val="visible"/>
                                      </p:to>
                                    </p:set>
                                    <p:animEffect transition="in" filter="fade">
                                      <p:cBhvr>
                                        <p:cTn id="19" dur="500"/>
                                        <p:tgtEl>
                                          <p:spTgt spid="97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65"/>
        <p:cNvGrpSpPr/>
        <p:nvPr/>
      </p:nvGrpSpPr>
      <p:grpSpPr>
        <a:xfrm>
          <a:off x="0" y="0"/>
          <a:ext cx="0" cy="0"/>
          <a:chOff x="0" y="0"/>
          <a:chExt cx="0" cy="0"/>
        </a:xfrm>
      </p:grpSpPr>
      <p:sp>
        <p:nvSpPr>
          <p:cNvPr id="1666" name="Google Shape;1666;p8"/>
          <p:cNvSpPr txBox="1">
            <a:spLocks noGrp="1"/>
          </p:cNvSpPr>
          <p:nvPr>
            <p:ph type="title"/>
          </p:nvPr>
        </p:nvSpPr>
        <p:spPr>
          <a:xfrm>
            <a:off x="838200" y="451821"/>
            <a:ext cx="10515600"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4400"/>
              <a:buFont typeface="Calibri"/>
              <a:buNone/>
            </a:pPr>
            <a:r>
              <a:rPr lang="en-US"/>
              <a:t>What’s a protocol?</a:t>
            </a:r>
            <a:endParaRPr/>
          </a:p>
        </p:txBody>
      </p:sp>
      <p:sp>
        <p:nvSpPr>
          <p:cNvPr id="1667" name="Google Shape;1667;p8"/>
          <p:cNvSpPr txBox="1"/>
          <p:nvPr/>
        </p:nvSpPr>
        <p:spPr>
          <a:xfrm>
            <a:off x="885095" y="1371600"/>
            <a:ext cx="8153400" cy="685800"/>
          </a:xfrm>
          <a:prstGeom prst="rect">
            <a:avLst/>
          </a:prstGeom>
          <a:noFill/>
          <a:ln>
            <a:noFill/>
          </a:ln>
        </p:spPr>
        <p:txBody>
          <a:bodyPr spcFirstLastPara="1" wrap="square" lIns="91425" tIns="45700" rIns="91425" bIns="45700" anchor="t" anchorCtr="0">
            <a:normAutofit/>
          </a:bodyPr>
          <a:lstStyle/>
          <a:p>
            <a:pPr marL="228600" marR="0" lvl="0" indent="-228600" algn="l" rtl="0">
              <a:lnSpc>
                <a:spcPct val="90000"/>
              </a:lnSpc>
              <a:spcBef>
                <a:spcPts val="0"/>
              </a:spcBef>
              <a:spcAft>
                <a:spcPts val="0"/>
              </a:spcAft>
              <a:buClr>
                <a:srgbClr val="0000A3"/>
              </a:buClr>
              <a:buSzPts val="2800"/>
              <a:buFont typeface="Noto Sans Symbols"/>
              <a:buNone/>
            </a:pPr>
            <a:r>
              <a:rPr lang="en-US" sz="2800">
                <a:solidFill>
                  <a:schemeClr val="dk1"/>
                </a:solidFill>
                <a:latin typeface="Calibri"/>
                <a:ea typeface="Calibri"/>
                <a:cs typeface="Calibri"/>
                <a:sym typeface="Calibri"/>
              </a:rPr>
              <a:t>A human protocol and a computer network protocol:</a:t>
            </a:r>
            <a:endParaRPr/>
          </a:p>
          <a:p>
            <a:pPr marL="228600" marR="0" lvl="0" indent="-228600" algn="l" rtl="0">
              <a:lnSpc>
                <a:spcPct val="90000"/>
              </a:lnSpc>
              <a:spcBef>
                <a:spcPts val="1000"/>
              </a:spcBef>
              <a:spcAft>
                <a:spcPts val="0"/>
              </a:spcAft>
              <a:buClr>
                <a:srgbClr val="0000A3"/>
              </a:buClr>
              <a:buSzPts val="2800"/>
              <a:buFont typeface="Noto Sans Symbols"/>
              <a:buNone/>
            </a:pPr>
            <a:endParaRPr sz="2800">
              <a:solidFill>
                <a:schemeClr val="dk1"/>
              </a:solidFill>
              <a:latin typeface="Calibri"/>
              <a:ea typeface="Calibri"/>
              <a:cs typeface="Calibri"/>
              <a:sym typeface="Calibri"/>
            </a:endParaRPr>
          </a:p>
        </p:txBody>
      </p:sp>
      <p:sp>
        <p:nvSpPr>
          <p:cNvPr id="1668" name="Google Shape;1668;p8"/>
          <p:cNvSpPr/>
          <p:nvPr/>
        </p:nvSpPr>
        <p:spPr>
          <a:xfrm>
            <a:off x="980344" y="5862638"/>
            <a:ext cx="5511891" cy="533400"/>
          </a:xfrm>
          <a:prstGeom prst="rect">
            <a:avLst/>
          </a:prstGeom>
          <a:noFill/>
          <a:ln>
            <a:noFill/>
          </a:ln>
        </p:spPr>
        <p:txBody>
          <a:bodyPr spcFirstLastPara="1" wrap="square" lIns="91425" tIns="45700" rIns="91425" bIns="45700" anchor="t" anchorCtr="0">
            <a:noAutofit/>
          </a:bodyPr>
          <a:lstStyle/>
          <a:p>
            <a:pPr marL="342900" marR="0" lvl="0" indent="-342900" algn="l" rtl="0">
              <a:spcBef>
                <a:spcPts val="0"/>
              </a:spcBef>
              <a:spcAft>
                <a:spcPts val="0"/>
              </a:spcAft>
              <a:buClr>
                <a:schemeClr val="accent2"/>
              </a:buClr>
              <a:buSzPts val="2720"/>
              <a:buFont typeface="Noto Sans Symbols"/>
              <a:buNone/>
            </a:pPr>
            <a:r>
              <a:rPr lang="en-US" sz="3200" i="1">
                <a:solidFill>
                  <a:srgbClr val="CC0000"/>
                </a:solidFill>
                <a:latin typeface="Calibri"/>
                <a:ea typeface="Calibri"/>
                <a:cs typeface="Calibri"/>
                <a:sym typeface="Calibri"/>
              </a:rPr>
              <a:t>Q:</a:t>
            </a:r>
            <a:r>
              <a:rPr lang="en-US" sz="3200">
                <a:solidFill>
                  <a:schemeClr val="dk1"/>
                </a:solidFill>
                <a:latin typeface="Calibri"/>
                <a:ea typeface="Calibri"/>
                <a:cs typeface="Calibri"/>
                <a:sym typeface="Calibri"/>
              </a:rPr>
              <a:t> other human protocols? </a:t>
            </a:r>
            <a:endParaRPr/>
          </a:p>
        </p:txBody>
      </p:sp>
      <p:pic>
        <p:nvPicPr>
          <p:cNvPr id="1669" name="Google Shape;1669;p8" descr="Alice"/>
          <p:cNvPicPr preferRelativeResize="0"/>
          <p:nvPr/>
        </p:nvPicPr>
        <p:blipFill rotWithShape="1">
          <a:blip r:embed="rId3">
            <a:alphaModFix/>
          </a:blip>
          <a:srcRect/>
          <a:stretch/>
        </p:blipFill>
        <p:spPr>
          <a:xfrm>
            <a:off x="2377642" y="2314576"/>
            <a:ext cx="561975" cy="693737"/>
          </a:xfrm>
          <a:prstGeom prst="rect">
            <a:avLst/>
          </a:prstGeom>
          <a:noFill/>
          <a:ln>
            <a:noFill/>
          </a:ln>
        </p:spPr>
      </p:pic>
      <p:pic>
        <p:nvPicPr>
          <p:cNvPr id="1670" name="Google Shape;1670;p8" descr="Bob"/>
          <p:cNvPicPr preferRelativeResize="0"/>
          <p:nvPr/>
        </p:nvPicPr>
        <p:blipFill rotWithShape="1">
          <a:blip r:embed="rId4">
            <a:alphaModFix/>
          </a:blip>
          <a:srcRect/>
          <a:stretch/>
        </p:blipFill>
        <p:spPr>
          <a:xfrm>
            <a:off x="4796992" y="2709863"/>
            <a:ext cx="676275" cy="690563"/>
          </a:xfrm>
          <a:prstGeom prst="rect">
            <a:avLst/>
          </a:prstGeom>
          <a:noFill/>
          <a:ln>
            <a:noFill/>
          </a:ln>
        </p:spPr>
      </p:pic>
      <p:grpSp>
        <p:nvGrpSpPr>
          <p:cNvPr id="1671" name="Google Shape;1671;p8"/>
          <p:cNvGrpSpPr/>
          <p:nvPr/>
        </p:nvGrpSpPr>
        <p:grpSpPr>
          <a:xfrm>
            <a:off x="2925329" y="2422526"/>
            <a:ext cx="1762125" cy="563562"/>
            <a:chOff x="2925329" y="2422526"/>
            <a:chExt cx="1762125" cy="563562"/>
          </a:xfrm>
        </p:grpSpPr>
        <p:cxnSp>
          <p:nvCxnSpPr>
            <p:cNvPr id="1672" name="Google Shape;1672;p8"/>
            <p:cNvCxnSpPr/>
            <p:nvPr/>
          </p:nvCxnSpPr>
          <p:spPr>
            <a:xfrm>
              <a:off x="2925329" y="2709863"/>
              <a:ext cx="1762125" cy="276225"/>
            </a:xfrm>
            <a:prstGeom prst="straightConnector1">
              <a:avLst/>
            </a:prstGeom>
            <a:noFill/>
            <a:ln w="28575" cap="flat" cmpd="sng">
              <a:solidFill>
                <a:srgbClr val="0000A8"/>
              </a:solidFill>
              <a:prstDash val="solid"/>
              <a:round/>
              <a:headEnd type="none" w="med" len="med"/>
              <a:tailEnd type="triangle" w="med" len="med"/>
            </a:ln>
          </p:spPr>
        </p:cxnSp>
        <p:sp>
          <p:nvSpPr>
            <p:cNvPr id="1673" name="Google Shape;1673;p8"/>
            <p:cNvSpPr txBox="1"/>
            <p:nvPr/>
          </p:nvSpPr>
          <p:spPr>
            <a:xfrm>
              <a:off x="3366654" y="2422526"/>
              <a:ext cx="447558"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Hi</a:t>
              </a:r>
              <a:endParaRPr/>
            </a:p>
          </p:txBody>
        </p:sp>
      </p:grpSp>
      <p:grpSp>
        <p:nvGrpSpPr>
          <p:cNvPr id="1674" name="Google Shape;1674;p8"/>
          <p:cNvGrpSpPr/>
          <p:nvPr/>
        </p:nvGrpSpPr>
        <p:grpSpPr>
          <a:xfrm>
            <a:off x="2617354" y="3046413"/>
            <a:ext cx="2085975" cy="584200"/>
            <a:chOff x="2617354" y="3046413"/>
            <a:chExt cx="2085975" cy="584200"/>
          </a:xfrm>
        </p:grpSpPr>
        <p:cxnSp>
          <p:nvCxnSpPr>
            <p:cNvPr id="1675" name="Google Shape;1675;p8"/>
            <p:cNvCxnSpPr/>
            <p:nvPr/>
          </p:nvCxnSpPr>
          <p:spPr>
            <a:xfrm rot="10800000" flipH="1">
              <a:off x="2617354" y="3268663"/>
              <a:ext cx="2085975" cy="361950"/>
            </a:xfrm>
            <a:prstGeom prst="straightConnector1">
              <a:avLst/>
            </a:prstGeom>
            <a:noFill/>
            <a:ln w="28575" cap="flat" cmpd="sng">
              <a:solidFill>
                <a:srgbClr val="0000A8"/>
              </a:solidFill>
              <a:prstDash val="solid"/>
              <a:round/>
              <a:headEnd type="triangle" w="med" len="med"/>
              <a:tailEnd type="none" w="med" len="med"/>
            </a:ln>
          </p:spPr>
        </p:cxnSp>
        <p:sp>
          <p:nvSpPr>
            <p:cNvPr id="1676" name="Google Shape;1676;p8"/>
            <p:cNvSpPr txBox="1"/>
            <p:nvPr/>
          </p:nvSpPr>
          <p:spPr>
            <a:xfrm>
              <a:off x="3357129" y="3046413"/>
              <a:ext cx="447558"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Hi</a:t>
              </a:r>
              <a:endParaRPr/>
            </a:p>
          </p:txBody>
        </p:sp>
      </p:grpSp>
      <p:grpSp>
        <p:nvGrpSpPr>
          <p:cNvPr id="1677" name="Google Shape;1677;p8"/>
          <p:cNvGrpSpPr/>
          <p:nvPr/>
        </p:nvGrpSpPr>
        <p:grpSpPr>
          <a:xfrm>
            <a:off x="2601479" y="3632201"/>
            <a:ext cx="2162175" cy="708025"/>
            <a:chOff x="2601479" y="3632201"/>
            <a:chExt cx="2162175" cy="708025"/>
          </a:xfrm>
        </p:grpSpPr>
        <p:cxnSp>
          <p:nvCxnSpPr>
            <p:cNvPr id="1678" name="Google Shape;1678;p8"/>
            <p:cNvCxnSpPr/>
            <p:nvPr/>
          </p:nvCxnSpPr>
          <p:spPr>
            <a:xfrm>
              <a:off x="2601479" y="3700463"/>
              <a:ext cx="2162175" cy="438150"/>
            </a:xfrm>
            <a:prstGeom prst="straightConnector1">
              <a:avLst/>
            </a:prstGeom>
            <a:noFill/>
            <a:ln w="28575" cap="flat" cmpd="sng">
              <a:solidFill>
                <a:srgbClr val="0000A8"/>
              </a:solidFill>
              <a:prstDash val="solid"/>
              <a:round/>
              <a:headEnd type="none" w="med" len="med"/>
              <a:tailEnd type="triangle" w="med" len="med"/>
            </a:ln>
          </p:spPr>
        </p:cxnSp>
        <p:grpSp>
          <p:nvGrpSpPr>
            <p:cNvPr id="1679" name="Google Shape;1679;p8"/>
            <p:cNvGrpSpPr/>
            <p:nvPr/>
          </p:nvGrpSpPr>
          <p:grpSpPr>
            <a:xfrm>
              <a:off x="3158693" y="3632201"/>
              <a:ext cx="974725" cy="708025"/>
              <a:chOff x="773" y="2747"/>
              <a:chExt cx="614" cy="446"/>
            </a:xfrm>
          </p:grpSpPr>
          <p:sp>
            <p:nvSpPr>
              <p:cNvPr id="1680" name="Google Shape;1680;p8"/>
              <p:cNvSpPr/>
              <p:nvPr/>
            </p:nvSpPr>
            <p:spPr>
              <a:xfrm>
                <a:off x="786" y="2790"/>
                <a:ext cx="588" cy="348"/>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681" name="Google Shape;1681;p8"/>
              <p:cNvSpPr txBox="1"/>
              <p:nvPr/>
            </p:nvSpPr>
            <p:spPr>
              <a:xfrm>
                <a:off x="773" y="2747"/>
                <a:ext cx="614" cy="446"/>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a:solidFill>
                      <a:schemeClr val="dk1"/>
                    </a:solidFill>
                    <a:latin typeface="Calibri"/>
                    <a:ea typeface="Calibri"/>
                    <a:cs typeface="Calibri"/>
                    <a:sym typeface="Calibri"/>
                  </a:rPr>
                  <a:t>Got the</a:t>
                </a:r>
                <a:endParaRPr/>
              </a:p>
              <a:p>
                <a:pPr marL="0" marR="0" lvl="0" indent="0" algn="ctr" rtl="0">
                  <a:spcBef>
                    <a:spcPts val="0"/>
                  </a:spcBef>
                  <a:spcAft>
                    <a:spcPts val="0"/>
                  </a:spcAft>
                  <a:buNone/>
                </a:pPr>
                <a:r>
                  <a:rPr lang="en-US" sz="2000">
                    <a:solidFill>
                      <a:schemeClr val="dk1"/>
                    </a:solidFill>
                    <a:latin typeface="Calibri"/>
                    <a:ea typeface="Calibri"/>
                    <a:cs typeface="Calibri"/>
                    <a:sym typeface="Calibri"/>
                  </a:rPr>
                  <a:t>time?</a:t>
                </a:r>
                <a:endParaRPr/>
              </a:p>
            </p:txBody>
          </p:sp>
        </p:grpSp>
      </p:grpSp>
      <p:grpSp>
        <p:nvGrpSpPr>
          <p:cNvPr id="1682" name="Google Shape;1682;p8"/>
          <p:cNvGrpSpPr/>
          <p:nvPr/>
        </p:nvGrpSpPr>
        <p:grpSpPr>
          <a:xfrm>
            <a:off x="2763404" y="4271963"/>
            <a:ext cx="1952625" cy="466731"/>
            <a:chOff x="2763404" y="4271963"/>
            <a:chExt cx="1952625" cy="466731"/>
          </a:xfrm>
        </p:grpSpPr>
        <p:cxnSp>
          <p:nvCxnSpPr>
            <p:cNvPr id="1683" name="Google Shape;1683;p8"/>
            <p:cNvCxnSpPr/>
            <p:nvPr/>
          </p:nvCxnSpPr>
          <p:spPr>
            <a:xfrm rot="10800000" flipH="1">
              <a:off x="2763404" y="4271963"/>
              <a:ext cx="1952625" cy="333375"/>
            </a:xfrm>
            <a:prstGeom prst="straightConnector1">
              <a:avLst/>
            </a:prstGeom>
            <a:noFill/>
            <a:ln w="28575" cap="flat" cmpd="sng">
              <a:solidFill>
                <a:srgbClr val="0000A8"/>
              </a:solidFill>
              <a:prstDash val="solid"/>
              <a:round/>
              <a:headEnd type="triangle" w="med" len="med"/>
              <a:tailEnd type="none" w="med" len="med"/>
            </a:ln>
          </p:spPr>
        </p:cxnSp>
        <p:grpSp>
          <p:nvGrpSpPr>
            <p:cNvPr id="1684" name="Google Shape;1684;p8"/>
            <p:cNvGrpSpPr/>
            <p:nvPr/>
          </p:nvGrpSpPr>
          <p:grpSpPr>
            <a:xfrm>
              <a:off x="3233304" y="4276731"/>
              <a:ext cx="796925" cy="461963"/>
              <a:chOff x="1046" y="2771"/>
              <a:chExt cx="502" cy="291"/>
            </a:xfrm>
          </p:grpSpPr>
          <p:sp>
            <p:nvSpPr>
              <p:cNvPr id="1685" name="Google Shape;1685;p8"/>
              <p:cNvSpPr/>
              <p:nvPr/>
            </p:nvSpPr>
            <p:spPr>
              <a:xfrm>
                <a:off x="1104" y="2820"/>
                <a:ext cx="444" cy="186"/>
              </a:xfrm>
              <a:prstGeom prst="rect">
                <a:avLst/>
              </a:pr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686" name="Google Shape;1686;p8"/>
              <p:cNvSpPr txBox="1"/>
              <p:nvPr/>
            </p:nvSpPr>
            <p:spPr>
              <a:xfrm>
                <a:off x="1046" y="2771"/>
                <a:ext cx="462" cy="29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2:00</a:t>
                </a:r>
                <a:endParaRPr/>
              </a:p>
            </p:txBody>
          </p:sp>
        </p:grpSp>
      </p:grpSp>
      <p:cxnSp>
        <p:nvCxnSpPr>
          <p:cNvPr id="1687" name="Google Shape;1687;p8"/>
          <p:cNvCxnSpPr/>
          <p:nvPr/>
        </p:nvCxnSpPr>
        <p:spPr>
          <a:xfrm>
            <a:off x="5730145" y="2115345"/>
            <a:ext cx="0" cy="3573462"/>
          </a:xfrm>
          <a:prstGeom prst="straightConnector1">
            <a:avLst/>
          </a:prstGeom>
          <a:noFill/>
          <a:ln w="19050" cap="flat" cmpd="sng">
            <a:solidFill>
              <a:srgbClr val="BFBFBF"/>
            </a:solidFill>
            <a:prstDash val="solid"/>
            <a:round/>
            <a:headEnd type="none" w="med" len="med"/>
            <a:tailEnd type="triangle" w="med" len="med"/>
          </a:ln>
        </p:spPr>
      </p:cxnSp>
      <p:grpSp>
        <p:nvGrpSpPr>
          <p:cNvPr id="1688" name="Google Shape;1688;p8"/>
          <p:cNvGrpSpPr/>
          <p:nvPr/>
        </p:nvGrpSpPr>
        <p:grpSpPr>
          <a:xfrm>
            <a:off x="5403417" y="4910138"/>
            <a:ext cx="720725" cy="396875"/>
            <a:chOff x="2198" y="3221"/>
            <a:chExt cx="454" cy="250"/>
          </a:xfrm>
        </p:grpSpPr>
        <p:sp>
          <p:nvSpPr>
            <p:cNvPr id="1689" name="Google Shape;1689;p8"/>
            <p:cNvSpPr/>
            <p:nvPr/>
          </p:nvSpPr>
          <p:spPr>
            <a:xfrm>
              <a:off x="2244" y="3282"/>
              <a:ext cx="408" cy="162"/>
            </a:xfrm>
            <a:prstGeom prst="rect">
              <a:avLst/>
            </a:pr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690" name="Google Shape;1690;p8"/>
            <p:cNvSpPr txBox="1"/>
            <p:nvPr/>
          </p:nvSpPr>
          <p:spPr>
            <a:xfrm>
              <a:off x="2198" y="3221"/>
              <a:ext cx="418" cy="25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a:solidFill>
                    <a:schemeClr val="dk1"/>
                  </a:solidFill>
                  <a:latin typeface="Calibri"/>
                  <a:ea typeface="Calibri"/>
                  <a:cs typeface="Calibri"/>
                  <a:sym typeface="Calibri"/>
                </a:rPr>
                <a:t>time</a:t>
              </a:r>
              <a:endParaRPr/>
            </a:p>
          </p:txBody>
        </p:sp>
      </p:grpSp>
      <p:grpSp>
        <p:nvGrpSpPr>
          <p:cNvPr id="1691" name="Google Shape;1691;p8"/>
          <p:cNvGrpSpPr/>
          <p:nvPr/>
        </p:nvGrpSpPr>
        <p:grpSpPr>
          <a:xfrm>
            <a:off x="6786129" y="3255963"/>
            <a:ext cx="2216150" cy="589096"/>
            <a:chOff x="6786129" y="3255963"/>
            <a:chExt cx="2216150" cy="589096"/>
          </a:xfrm>
        </p:grpSpPr>
        <p:cxnSp>
          <p:nvCxnSpPr>
            <p:cNvPr id="1692" name="Google Shape;1692;p8"/>
            <p:cNvCxnSpPr/>
            <p:nvPr/>
          </p:nvCxnSpPr>
          <p:spPr>
            <a:xfrm rot="10800000" flipH="1">
              <a:off x="6786129" y="3255963"/>
              <a:ext cx="2216150" cy="398463"/>
            </a:xfrm>
            <a:prstGeom prst="straightConnector1">
              <a:avLst/>
            </a:prstGeom>
            <a:noFill/>
            <a:ln w="28575" cap="flat" cmpd="sng">
              <a:solidFill>
                <a:srgbClr val="0000A8"/>
              </a:solidFill>
              <a:prstDash val="solid"/>
              <a:round/>
              <a:headEnd type="triangle" w="med" len="med"/>
              <a:tailEnd type="none" w="med" len="med"/>
            </a:ln>
          </p:spPr>
        </p:cxnSp>
        <p:sp>
          <p:nvSpPr>
            <p:cNvPr id="1693" name="Google Shape;1693;p8"/>
            <p:cNvSpPr/>
            <p:nvPr/>
          </p:nvSpPr>
          <p:spPr>
            <a:xfrm>
              <a:off x="7221104" y="3278188"/>
              <a:ext cx="1438275" cy="393700"/>
            </a:xfrm>
            <a:prstGeom prst="rect">
              <a:avLst/>
            </a:pr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694" name="Google Shape;1694;p8"/>
            <p:cNvSpPr txBox="1"/>
            <p:nvPr/>
          </p:nvSpPr>
          <p:spPr>
            <a:xfrm>
              <a:off x="7125853" y="3279776"/>
              <a:ext cx="1635127" cy="565283"/>
            </a:xfrm>
            <a:prstGeom prst="rect">
              <a:avLst/>
            </a:prstGeom>
            <a:noFill/>
            <a:ln>
              <a:noFill/>
            </a:ln>
          </p:spPr>
          <p:txBody>
            <a:bodyPr spcFirstLastPara="1" wrap="square" lIns="91425" tIns="45700" rIns="91425" bIns="45700" anchor="t" anchorCtr="0">
              <a:spAutoFit/>
            </a:bodyPr>
            <a:lstStyle/>
            <a:p>
              <a:pPr marL="0" marR="0" lvl="0" indent="0" algn="ctr" rtl="0">
                <a:lnSpc>
                  <a:spcPct val="85000"/>
                </a:lnSpc>
                <a:spcBef>
                  <a:spcPts val="0"/>
                </a:spcBef>
                <a:spcAft>
                  <a:spcPts val="0"/>
                </a:spcAft>
                <a:buNone/>
              </a:pPr>
              <a:r>
                <a:rPr lang="en-US" sz="1800">
                  <a:solidFill>
                    <a:schemeClr val="dk1"/>
                  </a:solidFill>
                  <a:latin typeface="Calibri"/>
                  <a:ea typeface="Calibri"/>
                  <a:cs typeface="Calibri"/>
                  <a:sym typeface="Calibri"/>
                </a:rPr>
                <a:t>TCP connection</a:t>
              </a:r>
              <a:endParaRPr/>
            </a:p>
            <a:p>
              <a:pPr marL="0" marR="0" lvl="0" indent="0" algn="ctr" rtl="0">
                <a:lnSpc>
                  <a:spcPct val="85000"/>
                </a:lnSpc>
                <a:spcBef>
                  <a:spcPts val="0"/>
                </a:spcBef>
                <a:spcAft>
                  <a:spcPts val="0"/>
                </a:spcAft>
                <a:buNone/>
              </a:pPr>
              <a:r>
                <a:rPr lang="en-US" sz="1800">
                  <a:solidFill>
                    <a:schemeClr val="dk1"/>
                  </a:solidFill>
                  <a:latin typeface="Calibri"/>
                  <a:ea typeface="Calibri"/>
                  <a:cs typeface="Calibri"/>
                  <a:sym typeface="Calibri"/>
                </a:rPr>
                <a:t>response</a:t>
              </a:r>
              <a:endParaRPr/>
            </a:p>
          </p:txBody>
        </p:sp>
      </p:grpSp>
      <p:grpSp>
        <p:nvGrpSpPr>
          <p:cNvPr id="1695" name="Google Shape;1695;p8"/>
          <p:cNvGrpSpPr/>
          <p:nvPr/>
        </p:nvGrpSpPr>
        <p:grpSpPr>
          <a:xfrm>
            <a:off x="6833754" y="4448176"/>
            <a:ext cx="2343150" cy="461665"/>
            <a:chOff x="6833754" y="4448176"/>
            <a:chExt cx="2343150" cy="461665"/>
          </a:xfrm>
        </p:grpSpPr>
        <p:cxnSp>
          <p:nvCxnSpPr>
            <p:cNvPr id="1696" name="Google Shape;1696;p8"/>
            <p:cNvCxnSpPr/>
            <p:nvPr/>
          </p:nvCxnSpPr>
          <p:spPr>
            <a:xfrm rot="10800000" flipH="1">
              <a:off x="6833754" y="4464051"/>
              <a:ext cx="2343150" cy="428625"/>
            </a:xfrm>
            <a:prstGeom prst="straightConnector1">
              <a:avLst/>
            </a:prstGeom>
            <a:noFill/>
            <a:ln w="28575" cap="flat" cmpd="sng">
              <a:solidFill>
                <a:srgbClr val="0000A8"/>
              </a:solidFill>
              <a:prstDash val="solid"/>
              <a:round/>
              <a:headEnd type="triangle" w="med" len="med"/>
              <a:tailEnd type="none" w="med" len="med"/>
            </a:ln>
          </p:spPr>
        </p:cxnSp>
        <p:sp>
          <p:nvSpPr>
            <p:cNvPr id="1697" name="Google Shape;1697;p8"/>
            <p:cNvSpPr/>
            <p:nvPr/>
          </p:nvSpPr>
          <p:spPr>
            <a:xfrm>
              <a:off x="7602104" y="4562476"/>
              <a:ext cx="919163" cy="295275"/>
            </a:xfrm>
            <a:prstGeom prst="rect">
              <a:avLst/>
            </a:pr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698" name="Google Shape;1698;p8"/>
            <p:cNvSpPr txBox="1"/>
            <p:nvPr/>
          </p:nvSpPr>
          <p:spPr>
            <a:xfrm>
              <a:off x="7568767" y="4448176"/>
              <a:ext cx="881973"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&lt;file&gt;</a:t>
              </a:r>
              <a:endParaRPr/>
            </a:p>
          </p:txBody>
        </p:sp>
      </p:grpSp>
      <p:grpSp>
        <p:nvGrpSpPr>
          <p:cNvPr id="1699" name="Google Shape;1699;p8"/>
          <p:cNvGrpSpPr/>
          <p:nvPr/>
        </p:nvGrpSpPr>
        <p:grpSpPr>
          <a:xfrm>
            <a:off x="6848042" y="2620963"/>
            <a:ext cx="2176462" cy="565283"/>
            <a:chOff x="6848042" y="2620963"/>
            <a:chExt cx="2176462" cy="565283"/>
          </a:xfrm>
        </p:grpSpPr>
        <p:cxnSp>
          <p:nvCxnSpPr>
            <p:cNvPr id="1700" name="Google Shape;1700;p8"/>
            <p:cNvCxnSpPr/>
            <p:nvPr/>
          </p:nvCxnSpPr>
          <p:spPr>
            <a:xfrm>
              <a:off x="6848042" y="2749551"/>
              <a:ext cx="2176462" cy="347662"/>
            </a:xfrm>
            <a:prstGeom prst="straightConnector1">
              <a:avLst/>
            </a:prstGeom>
            <a:noFill/>
            <a:ln w="28575" cap="flat" cmpd="sng">
              <a:solidFill>
                <a:srgbClr val="0000A8"/>
              </a:solidFill>
              <a:prstDash val="solid"/>
              <a:round/>
              <a:headEnd type="none" w="med" len="med"/>
              <a:tailEnd type="triangle" w="med" len="med"/>
            </a:ln>
          </p:spPr>
        </p:cxnSp>
        <p:sp>
          <p:nvSpPr>
            <p:cNvPr id="1701" name="Google Shape;1701;p8"/>
            <p:cNvSpPr/>
            <p:nvPr/>
          </p:nvSpPr>
          <p:spPr>
            <a:xfrm>
              <a:off x="7133792" y="2689226"/>
              <a:ext cx="1365250" cy="439737"/>
            </a:xfrm>
            <a:prstGeom prst="rect">
              <a:avLst/>
            </a:pr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02" name="Google Shape;1702;p8"/>
            <p:cNvSpPr txBox="1"/>
            <p:nvPr/>
          </p:nvSpPr>
          <p:spPr>
            <a:xfrm>
              <a:off x="7170303" y="2620963"/>
              <a:ext cx="1635127" cy="565283"/>
            </a:xfrm>
            <a:prstGeom prst="rect">
              <a:avLst/>
            </a:prstGeom>
            <a:noFill/>
            <a:ln>
              <a:noFill/>
            </a:ln>
          </p:spPr>
          <p:txBody>
            <a:bodyPr spcFirstLastPara="1" wrap="square" lIns="91425" tIns="45700" rIns="91425" bIns="45700" anchor="t" anchorCtr="0">
              <a:spAutoFit/>
            </a:bodyPr>
            <a:lstStyle/>
            <a:p>
              <a:pPr marL="0" marR="0" lvl="0" indent="0" algn="ctr" rtl="0">
                <a:lnSpc>
                  <a:spcPct val="85000"/>
                </a:lnSpc>
                <a:spcBef>
                  <a:spcPts val="0"/>
                </a:spcBef>
                <a:spcAft>
                  <a:spcPts val="0"/>
                </a:spcAft>
                <a:buNone/>
              </a:pPr>
              <a:r>
                <a:rPr lang="en-US" sz="1800">
                  <a:solidFill>
                    <a:schemeClr val="dk1"/>
                  </a:solidFill>
                  <a:latin typeface="Calibri"/>
                  <a:ea typeface="Calibri"/>
                  <a:cs typeface="Calibri"/>
                  <a:sym typeface="Calibri"/>
                </a:rPr>
                <a:t>TCP connection</a:t>
              </a:r>
              <a:endParaRPr/>
            </a:p>
            <a:p>
              <a:pPr marL="0" marR="0" lvl="0" indent="0" algn="ctr" rtl="0">
                <a:lnSpc>
                  <a:spcPct val="85000"/>
                </a:lnSpc>
                <a:spcBef>
                  <a:spcPts val="0"/>
                </a:spcBef>
                <a:spcAft>
                  <a:spcPts val="0"/>
                </a:spcAft>
                <a:buNone/>
              </a:pPr>
              <a:r>
                <a:rPr lang="en-US" sz="1800">
                  <a:solidFill>
                    <a:schemeClr val="dk1"/>
                  </a:solidFill>
                  <a:latin typeface="Calibri"/>
                  <a:ea typeface="Calibri"/>
                  <a:cs typeface="Calibri"/>
                  <a:sym typeface="Calibri"/>
                </a:rPr>
                <a:t>request</a:t>
              </a:r>
              <a:endParaRPr/>
            </a:p>
          </p:txBody>
        </p:sp>
      </p:grpSp>
      <p:grpSp>
        <p:nvGrpSpPr>
          <p:cNvPr id="1703" name="Google Shape;1703;p8"/>
          <p:cNvGrpSpPr/>
          <p:nvPr/>
        </p:nvGrpSpPr>
        <p:grpSpPr>
          <a:xfrm>
            <a:off x="9080067" y="2720976"/>
            <a:ext cx="357186" cy="755650"/>
            <a:chOff x="4140" y="429"/>
            <a:chExt cx="1425" cy="2396"/>
          </a:xfrm>
        </p:grpSpPr>
        <p:sp>
          <p:nvSpPr>
            <p:cNvPr id="1704" name="Google Shape;1704;p8"/>
            <p:cNvSpPr/>
            <p:nvPr/>
          </p:nvSpPr>
          <p:spPr>
            <a:xfrm>
              <a:off x="5268" y="433"/>
              <a:ext cx="283" cy="2286"/>
            </a:xfrm>
            <a:custGeom>
              <a:avLst/>
              <a:gdLst/>
              <a:ahLst/>
              <a:cxnLst/>
              <a:rect l="l" t="t" r="r" b="b"/>
              <a:pathLst>
                <a:path w="354" h="2742" extrusionOk="0">
                  <a:moveTo>
                    <a:pt x="63" y="0"/>
                  </a:moveTo>
                  <a:lnTo>
                    <a:pt x="354" y="339"/>
                  </a:lnTo>
                  <a:lnTo>
                    <a:pt x="346" y="2624"/>
                  </a:lnTo>
                  <a:lnTo>
                    <a:pt x="0" y="2742"/>
                  </a:lnTo>
                  <a:lnTo>
                    <a:pt x="63" y="0"/>
                  </a:lnTo>
                  <a:close/>
                </a:path>
              </a:pathLst>
            </a:custGeom>
            <a:gradFill>
              <a:gsLst>
                <a:gs pos="0">
                  <a:srgbClr val="DDDDDD"/>
                </a:gs>
                <a:gs pos="100000">
                  <a:srgbClr val="333333"/>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05" name="Google Shape;1705;p8"/>
            <p:cNvSpPr/>
            <p:nvPr/>
          </p:nvSpPr>
          <p:spPr>
            <a:xfrm>
              <a:off x="4208" y="429"/>
              <a:ext cx="1043" cy="2285"/>
            </a:xfrm>
            <a:prstGeom prst="rect">
              <a:avLst/>
            </a:prstGeom>
            <a:gradFill>
              <a:gsLst>
                <a:gs pos="0">
                  <a:srgbClr val="292929"/>
                </a:gs>
                <a:gs pos="100000">
                  <a:srgbClr val="808080"/>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06" name="Google Shape;1706;p8"/>
            <p:cNvSpPr/>
            <p:nvPr/>
          </p:nvSpPr>
          <p:spPr>
            <a:xfrm>
              <a:off x="5321" y="570"/>
              <a:ext cx="169" cy="2115"/>
            </a:xfrm>
            <a:custGeom>
              <a:avLst/>
              <a:gdLst/>
              <a:ahLst/>
              <a:cxnLst/>
              <a:rect l="l" t="t" r="r" b="b"/>
              <a:pathLst>
                <a:path w="211" h="2537" extrusionOk="0">
                  <a:moveTo>
                    <a:pt x="7" y="0"/>
                  </a:moveTo>
                  <a:cubicBezTo>
                    <a:pt x="7" y="0"/>
                    <a:pt x="57" y="28"/>
                    <a:pt x="211" y="218"/>
                  </a:cubicBezTo>
                  <a:cubicBezTo>
                    <a:pt x="0" y="1229"/>
                    <a:pt x="41" y="2537"/>
                    <a:pt x="7" y="2501"/>
                  </a:cubicBezTo>
                  <a:lnTo>
                    <a:pt x="7" y="0"/>
                  </a:lnTo>
                  <a:close/>
                </a:path>
              </a:pathLst>
            </a:custGeom>
            <a:gradFill>
              <a:gsLst>
                <a:gs pos="0">
                  <a:srgbClr val="808080"/>
                </a:gs>
                <a:gs pos="100000">
                  <a:srgbClr val="F8F8F8"/>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07" name="Google Shape;1707;p8"/>
            <p:cNvSpPr/>
            <p:nvPr/>
          </p:nvSpPr>
          <p:spPr>
            <a:xfrm>
              <a:off x="5284" y="1640"/>
              <a:ext cx="263" cy="189"/>
            </a:xfrm>
            <a:custGeom>
              <a:avLst/>
              <a:gdLst/>
              <a:ahLst/>
              <a:cxnLst/>
              <a:rect l="l" t="t" r="r" b="b"/>
              <a:pathLst>
                <a:path w="328" h="226" extrusionOk="0">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08" name="Google Shape;1708;p8"/>
            <p:cNvSpPr/>
            <p:nvPr/>
          </p:nvSpPr>
          <p:spPr>
            <a:xfrm>
              <a:off x="4213" y="691"/>
              <a:ext cx="597" cy="50"/>
            </a:xfrm>
            <a:prstGeom prst="rect">
              <a:avLst/>
            </a:prstGeom>
            <a:solidFill>
              <a:schemeClr val="dk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grpSp>
          <p:nvGrpSpPr>
            <p:cNvPr id="1709" name="Google Shape;1709;p8"/>
            <p:cNvGrpSpPr/>
            <p:nvPr/>
          </p:nvGrpSpPr>
          <p:grpSpPr>
            <a:xfrm>
              <a:off x="4747" y="666"/>
              <a:ext cx="582" cy="146"/>
              <a:chOff x="612" y="2566"/>
              <a:chExt cx="726" cy="140"/>
            </a:xfrm>
          </p:grpSpPr>
          <p:sp>
            <p:nvSpPr>
              <p:cNvPr id="1710" name="Google Shape;1710;p8"/>
              <p:cNvSpPr/>
              <p:nvPr/>
            </p:nvSpPr>
            <p:spPr>
              <a:xfrm>
                <a:off x="612" y="2566"/>
                <a:ext cx="726" cy="140"/>
              </a:xfrm>
              <a:prstGeom prst="roundRect">
                <a:avLst>
                  <a:gd name="adj" fmla="val 50000"/>
                </a:avLst>
              </a:pr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11" name="Google Shape;1711;p8"/>
              <p:cNvSpPr/>
              <p:nvPr/>
            </p:nvSpPr>
            <p:spPr>
              <a:xfrm>
                <a:off x="625" y="2580"/>
                <a:ext cx="693" cy="106"/>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grpSp>
        <p:sp>
          <p:nvSpPr>
            <p:cNvPr id="1712" name="Google Shape;1712;p8"/>
            <p:cNvSpPr/>
            <p:nvPr/>
          </p:nvSpPr>
          <p:spPr>
            <a:xfrm>
              <a:off x="4224" y="1018"/>
              <a:ext cx="597" cy="50"/>
            </a:xfrm>
            <a:prstGeom prst="rect">
              <a:avLst/>
            </a:prstGeom>
            <a:solidFill>
              <a:schemeClr val="dk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grpSp>
          <p:nvGrpSpPr>
            <p:cNvPr id="1713" name="Google Shape;1713;p8"/>
            <p:cNvGrpSpPr/>
            <p:nvPr/>
          </p:nvGrpSpPr>
          <p:grpSpPr>
            <a:xfrm>
              <a:off x="4748" y="993"/>
              <a:ext cx="582" cy="136"/>
              <a:chOff x="615" y="2567"/>
              <a:chExt cx="726" cy="141"/>
            </a:xfrm>
          </p:grpSpPr>
          <p:sp>
            <p:nvSpPr>
              <p:cNvPr id="1714" name="Google Shape;1714;p8"/>
              <p:cNvSpPr/>
              <p:nvPr/>
            </p:nvSpPr>
            <p:spPr>
              <a:xfrm>
                <a:off x="615" y="2567"/>
                <a:ext cx="726" cy="141"/>
              </a:xfrm>
              <a:prstGeom prst="roundRect">
                <a:avLst>
                  <a:gd name="adj" fmla="val 50000"/>
                </a:avLst>
              </a:pr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15" name="Google Shape;1715;p8"/>
              <p:cNvSpPr/>
              <p:nvPr/>
            </p:nvSpPr>
            <p:spPr>
              <a:xfrm>
                <a:off x="628" y="2582"/>
                <a:ext cx="693" cy="110"/>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grpSp>
        <p:sp>
          <p:nvSpPr>
            <p:cNvPr id="1716" name="Google Shape;1716;p8"/>
            <p:cNvSpPr/>
            <p:nvPr/>
          </p:nvSpPr>
          <p:spPr>
            <a:xfrm>
              <a:off x="4219" y="1360"/>
              <a:ext cx="592" cy="45"/>
            </a:xfrm>
            <a:prstGeom prst="rect">
              <a:avLst/>
            </a:prstGeom>
            <a:solidFill>
              <a:schemeClr val="dk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17" name="Google Shape;1717;p8"/>
            <p:cNvSpPr/>
            <p:nvPr/>
          </p:nvSpPr>
          <p:spPr>
            <a:xfrm>
              <a:off x="4229" y="1657"/>
              <a:ext cx="597" cy="45"/>
            </a:xfrm>
            <a:prstGeom prst="rect">
              <a:avLst/>
            </a:prstGeom>
            <a:solidFill>
              <a:schemeClr val="dk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grpSp>
          <p:nvGrpSpPr>
            <p:cNvPr id="1718" name="Google Shape;1718;p8"/>
            <p:cNvGrpSpPr/>
            <p:nvPr/>
          </p:nvGrpSpPr>
          <p:grpSpPr>
            <a:xfrm>
              <a:off x="4737" y="1627"/>
              <a:ext cx="581" cy="151"/>
              <a:chOff x="617" y="2568"/>
              <a:chExt cx="724" cy="139"/>
            </a:xfrm>
          </p:grpSpPr>
          <p:sp>
            <p:nvSpPr>
              <p:cNvPr id="1719" name="Google Shape;1719;p8"/>
              <p:cNvSpPr/>
              <p:nvPr/>
            </p:nvSpPr>
            <p:spPr>
              <a:xfrm>
                <a:off x="617" y="2568"/>
                <a:ext cx="724" cy="139"/>
              </a:xfrm>
              <a:prstGeom prst="roundRect">
                <a:avLst>
                  <a:gd name="adj" fmla="val 50000"/>
                </a:avLst>
              </a:pr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20" name="Google Shape;1720;p8"/>
              <p:cNvSpPr/>
              <p:nvPr/>
            </p:nvSpPr>
            <p:spPr>
              <a:xfrm>
                <a:off x="630" y="2582"/>
                <a:ext cx="692" cy="107"/>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grpSp>
        <p:sp>
          <p:nvSpPr>
            <p:cNvPr id="1721" name="Google Shape;1721;p8"/>
            <p:cNvSpPr/>
            <p:nvPr/>
          </p:nvSpPr>
          <p:spPr>
            <a:xfrm>
              <a:off x="5288" y="1354"/>
              <a:ext cx="263" cy="188"/>
            </a:xfrm>
            <a:custGeom>
              <a:avLst/>
              <a:gdLst/>
              <a:ahLst/>
              <a:cxnLst/>
              <a:rect l="l" t="t" r="r" b="b"/>
              <a:pathLst>
                <a:path w="328" h="226" extrusionOk="0">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722" name="Google Shape;1722;p8"/>
            <p:cNvGrpSpPr/>
            <p:nvPr/>
          </p:nvGrpSpPr>
          <p:grpSpPr>
            <a:xfrm>
              <a:off x="4737" y="1325"/>
              <a:ext cx="581" cy="141"/>
              <a:chOff x="612" y="2566"/>
              <a:chExt cx="724" cy="141"/>
            </a:xfrm>
          </p:grpSpPr>
          <p:sp>
            <p:nvSpPr>
              <p:cNvPr id="1723" name="Google Shape;1723;p8"/>
              <p:cNvSpPr/>
              <p:nvPr/>
            </p:nvSpPr>
            <p:spPr>
              <a:xfrm>
                <a:off x="612" y="2566"/>
                <a:ext cx="724" cy="141"/>
              </a:xfrm>
              <a:prstGeom prst="roundRect">
                <a:avLst>
                  <a:gd name="adj" fmla="val 50000"/>
                </a:avLst>
              </a:pr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24" name="Google Shape;1724;p8"/>
              <p:cNvSpPr/>
              <p:nvPr/>
            </p:nvSpPr>
            <p:spPr>
              <a:xfrm>
                <a:off x="625" y="2581"/>
                <a:ext cx="692" cy="111"/>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grpSp>
        <p:sp>
          <p:nvSpPr>
            <p:cNvPr id="1725" name="Google Shape;1725;p8"/>
            <p:cNvSpPr/>
            <p:nvPr/>
          </p:nvSpPr>
          <p:spPr>
            <a:xfrm>
              <a:off x="5251" y="429"/>
              <a:ext cx="68" cy="2290"/>
            </a:xfrm>
            <a:prstGeom prst="rect">
              <a:avLst/>
            </a:prstGeom>
            <a:gradFill>
              <a:gsLst>
                <a:gs pos="0">
                  <a:srgbClr val="333333"/>
                </a:gs>
                <a:gs pos="50000">
                  <a:srgbClr val="DDDDDD"/>
                </a:gs>
                <a:gs pos="100000">
                  <a:srgbClr val="333333"/>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26" name="Google Shape;1726;p8"/>
            <p:cNvSpPr/>
            <p:nvPr/>
          </p:nvSpPr>
          <p:spPr>
            <a:xfrm>
              <a:off x="5312" y="1007"/>
              <a:ext cx="237" cy="213"/>
            </a:xfrm>
            <a:custGeom>
              <a:avLst/>
              <a:gdLst/>
              <a:ahLst/>
              <a:cxnLst/>
              <a:rect l="l" t="t" r="r" b="b"/>
              <a:pathLst>
                <a:path w="296" h="256" extrusionOk="0">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27" name="Google Shape;1727;p8"/>
            <p:cNvSpPr/>
            <p:nvPr/>
          </p:nvSpPr>
          <p:spPr>
            <a:xfrm>
              <a:off x="5315" y="680"/>
              <a:ext cx="244" cy="240"/>
            </a:xfrm>
            <a:custGeom>
              <a:avLst/>
              <a:gdLst/>
              <a:ahLst/>
              <a:cxnLst/>
              <a:rect l="l" t="t" r="r" b="b"/>
              <a:pathLst>
                <a:path w="304" h="288" extrusionOk="0">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28" name="Google Shape;1728;p8"/>
            <p:cNvSpPr/>
            <p:nvPr/>
          </p:nvSpPr>
          <p:spPr>
            <a:xfrm>
              <a:off x="5518" y="2609"/>
              <a:ext cx="47" cy="101"/>
            </a:xfrm>
            <a:prstGeom prst="ellipse">
              <a:avLst/>
            </a:prstGeom>
            <a:solidFill>
              <a:srgbClr val="33333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29" name="Google Shape;1729;p8"/>
            <p:cNvSpPr/>
            <p:nvPr/>
          </p:nvSpPr>
          <p:spPr>
            <a:xfrm>
              <a:off x="5302" y="2614"/>
              <a:ext cx="245" cy="200"/>
            </a:xfrm>
            <a:custGeom>
              <a:avLst/>
              <a:gdLst/>
              <a:ahLst/>
              <a:cxnLst/>
              <a:rect l="l" t="t" r="r" b="b"/>
              <a:pathLst>
                <a:path w="306" h="240" extrusionOk="0">
                  <a:moveTo>
                    <a:pt x="0" y="106"/>
                  </a:moveTo>
                  <a:lnTo>
                    <a:pt x="2" y="240"/>
                  </a:lnTo>
                  <a:lnTo>
                    <a:pt x="306" y="110"/>
                  </a:lnTo>
                  <a:lnTo>
                    <a:pt x="300" y="0"/>
                  </a:lnTo>
                  <a:lnTo>
                    <a:pt x="0" y="106"/>
                  </a:lnTo>
                  <a:close/>
                </a:path>
              </a:pathLst>
            </a:custGeom>
            <a:solidFill>
              <a:srgbClr val="33333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730" name="Google Shape;1730;p8"/>
            <p:cNvSpPr/>
            <p:nvPr/>
          </p:nvSpPr>
          <p:spPr>
            <a:xfrm>
              <a:off x="4140" y="2679"/>
              <a:ext cx="1200" cy="146"/>
            </a:xfrm>
            <a:prstGeom prst="roundRect">
              <a:avLst>
                <a:gd name="adj" fmla="val 50000"/>
              </a:avLst>
            </a:prstGeom>
            <a:solidFill>
              <a:srgbClr val="DDDDDD"/>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31" name="Google Shape;1731;p8"/>
            <p:cNvSpPr/>
            <p:nvPr/>
          </p:nvSpPr>
          <p:spPr>
            <a:xfrm>
              <a:off x="4208" y="2709"/>
              <a:ext cx="1069" cy="86"/>
            </a:xfrm>
            <a:prstGeom prst="roundRect">
              <a:avLst>
                <a:gd name="adj" fmla="val 50000"/>
              </a:avLst>
            </a:prstGeom>
            <a:gradFill>
              <a:gsLst>
                <a:gs pos="0">
                  <a:schemeClr val="dk2"/>
                </a:gs>
                <a:gs pos="100000">
                  <a:schemeClr val="lt2"/>
                </a:gs>
              </a:gsLst>
              <a:lin ang="0" scaled="0"/>
            </a:gra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32" name="Google Shape;1732;p8"/>
            <p:cNvSpPr/>
            <p:nvPr/>
          </p:nvSpPr>
          <p:spPr>
            <a:xfrm>
              <a:off x="4308" y="2382"/>
              <a:ext cx="157" cy="146"/>
            </a:xfrm>
            <a:prstGeom prst="ellipse">
              <a:avLst/>
            </a:prstGeom>
            <a:solidFill>
              <a:srgbClr val="33CC3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33" name="Google Shape;1733;p8"/>
            <p:cNvSpPr/>
            <p:nvPr/>
          </p:nvSpPr>
          <p:spPr>
            <a:xfrm>
              <a:off x="4486" y="2382"/>
              <a:ext cx="162" cy="146"/>
            </a:xfrm>
            <a:prstGeom prst="ellipse">
              <a:avLst/>
            </a:pr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1734" name="Google Shape;1734;p8"/>
            <p:cNvSpPr/>
            <p:nvPr/>
          </p:nvSpPr>
          <p:spPr>
            <a:xfrm>
              <a:off x="4664" y="2382"/>
              <a:ext cx="157" cy="141"/>
            </a:xfrm>
            <a:prstGeom prst="ellipse">
              <a:avLst/>
            </a:prstGeom>
            <a:solidFill>
              <a:srgbClr val="33CC3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735" name="Google Shape;1735;p8"/>
            <p:cNvSpPr/>
            <p:nvPr/>
          </p:nvSpPr>
          <p:spPr>
            <a:xfrm>
              <a:off x="5062" y="1833"/>
              <a:ext cx="84" cy="765"/>
            </a:xfrm>
            <a:prstGeom prst="rect">
              <a:avLst/>
            </a:prstGeom>
            <a:solidFill>
              <a:srgbClr val="29292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grpSp>
      <p:grpSp>
        <p:nvGrpSpPr>
          <p:cNvPr id="1736" name="Google Shape;1736;p8"/>
          <p:cNvGrpSpPr/>
          <p:nvPr/>
        </p:nvGrpSpPr>
        <p:grpSpPr>
          <a:xfrm>
            <a:off x="5943167" y="2278063"/>
            <a:ext cx="893762" cy="828675"/>
            <a:chOff x="-44" y="1473"/>
            <a:chExt cx="981" cy="1105"/>
          </a:xfrm>
        </p:grpSpPr>
        <p:pic>
          <p:nvPicPr>
            <p:cNvPr id="1737" name="Google Shape;1737;p8" descr="desktop_computer_stylized_medium"/>
            <p:cNvPicPr preferRelativeResize="0"/>
            <p:nvPr/>
          </p:nvPicPr>
          <p:blipFill rotWithShape="1">
            <a:blip r:embed="rId5">
              <a:alphaModFix/>
            </a:blip>
            <a:srcRect/>
            <a:stretch/>
          </p:blipFill>
          <p:spPr>
            <a:xfrm flipH="1">
              <a:off x="-44" y="1473"/>
              <a:ext cx="981" cy="1105"/>
            </a:xfrm>
            <a:prstGeom prst="rect">
              <a:avLst/>
            </a:prstGeom>
            <a:noFill/>
            <a:ln>
              <a:noFill/>
            </a:ln>
          </p:spPr>
        </p:pic>
        <p:sp>
          <p:nvSpPr>
            <p:cNvPr id="1738" name="Google Shape;1738;p8"/>
            <p:cNvSpPr/>
            <p:nvPr/>
          </p:nvSpPr>
          <p:spPr>
            <a:xfrm flipH="1">
              <a:off x="374" y="1579"/>
              <a:ext cx="477" cy="506"/>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1739" name="Google Shape;1739;p8"/>
          <p:cNvGrpSpPr/>
          <p:nvPr/>
        </p:nvGrpSpPr>
        <p:grpSpPr>
          <a:xfrm>
            <a:off x="6666309" y="3902076"/>
            <a:ext cx="2925958" cy="425450"/>
            <a:chOff x="6666309" y="3902076"/>
            <a:chExt cx="2925958" cy="425450"/>
          </a:xfrm>
        </p:grpSpPr>
        <p:cxnSp>
          <p:nvCxnSpPr>
            <p:cNvPr id="1740" name="Google Shape;1740;p8"/>
            <p:cNvCxnSpPr/>
            <p:nvPr/>
          </p:nvCxnSpPr>
          <p:spPr>
            <a:xfrm>
              <a:off x="6833754" y="3902076"/>
              <a:ext cx="2400300" cy="419100"/>
            </a:xfrm>
            <a:prstGeom prst="straightConnector1">
              <a:avLst/>
            </a:prstGeom>
            <a:noFill/>
            <a:ln w="28575" cap="flat" cmpd="sng">
              <a:solidFill>
                <a:srgbClr val="0000A8"/>
              </a:solidFill>
              <a:prstDash val="solid"/>
              <a:round/>
              <a:headEnd type="none" w="med" len="med"/>
              <a:tailEnd type="triangle" w="med" len="med"/>
            </a:ln>
          </p:spPr>
        </p:cxnSp>
        <p:sp>
          <p:nvSpPr>
            <p:cNvPr id="1741" name="Google Shape;1741;p8"/>
            <p:cNvSpPr/>
            <p:nvPr/>
          </p:nvSpPr>
          <p:spPr>
            <a:xfrm>
              <a:off x="7315200" y="4021087"/>
              <a:ext cx="1687079" cy="282938"/>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742" name="Google Shape;1742;p8"/>
            <p:cNvSpPr txBox="1"/>
            <p:nvPr/>
          </p:nvSpPr>
          <p:spPr>
            <a:xfrm>
              <a:off x="6666309" y="3960813"/>
              <a:ext cx="2925958" cy="36671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GET</a:t>
              </a:r>
              <a:r>
                <a:rPr lang="en-US" sz="1400">
                  <a:solidFill>
                    <a:schemeClr val="dk1"/>
                  </a:solidFill>
                  <a:latin typeface="Calibri"/>
                  <a:ea typeface="Calibri"/>
                  <a:cs typeface="Calibri"/>
                  <a:sym typeface="Calibri"/>
                </a:rPr>
                <a:t> </a:t>
              </a:r>
              <a:r>
                <a:rPr lang="en-US" sz="1200">
                  <a:solidFill>
                    <a:schemeClr val="dk1"/>
                  </a:solidFill>
                  <a:latin typeface="Calibri"/>
                  <a:ea typeface="Calibri"/>
                  <a:cs typeface="Calibri"/>
                  <a:sym typeface="Calibri"/>
                </a:rPr>
                <a:t>http://gaia.cs.umass.edu/kurose_ross</a:t>
              </a:r>
              <a:endParaRPr sz="2400">
                <a:solidFill>
                  <a:schemeClr val="dk1"/>
                </a:solidFill>
                <a:latin typeface="Calibri"/>
                <a:ea typeface="Calibri"/>
                <a:cs typeface="Calibri"/>
                <a:sym typeface="Calibri"/>
              </a:endParaRPr>
            </a:p>
          </p:txBody>
        </p:sp>
      </p:grpSp>
      <p:sp>
        <p:nvSpPr>
          <p:cNvPr id="1743" name="Google Shape;1743;p8"/>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Introduction: 1-</a:t>
            </a:r>
            <a:fld id="{00000000-1234-1234-1234-123412341234}" type="slidenum">
              <a:rPr lang="en-US"/>
              <a:t>8</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69"/>
                                        </p:tgtEl>
                                        <p:attrNameLst>
                                          <p:attrName>style.visibility</p:attrName>
                                        </p:attrNameLst>
                                      </p:cBhvr>
                                      <p:to>
                                        <p:strVal val="visible"/>
                                      </p:to>
                                    </p:set>
                                    <p:animEffect transition="in" filter="fade">
                                      <p:cBhvr>
                                        <p:cTn id="7" dur="500"/>
                                        <p:tgtEl>
                                          <p:spTgt spid="166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671"/>
                                        </p:tgtEl>
                                        <p:attrNameLst>
                                          <p:attrName>style.visibility</p:attrName>
                                        </p:attrNameLst>
                                      </p:cBhvr>
                                      <p:to>
                                        <p:strVal val="visible"/>
                                      </p:to>
                                    </p:set>
                                    <p:animEffect transition="in" filter="fade">
                                      <p:cBhvr>
                                        <p:cTn id="11" dur="500"/>
                                        <p:tgtEl>
                                          <p:spTgt spid="1671"/>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670"/>
                                        </p:tgtEl>
                                        <p:attrNameLst>
                                          <p:attrName>style.visibility</p:attrName>
                                        </p:attrNameLst>
                                      </p:cBhvr>
                                      <p:to>
                                        <p:strVal val="visible"/>
                                      </p:to>
                                    </p:set>
                                    <p:animEffect transition="in" filter="fade">
                                      <p:cBhvr>
                                        <p:cTn id="15" dur="500"/>
                                        <p:tgtEl>
                                          <p:spTgt spid="1670"/>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674"/>
                                        </p:tgtEl>
                                        <p:attrNameLst>
                                          <p:attrName>style.visibility</p:attrName>
                                        </p:attrNameLst>
                                      </p:cBhvr>
                                      <p:to>
                                        <p:strVal val="visible"/>
                                      </p:to>
                                    </p:set>
                                    <p:animEffect transition="in" filter="fade">
                                      <p:cBhvr>
                                        <p:cTn id="19" dur="500"/>
                                        <p:tgtEl>
                                          <p:spTgt spid="1674"/>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677"/>
                                        </p:tgtEl>
                                        <p:attrNameLst>
                                          <p:attrName>style.visibility</p:attrName>
                                        </p:attrNameLst>
                                      </p:cBhvr>
                                      <p:to>
                                        <p:strVal val="visible"/>
                                      </p:to>
                                    </p:set>
                                    <p:animEffect transition="in" filter="fade">
                                      <p:cBhvr>
                                        <p:cTn id="23" dur="500"/>
                                        <p:tgtEl>
                                          <p:spTgt spid="1677"/>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1682"/>
                                        </p:tgtEl>
                                        <p:attrNameLst>
                                          <p:attrName>style.visibility</p:attrName>
                                        </p:attrNameLst>
                                      </p:cBhvr>
                                      <p:to>
                                        <p:strVal val="visible"/>
                                      </p:to>
                                    </p:set>
                                    <p:animEffect transition="in" filter="fade">
                                      <p:cBhvr>
                                        <p:cTn id="27" dur="500"/>
                                        <p:tgtEl>
                                          <p:spTgt spid="1682"/>
                                        </p:tgtEl>
                                      </p:cBhvr>
                                    </p:animEffect>
                                  </p:childTnLst>
                                </p:cTn>
                              </p:par>
                            </p:childTnLst>
                          </p:cTn>
                        </p:par>
                        <p:par>
                          <p:cTn id="28" fill="hold">
                            <p:stCondLst>
                              <p:cond delay="3000"/>
                            </p:stCondLst>
                            <p:childTnLst>
                              <p:par>
                                <p:cTn id="29" presetID="10" presetClass="entr" presetSubtype="0" fill="hold" nodeType="afterEffect">
                                  <p:stCondLst>
                                    <p:cond delay="1000"/>
                                  </p:stCondLst>
                                  <p:childTnLst>
                                    <p:set>
                                      <p:cBhvr>
                                        <p:cTn id="30" dur="1" fill="hold">
                                          <p:stCondLst>
                                            <p:cond delay="0"/>
                                          </p:stCondLst>
                                        </p:cTn>
                                        <p:tgtEl>
                                          <p:spTgt spid="1668"/>
                                        </p:tgtEl>
                                        <p:attrNameLst>
                                          <p:attrName>style.visibility</p:attrName>
                                        </p:attrNameLst>
                                      </p:cBhvr>
                                      <p:to>
                                        <p:strVal val="visible"/>
                                      </p:to>
                                    </p:set>
                                    <p:animEffect transition="in" filter="fade">
                                      <p:cBhvr>
                                        <p:cTn id="31" dur="500"/>
                                        <p:tgtEl>
                                          <p:spTgt spid="1668"/>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1736"/>
                                        </p:tgtEl>
                                        <p:attrNameLst>
                                          <p:attrName>style.visibility</p:attrName>
                                        </p:attrNameLst>
                                      </p:cBhvr>
                                      <p:to>
                                        <p:strVal val="visible"/>
                                      </p:to>
                                    </p:set>
                                    <p:animEffect transition="in" filter="fade">
                                      <p:cBhvr>
                                        <p:cTn id="36" dur="500"/>
                                        <p:tgtEl>
                                          <p:spTgt spid="1736"/>
                                        </p:tgtEl>
                                      </p:cBhvr>
                                    </p:animEffect>
                                  </p:childTnLst>
                                </p:cTn>
                              </p:par>
                            </p:childTnLst>
                          </p:cTn>
                        </p:par>
                        <p:par>
                          <p:cTn id="37" fill="hold">
                            <p:stCondLst>
                              <p:cond delay="500"/>
                            </p:stCondLst>
                            <p:childTnLst>
                              <p:par>
                                <p:cTn id="38" presetID="10" presetClass="entr" presetSubtype="0" fill="hold" nodeType="afterEffect">
                                  <p:stCondLst>
                                    <p:cond delay="0"/>
                                  </p:stCondLst>
                                  <p:childTnLst>
                                    <p:set>
                                      <p:cBhvr>
                                        <p:cTn id="39" dur="1" fill="hold">
                                          <p:stCondLst>
                                            <p:cond delay="0"/>
                                          </p:stCondLst>
                                        </p:cTn>
                                        <p:tgtEl>
                                          <p:spTgt spid="1699"/>
                                        </p:tgtEl>
                                        <p:attrNameLst>
                                          <p:attrName>style.visibility</p:attrName>
                                        </p:attrNameLst>
                                      </p:cBhvr>
                                      <p:to>
                                        <p:strVal val="visible"/>
                                      </p:to>
                                    </p:set>
                                    <p:animEffect transition="in" filter="fade">
                                      <p:cBhvr>
                                        <p:cTn id="40" dur="500"/>
                                        <p:tgtEl>
                                          <p:spTgt spid="1699"/>
                                        </p:tgtEl>
                                      </p:cBhvr>
                                    </p:animEffect>
                                  </p:childTnLst>
                                </p:cTn>
                              </p:par>
                            </p:childTnLst>
                          </p:cTn>
                        </p:par>
                        <p:par>
                          <p:cTn id="41" fill="hold">
                            <p:stCondLst>
                              <p:cond delay="1000"/>
                            </p:stCondLst>
                            <p:childTnLst>
                              <p:par>
                                <p:cTn id="42" presetID="10" presetClass="entr" presetSubtype="0" fill="hold" nodeType="afterEffect">
                                  <p:stCondLst>
                                    <p:cond delay="0"/>
                                  </p:stCondLst>
                                  <p:childTnLst>
                                    <p:set>
                                      <p:cBhvr>
                                        <p:cTn id="43" dur="1" fill="hold">
                                          <p:stCondLst>
                                            <p:cond delay="0"/>
                                          </p:stCondLst>
                                        </p:cTn>
                                        <p:tgtEl>
                                          <p:spTgt spid="1703"/>
                                        </p:tgtEl>
                                        <p:attrNameLst>
                                          <p:attrName>style.visibility</p:attrName>
                                        </p:attrNameLst>
                                      </p:cBhvr>
                                      <p:to>
                                        <p:strVal val="visible"/>
                                      </p:to>
                                    </p:set>
                                    <p:animEffect transition="in" filter="fade">
                                      <p:cBhvr>
                                        <p:cTn id="44" dur="500"/>
                                        <p:tgtEl>
                                          <p:spTgt spid="1703"/>
                                        </p:tgtEl>
                                      </p:cBhvr>
                                    </p:animEffect>
                                  </p:childTnLst>
                                </p:cTn>
                              </p:par>
                            </p:childTnLst>
                          </p:cTn>
                        </p:par>
                        <p:par>
                          <p:cTn id="45" fill="hold">
                            <p:stCondLst>
                              <p:cond delay="1500"/>
                            </p:stCondLst>
                            <p:childTnLst>
                              <p:par>
                                <p:cTn id="46" presetID="10" presetClass="entr" presetSubtype="0" fill="hold" nodeType="afterEffect">
                                  <p:stCondLst>
                                    <p:cond delay="0"/>
                                  </p:stCondLst>
                                  <p:childTnLst>
                                    <p:set>
                                      <p:cBhvr>
                                        <p:cTn id="47" dur="1" fill="hold">
                                          <p:stCondLst>
                                            <p:cond delay="0"/>
                                          </p:stCondLst>
                                        </p:cTn>
                                        <p:tgtEl>
                                          <p:spTgt spid="1691"/>
                                        </p:tgtEl>
                                        <p:attrNameLst>
                                          <p:attrName>style.visibility</p:attrName>
                                        </p:attrNameLst>
                                      </p:cBhvr>
                                      <p:to>
                                        <p:strVal val="visible"/>
                                      </p:to>
                                    </p:set>
                                    <p:animEffect transition="in" filter="fade">
                                      <p:cBhvr>
                                        <p:cTn id="48" dur="500"/>
                                        <p:tgtEl>
                                          <p:spTgt spid="1691"/>
                                        </p:tgtEl>
                                      </p:cBhvr>
                                    </p:animEffect>
                                  </p:childTnLst>
                                </p:cTn>
                              </p:par>
                            </p:childTnLst>
                          </p:cTn>
                        </p:par>
                        <p:par>
                          <p:cTn id="49" fill="hold">
                            <p:stCondLst>
                              <p:cond delay="2000"/>
                            </p:stCondLst>
                            <p:childTnLst>
                              <p:par>
                                <p:cTn id="50" presetID="10" presetClass="entr" presetSubtype="0" fill="hold" nodeType="afterEffect">
                                  <p:stCondLst>
                                    <p:cond delay="0"/>
                                  </p:stCondLst>
                                  <p:childTnLst>
                                    <p:set>
                                      <p:cBhvr>
                                        <p:cTn id="51" dur="1" fill="hold">
                                          <p:stCondLst>
                                            <p:cond delay="0"/>
                                          </p:stCondLst>
                                        </p:cTn>
                                        <p:tgtEl>
                                          <p:spTgt spid="1739"/>
                                        </p:tgtEl>
                                        <p:attrNameLst>
                                          <p:attrName>style.visibility</p:attrName>
                                        </p:attrNameLst>
                                      </p:cBhvr>
                                      <p:to>
                                        <p:strVal val="visible"/>
                                      </p:to>
                                    </p:set>
                                    <p:animEffect transition="in" filter="fade">
                                      <p:cBhvr>
                                        <p:cTn id="52" dur="500"/>
                                        <p:tgtEl>
                                          <p:spTgt spid="1739"/>
                                        </p:tgtEl>
                                      </p:cBhvr>
                                    </p:animEffect>
                                  </p:childTnLst>
                                </p:cTn>
                              </p:par>
                            </p:childTnLst>
                          </p:cTn>
                        </p:par>
                        <p:par>
                          <p:cTn id="53" fill="hold">
                            <p:stCondLst>
                              <p:cond delay="2500"/>
                            </p:stCondLst>
                            <p:childTnLst>
                              <p:par>
                                <p:cTn id="54" presetID="10" presetClass="entr" presetSubtype="0" fill="hold" nodeType="afterEffect">
                                  <p:stCondLst>
                                    <p:cond delay="0"/>
                                  </p:stCondLst>
                                  <p:childTnLst>
                                    <p:set>
                                      <p:cBhvr>
                                        <p:cTn id="55" dur="1" fill="hold">
                                          <p:stCondLst>
                                            <p:cond delay="0"/>
                                          </p:stCondLst>
                                        </p:cTn>
                                        <p:tgtEl>
                                          <p:spTgt spid="1695"/>
                                        </p:tgtEl>
                                        <p:attrNameLst>
                                          <p:attrName>style.visibility</p:attrName>
                                        </p:attrNameLst>
                                      </p:cBhvr>
                                      <p:to>
                                        <p:strVal val="visible"/>
                                      </p:to>
                                    </p:set>
                                    <p:animEffect transition="in" filter="fade">
                                      <p:cBhvr>
                                        <p:cTn id="56" dur="500"/>
                                        <p:tgtEl>
                                          <p:spTgt spid="16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9846"/>
        <p:cNvGrpSpPr/>
        <p:nvPr/>
      </p:nvGrpSpPr>
      <p:grpSpPr>
        <a:xfrm>
          <a:off x="0" y="0"/>
          <a:ext cx="0" cy="0"/>
          <a:chOff x="0" y="0"/>
          <a:chExt cx="0" cy="0"/>
        </a:xfrm>
      </p:grpSpPr>
      <p:sp>
        <p:nvSpPr>
          <p:cNvPr id="9847" name="Google Shape;9847;p75"/>
          <p:cNvSpPr/>
          <p:nvPr/>
        </p:nvSpPr>
        <p:spPr>
          <a:xfrm>
            <a:off x="3548141" y="1573968"/>
            <a:ext cx="4992" cy="3104606"/>
          </a:xfrm>
          <a:custGeom>
            <a:avLst/>
            <a:gdLst/>
            <a:ahLst/>
            <a:cxnLst/>
            <a:rect l="l" t="t" r="r" b="b"/>
            <a:pathLst>
              <a:path w="52" h="8411" extrusionOk="0">
                <a:moveTo>
                  <a:pt x="0" y="0"/>
                </a:moveTo>
                <a:cubicBezTo>
                  <a:pt x="17" y="2804"/>
                  <a:pt x="35" y="5607"/>
                  <a:pt x="52" y="8411"/>
                </a:cubicBezTo>
              </a:path>
            </a:pathLst>
          </a:custGeom>
          <a:noFill/>
          <a:ln w="44450"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       </a:t>
            </a:r>
            <a:endParaRPr/>
          </a:p>
        </p:txBody>
      </p:sp>
      <p:sp>
        <p:nvSpPr>
          <p:cNvPr id="9848" name="Google Shape;9848;p75"/>
          <p:cNvSpPr/>
          <p:nvPr/>
        </p:nvSpPr>
        <p:spPr>
          <a:xfrm rot="10800000" flipH="1">
            <a:off x="10916607" y="1577038"/>
            <a:ext cx="450309" cy="4061761"/>
          </a:xfrm>
          <a:custGeom>
            <a:avLst/>
            <a:gdLst/>
            <a:ahLst/>
            <a:cxnLst/>
            <a:rect l="l" t="t" r="r" b="b"/>
            <a:pathLst>
              <a:path w="12496" h="21660" extrusionOk="0">
                <a:moveTo>
                  <a:pt x="12425" y="0"/>
                </a:moveTo>
                <a:lnTo>
                  <a:pt x="0" y="1517"/>
                </a:lnTo>
                <a:lnTo>
                  <a:pt x="1248" y="21660"/>
                </a:lnTo>
                <a:cubicBezTo>
                  <a:pt x="4581" y="12959"/>
                  <a:pt x="6667" y="10269"/>
                  <a:pt x="12496" y="4855"/>
                </a:cubicBezTo>
                <a:cubicBezTo>
                  <a:pt x="12472" y="3237"/>
                  <a:pt x="12449" y="1618"/>
                  <a:pt x="12425" y="0"/>
                </a:cubicBezTo>
                <a:close/>
              </a:path>
            </a:pathLst>
          </a:custGeom>
          <a:gradFill>
            <a:gsLst>
              <a:gs pos="0">
                <a:srgbClr val="3C6CDF"/>
              </a:gs>
              <a:gs pos="100000">
                <a:schemeClr val="lt1"/>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9849" name="Google Shape;9849;p75"/>
          <p:cNvSpPr txBox="1">
            <a:spLocks noGrp="1"/>
          </p:cNvSpPr>
          <p:nvPr>
            <p:ph type="title"/>
          </p:nvPr>
        </p:nvSpPr>
        <p:spPr>
          <a:xfrm>
            <a:off x="825267" y="291947"/>
            <a:ext cx="10515600"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4400"/>
              <a:buFont typeface="Calibri"/>
              <a:buNone/>
            </a:pPr>
            <a:r>
              <a:rPr lang="en-US" sz="4400"/>
              <a:t>Services, Layering and Encapsulation</a:t>
            </a:r>
            <a:endParaRPr sz="4400"/>
          </a:p>
        </p:txBody>
      </p:sp>
      <p:sp>
        <p:nvSpPr>
          <p:cNvPr id="9850" name="Google Shape;9850;p75"/>
          <p:cNvSpPr txBox="1"/>
          <p:nvPr/>
        </p:nvSpPr>
        <p:spPr>
          <a:xfrm>
            <a:off x="449705" y="5724388"/>
            <a:ext cx="1100137" cy="457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99"/>
              </a:buClr>
              <a:buSzPts val="2400"/>
              <a:buFont typeface="Noto Sans Symbols"/>
              <a:buNone/>
            </a:pPr>
            <a:r>
              <a:rPr lang="en-US" sz="2400" b="0" i="1" u="none" strike="noStrike" cap="none">
                <a:solidFill>
                  <a:srgbClr val="000099"/>
                </a:solidFill>
                <a:latin typeface="Arial"/>
                <a:ea typeface="Arial"/>
                <a:cs typeface="Arial"/>
                <a:sym typeface="Arial"/>
              </a:rPr>
              <a:t>source</a:t>
            </a:r>
            <a:endParaRPr/>
          </a:p>
        </p:txBody>
      </p:sp>
      <p:sp>
        <p:nvSpPr>
          <p:cNvPr id="9851" name="Google Shape;9851;p75"/>
          <p:cNvSpPr/>
          <p:nvPr/>
        </p:nvSpPr>
        <p:spPr>
          <a:xfrm rot="10800000">
            <a:off x="975630" y="1559549"/>
            <a:ext cx="450309" cy="4061761"/>
          </a:xfrm>
          <a:custGeom>
            <a:avLst/>
            <a:gdLst/>
            <a:ahLst/>
            <a:cxnLst/>
            <a:rect l="l" t="t" r="r" b="b"/>
            <a:pathLst>
              <a:path w="12496" h="21660" extrusionOk="0">
                <a:moveTo>
                  <a:pt x="12425" y="0"/>
                </a:moveTo>
                <a:lnTo>
                  <a:pt x="0" y="1517"/>
                </a:lnTo>
                <a:lnTo>
                  <a:pt x="1248" y="21660"/>
                </a:lnTo>
                <a:cubicBezTo>
                  <a:pt x="4581" y="12959"/>
                  <a:pt x="6667" y="10269"/>
                  <a:pt x="12496" y="4855"/>
                </a:cubicBezTo>
                <a:cubicBezTo>
                  <a:pt x="12472" y="3237"/>
                  <a:pt x="12449" y="1618"/>
                  <a:pt x="12425" y="0"/>
                </a:cubicBezTo>
                <a:close/>
              </a:path>
            </a:pathLst>
          </a:custGeom>
          <a:gradFill>
            <a:gsLst>
              <a:gs pos="0">
                <a:srgbClr val="3C6CDF"/>
              </a:gs>
              <a:gs pos="100000">
                <a:schemeClr val="lt1"/>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nvGrpSpPr>
          <p:cNvPr id="9852" name="Google Shape;9852;p75"/>
          <p:cNvGrpSpPr/>
          <p:nvPr/>
        </p:nvGrpSpPr>
        <p:grpSpPr>
          <a:xfrm flipH="1">
            <a:off x="635446" y="5073984"/>
            <a:ext cx="803275" cy="771525"/>
            <a:chOff x="-44" y="1473"/>
            <a:chExt cx="981" cy="1105"/>
          </a:xfrm>
        </p:grpSpPr>
        <p:pic>
          <p:nvPicPr>
            <p:cNvPr id="9853" name="Google Shape;9853;p75" descr="desktop_computer_stylized_medium"/>
            <p:cNvPicPr preferRelativeResize="0"/>
            <p:nvPr/>
          </p:nvPicPr>
          <p:blipFill rotWithShape="1">
            <a:blip r:embed="rId3">
              <a:alphaModFix/>
            </a:blip>
            <a:srcRect/>
            <a:stretch/>
          </p:blipFill>
          <p:spPr>
            <a:xfrm flipH="1">
              <a:off x="-44" y="1473"/>
              <a:ext cx="981" cy="1105"/>
            </a:xfrm>
            <a:prstGeom prst="rect">
              <a:avLst/>
            </a:prstGeom>
            <a:noFill/>
            <a:ln>
              <a:noFill/>
            </a:ln>
          </p:spPr>
        </p:pic>
        <p:sp>
          <p:nvSpPr>
            <p:cNvPr id="9854" name="Google Shape;9854;p75"/>
            <p:cNvSpPr/>
            <p:nvPr/>
          </p:nvSpPr>
          <p:spPr>
            <a:xfrm flipH="1">
              <a:off x="374" y="1579"/>
              <a:ext cx="477" cy="506"/>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grpSp>
        <p:nvGrpSpPr>
          <p:cNvPr id="9855" name="Google Shape;9855;p75"/>
          <p:cNvGrpSpPr/>
          <p:nvPr/>
        </p:nvGrpSpPr>
        <p:grpSpPr>
          <a:xfrm>
            <a:off x="1334125" y="1421667"/>
            <a:ext cx="1765726" cy="4034752"/>
            <a:chOff x="1484027" y="1706480"/>
            <a:chExt cx="1765726" cy="4034752"/>
          </a:xfrm>
        </p:grpSpPr>
        <p:sp>
          <p:nvSpPr>
            <p:cNvPr id="9856" name="Google Shape;9856;p75"/>
            <p:cNvSpPr/>
            <p:nvPr/>
          </p:nvSpPr>
          <p:spPr>
            <a:xfrm>
              <a:off x="1528997" y="1870247"/>
              <a:ext cx="1648917" cy="3870985"/>
            </a:xfrm>
            <a:prstGeom prst="rect">
              <a:avLst/>
            </a:prstGeom>
            <a:solidFill>
              <a:schemeClr val="lt1"/>
            </a:solidFill>
            <a:ln w="28575" cap="flat" cmpd="sng">
              <a:solidFill>
                <a:schemeClr val="dk1"/>
              </a:solidFill>
              <a:prstDash val="solid"/>
              <a:miter lim="800000"/>
              <a:headEnd type="none" w="sm" len="sm"/>
              <a:tailEnd type="none" w="sm" len="sm"/>
            </a:ln>
            <a:effectLst>
              <a:outerShdw blurRad="76200" dist="38100" dir="18900000" sx="101000" sy="101000" algn="bl" rotWithShape="0">
                <a:srgbClr val="000000">
                  <a:alpha val="4000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9857" name="Google Shape;9857;p75"/>
            <p:cNvSpPr txBox="1"/>
            <p:nvPr/>
          </p:nvSpPr>
          <p:spPr>
            <a:xfrm>
              <a:off x="1484027" y="1706480"/>
              <a:ext cx="1765726" cy="4033092"/>
            </a:xfrm>
            <a:prstGeom prst="rect">
              <a:avLst/>
            </a:prstGeom>
            <a:noFill/>
            <a:ln>
              <a:noFill/>
            </a:ln>
          </p:spPr>
          <p:txBody>
            <a:bodyPr spcFirstLastPara="1" wrap="square" lIns="91425" tIns="45700" rIns="91425" bIns="45700" anchor="t" anchorCtr="0">
              <a:spAutoFit/>
            </a:bodyPr>
            <a:lstStyle/>
            <a:p>
              <a:pPr marL="0" marR="0" lvl="0" indent="0" algn="ctr" rtl="0">
                <a:lnSpc>
                  <a:spcPct val="215000"/>
                </a:lnSpc>
                <a:spcBef>
                  <a:spcPts val="0"/>
                </a:spcBef>
                <a:spcAft>
                  <a:spcPts val="0"/>
                </a:spcAft>
                <a:buClr>
                  <a:srgbClr val="000000"/>
                </a:buClr>
                <a:buSzPts val="2400"/>
                <a:buFont typeface="Noto Sans Symbols"/>
                <a:buNone/>
              </a:pPr>
              <a:r>
                <a:rPr lang="en-US" sz="2400" b="0" i="0" u="none" strike="noStrike" cap="none">
                  <a:solidFill>
                    <a:srgbClr val="000000"/>
                  </a:solidFill>
                  <a:latin typeface="Calibri"/>
                  <a:ea typeface="Calibri"/>
                  <a:cs typeface="Calibri"/>
                  <a:sym typeface="Calibri"/>
                </a:rPr>
                <a:t>application</a:t>
              </a:r>
              <a:endParaRPr/>
            </a:p>
            <a:p>
              <a:pPr marL="0" marR="0" lvl="0" indent="0" algn="ctr" rtl="0">
                <a:lnSpc>
                  <a:spcPct val="215000"/>
                </a:lnSpc>
                <a:spcBef>
                  <a:spcPts val="0"/>
                </a:spcBef>
                <a:spcAft>
                  <a:spcPts val="0"/>
                </a:spcAft>
                <a:buClr>
                  <a:srgbClr val="000000"/>
                </a:buClr>
                <a:buSzPts val="2400"/>
                <a:buFont typeface="Noto Sans Symbols"/>
                <a:buNone/>
              </a:pPr>
              <a:r>
                <a:rPr lang="en-US" sz="2400" b="0" i="0" u="none" strike="noStrike" cap="none">
                  <a:solidFill>
                    <a:srgbClr val="000000"/>
                  </a:solidFill>
                  <a:latin typeface="Calibri"/>
                  <a:ea typeface="Calibri"/>
                  <a:cs typeface="Calibri"/>
                  <a:sym typeface="Calibri"/>
                </a:rPr>
                <a:t>transport</a:t>
              </a:r>
              <a:endParaRPr/>
            </a:p>
            <a:p>
              <a:pPr marL="0" marR="0" lvl="0" indent="0" algn="ctr" rtl="0">
                <a:lnSpc>
                  <a:spcPct val="215000"/>
                </a:lnSpc>
                <a:spcBef>
                  <a:spcPts val="0"/>
                </a:spcBef>
                <a:spcAft>
                  <a:spcPts val="0"/>
                </a:spcAft>
                <a:buClr>
                  <a:srgbClr val="000000"/>
                </a:buClr>
                <a:buSzPts val="2400"/>
                <a:buFont typeface="Noto Sans Symbols"/>
                <a:buNone/>
              </a:pPr>
              <a:r>
                <a:rPr lang="en-US" sz="2400" b="0" i="0" u="none" strike="noStrike" cap="none">
                  <a:solidFill>
                    <a:srgbClr val="000000"/>
                  </a:solidFill>
                  <a:latin typeface="Calibri"/>
                  <a:ea typeface="Calibri"/>
                  <a:cs typeface="Calibri"/>
                  <a:sym typeface="Calibri"/>
                </a:rPr>
                <a:t>network</a:t>
              </a:r>
              <a:endParaRPr/>
            </a:p>
            <a:p>
              <a:pPr marL="0" marR="0" lvl="0" indent="0" algn="ctr" rtl="0">
                <a:lnSpc>
                  <a:spcPct val="215000"/>
                </a:lnSpc>
                <a:spcBef>
                  <a:spcPts val="0"/>
                </a:spcBef>
                <a:spcAft>
                  <a:spcPts val="0"/>
                </a:spcAft>
                <a:buClr>
                  <a:srgbClr val="000000"/>
                </a:buClr>
                <a:buSzPts val="2400"/>
                <a:buFont typeface="Noto Sans Symbols"/>
                <a:buNone/>
              </a:pPr>
              <a:r>
                <a:rPr lang="en-US" sz="2400" b="0" i="0" u="none" strike="noStrike" cap="none">
                  <a:solidFill>
                    <a:srgbClr val="000000"/>
                  </a:solidFill>
                  <a:latin typeface="Calibri"/>
                  <a:ea typeface="Calibri"/>
                  <a:cs typeface="Calibri"/>
                  <a:sym typeface="Calibri"/>
                </a:rPr>
                <a:t>link</a:t>
              </a:r>
              <a:endParaRPr/>
            </a:p>
            <a:p>
              <a:pPr marL="0" marR="0" lvl="0" indent="0" algn="ctr" rtl="0">
                <a:lnSpc>
                  <a:spcPct val="215000"/>
                </a:lnSpc>
                <a:spcBef>
                  <a:spcPts val="0"/>
                </a:spcBef>
                <a:spcAft>
                  <a:spcPts val="0"/>
                </a:spcAft>
                <a:buClr>
                  <a:srgbClr val="000000"/>
                </a:buClr>
                <a:buSzPts val="2400"/>
                <a:buFont typeface="Noto Sans Symbols"/>
                <a:buNone/>
              </a:pPr>
              <a:r>
                <a:rPr lang="en-US" sz="2400" b="0" i="0" u="none" strike="noStrike" cap="none">
                  <a:solidFill>
                    <a:srgbClr val="000000"/>
                  </a:solidFill>
                  <a:latin typeface="Calibri"/>
                  <a:ea typeface="Calibri"/>
                  <a:cs typeface="Calibri"/>
                  <a:sym typeface="Calibri"/>
                </a:rPr>
                <a:t>physical</a:t>
              </a:r>
              <a:endParaRPr sz="1800" b="0" i="0" u="none" strike="noStrike" cap="none">
                <a:solidFill>
                  <a:srgbClr val="000000"/>
                </a:solidFill>
                <a:latin typeface="Calibri"/>
                <a:ea typeface="Calibri"/>
                <a:cs typeface="Calibri"/>
                <a:sym typeface="Calibri"/>
              </a:endParaRPr>
            </a:p>
          </p:txBody>
        </p:sp>
        <p:cxnSp>
          <p:nvCxnSpPr>
            <p:cNvPr id="9858" name="Google Shape;9858;p75"/>
            <p:cNvCxnSpPr/>
            <p:nvPr/>
          </p:nvCxnSpPr>
          <p:spPr>
            <a:xfrm>
              <a:off x="1534432" y="2675745"/>
              <a:ext cx="1643483" cy="0"/>
            </a:xfrm>
            <a:prstGeom prst="straightConnector1">
              <a:avLst/>
            </a:prstGeom>
            <a:noFill/>
            <a:ln w="9525" cap="flat" cmpd="sng">
              <a:solidFill>
                <a:schemeClr val="dk1"/>
              </a:solidFill>
              <a:prstDash val="solid"/>
              <a:miter lim="800000"/>
              <a:headEnd type="none" w="sm" len="sm"/>
              <a:tailEnd type="none" w="sm" len="sm"/>
            </a:ln>
          </p:spPr>
        </p:cxnSp>
        <p:cxnSp>
          <p:nvCxnSpPr>
            <p:cNvPr id="9859" name="Google Shape;9859;p75"/>
            <p:cNvCxnSpPr/>
            <p:nvPr/>
          </p:nvCxnSpPr>
          <p:spPr>
            <a:xfrm>
              <a:off x="1506952" y="3472722"/>
              <a:ext cx="1655973" cy="0"/>
            </a:xfrm>
            <a:prstGeom prst="straightConnector1">
              <a:avLst/>
            </a:prstGeom>
            <a:noFill/>
            <a:ln w="9525" cap="flat" cmpd="sng">
              <a:solidFill>
                <a:schemeClr val="dk1"/>
              </a:solidFill>
              <a:prstDash val="solid"/>
              <a:miter lim="800000"/>
              <a:headEnd type="none" w="sm" len="sm"/>
              <a:tailEnd type="none" w="sm" len="sm"/>
            </a:ln>
          </p:spPr>
        </p:cxnSp>
        <p:cxnSp>
          <p:nvCxnSpPr>
            <p:cNvPr id="9860" name="Google Shape;9860;p75"/>
            <p:cNvCxnSpPr/>
            <p:nvPr/>
          </p:nvCxnSpPr>
          <p:spPr>
            <a:xfrm>
              <a:off x="1509450" y="4209737"/>
              <a:ext cx="1668465" cy="0"/>
            </a:xfrm>
            <a:prstGeom prst="straightConnector1">
              <a:avLst/>
            </a:prstGeom>
            <a:noFill/>
            <a:ln w="9525" cap="flat" cmpd="sng">
              <a:solidFill>
                <a:schemeClr val="dk1"/>
              </a:solidFill>
              <a:prstDash val="solid"/>
              <a:miter lim="800000"/>
              <a:headEnd type="none" w="sm" len="sm"/>
              <a:tailEnd type="none" w="sm" len="sm"/>
            </a:ln>
          </p:spPr>
        </p:cxnSp>
        <p:cxnSp>
          <p:nvCxnSpPr>
            <p:cNvPr id="9861" name="Google Shape;9861;p75"/>
            <p:cNvCxnSpPr/>
            <p:nvPr/>
          </p:nvCxnSpPr>
          <p:spPr>
            <a:xfrm>
              <a:off x="1511947" y="4991726"/>
              <a:ext cx="1650978" cy="0"/>
            </a:xfrm>
            <a:prstGeom prst="straightConnector1">
              <a:avLst/>
            </a:prstGeom>
            <a:noFill/>
            <a:ln w="9525" cap="flat" cmpd="sng">
              <a:solidFill>
                <a:schemeClr val="dk1"/>
              </a:solidFill>
              <a:prstDash val="solid"/>
              <a:miter lim="800000"/>
              <a:headEnd type="none" w="sm" len="sm"/>
              <a:tailEnd type="none" w="sm" len="sm"/>
            </a:ln>
          </p:spPr>
        </p:cxnSp>
      </p:grpSp>
      <p:grpSp>
        <p:nvGrpSpPr>
          <p:cNvPr id="9862" name="Google Shape;9862;p75"/>
          <p:cNvGrpSpPr/>
          <p:nvPr/>
        </p:nvGrpSpPr>
        <p:grpSpPr>
          <a:xfrm>
            <a:off x="11107713" y="4961744"/>
            <a:ext cx="374754" cy="833726"/>
            <a:chOff x="4140" y="429"/>
            <a:chExt cx="1425" cy="2396"/>
          </a:xfrm>
        </p:grpSpPr>
        <p:sp>
          <p:nvSpPr>
            <p:cNvPr id="9863" name="Google Shape;9863;p75"/>
            <p:cNvSpPr/>
            <p:nvPr/>
          </p:nvSpPr>
          <p:spPr>
            <a:xfrm>
              <a:off x="5268" y="433"/>
              <a:ext cx="283" cy="2286"/>
            </a:xfrm>
            <a:custGeom>
              <a:avLst/>
              <a:gdLst/>
              <a:ahLst/>
              <a:cxnLst/>
              <a:rect l="l" t="t" r="r" b="b"/>
              <a:pathLst>
                <a:path w="354" h="2742" extrusionOk="0">
                  <a:moveTo>
                    <a:pt x="63" y="0"/>
                  </a:moveTo>
                  <a:lnTo>
                    <a:pt x="354" y="339"/>
                  </a:lnTo>
                  <a:lnTo>
                    <a:pt x="346" y="2624"/>
                  </a:lnTo>
                  <a:lnTo>
                    <a:pt x="0" y="2742"/>
                  </a:lnTo>
                  <a:lnTo>
                    <a:pt x="63" y="0"/>
                  </a:lnTo>
                  <a:close/>
                </a:path>
              </a:pathLst>
            </a:custGeom>
            <a:gradFill>
              <a:gsLst>
                <a:gs pos="0">
                  <a:srgbClr val="DDDDDD"/>
                </a:gs>
                <a:gs pos="100000">
                  <a:srgbClr val="333333"/>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9864" name="Google Shape;9864;p75"/>
            <p:cNvSpPr/>
            <p:nvPr/>
          </p:nvSpPr>
          <p:spPr>
            <a:xfrm>
              <a:off x="4210" y="429"/>
              <a:ext cx="1046" cy="2285"/>
            </a:xfrm>
            <a:prstGeom prst="rect">
              <a:avLst/>
            </a:prstGeom>
            <a:gradFill>
              <a:gsLst>
                <a:gs pos="0">
                  <a:srgbClr val="292929"/>
                </a:gs>
                <a:gs pos="100000">
                  <a:srgbClr val="808080"/>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9865" name="Google Shape;9865;p75"/>
            <p:cNvSpPr/>
            <p:nvPr/>
          </p:nvSpPr>
          <p:spPr>
            <a:xfrm>
              <a:off x="5321" y="570"/>
              <a:ext cx="169" cy="2115"/>
            </a:xfrm>
            <a:custGeom>
              <a:avLst/>
              <a:gdLst/>
              <a:ahLst/>
              <a:cxnLst/>
              <a:rect l="l" t="t" r="r" b="b"/>
              <a:pathLst>
                <a:path w="211" h="2537" extrusionOk="0">
                  <a:moveTo>
                    <a:pt x="7" y="0"/>
                  </a:moveTo>
                  <a:cubicBezTo>
                    <a:pt x="7" y="0"/>
                    <a:pt x="57" y="28"/>
                    <a:pt x="211" y="218"/>
                  </a:cubicBezTo>
                  <a:cubicBezTo>
                    <a:pt x="0" y="1229"/>
                    <a:pt x="41" y="2537"/>
                    <a:pt x="7" y="2501"/>
                  </a:cubicBezTo>
                  <a:lnTo>
                    <a:pt x="7" y="0"/>
                  </a:lnTo>
                  <a:close/>
                </a:path>
              </a:pathLst>
            </a:custGeom>
            <a:gradFill>
              <a:gsLst>
                <a:gs pos="0">
                  <a:srgbClr val="808080"/>
                </a:gs>
                <a:gs pos="100000">
                  <a:srgbClr val="F8F8F8"/>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9866" name="Google Shape;9866;p75"/>
            <p:cNvSpPr/>
            <p:nvPr/>
          </p:nvSpPr>
          <p:spPr>
            <a:xfrm>
              <a:off x="5284" y="1640"/>
              <a:ext cx="263" cy="189"/>
            </a:xfrm>
            <a:custGeom>
              <a:avLst/>
              <a:gdLst/>
              <a:ahLst/>
              <a:cxnLst/>
              <a:rect l="l" t="t" r="r" b="b"/>
              <a:pathLst>
                <a:path w="328" h="226" extrusionOk="0">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9867" name="Google Shape;9867;p75"/>
            <p:cNvSpPr/>
            <p:nvPr/>
          </p:nvSpPr>
          <p:spPr>
            <a:xfrm>
              <a:off x="4210" y="690"/>
              <a:ext cx="598" cy="47"/>
            </a:xfrm>
            <a:prstGeom prst="rect">
              <a:avLst/>
            </a:prstGeom>
            <a:solidFill>
              <a:schemeClr val="dk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grpSp>
          <p:nvGrpSpPr>
            <p:cNvPr id="9868" name="Google Shape;9868;p75"/>
            <p:cNvGrpSpPr/>
            <p:nvPr/>
          </p:nvGrpSpPr>
          <p:grpSpPr>
            <a:xfrm>
              <a:off x="4748" y="666"/>
              <a:ext cx="578" cy="150"/>
              <a:chOff x="613" y="2566"/>
              <a:chExt cx="721" cy="144"/>
            </a:xfrm>
          </p:grpSpPr>
          <p:sp>
            <p:nvSpPr>
              <p:cNvPr id="9869" name="Google Shape;9869;p75"/>
              <p:cNvSpPr/>
              <p:nvPr/>
            </p:nvSpPr>
            <p:spPr>
              <a:xfrm>
                <a:off x="613" y="2566"/>
                <a:ext cx="721" cy="144"/>
              </a:xfrm>
              <a:prstGeom prst="roundRect">
                <a:avLst>
                  <a:gd name="adj" fmla="val 50000"/>
                </a:avLst>
              </a:pr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9870" name="Google Shape;9870;p75"/>
              <p:cNvSpPr/>
              <p:nvPr/>
            </p:nvSpPr>
            <p:spPr>
              <a:xfrm>
                <a:off x="625" y="2581"/>
                <a:ext cx="696" cy="114"/>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grpSp>
        <p:sp>
          <p:nvSpPr>
            <p:cNvPr id="9871" name="Google Shape;9871;p75"/>
            <p:cNvSpPr/>
            <p:nvPr/>
          </p:nvSpPr>
          <p:spPr>
            <a:xfrm>
              <a:off x="4220" y="1022"/>
              <a:ext cx="598" cy="47"/>
            </a:xfrm>
            <a:prstGeom prst="rect">
              <a:avLst/>
            </a:prstGeom>
            <a:solidFill>
              <a:schemeClr val="dk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grpSp>
          <p:nvGrpSpPr>
            <p:cNvPr id="9872" name="Google Shape;9872;p75"/>
            <p:cNvGrpSpPr/>
            <p:nvPr/>
          </p:nvGrpSpPr>
          <p:grpSpPr>
            <a:xfrm>
              <a:off x="4748" y="990"/>
              <a:ext cx="578" cy="134"/>
              <a:chOff x="615" y="2564"/>
              <a:chExt cx="721" cy="139"/>
            </a:xfrm>
          </p:grpSpPr>
          <p:sp>
            <p:nvSpPr>
              <p:cNvPr id="9873" name="Google Shape;9873;p75"/>
              <p:cNvSpPr/>
              <p:nvPr/>
            </p:nvSpPr>
            <p:spPr>
              <a:xfrm>
                <a:off x="615" y="2564"/>
                <a:ext cx="721" cy="139"/>
              </a:xfrm>
              <a:prstGeom prst="roundRect">
                <a:avLst>
                  <a:gd name="adj" fmla="val 50000"/>
                </a:avLst>
              </a:pr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9874" name="Google Shape;9874;p75"/>
              <p:cNvSpPr/>
              <p:nvPr/>
            </p:nvSpPr>
            <p:spPr>
              <a:xfrm>
                <a:off x="628" y="2581"/>
                <a:ext cx="696" cy="107"/>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grpSp>
        <p:sp>
          <p:nvSpPr>
            <p:cNvPr id="9875" name="Google Shape;9875;p75"/>
            <p:cNvSpPr/>
            <p:nvPr/>
          </p:nvSpPr>
          <p:spPr>
            <a:xfrm>
              <a:off x="4220" y="1354"/>
              <a:ext cx="598" cy="47"/>
            </a:xfrm>
            <a:prstGeom prst="rect">
              <a:avLst/>
            </a:prstGeom>
            <a:solidFill>
              <a:schemeClr val="dk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9876" name="Google Shape;9876;p75"/>
            <p:cNvSpPr/>
            <p:nvPr/>
          </p:nvSpPr>
          <p:spPr>
            <a:xfrm>
              <a:off x="4230" y="1655"/>
              <a:ext cx="598" cy="47"/>
            </a:xfrm>
            <a:prstGeom prst="rect">
              <a:avLst/>
            </a:prstGeom>
            <a:solidFill>
              <a:schemeClr val="dk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grpSp>
          <p:nvGrpSpPr>
            <p:cNvPr id="9877" name="Google Shape;9877;p75"/>
            <p:cNvGrpSpPr/>
            <p:nvPr/>
          </p:nvGrpSpPr>
          <p:grpSpPr>
            <a:xfrm>
              <a:off x="4738" y="1647"/>
              <a:ext cx="578" cy="135"/>
              <a:chOff x="618" y="2586"/>
              <a:chExt cx="720" cy="124"/>
            </a:xfrm>
          </p:grpSpPr>
          <p:sp>
            <p:nvSpPr>
              <p:cNvPr id="9878" name="Google Shape;9878;p75"/>
              <p:cNvSpPr/>
              <p:nvPr/>
            </p:nvSpPr>
            <p:spPr>
              <a:xfrm>
                <a:off x="618" y="2586"/>
                <a:ext cx="720" cy="124"/>
              </a:xfrm>
              <a:prstGeom prst="roundRect">
                <a:avLst>
                  <a:gd name="adj" fmla="val 50000"/>
                </a:avLst>
              </a:pr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9879" name="Google Shape;9879;p75"/>
              <p:cNvSpPr/>
              <p:nvPr/>
            </p:nvSpPr>
            <p:spPr>
              <a:xfrm>
                <a:off x="630" y="2586"/>
                <a:ext cx="695" cy="109"/>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grpSp>
        <p:sp>
          <p:nvSpPr>
            <p:cNvPr id="9880" name="Google Shape;9880;p75"/>
            <p:cNvSpPr/>
            <p:nvPr/>
          </p:nvSpPr>
          <p:spPr>
            <a:xfrm>
              <a:off x="5288" y="1354"/>
              <a:ext cx="263" cy="188"/>
            </a:xfrm>
            <a:custGeom>
              <a:avLst/>
              <a:gdLst/>
              <a:ahLst/>
              <a:cxnLst/>
              <a:rect l="l" t="t" r="r" b="b"/>
              <a:pathLst>
                <a:path w="328" h="226" extrusionOk="0">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nvGrpSpPr>
            <p:cNvPr id="9881" name="Google Shape;9881;p75"/>
            <p:cNvGrpSpPr/>
            <p:nvPr/>
          </p:nvGrpSpPr>
          <p:grpSpPr>
            <a:xfrm>
              <a:off x="4738" y="1330"/>
              <a:ext cx="588" cy="134"/>
              <a:chOff x="613" y="2571"/>
              <a:chExt cx="732" cy="134"/>
            </a:xfrm>
          </p:grpSpPr>
          <p:sp>
            <p:nvSpPr>
              <p:cNvPr id="9882" name="Google Shape;9882;p75"/>
              <p:cNvSpPr/>
              <p:nvPr/>
            </p:nvSpPr>
            <p:spPr>
              <a:xfrm>
                <a:off x="613" y="2571"/>
                <a:ext cx="732" cy="134"/>
              </a:xfrm>
              <a:prstGeom prst="roundRect">
                <a:avLst>
                  <a:gd name="adj" fmla="val 50000"/>
                </a:avLst>
              </a:pr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9883" name="Google Shape;9883;p75"/>
              <p:cNvSpPr/>
              <p:nvPr/>
            </p:nvSpPr>
            <p:spPr>
              <a:xfrm>
                <a:off x="625" y="2587"/>
                <a:ext cx="720" cy="103"/>
              </a:xfrm>
              <a:prstGeom prst="roundRect">
                <a:avLst>
                  <a:gd name="adj" fmla="val 50000"/>
                </a:avLst>
              </a:prstGeom>
              <a:gradFill>
                <a:gsLst>
                  <a:gs pos="0">
                    <a:srgbClr val="0000FF"/>
                  </a:gs>
                  <a:gs pos="50000">
                    <a:srgbClr val="99CCFF"/>
                  </a:gs>
                  <a:gs pos="100000">
                    <a:srgbClr val="0000FF"/>
                  </a:gs>
                </a:gsLst>
                <a:lin ang="0" scaled="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grpSp>
        <p:sp>
          <p:nvSpPr>
            <p:cNvPr id="9884" name="Google Shape;9884;p75"/>
            <p:cNvSpPr/>
            <p:nvPr/>
          </p:nvSpPr>
          <p:spPr>
            <a:xfrm>
              <a:off x="5246" y="429"/>
              <a:ext cx="70" cy="2285"/>
            </a:xfrm>
            <a:prstGeom prst="rect">
              <a:avLst/>
            </a:prstGeom>
            <a:gradFill>
              <a:gsLst>
                <a:gs pos="0">
                  <a:srgbClr val="333333"/>
                </a:gs>
                <a:gs pos="50000">
                  <a:srgbClr val="DDDDDD"/>
                </a:gs>
                <a:gs pos="100000">
                  <a:srgbClr val="333333"/>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9885" name="Google Shape;9885;p75"/>
            <p:cNvSpPr/>
            <p:nvPr/>
          </p:nvSpPr>
          <p:spPr>
            <a:xfrm>
              <a:off x="5312" y="1007"/>
              <a:ext cx="237" cy="213"/>
            </a:xfrm>
            <a:custGeom>
              <a:avLst/>
              <a:gdLst/>
              <a:ahLst/>
              <a:cxnLst/>
              <a:rect l="l" t="t" r="r" b="b"/>
              <a:pathLst>
                <a:path w="296" h="256" extrusionOk="0">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9886" name="Google Shape;9886;p75"/>
            <p:cNvSpPr/>
            <p:nvPr/>
          </p:nvSpPr>
          <p:spPr>
            <a:xfrm>
              <a:off x="5315" y="680"/>
              <a:ext cx="244" cy="240"/>
            </a:xfrm>
            <a:custGeom>
              <a:avLst/>
              <a:gdLst/>
              <a:ahLst/>
              <a:cxnLst/>
              <a:rect l="l" t="t" r="r" b="b"/>
              <a:pathLst>
                <a:path w="304" h="288" extrusionOk="0">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a:gsLst>
                <a:gs pos="0">
                  <a:srgbClr val="292929"/>
                </a:gs>
                <a:gs pos="100000">
                  <a:srgbClr val="808080"/>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9887" name="Google Shape;9887;p75"/>
            <p:cNvSpPr/>
            <p:nvPr/>
          </p:nvSpPr>
          <p:spPr>
            <a:xfrm>
              <a:off x="5515" y="2611"/>
              <a:ext cx="50" cy="95"/>
            </a:xfrm>
            <a:prstGeom prst="ellipse">
              <a:avLst/>
            </a:prstGeom>
            <a:solidFill>
              <a:srgbClr val="33333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9888" name="Google Shape;9888;p75"/>
            <p:cNvSpPr/>
            <p:nvPr/>
          </p:nvSpPr>
          <p:spPr>
            <a:xfrm>
              <a:off x="5302" y="2614"/>
              <a:ext cx="245" cy="200"/>
            </a:xfrm>
            <a:custGeom>
              <a:avLst/>
              <a:gdLst/>
              <a:ahLst/>
              <a:cxnLst/>
              <a:rect l="l" t="t" r="r" b="b"/>
              <a:pathLst>
                <a:path w="306" h="240" extrusionOk="0">
                  <a:moveTo>
                    <a:pt x="0" y="106"/>
                  </a:moveTo>
                  <a:lnTo>
                    <a:pt x="2" y="240"/>
                  </a:lnTo>
                  <a:lnTo>
                    <a:pt x="306" y="110"/>
                  </a:lnTo>
                  <a:lnTo>
                    <a:pt x="300" y="0"/>
                  </a:lnTo>
                  <a:lnTo>
                    <a:pt x="0" y="106"/>
                  </a:lnTo>
                  <a:close/>
                </a:path>
              </a:pathLst>
            </a:custGeom>
            <a:solidFill>
              <a:srgbClr val="33333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9889" name="Google Shape;9889;p75"/>
            <p:cNvSpPr/>
            <p:nvPr/>
          </p:nvSpPr>
          <p:spPr>
            <a:xfrm>
              <a:off x="4140" y="2675"/>
              <a:ext cx="1196" cy="150"/>
            </a:xfrm>
            <a:prstGeom prst="roundRect">
              <a:avLst>
                <a:gd name="adj" fmla="val 50000"/>
              </a:avLst>
            </a:prstGeom>
            <a:solidFill>
              <a:srgbClr val="DDDDDD"/>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9890" name="Google Shape;9890;p75"/>
            <p:cNvSpPr/>
            <p:nvPr/>
          </p:nvSpPr>
          <p:spPr>
            <a:xfrm>
              <a:off x="4210" y="2714"/>
              <a:ext cx="1066" cy="79"/>
            </a:xfrm>
            <a:prstGeom prst="roundRect">
              <a:avLst>
                <a:gd name="adj" fmla="val 50000"/>
              </a:avLst>
            </a:prstGeom>
            <a:gradFill>
              <a:gsLst>
                <a:gs pos="0">
                  <a:schemeClr val="dk2"/>
                </a:gs>
                <a:gs pos="100000">
                  <a:schemeClr val="lt2"/>
                </a:gs>
              </a:gsLst>
              <a:lin ang="0" scaled="0"/>
            </a:gra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9891" name="Google Shape;9891;p75"/>
            <p:cNvSpPr/>
            <p:nvPr/>
          </p:nvSpPr>
          <p:spPr>
            <a:xfrm>
              <a:off x="4309" y="2382"/>
              <a:ext cx="159" cy="142"/>
            </a:xfrm>
            <a:prstGeom prst="ellipse">
              <a:avLst/>
            </a:prstGeom>
            <a:solidFill>
              <a:srgbClr val="33CC3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9892" name="Google Shape;9892;p75"/>
            <p:cNvSpPr/>
            <p:nvPr/>
          </p:nvSpPr>
          <p:spPr>
            <a:xfrm>
              <a:off x="4489" y="2382"/>
              <a:ext cx="159" cy="142"/>
            </a:xfrm>
            <a:prstGeom prst="ellipse">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Noto Sans Symbols"/>
                <a:buNone/>
              </a:pPr>
              <a:endParaRPr sz="1800" b="0" i="0" u="none" strike="noStrike" cap="none">
                <a:solidFill>
                  <a:srgbClr val="FF0000"/>
                </a:solidFill>
                <a:latin typeface="Arial"/>
                <a:ea typeface="Arial"/>
                <a:cs typeface="Arial"/>
                <a:sym typeface="Arial"/>
              </a:endParaRPr>
            </a:p>
          </p:txBody>
        </p:sp>
        <p:sp>
          <p:nvSpPr>
            <p:cNvPr id="9893" name="Google Shape;9893;p75"/>
            <p:cNvSpPr/>
            <p:nvPr/>
          </p:nvSpPr>
          <p:spPr>
            <a:xfrm>
              <a:off x="4658" y="2382"/>
              <a:ext cx="159" cy="142"/>
            </a:xfrm>
            <a:prstGeom prst="ellipse">
              <a:avLst/>
            </a:prstGeom>
            <a:solidFill>
              <a:srgbClr val="33CC3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9894" name="Google Shape;9894;p75"/>
            <p:cNvSpPr/>
            <p:nvPr/>
          </p:nvSpPr>
          <p:spPr>
            <a:xfrm>
              <a:off x="5067" y="1837"/>
              <a:ext cx="80" cy="759"/>
            </a:xfrm>
            <a:prstGeom prst="rect">
              <a:avLst/>
            </a:prstGeom>
            <a:solidFill>
              <a:srgbClr val="29292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grpSp>
      <p:sp>
        <p:nvSpPr>
          <p:cNvPr id="9895" name="Google Shape;9895;p75"/>
          <p:cNvSpPr txBox="1"/>
          <p:nvPr/>
        </p:nvSpPr>
        <p:spPr>
          <a:xfrm>
            <a:off x="10216734" y="5716780"/>
            <a:ext cx="1675459"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99"/>
              </a:buClr>
              <a:buSzPts val="2400"/>
              <a:buFont typeface="Noto Sans Symbols"/>
              <a:buNone/>
            </a:pPr>
            <a:r>
              <a:rPr lang="en-US" sz="2400" i="1">
                <a:solidFill>
                  <a:srgbClr val="000099"/>
                </a:solidFill>
                <a:latin typeface="Arial"/>
                <a:ea typeface="Arial"/>
                <a:cs typeface="Arial"/>
                <a:sym typeface="Arial"/>
              </a:rPr>
              <a:t>destination</a:t>
            </a:r>
            <a:endParaRPr sz="2400" b="0" i="1" u="none" strike="noStrike" cap="none">
              <a:solidFill>
                <a:srgbClr val="000099"/>
              </a:solidFill>
              <a:latin typeface="Arial"/>
              <a:ea typeface="Arial"/>
              <a:cs typeface="Arial"/>
              <a:sym typeface="Arial"/>
            </a:endParaRPr>
          </a:p>
        </p:txBody>
      </p:sp>
      <p:grpSp>
        <p:nvGrpSpPr>
          <p:cNvPr id="9896" name="Google Shape;9896;p75"/>
          <p:cNvGrpSpPr/>
          <p:nvPr/>
        </p:nvGrpSpPr>
        <p:grpSpPr>
          <a:xfrm>
            <a:off x="9221450" y="1413548"/>
            <a:ext cx="1765726" cy="4034752"/>
            <a:chOff x="1484027" y="1706480"/>
            <a:chExt cx="1765726" cy="4034752"/>
          </a:xfrm>
        </p:grpSpPr>
        <p:sp>
          <p:nvSpPr>
            <p:cNvPr id="9897" name="Google Shape;9897;p75"/>
            <p:cNvSpPr/>
            <p:nvPr/>
          </p:nvSpPr>
          <p:spPr>
            <a:xfrm>
              <a:off x="1528997" y="1870247"/>
              <a:ext cx="1648917" cy="3870985"/>
            </a:xfrm>
            <a:prstGeom prst="rect">
              <a:avLst/>
            </a:prstGeom>
            <a:solidFill>
              <a:schemeClr val="lt1"/>
            </a:solidFill>
            <a:ln w="28575" cap="flat" cmpd="sng">
              <a:solidFill>
                <a:schemeClr val="dk1"/>
              </a:solidFill>
              <a:prstDash val="solid"/>
              <a:miter lim="800000"/>
              <a:headEnd type="none" w="sm" len="sm"/>
              <a:tailEnd type="none" w="sm" len="sm"/>
            </a:ln>
            <a:effectLst>
              <a:outerShdw blurRad="76200" dist="38100" dir="18900000" sx="101000" sy="101000" algn="bl" rotWithShape="0">
                <a:srgbClr val="000000">
                  <a:alpha val="4000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9898" name="Google Shape;9898;p75"/>
            <p:cNvSpPr txBox="1"/>
            <p:nvPr/>
          </p:nvSpPr>
          <p:spPr>
            <a:xfrm>
              <a:off x="1484027" y="1706480"/>
              <a:ext cx="1765726" cy="4033092"/>
            </a:xfrm>
            <a:prstGeom prst="rect">
              <a:avLst/>
            </a:prstGeom>
            <a:noFill/>
            <a:ln>
              <a:noFill/>
            </a:ln>
          </p:spPr>
          <p:txBody>
            <a:bodyPr spcFirstLastPara="1" wrap="square" lIns="91425" tIns="45700" rIns="91425" bIns="45700" anchor="t" anchorCtr="0">
              <a:spAutoFit/>
            </a:bodyPr>
            <a:lstStyle/>
            <a:p>
              <a:pPr marL="0" marR="0" lvl="0" indent="0" algn="ctr" rtl="0">
                <a:lnSpc>
                  <a:spcPct val="215000"/>
                </a:lnSpc>
                <a:spcBef>
                  <a:spcPts val="0"/>
                </a:spcBef>
                <a:spcAft>
                  <a:spcPts val="0"/>
                </a:spcAft>
                <a:buClr>
                  <a:srgbClr val="000000"/>
                </a:buClr>
                <a:buSzPts val="2400"/>
                <a:buFont typeface="Noto Sans Symbols"/>
                <a:buNone/>
              </a:pPr>
              <a:r>
                <a:rPr lang="en-US" sz="2400" b="0" i="0" u="none" strike="noStrike" cap="none">
                  <a:solidFill>
                    <a:srgbClr val="000000"/>
                  </a:solidFill>
                  <a:latin typeface="Calibri"/>
                  <a:ea typeface="Calibri"/>
                  <a:cs typeface="Calibri"/>
                  <a:sym typeface="Calibri"/>
                </a:rPr>
                <a:t>application</a:t>
              </a:r>
              <a:endParaRPr/>
            </a:p>
            <a:p>
              <a:pPr marL="0" marR="0" lvl="0" indent="0" algn="ctr" rtl="0">
                <a:lnSpc>
                  <a:spcPct val="215000"/>
                </a:lnSpc>
                <a:spcBef>
                  <a:spcPts val="0"/>
                </a:spcBef>
                <a:spcAft>
                  <a:spcPts val="0"/>
                </a:spcAft>
                <a:buClr>
                  <a:srgbClr val="000000"/>
                </a:buClr>
                <a:buSzPts val="2400"/>
                <a:buFont typeface="Noto Sans Symbols"/>
                <a:buNone/>
              </a:pPr>
              <a:r>
                <a:rPr lang="en-US" sz="2400" b="0" i="0" u="none" strike="noStrike" cap="none">
                  <a:solidFill>
                    <a:srgbClr val="000000"/>
                  </a:solidFill>
                  <a:latin typeface="Calibri"/>
                  <a:ea typeface="Calibri"/>
                  <a:cs typeface="Calibri"/>
                  <a:sym typeface="Calibri"/>
                </a:rPr>
                <a:t>transport</a:t>
              </a:r>
              <a:endParaRPr/>
            </a:p>
            <a:p>
              <a:pPr marL="0" marR="0" lvl="0" indent="0" algn="ctr" rtl="0">
                <a:lnSpc>
                  <a:spcPct val="215000"/>
                </a:lnSpc>
                <a:spcBef>
                  <a:spcPts val="0"/>
                </a:spcBef>
                <a:spcAft>
                  <a:spcPts val="0"/>
                </a:spcAft>
                <a:buClr>
                  <a:srgbClr val="000000"/>
                </a:buClr>
                <a:buSzPts val="2400"/>
                <a:buFont typeface="Noto Sans Symbols"/>
                <a:buNone/>
              </a:pPr>
              <a:r>
                <a:rPr lang="en-US" sz="2400" b="0" i="0" u="none" strike="noStrike" cap="none">
                  <a:solidFill>
                    <a:srgbClr val="000000"/>
                  </a:solidFill>
                  <a:latin typeface="Calibri"/>
                  <a:ea typeface="Calibri"/>
                  <a:cs typeface="Calibri"/>
                  <a:sym typeface="Calibri"/>
                </a:rPr>
                <a:t>network</a:t>
              </a:r>
              <a:endParaRPr/>
            </a:p>
            <a:p>
              <a:pPr marL="0" marR="0" lvl="0" indent="0" algn="ctr" rtl="0">
                <a:lnSpc>
                  <a:spcPct val="215000"/>
                </a:lnSpc>
                <a:spcBef>
                  <a:spcPts val="0"/>
                </a:spcBef>
                <a:spcAft>
                  <a:spcPts val="0"/>
                </a:spcAft>
                <a:buClr>
                  <a:srgbClr val="000000"/>
                </a:buClr>
                <a:buSzPts val="2400"/>
                <a:buFont typeface="Noto Sans Symbols"/>
                <a:buNone/>
              </a:pPr>
              <a:r>
                <a:rPr lang="en-US" sz="2400" b="0" i="0" u="none" strike="noStrike" cap="none">
                  <a:solidFill>
                    <a:srgbClr val="000000"/>
                  </a:solidFill>
                  <a:latin typeface="Calibri"/>
                  <a:ea typeface="Calibri"/>
                  <a:cs typeface="Calibri"/>
                  <a:sym typeface="Calibri"/>
                </a:rPr>
                <a:t>link</a:t>
              </a:r>
              <a:endParaRPr/>
            </a:p>
            <a:p>
              <a:pPr marL="0" marR="0" lvl="0" indent="0" algn="ctr" rtl="0">
                <a:lnSpc>
                  <a:spcPct val="215000"/>
                </a:lnSpc>
                <a:spcBef>
                  <a:spcPts val="0"/>
                </a:spcBef>
                <a:spcAft>
                  <a:spcPts val="0"/>
                </a:spcAft>
                <a:buClr>
                  <a:srgbClr val="000000"/>
                </a:buClr>
                <a:buSzPts val="2400"/>
                <a:buFont typeface="Noto Sans Symbols"/>
                <a:buNone/>
              </a:pPr>
              <a:r>
                <a:rPr lang="en-US" sz="2400" b="0" i="0" u="none" strike="noStrike" cap="none">
                  <a:solidFill>
                    <a:srgbClr val="000000"/>
                  </a:solidFill>
                  <a:latin typeface="Calibri"/>
                  <a:ea typeface="Calibri"/>
                  <a:cs typeface="Calibri"/>
                  <a:sym typeface="Calibri"/>
                </a:rPr>
                <a:t>physical</a:t>
              </a:r>
              <a:endParaRPr sz="1800" b="0" i="0" u="none" strike="noStrike" cap="none">
                <a:solidFill>
                  <a:srgbClr val="000000"/>
                </a:solidFill>
                <a:latin typeface="Calibri"/>
                <a:ea typeface="Calibri"/>
                <a:cs typeface="Calibri"/>
                <a:sym typeface="Calibri"/>
              </a:endParaRPr>
            </a:p>
          </p:txBody>
        </p:sp>
        <p:cxnSp>
          <p:nvCxnSpPr>
            <p:cNvPr id="9899" name="Google Shape;9899;p75"/>
            <p:cNvCxnSpPr/>
            <p:nvPr/>
          </p:nvCxnSpPr>
          <p:spPr>
            <a:xfrm>
              <a:off x="1534432" y="2675745"/>
              <a:ext cx="1643483" cy="0"/>
            </a:xfrm>
            <a:prstGeom prst="straightConnector1">
              <a:avLst/>
            </a:prstGeom>
            <a:noFill/>
            <a:ln w="9525" cap="flat" cmpd="sng">
              <a:solidFill>
                <a:schemeClr val="dk1"/>
              </a:solidFill>
              <a:prstDash val="solid"/>
              <a:miter lim="800000"/>
              <a:headEnd type="none" w="sm" len="sm"/>
              <a:tailEnd type="none" w="sm" len="sm"/>
            </a:ln>
          </p:spPr>
        </p:cxnSp>
        <p:cxnSp>
          <p:nvCxnSpPr>
            <p:cNvPr id="9900" name="Google Shape;9900;p75"/>
            <p:cNvCxnSpPr/>
            <p:nvPr/>
          </p:nvCxnSpPr>
          <p:spPr>
            <a:xfrm>
              <a:off x="1506952" y="3472722"/>
              <a:ext cx="1655973" cy="0"/>
            </a:xfrm>
            <a:prstGeom prst="straightConnector1">
              <a:avLst/>
            </a:prstGeom>
            <a:noFill/>
            <a:ln w="9525" cap="flat" cmpd="sng">
              <a:solidFill>
                <a:schemeClr val="dk1"/>
              </a:solidFill>
              <a:prstDash val="solid"/>
              <a:miter lim="800000"/>
              <a:headEnd type="none" w="sm" len="sm"/>
              <a:tailEnd type="none" w="sm" len="sm"/>
            </a:ln>
          </p:spPr>
        </p:cxnSp>
        <p:cxnSp>
          <p:nvCxnSpPr>
            <p:cNvPr id="9901" name="Google Shape;9901;p75"/>
            <p:cNvCxnSpPr/>
            <p:nvPr/>
          </p:nvCxnSpPr>
          <p:spPr>
            <a:xfrm>
              <a:off x="1509450" y="4209737"/>
              <a:ext cx="1668465" cy="0"/>
            </a:xfrm>
            <a:prstGeom prst="straightConnector1">
              <a:avLst/>
            </a:prstGeom>
            <a:noFill/>
            <a:ln w="9525" cap="flat" cmpd="sng">
              <a:solidFill>
                <a:schemeClr val="dk1"/>
              </a:solidFill>
              <a:prstDash val="solid"/>
              <a:miter lim="800000"/>
              <a:headEnd type="none" w="sm" len="sm"/>
              <a:tailEnd type="none" w="sm" len="sm"/>
            </a:ln>
          </p:spPr>
        </p:cxnSp>
        <p:cxnSp>
          <p:nvCxnSpPr>
            <p:cNvPr id="9902" name="Google Shape;9902;p75"/>
            <p:cNvCxnSpPr/>
            <p:nvPr/>
          </p:nvCxnSpPr>
          <p:spPr>
            <a:xfrm>
              <a:off x="1511947" y="4991726"/>
              <a:ext cx="1650978" cy="0"/>
            </a:xfrm>
            <a:prstGeom prst="straightConnector1">
              <a:avLst/>
            </a:prstGeom>
            <a:noFill/>
            <a:ln w="9525" cap="flat" cmpd="sng">
              <a:solidFill>
                <a:schemeClr val="dk1"/>
              </a:solidFill>
              <a:prstDash val="solid"/>
              <a:miter lim="800000"/>
              <a:headEnd type="none" w="sm" len="sm"/>
              <a:tailEnd type="none" w="sm" len="sm"/>
            </a:ln>
          </p:spPr>
        </p:cxnSp>
      </p:grpSp>
      <p:sp>
        <p:nvSpPr>
          <p:cNvPr id="9903" name="Google Shape;9903;p75"/>
          <p:cNvSpPr/>
          <p:nvPr/>
        </p:nvSpPr>
        <p:spPr>
          <a:xfrm>
            <a:off x="5584583" y="2368401"/>
            <a:ext cx="971760" cy="389744"/>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9904" name="Google Shape;9904;p75"/>
          <p:cNvGrpSpPr/>
          <p:nvPr/>
        </p:nvGrpSpPr>
        <p:grpSpPr>
          <a:xfrm>
            <a:off x="5690803" y="2434313"/>
            <a:ext cx="908050" cy="301625"/>
            <a:chOff x="1848" y="2046"/>
            <a:chExt cx="572" cy="190"/>
          </a:xfrm>
        </p:grpSpPr>
        <p:grpSp>
          <p:nvGrpSpPr>
            <p:cNvPr id="9905" name="Google Shape;9905;p75"/>
            <p:cNvGrpSpPr/>
            <p:nvPr/>
          </p:nvGrpSpPr>
          <p:grpSpPr>
            <a:xfrm>
              <a:off x="1848" y="2047"/>
              <a:ext cx="187" cy="184"/>
              <a:chOff x="1959" y="2058"/>
              <a:chExt cx="187" cy="184"/>
            </a:xfrm>
          </p:grpSpPr>
          <p:sp>
            <p:nvSpPr>
              <p:cNvPr id="9906" name="Google Shape;9906;p75"/>
              <p:cNvSpPr/>
              <p:nvPr/>
            </p:nvSpPr>
            <p:spPr>
              <a:xfrm>
                <a:off x="1964" y="2075"/>
                <a:ext cx="177" cy="162"/>
              </a:xfrm>
              <a:prstGeom prst="rect">
                <a:avLst/>
              </a:prstGeom>
              <a:solidFill>
                <a:schemeClr val="lt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9907" name="Google Shape;9907;p75"/>
              <p:cNvSpPr/>
              <p:nvPr/>
            </p:nvSpPr>
            <p:spPr>
              <a:xfrm>
                <a:off x="1959" y="2058"/>
                <a:ext cx="187" cy="184"/>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Noto Sans Symbols"/>
                  <a:buNone/>
                </a:pPr>
                <a:r>
                  <a:rPr lang="en-US" sz="1400" b="0" i="0" u="none" strike="noStrike" cap="none">
                    <a:solidFill>
                      <a:srgbClr val="000000"/>
                    </a:solidFill>
                    <a:latin typeface="Arial"/>
                    <a:ea typeface="Arial"/>
                    <a:cs typeface="Arial"/>
                    <a:sym typeface="Arial"/>
                  </a:rPr>
                  <a:t>H</a:t>
                </a:r>
                <a:r>
                  <a:rPr lang="en-US" sz="1800" b="0" i="0" u="none" strike="noStrike" cap="none" baseline="-25000">
                    <a:solidFill>
                      <a:srgbClr val="000000"/>
                    </a:solidFill>
                    <a:latin typeface="Arial"/>
                    <a:ea typeface="Arial"/>
                    <a:cs typeface="Arial"/>
                    <a:sym typeface="Arial"/>
                  </a:rPr>
                  <a:t>t</a:t>
                </a:r>
                <a:endParaRPr/>
              </a:p>
            </p:txBody>
          </p:sp>
        </p:grpSp>
        <p:grpSp>
          <p:nvGrpSpPr>
            <p:cNvPr id="9908" name="Google Shape;9908;p75"/>
            <p:cNvGrpSpPr/>
            <p:nvPr/>
          </p:nvGrpSpPr>
          <p:grpSpPr>
            <a:xfrm>
              <a:off x="1992" y="2046"/>
              <a:ext cx="428" cy="190"/>
              <a:chOff x="780" y="1553"/>
              <a:chExt cx="428" cy="190"/>
            </a:xfrm>
          </p:grpSpPr>
          <p:sp>
            <p:nvSpPr>
              <p:cNvPr id="9909" name="Google Shape;9909;p75"/>
              <p:cNvSpPr/>
              <p:nvPr/>
            </p:nvSpPr>
            <p:spPr>
              <a:xfrm>
                <a:off x="817" y="1571"/>
                <a:ext cx="312" cy="162"/>
              </a:xfrm>
              <a:prstGeom prst="rect">
                <a:avLst/>
              </a:prstGeom>
              <a:solidFill>
                <a:schemeClr val="lt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9910" name="Google Shape;9910;p75"/>
              <p:cNvSpPr/>
              <p:nvPr/>
            </p:nvSpPr>
            <p:spPr>
              <a:xfrm>
                <a:off x="780" y="1553"/>
                <a:ext cx="428" cy="19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Noto Sans Symbols"/>
                  <a:buNone/>
                </a:pPr>
                <a:r>
                  <a:rPr lang="en-US" sz="1400" b="0" i="0" u="none" strike="noStrike" cap="none">
                    <a:solidFill>
                      <a:srgbClr val="000000"/>
                    </a:solidFill>
                    <a:latin typeface="Arial"/>
                    <a:ea typeface="Arial"/>
                    <a:cs typeface="Arial"/>
                    <a:sym typeface="Arial"/>
                  </a:rPr>
                  <a:t>M</a:t>
                </a:r>
                <a:endParaRPr/>
              </a:p>
            </p:txBody>
          </p:sp>
        </p:grpSp>
      </p:grpSp>
      <p:grpSp>
        <p:nvGrpSpPr>
          <p:cNvPr id="9911" name="Google Shape;9911;p75"/>
          <p:cNvGrpSpPr/>
          <p:nvPr/>
        </p:nvGrpSpPr>
        <p:grpSpPr>
          <a:xfrm>
            <a:off x="5937404" y="1548324"/>
            <a:ext cx="679450" cy="301625"/>
            <a:chOff x="780" y="1553"/>
            <a:chExt cx="428" cy="190"/>
          </a:xfrm>
        </p:grpSpPr>
        <p:sp>
          <p:nvSpPr>
            <p:cNvPr id="9912" name="Google Shape;9912;p75"/>
            <p:cNvSpPr/>
            <p:nvPr/>
          </p:nvSpPr>
          <p:spPr>
            <a:xfrm>
              <a:off x="817" y="1569"/>
              <a:ext cx="312" cy="162"/>
            </a:xfrm>
            <a:prstGeom prst="rect">
              <a:avLst/>
            </a:prstGeom>
            <a:solidFill>
              <a:schemeClr val="lt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9913" name="Google Shape;9913;p75"/>
            <p:cNvSpPr/>
            <p:nvPr/>
          </p:nvSpPr>
          <p:spPr>
            <a:xfrm>
              <a:off x="780" y="1553"/>
              <a:ext cx="428" cy="19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Noto Sans Symbols"/>
                <a:buNone/>
              </a:pPr>
              <a:r>
                <a:rPr lang="en-US" sz="1400" b="0" i="0" u="none" strike="noStrike" cap="none">
                  <a:solidFill>
                    <a:srgbClr val="000000"/>
                  </a:solidFill>
                  <a:latin typeface="Arial"/>
                  <a:ea typeface="Arial"/>
                  <a:cs typeface="Arial"/>
                  <a:sym typeface="Arial"/>
                </a:rPr>
                <a:t>M</a:t>
              </a:r>
              <a:endParaRPr/>
            </a:p>
          </p:txBody>
        </p:sp>
      </p:grpSp>
      <p:sp>
        <p:nvSpPr>
          <p:cNvPr id="9914" name="Google Shape;9914;p75"/>
          <p:cNvSpPr/>
          <p:nvPr/>
        </p:nvSpPr>
        <p:spPr>
          <a:xfrm>
            <a:off x="5356172" y="3319499"/>
            <a:ext cx="1210365" cy="389744"/>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9915" name="Google Shape;9915;p75"/>
          <p:cNvGrpSpPr/>
          <p:nvPr/>
        </p:nvGrpSpPr>
        <p:grpSpPr>
          <a:xfrm>
            <a:off x="5418625" y="3360607"/>
            <a:ext cx="1058375" cy="307296"/>
            <a:chOff x="5509436" y="3287899"/>
            <a:chExt cx="1058375" cy="307296"/>
          </a:xfrm>
        </p:grpSpPr>
        <p:grpSp>
          <p:nvGrpSpPr>
            <p:cNvPr id="9916" name="Google Shape;9916;p75"/>
            <p:cNvGrpSpPr/>
            <p:nvPr/>
          </p:nvGrpSpPr>
          <p:grpSpPr>
            <a:xfrm>
              <a:off x="5510535" y="3293570"/>
              <a:ext cx="1057276" cy="301625"/>
              <a:chOff x="469" y="1531"/>
              <a:chExt cx="666" cy="190"/>
            </a:xfrm>
          </p:grpSpPr>
          <p:sp>
            <p:nvSpPr>
              <p:cNvPr id="9917" name="Google Shape;9917;p75"/>
              <p:cNvSpPr/>
              <p:nvPr/>
            </p:nvSpPr>
            <p:spPr>
              <a:xfrm>
                <a:off x="469" y="1549"/>
                <a:ext cx="666" cy="162"/>
              </a:xfrm>
              <a:prstGeom prst="rect">
                <a:avLst/>
              </a:prstGeom>
              <a:solidFill>
                <a:schemeClr val="lt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9918" name="Google Shape;9918;p75"/>
              <p:cNvSpPr/>
              <p:nvPr/>
            </p:nvSpPr>
            <p:spPr>
              <a:xfrm>
                <a:off x="873" y="1531"/>
                <a:ext cx="239" cy="19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Noto Sans Symbols"/>
                  <a:buNone/>
                </a:pPr>
                <a:r>
                  <a:rPr lang="en-US" sz="1400" b="0" i="0" u="none" strike="noStrike" cap="none">
                    <a:solidFill>
                      <a:srgbClr val="000000"/>
                    </a:solidFill>
                    <a:latin typeface="Arial"/>
                    <a:ea typeface="Arial"/>
                    <a:cs typeface="Arial"/>
                    <a:sym typeface="Arial"/>
                  </a:rPr>
                  <a:t>M</a:t>
                </a:r>
                <a:endParaRPr/>
              </a:p>
            </p:txBody>
          </p:sp>
        </p:grpSp>
        <p:sp>
          <p:nvSpPr>
            <p:cNvPr id="9919" name="Google Shape;9919;p75"/>
            <p:cNvSpPr/>
            <p:nvPr/>
          </p:nvSpPr>
          <p:spPr>
            <a:xfrm>
              <a:off x="5771740" y="3305237"/>
              <a:ext cx="296863" cy="261938"/>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Noto Sans Symbols"/>
                <a:buNone/>
              </a:pPr>
              <a:r>
                <a:rPr lang="en-US" sz="1400" b="0" i="0" u="none" strike="noStrike" cap="none">
                  <a:solidFill>
                    <a:srgbClr val="000000"/>
                  </a:solidFill>
                  <a:latin typeface="Arial"/>
                  <a:ea typeface="Arial"/>
                  <a:cs typeface="Arial"/>
                  <a:sym typeface="Arial"/>
                </a:rPr>
                <a:t>H</a:t>
              </a:r>
              <a:r>
                <a:rPr lang="en-US" sz="1800" b="0" i="0" u="none" strike="noStrike" cap="none" baseline="-25000">
                  <a:solidFill>
                    <a:srgbClr val="000000"/>
                  </a:solidFill>
                  <a:latin typeface="Arial"/>
                  <a:ea typeface="Arial"/>
                  <a:cs typeface="Arial"/>
                  <a:sym typeface="Arial"/>
                </a:rPr>
                <a:t>t</a:t>
              </a:r>
              <a:endParaRPr/>
            </a:p>
          </p:txBody>
        </p:sp>
        <p:sp>
          <p:nvSpPr>
            <p:cNvPr id="9920" name="Google Shape;9920;p75"/>
            <p:cNvSpPr/>
            <p:nvPr/>
          </p:nvSpPr>
          <p:spPr>
            <a:xfrm>
              <a:off x="5509436" y="3287899"/>
              <a:ext cx="296863" cy="2921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Noto Sans Symbols"/>
                <a:buNone/>
              </a:pPr>
              <a:r>
                <a:rPr lang="en-US" sz="1400" b="0" i="0" u="none" strike="noStrike" cap="none">
                  <a:solidFill>
                    <a:srgbClr val="000000"/>
                  </a:solidFill>
                  <a:latin typeface="Arial"/>
                  <a:ea typeface="Arial"/>
                  <a:cs typeface="Arial"/>
                  <a:sym typeface="Arial"/>
                </a:rPr>
                <a:t>H</a:t>
              </a:r>
              <a:r>
                <a:rPr lang="en-US" sz="1800" b="0" i="0" u="none" strike="noStrike" cap="none" baseline="-25000">
                  <a:solidFill>
                    <a:srgbClr val="000000"/>
                  </a:solidFill>
                  <a:latin typeface="Arial"/>
                  <a:ea typeface="Arial"/>
                  <a:cs typeface="Arial"/>
                  <a:sym typeface="Arial"/>
                </a:rPr>
                <a:t>n</a:t>
              </a:r>
              <a:endParaRPr/>
            </a:p>
          </p:txBody>
        </p:sp>
        <p:cxnSp>
          <p:nvCxnSpPr>
            <p:cNvPr id="9921" name="Google Shape;9921;p75"/>
            <p:cNvCxnSpPr/>
            <p:nvPr/>
          </p:nvCxnSpPr>
          <p:spPr>
            <a:xfrm>
              <a:off x="6076877" y="3322145"/>
              <a:ext cx="0" cy="257175"/>
            </a:xfrm>
            <a:prstGeom prst="straightConnector1">
              <a:avLst/>
            </a:prstGeom>
            <a:noFill/>
            <a:ln w="9525" cap="flat" cmpd="sng">
              <a:solidFill>
                <a:schemeClr val="dk1"/>
              </a:solidFill>
              <a:prstDash val="solid"/>
              <a:miter lim="800000"/>
              <a:headEnd type="none" w="sm" len="sm"/>
              <a:tailEnd type="none" w="sm" len="sm"/>
            </a:ln>
          </p:spPr>
        </p:cxnSp>
        <p:cxnSp>
          <p:nvCxnSpPr>
            <p:cNvPr id="9922" name="Google Shape;9922;p75"/>
            <p:cNvCxnSpPr/>
            <p:nvPr/>
          </p:nvCxnSpPr>
          <p:spPr>
            <a:xfrm>
              <a:off x="5796378" y="3320433"/>
              <a:ext cx="0" cy="257175"/>
            </a:xfrm>
            <a:prstGeom prst="straightConnector1">
              <a:avLst/>
            </a:prstGeom>
            <a:noFill/>
            <a:ln w="9525" cap="flat" cmpd="sng">
              <a:solidFill>
                <a:schemeClr val="dk1"/>
              </a:solidFill>
              <a:prstDash val="solid"/>
              <a:miter lim="800000"/>
              <a:headEnd type="none" w="sm" len="sm"/>
              <a:tailEnd type="none" w="sm" len="sm"/>
            </a:ln>
          </p:spPr>
        </p:cxnSp>
      </p:grpSp>
      <p:grpSp>
        <p:nvGrpSpPr>
          <p:cNvPr id="9923" name="Google Shape;9923;p75"/>
          <p:cNvGrpSpPr/>
          <p:nvPr/>
        </p:nvGrpSpPr>
        <p:grpSpPr>
          <a:xfrm>
            <a:off x="7629993" y="1484027"/>
            <a:ext cx="1535906" cy="3792511"/>
            <a:chOff x="7629993" y="1484027"/>
            <a:chExt cx="1535906" cy="3792511"/>
          </a:xfrm>
        </p:grpSpPr>
        <p:sp>
          <p:nvSpPr>
            <p:cNvPr id="9924" name="Google Shape;9924;p75"/>
            <p:cNvSpPr/>
            <p:nvPr/>
          </p:nvSpPr>
          <p:spPr>
            <a:xfrm flipH="1">
              <a:off x="7629993" y="1484027"/>
              <a:ext cx="1201062" cy="3792511"/>
            </a:xfrm>
            <a:custGeom>
              <a:avLst/>
              <a:gdLst/>
              <a:ahLst/>
              <a:cxnLst/>
              <a:rect l="l" t="t" r="r" b="b"/>
              <a:pathLst>
                <a:path w="1822537" h="3263030" extrusionOk="0">
                  <a:moveTo>
                    <a:pt x="1822537" y="3263030"/>
                  </a:moveTo>
                  <a:lnTo>
                    <a:pt x="6263" y="2743200"/>
                  </a:lnTo>
                  <a:cubicBezTo>
                    <a:pt x="4175" y="1828800"/>
                    <a:pt x="2088" y="914400"/>
                    <a:pt x="0" y="0"/>
                  </a:cubicBezTo>
                </a:path>
              </a:pathLst>
            </a:custGeom>
            <a:noFill/>
            <a:ln w="44450"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9925" name="Google Shape;9925;p75"/>
            <p:cNvGrpSpPr/>
            <p:nvPr/>
          </p:nvGrpSpPr>
          <p:grpSpPr>
            <a:xfrm>
              <a:off x="7693325" y="4097936"/>
              <a:ext cx="1470663" cy="389744"/>
              <a:chOff x="6216702" y="5375649"/>
              <a:chExt cx="1470663" cy="389744"/>
            </a:xfrm>
          </p:grpSpPr>
          <p:sp>
            <p:nvSpPr>
              <p:cNvPr id="9926" name="Google Shape;9926;p75"/>
              <p:cNvSpPr/>
              <p:nvPr/>
            </p:nvSpPr>
            <p:spPr>
              <a:xfrm>
                <a:off x="6477000" y="5375649"/>
                <a:ext cx="1210365" cy="389744"/>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9927" name="Google Shape;9927;p75"/>
              <p:cNvGrpSpPr/>
              <p:nvPr/>
            </p:nvGrpSpPr>
            <p:grpSpPr>
              <a:xfrm>
                <a:off x="6216702" y="5392448"/>
                <a:ext cx="1381126" cy="301625"/>
                <a:chOff x="265" y="1531"/>
                <a:chExt cx="870" cy="190"/>
              </a:xfrm>
            </p:grpSpPr>
            <p:sp>
              <p:nvSpPr>
                <p:cNvPr id="9928" name="Google Shape;9928;p75"/>
                <p:cNvSpPr/>
                <p:nvPr/>
              </p:nvSpPr>
              <p:spPr>
                <a:xfrm>
                  <a:off x="265" y="1549"/>
                  <a:ext cx="870" cy="162"/>
                </a:xfrm>
                <a:prstGeom prst="rect">
                  <a:avLst/>
                </a:prstGeom>
                <a:solidFill>
                  <a:schemeClr val="lt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9929" name="Google Shape;9929;p75"/>
                <p:cNvSpPr/>
                <p:nvPr/>
              </p:nvSpPr>
              <p:spPr>
                <a:xfrm>
                  <a:off x="873" y="1531"/>
                  <a:ext cx="239" cy="19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Noto Sans Symbols"/>
                    <a:buNone/>
                  </a:pPr>
                  <a:r>
                    <a:rPr lang="en-US" sz="1400" b="0" i="0" u="none" strike="noStrike" cap="none">
                      <a:solidFill>
                        <a:srgbClr val="000000"/>
                      </a:solidFill>
                      <a:latin typeface="Arial"/>
                      <a:ea typeface="Arial"/>
                      <a:cs typeface="Arial"/>
                      <a:sym typeface="Arial"/>
                    </a:rPr>
                    <a:t>M</a:t>
                  </a:r>
                  <a:endParaRPr/>
                </a:p>
              </p:txBody>
            </p:sp>
          </p:grpSp>
          <p:sp>
            <p:nvSpPr>
              <p:cNvPr id="9930" name="Google Shape;9930;p75"/>
              <p:cNvSpPr/>
              <p:nvPr/>
            </p:nvSpPr>
            <p:spPr>
              <a:xfrm>
                <a:off x="6801757" y="5404115"/>
                <a:ext cx="296863" cy="261938"/>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Noto Sans Symbols"/>
                  <a:buNone/>
                </a:pPr>
                <a:r>
                  <a:rPr lang="en-US" sz="1400" b="0" i="0" u="none" strike="noStrike" cap="none">
                    <a:solidFill>
                      <a:srgbClr val="000000"/>
                    </a:solidFill>
                    <a:latin typeface="Arial"/>
                    <a:ea typeface="Arial"/>
                    <a:cs typeface="Arial"/>
                    <a:sym typeface="Arial"/>
                  </a:rPr>
                  <a:t>H</a:t>
                </a:r>
                <a:r>
                  <a:rPr lang="en-US" sz="1800" b="0" i="0" u="none" strike="noStrike" cap="none" baseline="-25000">
                    <a:solidFill>
                      <a:srgbClr val="000000"/>
                    </a:solidFill>
                    <a:latin typeface="Arial"/>
                    <a:ea typeface="Arial"/>
                    <a:cs typeface="Arial"/>
                    <a:sym typeface="Arial"/>
                  </a:rPr>
                  <a:t>t</a:t>
                </a:r>
                <a:endParaRPr/>
              </a:p>
            </p:txBody>
          </p:sp>
          <p:sp>
            <p:nvSpPr>
              <p:cNvPr id="9931" name="Google Shape;9931;p75"/>
              <p:cNvSpPr/>
              <p:nvPr/>
            </p:nvSpPr>
            <p:spPr>
              <a:xfrm>
                <a:off x="6539453" y="5386777"/>
                <a:ext cx="296863" cy="2921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Noto Sans Symbols"/>
                  <a:buNone/>
                </a:pPr>
                <a:r>
                  <a:rPr lang="en-US" sz="1400" b="0" i="0" u="none" strike="noStrike" cap="none">
                    <a:solidFill>
                      <a:srgbClr val="000000"/>
                    </a:solidFill>
                    <a:latin typeface="Arial"/>
                    <a:ea typeface="Arial"/>
                    <a:cs typeface="Arial"/>
                    <a:sym typeface="Arial"/>
                  </a:rPr>
                  <a:t>H</a:t>
                </a:r>
                <a:r>
                  <a:rPr lang="en-US" sz="1800" b="0" i="0" u="none" strike="noStrike" cap="none" baseline="-25000">
                    <a:solidFill>
                      <a:srgbClr val="000000"/>
                    </a:solidFill>
                    <a:latin typeface="Arial"/>
                    <a:ea typeface="Arial"/>
                    <a:cs typeface="Arial"/>
                    <a:sym typeface="Arial"/>
                  </a:rPr>
                  <a:t>n</a:t>
                </a:r>
                <a:endParaRPr/>
              </a:p>
            </p:txBody>
          </p:sp>
          <p:cxnSp>
            <p:nvCxnSpPr>
              <p:cNvPr id="9932" name="Google Shape;9932;p75"/>
              <p:cNvCxnSpPr/>
              <p:nvPr/>
            </p:nvCxnSpPr>
            <p:spPr>
              <a:xfrm>
                <a:off x="7106894" y="5421023"/>
                <a:ext cx="0" cy="257175"/>
              </a:xfrm>
              <a:prstGeom prst="straightConnector1">
                <a:avLst/>
              </a:prstGeom>
              <a:noFill/>
              <a:ln w="9525" cap="flat" cmpd="sng">
                <a:solidFill>
                  <a:schemeClr val="dk1"/>
                </a:solidFill>
                <a:prstDash val="solid"/>
                <a:miter lim="800000"/>
                <a:headEnd type="none" w="sm" len="sm"/>
                <a:tailEnd type="none" w="sm" len="sm"/>
              </a:ln>
            </p:spPr>
          </p:cxnSp>
          <p:cxnSp>
            <p:nvCxnSpPr>
              <p:cNvPr id="9933" name="Google Shape;9933;p75"/>
              <p:cNvCxnSpPr/>
              <p:nvPr/>
            </p:nvCxnSpPr>
            <p:spPr>
              <a:xfrm>
                <a:off x="6826395" y="5419311"/>
                <a:ext cx="0" cy="257175"/>
              </a:xfrm>
              <a:prstGeom prst="straightConnector1">
                <a:avLst/>
              </a:prstGeom>
              <a:noFill/>
              <a:ln w="9525" cap="flat" cmpd="sng">
                <a:solidFill>
                  <a:schemeClr val="dk1"/>
                </a:solidFill>
                <a:prstDash val="solid"/>
                <a:miter lim="800000"/>
                <a:headEnd type="none" w="sm" len="sm"/>
                <a:tailEnd type="none" w="sm" len="sm"/>
              </a:ln>
            </p:spPr>
          </p:cxnSp>
          <p:sp>
            <p:nvSpPr>
              <p:cNvPr id="9934" name="Google Shape;9934;p75"/>
              <p:cNvSpPr/>
              <p:nvPr/>
            </p:nvSpPr>
            <p:spPr>
              <a:xfrm>
                <a:off x="6236418" y="5394426"/>
                <a:ext cx="296863" cy="2921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Noto Sans Symbols"/>
                  <a:buNone/>
                </a:pPr>
                <a:r>
                  <a:rPr lang="en-US" sz="1400" b="0" i="0" u="none" strike="noStrike" cap="none">
                    <a:solidFill>
                      <a:srgbClr val="000000"/>
                    </a:solidFill>
                    <a:latin typeface="Arial"/>
                    <a:ea typeface="Arial"/>
                    <a:cs typeface="Arial"/>
                    <a:sym typeface="Arial"/>
                  </a:rPr>
                  <a:t>H</a:t>
                </a:r>
                <a:r>
                  <a:rPr lang="en-US" sz="1800" b="0" i="0" u="none" strike="noStrike" cap="none" baseline="-25000">
                    <a:solidFill>
                      <a:srgbClr val="000000"/>
                    </a:solidFill>
                    <a:latin typeface="Arial"/>
                    <a:ea typeface="Arial"/>
                    <a:cs typeface="Arial"/>
                    <a:sym typeface="Arial"/>
                  </a:rPr>
                  <a:t>l</a:t>
                </a:r>
                <a:endParaRPr/>
              </a:p>
            </p:txBody>
          </p:sp>
          <p:cxnSp>
            <p:nvCxnSpPr>
              <p:cNvPr id="9935" name="Google Shape;9935;p75"/>
              <p:cNvCxnSpPr/>
              <p:nvPr/>
            </p:nvCxnSpPr>
            <p:spPr>
              <a:xfrm>
                <a:off x="6505708" y="5419900"/>
                <a:ext cx="0" cy="257175"/>
              </a:xfrm>
              <a:prstGeom prst="straightConnector1">
                <a:avLst/>
              </a:prstGeom>
              <a:noFill/>
              <a:ln w="9525" cap="flat" cmpd="sng">
                <a:solidFill>
                  <a:schemeClr val="dk1"/>
                </a:solidFill>
                <a:prstDash val="solid"/>
                <a:miter lim="800000"/>
                <a:headEnd type="none" w="sm" len="sm"/>
                <a:tailEnd type="none" w="sm" len="sm"/>
              </a:ln>
            </p:spPr>
          </p:cxnSp>
        </p:grpSp>
        <p:grpSp>
          <p:nvGrpSpPr>
            <p:cNvPr id="9936" name="Google Shape;9936;p75"/>
            <p:cNvGrpSpPr/>
            <p:nvPr/>
          </p:nvGrpSpPr>
          <p:grpSpPr>
            <a:xfrm>
              <a:off x="8014421" y="3363106"/>
              <a:ext cx="1058375" cy="307296"/>
              <a:chOff x="5509436" y="3287899"/>
              <a:chExt cx="1058375" cy="307296"/>
            </a:xfrm>
          </p:grpSpPr>
          <p:grpSp>
            <p:nvGrpSpPr>
              <p:cNvPr id="9937" name="Google Shape;9937;p75"/>
              <p:cNvGrpSpPr/>
              <p:nvPr/>
            </p:nvGrpSpPr>
            <p:grpSpPr>
              <a:xfrm>
                <a:off x="5510535" y="3293570"/>
                <a:ext cx="1057276" cy="301625"/>
                <a:chOff x="469" y="1531"/>
                <a:chExt cx="666" cy="190"/>
              </a:xfrm>
            </p:grpSpPr>
            <p:sp>
              <p:nvSpPr>
                <p:cNvPr id="9938" name="Google Shape;9938;p75"/>
                <p:cNvSpPr/>
                <p:nvPr/>
              </p:nvSpPr>
              <p:spPr>
                <a:xfrm>
                  <a:off x="469" y="1549"/>
                  <a:ext cx="666" cy="162"/>
                </a:xfrm>
                <a:prstGeom prst="rect">
                  <a:avLst/>
                </a:prstGeom>
                <a:solidFill>
                  <a:schemeClr val="lt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9939" name="Google Shape;9939;p75"/>
                <p:cNvSpPr/>
                <p:nvPr/>
              </p:nvSpPr>
              <p:spPr>
                <a:xfrm>
                  <a:off x="873" y="1531"/>
                  <a:ext cx="239" cy="19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Noto Sans Symbols"/>
                    <a:buNone/>
                  </a:pPr>
                  <a:r>
                    <a:rPr lang="en-US" sz="1400" b="0" i="0" u="none" strike="noStrike" cap="none">
                      <a:solidFill>
                        <a:srgbClr val="000000"/>
                      </a:solidFill>
                      <a:latin typeface="Arial"/>
                      <a:ea typeface="Arial"/>
                      <a:cs typeface="Arial"/>
                      <a:sym typeface="Arial"/>
                    </a:rPr>
                    <a:t>M</a:t>
                  </a:r>
                  <a:endParaRPr/>
                </a:p>
              </p:txBody>
            </p:sp>
          </p:grpSp>
          <p:sp>
            <p:nvSpPr>
              <p:cNvPr id="9940" name="Google Shape;9940;p75"/>
              <p:cNvSpPr/>
              <p:nvPr/>
            </p:nvSpPr>
            <p:spPr>
              <a:xfrm>
                <a:off x="5771740" y="3305237"/>
                <a:ext cx="296863" cy="261938"/>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Noto Sans Symbols"/>
                  <a:buNone/>
                </a:pPr>
                <a:r>
                  <a:rPr lang="en-US" sz="1400" b="0" i="0" u="none" strike="noStrike" cap="none">
                    <a:solidFill>
                      <a:srgbClr val="000000"/>
                    </a:solidFill>
                    <a:latin typeface="Arial"/>
                    <a:ea typeface="Arial"/>
                    <a:cs typeface="Arial"/>
                    <a:sym typeface="Arial"/>
                  </a:rPr>
                  <a:t>H</a:t>
                </a:r>
                <a:r>
                  <a:rPr lang="en-US" sz="1800" b="0" i="0" u="none" strike="noStrike" cap="none" baseline="-25000">
                    <a:solidFill>
                      <a:srgbClr val="000000"/>
                    </a:solidFill>
                    <a:latin typeface="Arial"/>
                    <a:ea typeface="Arial"/>
                    <a:cs typeface="Arial"/>
                    <a:sym typeface="Arial"/>
                  </a:rPr>
                  <a:t>t</a:t>
                </a:r>
                <a:endParaRPr/>
              </a:p>
            </p:txBody>
          </p:sp>
          <p:sp>
            <p:nvSpPr>
              <p:cNvPr id="9941" name="Google Shape;9941;p75"/>
              <p:cNvSpPr/>
              <p:nvPr/>
            </p:nvSpPr>
            <p:spPr>
              <a:xfrm>
                <a:off x="5509436" y="3287899"/>
                <a:ext cx="296863" cy="2921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Noto Sans Symbols"/>
                  <a:buNone/>
                </a:pPr>
                <a:r>
                  <a:rPr lang="en-US" sz="1400" b="0" i="0" u="none" strike="noStrike" cap="none">
                    <a:solidFill>
                      <a:srgbClr val="000000"/>
                    </a:solidFill>
                    <a:latin typeface="Arial"/>
                    <a:ea typeface="Arial"/>
                    <a:cs typeface="Arial"/>
                    <a:sym typeface="Arial"/>
                  </a:rPr>
                  <a:t>H</a:t>
                </a:r>
                <a:r>
                  <a:rPr lang="en-US" sz="1800" b="0" i="0" u="none" strike="noStrike" cap="none" baseline="-25000">
                    <a:solidFill>
                      <a:srgbClr val="000000"/>
                    </a:solidFill>
                    <a:latin typeface="Arial"/>
                    <a:ea typeface="Arial"/>
                    <a:cs typeface="Arial"/>
                    <a:sym typeface="Arial"/>
                  </a:rPr>
                  <a:t>n</a:t>
                </a:r>
                <a:endParaRPr/>
              </a:p>
            </p:txBody>
          </p:sp>
          <p:cxnSp>
            <p:nvCxnSpPr>
              <p:cNvPr id="9942" name="Google Shape;9942;p75"/>
              <p:cNvCxnSpPr/>
              <p:nvPr/>
            </p:nvCxnSpPr>
            <p:spPr>
              <a:xfrm>
                <a:off x="6076877" y="3322145"/>
                <a:ext cx="0" cy="257175"/>
              </a:xfrm>
              <a:prstGeom prst="straightConnector1">
                <a:avLst/>
              </a:prstGeom>
              <a:noFill/>
              <a:ln w="9525" cap="flat" cmpd="sng">
                <a:solidFill>
                  <a:schemeClr val="dk1"/>
                </a:solidFill>
                <a:prstDash val="solid"/>
                <a:miter lim="800000"/>
                <a:headEnd type="none" w="sm" len="sm"/>
                <a:tailEnd type="none" w="sm" len="sm"/>
              </a:ln>
            </p:spPr>
          </p:cxnSp>
          <p:cxnSp>
            <p:nvCxnSpPr>
              <p:cNvPr id="9943" name="Google Shape;9943;p75"/>
              <p:cNvCxnSpPr/>
              <p:nvPr/>
            </p:nvCxnSpPr>
            <p:spPr>
              <a:xfrm>
                <a:off x="5796378" y="3320433"/>
                <a:ext cx="0" cy="257175"/>
              </a:xfrm>
              <a:prstGeom prst="straightConnector1">
                <a:avLst/>
              </a:prstGeom>
              <a:noFill/>
              <a:ln w="9525" cap="flat" cmpd="sng">
                <a:solidFill>
                  <a:schemeClr val="dk1"/>
                </a:solidFill>
                <a:prstDash val="solid"/>
                <a:miter lim="800000"/>
                <a:headEnd type="none" w="sm" len="sm"/>
                <a:tailEnd type="none" w="sm" len="sm"/>
              </a:ln>
            </p:spPr>
          </p:cxnSp>
        </p:grpSp>
        <p:grpSp>
          <p:nvGrpSpPr>
            <p:cNvPr id="9944" name="Google Shape;9944;p75"/>
            <p:cNvGrpSpPr/>
            <p:nvPr/>
          </p:nvGrpSpPr>
          <p:grpSpPr>
            <a:xfrm>
              <a:off x="8257849" y="2658970"/>
              <a:ext cx="908050" cy="301625"/>
              <a:chOff x="6877524" y="6049441"/>
              <a:chExt cx="908050" cy="301625"/>
            </a:xfrm>
          </p:grpSpPr>
          <p:grpSp>
            <p:nvGrpSpPr>
              <p:cNvPr id="9945" name="Google Shape;9945;p75"/>
              <p:cNvGrpSpPr/>
              <p:nvPr/>
            </p:nvGrpSpPr>
            <p:grpSpPr>
              <a:xfrm>
                <a:off x="6877524" y="6051029"/>
                <a:ext cx="296863" cy="292100"/>
                <a:chOff x="1959" y="2058"/>
                <a:chExt cx="187" cy="184"/>
              </a:xfrm>
            </p:grpSpPr>
            <p:sp>
              <p:nvSpPr>
                <p:cNvPr id="9946" name="Google Shape;9946;p75"/>
                <p:cNvSpPr/>
                <p:nvPr/>
              </p:nvSpPr>
              <p:spPr>
                <a:xfrm>
                  <a:off x="1964" y="2075"/>
                  <a:ext cx="177" cy="162"/>
                </a:xfrm>
                <a:prstGeom prst="rect">
                  <a:avLst/>
                </a:prstGeom>
                <a:solidFill>
                  <a:schemeClr val="lt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9947" name="Google Shape;9947;p75"/>
                <p:cNvSpPr/>
                <p:nvPr/>
              </p:nvSpPr>
              <p:spPr>
                <a:xfrm>
                  <a:off x="1959" y="2058"/>
                  <a:ext cx="187" cy="184"/>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Noto Sans Symbols"/>
                    <a:buNone/>
                  </a:pPr>
                  <a:r>
                    <a:rPr lang="en-US" sz="1400" b="0" i="0" u="none" strike="noStrike" cap="none">
                      <a:solidFill>
                        <a:srgbClr val="000000"/>
                      </a:solidFill>
                      <a:latin typeface="Arial"/>
                      <a:ea typeface="Arial"/>
                      <a:cs typeface="Arial"/>
                      <a:sym typeface="Arial"/>
                    </a:rPr>
                    <a:t>H</a:t>
                  </a:r>
                  <a:r>
                    <a:rPr lang="en-US" sz="1800" b="0" i="0" u="none" strike="noStrike" cap="none" baseline="-25000">
                      <a:solidFill>
                        <a:srgbClr val="000000"/>
                      </a:solidFill>
                      <a:latin typeface="Arial"/>
                      <a:ea typeface="Arial"/>
                      <a:cs typeface="Arial"/>
                      <a:sym typeface="Arial"/>
                    </a:rPr>
                    <a:t>t</a:t>
                  </a:r>
                  <a:endParaRPr/>
                </a:p>
              </p:txBody>
            </p:sp>
          </p:grpSp>
          <p:grpSp>
            <p:nvGrpSpPr>
              <p:cNvPr id="9948" name="Google Shape;9948;p75"/>
              <p:cNvGrpSpPr/>
              <p:nvPr/>
            </p:nvGrpSpPr>
            <p:grpSpPr>
              <a:xfrm>
                <a:off x="7106124" y="6049441"/>
                <a:ext cx="679450" cy="301625"/>
                <a:chOff x="780" y="1553"/>
                <a:chExt cx="428" cy="190"/>
              </a:xfrm>
            </p:grpSpPr>
            <p:sp>
              <p:nvSpPr>
                <p:cNvPr id="9949" name="Google Shape;9949;p75"/>
                <p:cNvSpPr/>
                <p:nvPr/>
              </p:nvSpPr>
              <p:spPr>
                <a:xfrm>
                  <a:off x="817" y="1571"/>
                  <a:ext cx="312" cy="162"/>
                </a:xfrm>
                <a:prstGeom prst="rect">
                  <a:avLst/>
                </a:prstGeom>
                <a:solidFill>
                  <a:schemeClr val="lt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9950" name="Google Shape;9950;p75"/>
                <p:cNvSpPr/>
                <p:nvPr/>
              </p:nvSpPr>
              <p:spPr>
                <a:xfrm>
                  <a:off x="780" y="1553"/>
                  <a:ext cx="428" cy="19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Noto Sans Symbols"/>
                    <a:buNone/>
                  </a:pPr>
                  <a:r>
                    <a:rPr lang="en-US" sz="1400" b="0" i="0" u="none" strike="noStrike" cap="none">
                      <a:solidFill>
                        <a:srgbClr val="000000"/>
                      </a:solidFill>
                      <a:latin typeface="Arial"/>
                      <a:ea typeface="Arial"/>
                      <a:cs typeface="Arial"/>
                      <a:sym typeface="Arial"/>
                    </a:rPr>
                    <a:t>M</a:t>
                  </a:r>
                  <a:endParaRPr/>
                </a:p>
              </p:txBody>
            </p:sp>
          </p:grpSp>
        </p:grpSp>
        <p:grpSp>
          <p:nvGrpSpPr>
            <p:cNvPr id="9951" name="Google Shape;9951;p75"/>
            <p:cNvGrpSpPr/>
            <p:nvPr/>
          </p:nvGrpSpPr>
          <p:grpSpPr>
            <a:xfrm>
              <a:off x="8465451" y="1880020"/>
              <a:ext cx="679450" cy="301625"/>
              <a:chOff x="780" y="1553"/>
              <a:chExt cx="428" cy="190"/>
            </a:xfrm>
          </p:grpSpPr>
          <p:sp>
            <p:nvSpPr>
              <p:cNvPr id="9952" name="Google Shape;9952;p75"/>
              <p:cNvSpPr/>
              <p:nvPr/>
            </p:nvSpPr>
            <p:spPr>
              <a:xfrm>
                <a:off x="817" y="1569"/>
                <a:ext cx="312" cy="162"/>
              </a:xfrm>
              <a:prstGeom prst="rect">
                <a:avLst/>
              </a:prstGeom>
              <a:solidFill>
                <a:schemeClr val="lt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9953" name="Google Shape;9953;p75"/>
              <p:cNvSpPr/>
              <p:nvPr/>
            </p:nvSpPr>
            <p:spPr>
              <a:xfrm>
                <a:off x="780" y="1553"/>
                <a:ext cx="428" cy="19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Noto Sans Symbols"/>
                  <a:buNone/>
                </a:pPr>
                <a:r>
                  <a:rPr lang="en-US" sz="1400" b="0" i="0" u="none" strike="noStrike" cap="none">
                    <a:solidFill>
                      <a:srgbClr val="000000"/>
                    </a:solidFill>
                    <a:latin typeface="Arial"/>
                    <a:ea typeface="Arial"/>
                    <a:cs typeface="Arial"/>
                    <a:sym typeface="Arial"/>
                  </a:rPr>
                  <a:t>M</a:t>
                </a:r>
                <a:endParaRPr/>
              </a:p>
            </p:txBody>
          </p:sp>
        </p:grpSp>
      </p:grpSp>
      <p:sp>
        <p:nvSpPr>
          <p:cNvPr id="9954" name="Google Shape;9954;p75"/>
          <p:cNvSpPr/>
          <p:nvPr/>
        </p:nvSpPr>
        <p:spPr>
          <a:xfrm>
            <a:off x="3570599" y="4675377"/>
            <a:ext cx="4136844" cy="601045"/>
          </a:xfrm>
          <a:custGeom>
            <a:avLst/>
            <a:gdLst/>
            <a:ahLst/>
            <a:cxnLst/>
            <a:rect l="l" t="t" r="r" b="b"/>
            <a:pathLst>
              <a:path w="9988" h="1622" extrusionOk="0">
                <a:moveTo>
                  <a:pt x="0" y="0"/>
                </a:moveTo>
                <a:lnTo>
                  <a:pt x="2306" y="1583"/>
                </a:lnTo>
                <a:lnTo>
                  <a:pt x="9988" y="1622"/>
                </a:lnTo>
              </a:path>
            </a:pathLst>
          </a:custGeom>
          <a:noFill/>
          <a:ln w="44450" cap="flat" cmpd="sng">
            <a:solidFill>
              <a:srgbClr val="C00000"/>
            </a:solidFill>
            <a:prstDash val="solid"/>
            <a:round/>
            <a:headEnd type="none" w="med" len="med"/>
            <a:tailEnd type="triangl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r>
              <a:rPr lang="en-US" sz="1800" b="0" i="0" u="none" strike="noStrike" cap="none">
                <a:solidFill>
                  <a:srgbClr val="000000"/>
                </a:solidFill>
                <a:latin typeface="Calibri"/>
                <a:ea typeface="Calibri"/>
                <a:cs typeface="Calibri"/>
                <a:sym typeface="Calibri"/>
              </a:rPr>
              <a:t>       </a:t>
            </a:r>
            <a:endParaRPr/>
          </a:p>
        </p:txBody>
      </p:sp>
      <p:grpSp>
        <p:nvGrpSpPr>
          <p:cNvPr id="9955" name="Google Shape;9955;p75"/>
          <p:cNvGrpSpPr/>
          <p:nvPr/>
        </p:nvGrpSpPr>
        <p:grpSpPr>
          <a:xfrm>
            <a:off x="3186222" y="2137612"/>
            <a:ext cx="1079388" cy="1910319"/>
            <a:chOff x="3186222" y="2137612"/>
            <a:chExt cx="1079388" cy="1910319"/>
          </a:xfrm>
        </p:grpSpPr>
        <p:sp>
          <p:nvSpPr>
            <p:cNvPr id="9956" name="Google Shape;9956;p75"/>
            <p:cNvSpPr txBox="1"/>
            <p:nvPr/>
          </p:nvSpPr>
          <p:spPr>
            <a:xfrm>
              <a:off x="3186222" y="2137612"/>
              <a:ext cx="99706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message</a:t>
              </a:r>
              <a:endParaRPr/>
            </a:p>
          </p:txBody>
        </p:sp>
        <p:sp>
          <p:nvSpPr>
            <p:cNvPr id="9957" name="Google Shape;9957;p75"/>
            <p:cNvSpPr txBox="1"/>
            <p:nvPr/>
          </p:nvSpPr>
          <p:spPr>
            <a:xfrm>
              <a:off x="3192100" y="2928436"/>
              <a:ext cx="99527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segment</a:t>
              </a:r>
              <a:endParaRPr/>
            </a:p>
          </p:txBody>
        </p:sp>
        <p:sp>
          <p:nvSpPr>
            <p:cNvPr id="9958" name="Google Shape;9958;p75"/>
            <p:cNvSpPr txBox="1"/>
            <p:nvPr/>
          </p:nvSpPr>
          <p:spPr>
            <a:xfrm>
              <a:off x="3186532" y="3678599"/>
              <a:ext cx="107907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datagram</a:t>
              </a:r>
              <a:endParaRPr/>
            </a:p>
          </p:txBody>
        </p:sp>
      </p:grpSp>
      <p:sp>
        <p:nvSpPr>
          <p:cNvPr id="9959" name="Google Shape;9959;p75"/>
          <p:cNvSpPr txBox="1"/>
          <p:nvPr/>
        </p:nvSpPr>
        <p:spPr>
          <a:xfrm>
            <a:off x="3188967" y="4455188"/>
            <a:ext cx="74097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frame</a:t>
            </a:r>
            <a:endParaRPr/>
          </a:p>
        </p:txBody>
      </p:sp>
      <p:grpSp>
        <p:nvGrpSpPr>
          <p:cNvPr id="9960" name="Google Shape;9960;p75"/>
          <p:cNvGrpSpPr/>
          <p:nvPr/>
        </p:nvGrpSpPr>
        <p:grpSpPr>
          <a:xfrm>
            <a:off x="5144294" y="4194650"/>
            <a:ext cx="1347789" cy="307296"/>
            <a:chOff x="5144294" y="4194650"/>
            <a:chExt cx="1347789" cy="307296"/>
          </a:xfrm>
        </p:grpSpPr>
        <p:grpSp>
          <p:nvGrpSpPr>
            <p:cNvPr id="9961" name="Google Shape;9961;p75"/>
            <p:cNvGrpSpPr/>
            <p:nvPr/>
          </p:nvGrpSpPr>
          <p:grpSpPr>
            <a:xfrm>
              <a:off x="5144294" y="4200321"/>
              <a:ext cx="1347789" cy="301625"/>
              <a:chOff x="286" y="1531"/>
              <a:chExt cx="849" cy="190"/>
            </a:xfrm>
          </p:grpSpPr>
          <p:sp>
            <p:nvSpPr>
              <p:cNvPr id="9962" name="Google Shape;9962;p75"/>
              <p:cNvSpPr/>
              <p:nvPr/>
            </p:nvSpPr>
            <p:spPr>
              <a:xfrm>
                <a:off x="286" y="1549"/>
                <a:ext cx="849" cy="162"/>
              </a:xfrm>
              <a:prstGeom prst="rect">
                <a:avLst/>
              </a:prstGeom>
              <a:solidFill>
                <a:schemeClr val="lt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9963" name="Google Shape;9963;p75"/>
              <p:cNvSpPr/>
              <p:nvPr/>
            </p:nvSpPr>
            <p:spPr>
              <a:xfrm>
                <a:off x="873" y="1531"/>
                <a:ext cx="239" cy="19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Noto Sans Symbols"/>
                  <a:buNone/>
                </a:pPr>
                <a:r>
                  <a:rPr lang="en-US" sz="1400" b="0" i="0" u="none" strike="noStrike" cap="none">
                    <a:solidFill>
                      <a:srgbClr val="000000"/>
                    </a:solidFill>
                    <a:latin typeface="Arial"/>
                    <a:ea typeface="Arial"/>
                    <a:cs typeface="Arial"/>
                    <a:sym typeface="Arial"/>
                  </a:rPr>
                  <a:t>M</a:t>
                </a:r>
                <a:endParaRPr/>
              </a:p>
            </p:txBody>
          </p:sp>
        </p:grpSp>
        <p:sp>
          <p:nvSpPr>
            <p:cNvPr id="9964" name="Google Shape;9964;p75"/>
            <p:cNvSpPr/>
            <p:nvPr/>
          </p:nvSpPr>
          <p:spPr>
            <a:xfrm>
              <a:off x="5696012" y="4211988"/>
              <a:ext cx="296863" cy="261938"/>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Noto Sans Symbols"/>
                <a:buNone/>
              </a:pPr>
              <a:r>
                <a:rPr lang="en-US" sz="1400" b="0" i="0" u="none" strike="noStrike" cap="none">
                  <a:solidFill>
                    <a:srgbClr val="000000"/>
                  </a:solidFill>
                  <a:latin typeface="Arial"/>
                  <a:ea typeface="Arial"/>
                  <a:cs typeface="Arial"/>
                  <a:sym typeface="Arial"/>
                </a:rPr>
                <a:t>H</a:t>
              </a:r>
              <a:r>
                <a:rPr lang="en-US" sz="1800" b="0" i="0" u="none" strike="noStrike" cap="none" baseline="-25000">
                  <a:solidFill>
                    <a:srgbClr val="000000"/>
                  </a:solidFill>
                  <a:latin typeface="Arial"/>
                  <a:ea typeface="Arial"/>
                  <a:cs typeface="Arial"/>
                  <a:sym typeface="Arial"/>
                </a:rPr>
                <a:t>t</a:t>
              </a:r>
              <a:endParaRPr/>
            </a:p>
          </p:txBody>
        </p:sp>
        <p:sp>
          <p:nvSpPr>
            <p:cNvPr id="9965" name="Google Shape;9965;p75"/>
            <p:cNvSpPr/>
            <p:nvPr/>
          </p:nvSpPr>
          <p:spPr>
            <a:xfrm>
              <a:off x="5433708" y="4194650"/>
              <a:ext cx="296863" cy="2921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Noto Sans Symbols"/>
                <a:buNone/>
              </a:pPr>
              <a:r>
                <a:rPr lang="en-US" sz="1400" b="0" i="0" u="none" strike="noStrike" cap="none">
                  <a:solidFill>
                    <a:srgbClr val="000000"/>
                  </a:solidFill>
                  <a:latin typeface="Arial"/>
                  <a:ea typeface="Arial"/>
                  <a:cs typeface="Arial"/>
                  <a:sym typeface="Arial"/>
                </a:rPr>
                <a:t>H</a:t>
              </a:r>
              <a:r>
                <a:rPr lang="en-US" sz="1800" b="0" i="0" u="none" strike="noStrike" cap="none" baseline="-25000">
                  <a:solidFill>
                    <a:srgbClr val="000000"/>
                  </a:solidFill>
                  <a:latin typeface="Arial"/>
                  <a:ea typeface="Arial"/>
                  <a:cs typeface="Arial"/>
                  <a:sym typeface="Arial"/>
                </a:rPr>
                <a:t>n</a:t>
              </a:r>
              <a:endParaRPr/>
            </a:p>
          </p:txBody>
        </p:sp>
        <p:cxnSp>
          <p:nvCxnSpPr>
            <p:cNvPr id="9966" name="Google Shape;9966;p75"/>
            <p:cNvCxnSpPr/>
            <p:nvPr/>
          </p:nvCxnSpPr>
          <p:spPr>
            <a:xfrm>
              <a:off x="6001149" y="4228896"/>
              <a:ext cx="0" cy="257175"/>
            </a:xfrm>
            <a:prstGeom prst="straightConnector1">
              <a:avLst/>
            </a:prstGeom>
            <a:noFill/>
            <a:ln w="9525" cap="flat" cmpd="sng">
              <a:solidFill>
                <a:schemeClr val="dk1"/>
              </a:solidFill>
              <a:prstDash val="solid"/>
              <a:miter lim="800000"/>
              <a:headEnd type="none" w="sm" len="sm"/>
              <a:tailEnd type="none" w="sm" len="sm"/>
            </a:ln>
          </p:spPr>
        </p:cxnSp>
        <p:cxnSp>
          <p:nvCxnSpPr>
            <p:cNvPr id="9967" name="Google Shape;9967;p75"/>
            <p:cNvCxnSpPr/>
            <p:nvPr/>
          </p:nvCxnSpPr>
          <p:spPr>
            <a:xfrm>
              <a:off x="5720650" y="4227184"/>
              <a:ext cx="0" cy="257175"/>
            </a:xfrm>
            <a:prstGeom prst="straightConnector1">
              <a:avLst/>
            </a:prstGeom>
            <a:noFill/>
            <a:ln w="9525" cap="flat" cmpd="sng">
              <a:solidFill>
                <a:schemeClr val="dk1"/>
              </a:solidFill>
              <a:prstDash val="solid"/>
              <a:miter lim="800000"/>
              <a:headEnd type="none" w="sm" len="sm"/>
              <a:tailEnd type="none" w="sm" len="sm"/>
            </a:ln>
          </p:spPr>
        </p:cxnSp>
        <p:sp>
          <p:nvSpPr>
            <p:cNvPr id="9968" name="Google Shape;9968;p75"/>
            <p:cNvSpPr/>
            <p:nvPr/>
          </p:nvSpPr>
          <p:spPr>
            <a:xfrm>
              <a:off x="5149178" y="4198403"/>
              <a:ext cx="296863" cy="2921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Noto Sans Symbols"/>
                <a:buNone/>
              </a:pPr>
              <a:r>
                <a:rPr lang="en-US" sz="1400" b="0" i="0" u="none" strike="noStrike" cap="none">
                  <a:solidFill>
                    <a:srgbClr val="000000"/>
                  </a:solidFill>
                  <a:latin typeface="Arial"/>
                  <a:ea typeface="Arial"/>
                  <a:cs typeface="Arial"/>
                  <a:sym typeface="Arial"/>
                </a:rPr>
                <a:t>H</a:t>
              </a:r>
              <a:r>
                <a:rPr lang="en-US" sz="1800" b="0" i="0" u="none" strike="noStrike" cap="none" baseline="-25000">
                  <a:solidFill>
                    <a:srgbClr val="000000"/>
                  </a:solidFill>
                  <a:latin typeface="Arial"/>
                  <a:ea typeface="Arial"/>
                  <a:cs typeface="Arial"/>
                  <a:sym typeface="Arial"/>
                </a:rPr>
                <a:t>l</a:t>
              </a:r>
              <a:endParaRPr/>
            </a:p>
          </p:txBody>
        </p:sp>
        <p:cxnSp>
          <p:nvCxnSpPr>
            <p:cNvPr id="9969" name="Google Shape;9969;p75"/>
            <p:cNvCxnSpPr/>
            <p:nvPr/>
          </p:nvCxnSpPr>
          <p:spPr>
            <a:xfrm>
              <a:off x="5418102" y="4226433"/>
              <a:ext cx="0" cy="257175"/>
            </a:xfrm>
            <a:prstGeom prst="straightConnector1">
              <a:avLst/>
            </a:prstGeom>
            <a:noFill/>
            <a:ln w="9525" cap="flat" cmpd="sng">
              <a:solidFill>
                <a:schemeClr val="dk1"/>
              </a:solidFill>
              <a:prstDash val="solid"/>
              <a:miter lim="800000"/>
              <a:headEnd type="none" w="sm" len="sm"/>
              <a:tailEnd type="none" w="sm" len="sm"/>
            </a:ln>
          </p:spPr>
        </p:cxnSp>
      </p:grpSp>
      <p:sp>
        <p:nvSpPr>
          <p:cNvPr id="9970" name="Google Shape;9970;p75"/>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Introduction: 1-</a:t>
            </a:r>
            <a:fld id="{00000000-1234-1234-1234-123412341234}" type="slidenum">
              <a:rPr lang="en-US"/>
              <a:t>80</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955"/>
                                        </p:tgtEl>
                                        <p:attrNameLst>
                                          <p:attrName>style.visibility</p:attrName>
                                        </p:attrNameLst>
                                      </p:cBhvr>
                                      <p:to>
                                        <p:strVal val="visible"/>
                                      </p:to>
                                    </p:set>
                                    <p:animEffect transition="in" filter="fade">
                                      <p:cBhvr>
                                        <p:cTn id="7" dur="500"/>
                                        <p:tgtEl>
                                          <p:spTgt spid="9955"/>
                                        </p:tgtEl>
                                      </p:cBhvr>
                                    </p:animEffect>
                                  </p:childTnLst>
                                </p:cTn>
                              </p:par>
                              <p:par>
                                <p:cTn id="8" presetID="10" presetClass="entr" presetSubtype="0" fill="hold" nodeType="withEffect">
                                  <p:stCondLst>
                                    <p:cond delay="0"/>
                                  </p:stCondLst>
                                  <p:childTnLst>
                                    <p:set>
                                      <p:cBhvr>
                                        <p:cTn id="9" dur="1" fill="hold">
                                          <p:stCondLst>
                                            <p:cond delay="0"/>
                                          </p:stCondLst>
                                        </p:cTn>
                                        <p:tgtEl>
                                          <p:spTgt spid="9959"/>
                                        </p:tgtEl>
                                        <p:attrNameLst>
                                          <p:attrName>style.visibility</p:attrName>
                                        </p:attrNameLst>
                                      </p:cBhvr>
                                      <p:to>
                                        <p:strVal val="visible"/>
                                      </p:to>
                                    </p:set>
                                    <p:animEffect transition="in" filter="fade">
                                      <p:cBhvr>
                                        <p:cTn id="10" dur="500"/>
                                        <p:tgtEl>
                                          <p:spTgt spid="995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500"/>
                                        <p:tgtEl>
                                          <p:spTgt spid="9955"/>
                                        </p:tgtEl>
                                      </p:cBhvr>
                                    </p:animEffect>
                                    <p:set>
                                      <p:cBhvr>
                                        <p:cTn id="15" dur="1" fill="hold">
                                          <p:stCondLst>
                                            <p:cond delay="500"/>
                                          </p:stCondLst>
                                        </p:cTn>
                                        <p:tgtEl>
                                          <p:spTgt spid="9955"/>
                                        </p:tgtEl>
                                        <p:attrNameLst>
                                          <p:attrName>style.visibility</p:attrName>
                                        </p:attrNameLst>
                                      </p:cBhvr>
                                      <p:to>
                                        <p:strVal val="hidden"/>
                                      </p:to>
                                    </p:set>
                                  </p:childTnLst>
                                </p:cTn>
                              </p:par>
                              <p:par>
                                <p:cTn id="16" presetID="10" presetClass="exit" presetSubtype="0" fill="hold" nodeType="withEffect">
                                  <p:stCondLst>
                                    <p:cond delay="0"/>
                                  </p:stCondLst>
                                  <p:childTnLst>
                                    <p:animEffect transition="out" filter="fade">
                                      <p:cBhvr>
                                        <p:cTn id="17" dur="500"/>
                                        <p:tgtEl>
                                          <p:spTgt spid="9959"/>
                                        </p:tgtEl>
                                      </p:cBhvr>
                                    </p:animEffect>
                                    <p:set>
                                      <p:cBhvr>
                                        <p:cTn id="18" dur="1" fill="hold">
                                          <p:stCondLst>
                                            <p:cond delay="500"/>
                                          </p:stCondLst>
                                        </p:cTn>
                                        <p:tgtEl>
                                          <p:spTgt spid="9959"/>
                                        </p:tgtEl>
                                        <p:attrNameLst>
                                          <p:attrName>style.visibility</p:attrName>
                                        </p:attrNameLst>
                                      </p:cBhvr>
                                      <p:to>
                                        <p:strVal val="hidden"/>
                                      </p:to>
                                    </p:set>
                                  </p:childTnLst>
                                </p:cTn>
                              </p:par>
                            </p:childTnLst>
                          </p:cTn>
                        </p:par>
                        <p:par>
                          <p:cTn id="19" fill="hold">
                            <p:stCondLst>
                              <p:cond delay="500"/>
                            </p:stCondLst>
                            <p:childTnLst>
                              <p:par>
                                <p:cTn id="20" presetID="10" presetClass="entr" presetSubtype="0" fill="hold" nodeType="afterEffect">
                                  <p:stCondLst>
                                    <p:cond delay="0"/>
                                  </p:stCondLst>
                                  <p:childTnLst>
                                    <p:set>
                                      <p:cBhvr>
                                        <p:cTn id="21" dur="1" fill="hold">
                                          <p:stCondLst>
                                            <p:cond delay="0"/>
                                          </p:stCondLst>
                                        </p:cTn>
                                        <p:tgtEl>
                                          <p:spTgt spid="9847"/>
                                        </p:tgtEl>
                                        <p:attrNameLst>
                                          <p:attrName>style.visibility</p:attrName>
                                        </p:attrNameLst>
                                      </p:cBhvr>
                                      <p:to>
                                        <p:strVal val="visible"/>
                                      </p:to>
                                    </p:set>
                                    <p:animEffect transition="in" filter="fade">
                                      <p:cBhvr>
                                        <p:cTn id="22" dur="500"/>
                                        <p:tgtEl>
                                          <p:spTgt spid="9847"/>
                                        </p:tgtEl>
                                      </p:cBhvr>
                                    </p:animEffect>
                                  </p:childTnLst>
                                </p:cTn>
                              </p:par>
                            </p:childTnLst>
                          </p:cTn>
                        </p:par>
                        <p:par>
                          <p:cTn id="23" fill="hold">
                            <p:stCondLst>
                              <p:cond delay="1000"/>
                            </p:stCondLst>
                            <p:childTnLst>
                              <p:par>
                                <p:cTn id="24" presetID="10" presetClass="entr" presetSubtype="0" fill="hold" nodeType="afterEffect">
                                  <p:stCondLst>
                                    <p:cond delay="0"/>
                                  </p:stCondLst>
                                  <p:childTnLst>
                                    <p:set>
                                      <p:cBhvr>
                                        <p:cTn id="25" dur="1" fill="hold">
                                          <p:stCondLst>
                                            <p:cond delay="0"/>
                                          </p:stCondLst>
                                        </p:cTn>
                                        <p:tgtEl>
                                          <p:spTgt spid="9954"/>
                                        </p:tgtEl>
                                        <p:attrNameLst>
                                          <p:attrName>style.visibility</p:attrName>
                                        </p:attrNameLst>
                                      </p:cBhvr>
                                      <p:to>
                                        <p:strVal val="visible"/>
                                      </p:to>
                                    </p:set>
                                    <p:animEffect transition="in" filter="fade">
                                      <p:cBhvr>
                                        <p:cTn id="26" dur="500"/>
                                        <p:tgtEl>
                                          <p:spTgt spid="9954"/>
                                        </p:tgtEl>
                                      </p:cBhvr>
                                    </p:animEffect>
                                  </p:childTnLst>
                                </p:cTn>
                              </p:par>
                            </p:childTnLst>
                          </p:cTn>
                        </p:par>
                        <p:par>
                          <p:cTn id="27" fill="hold">
                            <p:stCondLst>
                              <p:cond delay="1500"/>
                            </p:stCondLst>
                            <p:childTnLst>
                              <p:par>
                                <p:cTn id="28" presetID="10" presetClass="entr" presetSubtype="0" fill="hold" nodeType="afterEffect">
                                  <p:stCondLst>
                                    <p:cond delay="0"/>
                                  </p:stCondLst>
                                  <p:childTnLst>
                                    <p:set>
                                      <p:cBhvr>
                                        <p:cTn id="29" dur="1" fill="hold">
                                          <p:stCondLst>
                                            <p:cond delay="0"/>
                                          </p:stCondLst>
                                        </p:cTn>
                                        <p:tgtEl>
                                          <p:spTgt spid="9923"/>
                                        </p:tgtEl>
                                        <p:attrNameLst>
                                          <p:attrName>style.visibility</p:attrName>
                                        </p:attrNameLst>
                                      </p:cBhvr>
                                      <p:to>
                                        <p:strVal val="visible"/>
                                      </p:to>
                                    </p:set>
                                    <p:animEffect transition="in" filter="fade">
                                      <p:cBhvr>
                                        <p:cTn id="30" dur="500"/>
                                        <p:tgtEl>
                                          <p:spTgt spid="99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9975"/>
        <p:cNvGrpSpPr/>
        <p:nvPr/>
      </p:nvGrpSpPr>
      <p:grpSpPr>
        <a:xfrm>
          <a:off x="0" y="0"/>
          <a:ext cx="0" cy="0"/>
          <a:chOff x="0" y="0"/>
          <a:chExt cx="0" cy="0"/>
        </a:xfrm>
      </p:grpSpPr>
      <p:sp>
        <p:nvSpPr>
          <p:cNvPr id="9976" name="Google Shape;9976;p76"/>
          <p:cNvSpPr/>
          <p:nvPr/>
        </p:nvSpPr>
        <p:spPr>
          <a:xfrm>
            <a:off x="8197855" y="4478480"/>
            <a:ext cx="454072" cy="992421"/>
          </a:xfrm>
          <a:custGeom>
            <a:avLst/>
            <a:gdLst/>
            <a:ahLst/>
            <a:cxnLst/>
            <a:rect l="l" t="t" r="r" b="b"/>
            <a:pathLst>
              <a:path w="9587" h="9750" extrusionOk="0">
                <a:moveTo>
                  <a:pt x="9553" y="7744"/>
                </a:moveTo>
                <a:lnTo>
                  <a:pt x="302" y="0"/>
                </a:lnTo>
                <a:cubicBezTo>
                  <a:pt x="201" y="3191"/>
                  <a:pt x="101" y="6382"/>
                  <a:pt x="0" y="9573"/>
                </a:cubicBezTo>
                <a:lnTo>
                  <a:pt x="9464" y="9750"/>
                </a:lnTo>
                <a:cubicBezTo>
                  <a:pt x="9314" y="8998"/>
                  <a:pt x="9702" y="8496"/>
                  <a:pt x="9553" y="7744"/>
                </a:cubicBezTo>
                <a:close/>
              </a:path>
            </a:pathLst>
          </a:custGeom>
          <a:gradFill>
            <a:gsLst>
              <a:gs pos="0">
                <a:srgbClr val="3C6CDF"/>
              </a:gs>
              <a:gs pos="100000">
                <a:schemeClr val="lt1"/>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nvGrpSpPr>
          <p:cNvPr id="9977" name="Google Shape;9977;p76"/>
          <p:cNvGrpSpPr/>
          <p:nvPr/>
        </p:nvGrpSpPr>
        <p:grpSpPr>
          <a:xfrm>
            <a:off x="8637066" y="5115960"/>
            <a:ext cx="958850" cy="476251"/>
            <a:chOff x="7493876" y="2774731"/>
            <a:chExt cx="1481958" cy="894622"/>
          </a:xfrm>
        </p:grpSpPr>
        <p:sp>
          <p:nvSpPr>
            <p:cNvPr id="9978" name="Google Shape;9978;p76"/>
            <p:cNvSpPr/>
            <p:nvPr/>
          </p:nvSpPr>
          <p:spPr>
            <a:xfrm>
              <a:off x="7493876" y="3084399"/>
              <a:ext cx="1481958" cy="584954"/>
            </a:xfrm>
            <a:custGeom>
              <a:avLst/>
              <a:gdLst/>
              <a:ahLst/>
              <a:cxnLst/>
              <a:rect l="l" t="t" r="r" b="b"/>
              <a:pathLst>
                <a:path w="8166683" h="3099826" extrusionOk="0">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lt1"/>
                </a:gs>
                <a:gs pos="60000">
                  <a:srgbClr val="D6DCE0"/>
                </a:gs>
                <a:gs pos="100000">
                  <a:srgbClr val="B8C2C9"/>
                </a:gs>
              </a:gsLst>
              <a:lin ang="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sp>
          <p:nvSpPr>
            <p:cNvPr id="9979" name="Google Shape;9979;p76"/>
            <p:cNvSpPr/>
            <p:nvPr/>
          </p:nvSpPr>
          <p:spPr>
            <a:xfrm>
              <a:off x="7494729" y="2774731"/>
              <a:ext cx="1480163" cy="579140"/>
            </a:xfrm>
            <a:prstGeom prst="ellipse">
              <a:avLst/>
            </a:pr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US" sz="1800" b="0" i="0" u="none" strike="noStrike" cap="none">
                  <a:solidFill>
                    <a:srgbClr val="FFFFFF"/>
                  </a:solidFill>
                  <a:latin typeface="Calibri"/>
                  <a:ea typeface="Calibri"/>
                  <a:cs typeface="Calibri"/>
                  <a:sym typeface="Calibri"/>
                </a:rPr>
                <a:t>              </a:t>
              </a:r>
              <a:endParaRPr/>
            </a:p>
          </p:txBody>
        </p:sp>
        <p:grpSp>
          <p:nvGrpSpPr>
            <p:cNvPr id="9980" name="Google Shape;9980;p76"/>
            <p:cNvGrpSpPr/>
            <p:nvPr/>
          </p:nvGrpSpPr>
          <p:grpSpPr>
            <a:xfrm>
              <a:off x="7713663" y="2848339"/>
              <a:ext cx="1042107" cy="425543"/>
              <a:chOff x="7786941" y="2884917"/>
              <a:chExt cx="897649" cy="353919"/>
            </a:xfrm>
          </p:grpSpPr>
          <p:sp>
            <p:nvSpPr>
              <p:cNvPr id="9981" name="Google Shape;9981;p76"/>
              <p:cNvSpPr/>
              <p:nvPr/>
            </p:nvSpPr>
            <p:spPr>
              <a:xfrm>
                <a:off x="7811770" y="28849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9982" name="Google Shape;9982;p76"/>
              <p:cNvSpPr/>
              <p:nvPr/>
            </p:nvSpPr>
            <p:spPr>
              <a:xfrm>
                <a:off x="8367548" y="30543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9983" name="Google Shape;9983;p76"/>
              <p:cNvSpPr/>
              <p:nvPr/>
            </p:nvSpPr>
            <p:spPr>
              <a:xfrm>
                <a:off x="7786941" y="30543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9984" name="Google Shape;9984;p76"/>
              <p:cNvSpPr/>
              <p:nvPr/>
            </p:nvSpPr>
            <p:spPr>
              <a:xfrm>
                <a:off x="7895013" y="29710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grpSp>
      </p:grpSp>
      <p:sp>
        <p:nvSpPr>
          <p:cNvPr id="9985" name="Google Shape;9985;p76"/>
          <p:cNvSpPr/>
          <p:nvPr/>
        </p:nvSpPr>
        <p:spPr>
          <a:xfrm>
            <a:off x="6916745" y="4489446"/>
            <a:ext cx="1273175" cy="946150"/>
          </a:xfrm>
          <a:prstGeom prst="rect">
            <a:avLst/>
          </a:prstGeom>
          <a:solidFill>
            <a:schemeClr val="lt1"/>
          </a:solidFill>
          <a:ln w="28575" cap="flat" cmpd="sng">
            <a:solidFill>
              <a:schemeClr val="dk1"/>
            </a:solidFill>
            <a:prstDash val="solid"/>
            <a:miter lim="800000"/>
            <a:headEnd type="none" w="sm" len="sm"/>
            <a:tailEnd type="none" w="sm" len="sm"/>
          </a:ln>
          <a:effectLst>
            <a:outerShdw blurRad="127000" dist="38100" dir="18900000" sx="103000" sy="103000" algn="bl" rotWithShape="0">
              <a:srgbClr val="000000">
                <a:alpha val="4000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9986" name="Google Shape;9986;p76"/>
          <p:cNvSpPr txBox="1"/>
          <p:nvPr/>
        </p:nvSpPr>
        <p:spPr>
          <a:xfrm>
            <a:off x="6873882" y="4456108"/>
            <a:ext cx="1317625" cy="996950"/>
          </a:xfrm>
          <a:prstGeom prst="rect">
            <a:avLst/>
          </a:prstGeom>
          <a:noFill/>
          <a:ln>
            <a:noFill/>
          </a:ln>
        </p:spPr>
        <p:txBody>
          <a:bodyPr spcFirstLastPara="1" wrap="square" lIns="91425" tIns="45700" rIns="91425" bIns="45700" anchor="t" anchorCtr="0">
            <a:spAutoFit/>
          </a:bodyPr>
          <a:lstStyle/>
          <a:p>
            <a:pPr marL="0" marR="0" lvl="0" indent="0" algn="ctr" rtl="0">
              <a:lnSpc>
                <a:spcPct val="110000"/>
              </a:lnSpc>
              <a:spcBef>
                <a:spcPts val="0"/>
              </a:spcBef>
              <a:spcAft>
                <a:spcPts val="0"/>
              </a:spcAft>
              <a:buClr>
                <a:srgbClr val="000000"/>
              </a:buClr>
              <a:buSzPts val="1800"/>
              <a:buFont typeface="Noto Sans Symbols"/>
              <a:buNone/>
            </a:pPr>
            <a:r>
              <a:rPr lang="en-US" sz="1800" b="0" i="0" u="none" strike="noStrike" cap="none">
                <a:solidFill>
                  <a:srgbClr val="000000"/>
                </a:solidFill>
                <a:latin typeface="Arial"/>
                <a:ea typeface="Arial"/>
                <a:cs typeface="Arial"/>
                <a:sym typeface="Arial"/>
              </a:rPr>
              <a:t>network</a:t>
            </a:r>
            <a:endParaRPr/>
          </a:p>
          <a:p>
            <a:pPr marL="0" marR="0" lvl="0" indent="0" algn="ctr" rtl="0">
              <a:lnSpc>
                <a:spcPct val="110000"/>
              </a:lnSpc>
              <a:spcBef>
                <a:spcPts val="0"/>
              </a:spcBef>
              <a:spcAft>
                <a:spcPts val="0"/>
              </a:spcAft>
              <a:buClr>
                <a:srgbClr val="000000"/>
              </a:buClr>
              <a:buSzPts val="1800"/>
              <a:buFont typeface="Noto Sans Symbols"/>
              <a:buNone/>
            </a:pPr>
            <a:r>
              <a:rPr lang="en-US" sz="1800" b="0" i="0" u="none" strike="noStrike" cap="none">
                <a:solidFill>
                  <a:srgbClr val="000000"/>
                </a:solidFill>
                <a:latin typeface="Arial"/>
                <a:ea typeface="Arial"/>
                <a:cs typeface="Arial"/>
                <a:sym typeface="Arial"/>
              </a:rPr>
              <a:t>link</a:t>
            </a:r>
            <a:endParaRPr/>
          </a:p>
          <a:p>
            <a:pPr marL="0" marR="0" lvl="0" indent="0" algn="ctr" rtl="0">
              <a:lnSpc>
                <a:spcPct val="110000"/>
              </a:lnSpc>
              <a:spcBef>
                <a:spcPts val="0"/>
              </a:spcBef>
              <a:spcAft>
                <a:spcPts val="0"/>
              </a:spcAft>
              <a:buClr>
                <a:srgbClr val="000000"/>
              </a:buClr>
              <a:buSzPts val="1800"/>
              <a:buFont typeface="Noto Sans Symbols"/>
              <a:buNone/>
            </a:pPr>
            <a:r>
              <a:rPr lang="en-US" sz="1800" b="0" i="0" u="none" strike="noStrike" cap="none">
                <a:solidFill>
                  <a:srgbClr val="000000"/>
                </a:solidFill>
                <a:latin typeface="Arial"/>
                <a:ea typeface="Arial"/>
                <a:cs typeface="Arial"/>
                <a:sym typeface="Arial"/>
              </a:rPr>
              <a:t>physical</a:t>
            </a:r>
            <a:endParaRPr/>
          </a:p>
        </p:txBody>
      </p:sp>
      <p:sp>
        <p:nvSpPr>
          <p:cNvPr id="9987" name="Google Shape;9987;p76"/>
          <p:cNvSpPr/>
          <p:nvPr/>
        </p:nvSpPr>
        <p:spPr>
          <a:xfrm>
            <a:off x="2886137" y="4865756"/>
            <a:ext cx="1273175" cy="1536700"/>
          </a:xfrm>
          <a:prstGeom prst="rect">
            <a:avLst/>
          </a:prstGeom>
          <a:solidFill>
            <a:schemeClr val="lt1"/>
          </a:solidFill>
          <a:ln w="28575" cap="flat" cmpd="sng">
            <a:solidFill>
              <a:schemeClr val="dk1"/>
            </a:solidFill>
            <a:prstDash val="solid"/>
            <a:miter lim="800000"/>
            <a:headEnd type="none" w="sm" len="sm"/>
            <a:tailEnd type="none" w="sm" len="sm"/>
          </a:ln>
          <a:effectLst>
            <a:outerShdw blurRad="76200" dist="38100" dir="18900000" sx="101000" sy="101000" algn="bl" rotWithShape="0">
              <a:srgbClr val="000000">
                <a:alpha val="4000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9988" name="Google Shape;9988;p76"/>
          <p:cNvSpPr txBox="1"/>
          <p:nvPr/>
        </p:nvSpPr>
        <p:spPr>
          <a:xfrm>
            <a:off x="2832765" y="4821907"/>
            <a:ext cx="1317625" cy="1600200"/>
          </a:xfrm>
          <a:prstGeom prst="rect">
            <a:avLst/>
          </a:prstGeom>
          <a:noFill/>
          <a:ln>
            <a:noFill/>
          </a:ln>
        </p:spPr>
        <p:txBody>
          <a:bodyPr spcFirstLastPara="1" wrap="square" lIns="91425" tIns="45700" rIns="91425" bIns="45700" anchor="t" anchorCtr="0">
            <a:spAutoFit/>
          </a:bodyPr>
          <a:lstStyle/>
          <a:p>
            <a:pPr marL="0" marR="0" lvl="0" indent="0" algn="ctr" rtl="0">
              <a:lnSpc>
                <a:spcPct val="110000"/>
              </a:lnSpc>
              <a:spcBef>
                <a:spcPts val="0"/>
              </a:spcBef>
              <a:spcAft>
                <a:spcPts val="0"/>
              </a:spcAft>
              <a:buClr>
                <a:srgbClr val="000000"/>
              </a:buClr>
              <a:buSzPts val="1800"/>
              <a:buFont typeface="Noto Sans Symbols"/>
              <a:buNone/>
            </a:pPr>
            <a:r>
              <a:rPr lang="en-US" sz="1800" b="0" i="0" u="none" strike="noStrike" cap="none">
                <a:solidFill>
                  <a:srgbClr val="000000"/>
                </a:solidFill>
                <a:latin typeface="Arial"/>
                <a:ea typeface="Arial"/>
                <a:cs typeface="Arial"/>
                <a:sym typeface="Arial"/>
              </a:rPr>
              <a:t>application</a:t>
            </a:r>
            <a:endParaRPr/>
          </a:p>
          <a:p>
            <a:pPr marL="0" marR="0" lvl="0" indent="0" algn="ctr" rtl="0">
              <a:lnSpc>
                <a:spcPct val="110000"/>
              </a:lnSpc>
              <a:spcBef>
                <a:spcPts val="0"/>
              </a:spcBef>
              <a:spcAft>
                <a:spcPts val="0"/>
              </a:spcAft>
              <a:buClr>
                <a:srgbClr val="000000"/>
              </a:buClr>
              <a:buSzPts val="1800"/>
              <a:buFont typeface="Noto Sans Symbols"/>
              <a:buNone/>
            </a:pPr>
            <a:r>
              <a:rPr lang="en-US" sz="1800" b="0" i="0" u="none" strike="noStrike" cap="none">
                <a:solidFill>
                  <a:srgbClr val="000000"/>
                </a:solidFill>
                <a:latin typeface="Arial"/>
                <a:ea typeface="Arial"/>
                <a:cs typeface="Arial"/>
                <a:sym typeface="Arial"/>
              </a:rPr>
              <a:t>transport</a:t>
            </a:r>
            <a:endParaRPr/>
          </a:p>
          <a:p>
            <a:pPr marL="0" marR="0" lvl="0" indent="0" algn="ctr" rtl="0">
              <a:lnSpc>
                <a:spcPct val="110000"/>
              </a:lnSpc>
              <a:spcBef>
                <a:spcPts val="0"/>
              </a:spcBef>
              <a:spcAft>
                <a:spcPts val="0"/>
              </a:spcAft>
              <a:buClr>
                <a:srgbClr val="000000"/>
              </a:buClr>
              <a:buSzPts val="1800"/>
              <a:buFont typeface="Noto Sans Symbols"/>
              <a:buNone/>
            </a:pPr>
            <a:r>
              <a:rPr lang="en-US" sz="1800" b="0" i="0" u="none" strike="noStrike" cap="none">
                <a:solidFill>
                  <a:srgbClr val="000000"/>
                </a:solidFill>
                <a:latin typeface="Arial"/>
                <a:ea typeface="Arial"/>
                <a:cs typeface="Arial"/>
                <a:sym typeface="Arial"/>
              </a:rPr>
              <a:t>network</a:t>
            </a:r>
            <a:endParaRPr/>
          </a:p>
          <a:p>
            <a:pPr marL="0" marR="0" lvl="0" indent="0" algn="ctr" rtl="0">
              <a:lnSpc>
                <a:spcPct val="110000"/>
              </a:lnSpc>
              <a:spcBef>
                <a:spcPts val="0"/>
              </a:spcBef>
              <a:spcAft>
                <a:spcPts val="0"/>
              </a:spcAft>
              <a:buClr>
                <a:srgbClr val="000000"/>
              </a:buClr>
              <a:buSzPts val="1800"/>
              <a:buFont typeface="Noto Sans Symbols"/>
              <a:buNone/>
            </a:pPr>
            <a:r>
              <a:rPr lang="en-US" sz="1800" b="0" i="0" u="none" strike="noStrike" cap="none">
                <a:solidFill>
                  <a:srgbClr val="000000"/>
                </a:solidFill>
                <a:latin typeface="Arial"/>
                <a:ea typeface="Arial"/>
                <a:cs typeface="Arial"/>
                <a:sym typeface="Arial"/>
              </a:rPr>
              <a:t>link</a:t>
            </a:r>
            <a:endParaRPr/>
          </a:p>
          <a:p>
            <a:pPr marL="0" marR="0" lvl="0" indent="0" algn="ctr" rtl="0">
              <a:lnSpc>
                <a:spcPct val="110000"/>
              </a:lnSpc>
              <a:spcBef>
                <a:spcPts val="0"/>
              </a:spcBef>
              <a:spcAft>
                <a:spcPts val="0"/>
              </a:spcAft>
              <a:buClr>
                <a:srgbClr val="000000"/>
              </a:buClr>
              <a:buSzPts val="1800"/>
              <a:buFont typeface="Noto Sans Symbols"/>
              <a:buNone/>
            </a:pPr>
            <a:r>
              <a:rPr lang="en-US" sz="1800" b="0" i="0" u="none" strike="noStrike" cap="none">
                <a:solidFill>
                  <a:srgbClr val="000000"/>
                </a:solidFill>
                <a:latin typeface="Arial"/>
                <a:ea typeface="Arial"/>
                <a:cs typeface="Arial"/>
                <a:sym typeface="Arial"/>
              </a:rPr>
              <a:t>physical</a:t>
            </a:r>
            <a:endParaRPr/>
          </a:p>
        </p:txBody>
      </p:sp>
      <p:cxnSp>
        <p:nvCxnSpPr>
          <p:cNvPr id="9989" name="Google Shape;9989;p76"/>
          <p:cNvCxnSpPr/>
          <p:nvPr/>
        </p:nvCxnSpPr>
        <p:spPr>
          <a:xfrm>
            <a:off x="2886136" y="5183257"/>
            <a:ext cx="1263650" cy="3175"/>
          </a:xfrm>
          <a:prstGeom prst="straightConnector1">
            <a:avLst/>
          </a:prstGeom>
          <a:noFill/>
          <a:ln w="28575" cap="flat" cmpd="sng">
            <a:solidFill>
              <a:schemeClr val="dk1"/>
            </a:solidFill>
            <a:prstDash val="solid"/>
            <a:round/>
            <a:headEnd type="none" w="med" len="med"/>
            <a:tailEnd type="none" w="med" len="med"/>
          </a:ln>
        </p:spPr>
      </p:cxnSp>
      <p:cxnSp>
        <p:nvCxnSpPr>
          <p:cNvPr id="9990" name="Google Shape;9990;p76"/>
          <p:cNvCxnSpPr/>
          <p:nvPr/>
        </p:nvCxnSpPr>
        <p:spPr>
          <a:xfrm>
            <a:off x="2894074" y="5503932"/>
            <a:ext cx="1263650" cy="3175"/>
          </a:xfrm>
          <a:prstGeom prst="straightConnector1">
            <a:avLst/>
          </a:prstGeom>
          <a:noFill/>
          <a:ln w="28575" cap="flat" cmpd="sng">
            <a:solidFill>
              <a:schemeClr val="dk1"/>
            </a:solidFill>
            <a:prstDash val="solid"/>
            <a:round/>
            <a:headEnd type="none" w="med" len="med"/>
            <a:tailEnd type="none" w="med" len="med"/>
          </a:ln>
        </p:spPr>
      </p:cxnSp>
      <p:cxnSp>
        <p:nvCxnSpPr>
          <p:cNvPr id="9991" name="Google Shape;9991;p76"/>
          <p:cNvCxnSpPr/>
          <p:nvPr/>
        </p:nvCxnSpPr>
        <p:spPr>
          <a:xfrm>
            <a:off x="2898836" y="5784919"/>
            <a:ext cx="1263650" cy="3175"/>
          </a:xfrm>
          <a:prstGeom prst="straightConnector1">
            <a:avLst/>
          </a:prstGeom>
          <a:noFill/>
          <a:ln w="28575" cap="flat" cmpd="sng">
            <a:solidFill>
              <a:schemeClr val="dk1"/>
            </a:solidFill>
            <a:prstDash val="solid"/>
            <a:round/>
            <a:headEnd type="none" w="med" len="med"/>
            <a:tailEnd type="none" w="med" len="med"/>
          </a:ln>
        </p:spPr>
      </p:cxnSp>
      <p:cxnSp>
        <p:nvCxnSpPr>
          <p:cNvPr id="9992" name="Google Shape;9992;p76"/>
          <p:cNvCxnSpPr/>
          <p:nvPr/>
        </p:nvCxnSpPr>
        <p:spPr>
          <a:xfrm>
            <a:off x="2898836" y="6061144"/>
            <a:ext cx="1263650" cy="3175"/>
          </a:xfrm>
          <a:prstGeom prst="straightConnector1">
            <a:avLst/>
          </a:prstGeom>
          <a:noFill/>
          <a:ln w="28575" cap="flat" cmpd="sng">
            <a:solidFill>
              <a:schemeClr val="dk1"/>
            </a:solidFill>
            <a:prstDash val="solid"/>
            <a:round/>
            <a:headEnd type="none" w="med" len="med"/>
            <a:tailEnd type="none" w="med" len="med"/>
          </a:ln>
        </p:spPr>
      </p:cxnSp>
      <p:sp>
        <p:nvSpPr>
          <p:cNvPr id="9993" name="Google Shape;9993;p76"/>
          <p:cNvSpPr/>
          <p:nvPr/>
        </p:nvSpPr>
        <p:spPr>
          <a:xfrm>
            <a:off x="3816357" y="985833"/>
            <a:ext cx="1273175" cy="1536700"/>
          </a:xfrm>
          <a:prstGeom prst="rect">
            <a:avLst/>
          </a:prstGeom>
          <a:solidFill>
            <a:schemeClr val="lt1"/>
          </a:solidFill>
          <a:ln w="28575" cap="flat" cmpd="sng">
            <a:solidFill>
              <a:schemeClr val="dk1"/>
            </a:solidFill>
            <a:prstDash val="solid"/>
            <a:miter lim="800000"/>
            <a:headEnd type="none" w="sm" len="sm"/>
            <a:tailEnd type="none" w="sm" len="sm"/>
          </a:ln>
          <a:effectLst>
            <a:outerShdw blurRad="76200" dist="38100" dir="18900000" sx="101000" sy="101000" algn="bl" rotWithShape="0">
              <a:srgbClr val="000000">
                <a:alpha val="4000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9994" name="Google Shape;9994;p76"/>
          <p:cNvSpPr txBox="1"/>
          <p:nvPr/>
        </p:nvSpPr>
        <p:spPr>
          <a:xfrm>
            <a:off x="3762985" y="941984"/>
            <a:ext cx="1317625" cy="1600200"/>
          </a:xfrm>
          <a:prstGeom prst="rect">
            <a:avLst/>
          </a:prstGeom>
          <a:noFill/>
          <a:ln>
            <a:noFill/>
          </a:ln>
        </p:spPr>
        <p:txBody>
          <a:bodyPr spcFirstLastPara="1" wrap="square" lIns="91425" tIns="45700" rIns="91425" bIns="45700" anchor="t" anchorCtr="0">
            <a:spAutoFit/>
          </a:bodyPr>
          <a:lstStyle/>
          <a:p>
            <a:pPr marL="0" marR="0" lvl="0" indent="0" algn="ctr" rtl="0">
              <a:lnSpc>
                <a:spcPct val="110000"/>
              </a:lnSpc>
              <a:spcBef>
                <a:spcPts val="0"/>
              </a:spcBef>
              <a:spcAft>
                <a:spcPts val="0"/>
              </a:spcAft>
              <a:buClr>
                <a:srgbClr val="000000"/>
              </a:buClr>
              <a:buSzPts val="1800"/>
              <a:buFont typeface="Noto Sans Symbols"/>
              <a:buNone/>
            </a:pPr>
            <a:r>
              <a:rPr lang="en-US" sz="1800" b="0" i="0" u="none" strike="noStrike" cap="none">
                <a:solidFill>
                  <a:srgbClr val="000000"/>
                </a:solidFill>
                <a:latin typeface="Arial"/>
                <a:ea typeface="Arial"/>
                <a:cs typeface="Arial"/>
                <a:sym typeface="Arial"/>
              </a:rPr>
              <a:t>application</a:t>
            </a:r>
            <a:endParaRPr/>
          </a:p>
          <a:p>
            <a:pPr marL="0" marR="0" lvl="0" indent="0" algn="ctr" rtl="0">
              <a:lnSpc>
                <a:spcPct val="110000"/>
              </a:lnSpc>
              <a:spcBef>
                <a:spcPts val="0"/>
              </a:spcBef>
              <a:spcAft>
                <a:spcPts val="0"/>
              </a:spcAft>
              <a:buClr>
                <a:srgbClr val="000000"/>
              </a:buClr>
              <a:buSzPts val="1800"/>
              <a:buFont typeface="Noto Sans Symbols"/>
              <a:buNone/>
            </a:pPr>
            <a:r>
              <a:rPr lang="en-US" sz="1800" b="0" i="0" u="none" strike="noStrike" cap="none">
                <a:solidFill>
                  <a:srgbClr val="000000"/>
                </a:solidFill>
                <a:latin typeface="Arial"/>
                <a:ea typeface="Arial"/>
                <a:cs typeface="Arial"/>
                <a:sym typeface="Arial"/>
              </a:rPr>
              <a:t>transport</a:t>
            </a:r>
            <a:endParaRPr/>
          </a:p>
          <a:p>
            <a:pPr marL="0" marR="0" lvl="0" indent="0" algn="ctr" rtl="0">
              <a:lnSpc>
                <a:spcPct val="110000"/>
              </a:lnSpc>
              <a:spcBef>
                <a:spcPts val="0"/>
              </a:spcBef>
              <a:spcAft>
                <a:spcPts val="0"/>
              </a:spcAft>
              <a:buClr>
                <a:srgbClr val="000000"/>
              </a:buClr>
              <a:buSzPts val="1800"/>
              <a:buFont typeface="Noto Sans Symbols"/>
              <a:buNone/>
            </a:pPr>
            <a:r>
              <a:rPr lang="en-US" sz="1800" b="0" i="0" u="none" strike="noStrike" cap="none">
                <a:solidFill>
                  <a:srgbClr val="000000"/>
                </a:solidFill>
                <a:latin typeface="Arial"/>
                <a:ea typeface="Arial"/>
                <a:cs typeface="Arial"/>
                <a:sym typeface="Arial"/>
              </a:rPr>
              <a:t>network</a:t>
            </a:r>
            <a:endParaRPr/>
          </a:p>
          <a:p>
            <a:pPr marL="0" marR="0" lvl="0" indent="0" algn="ctr" rtl="0">
              <a:lnSpc>
                <a:spcPct val="110000"/>
              </a:lnSpc>
              <a:spcBef>
                <a:spcPts val="0"/>
              </a:spcBef>
              <a:spcAft>
                <a:spcPts val="0"/>
              </a:spcAft>
              <a:buClr>
                <a:srgbClr val="000000"/>
              </a:buClr>
              <a:buSzPts val="1800"/>
              <a:buFont typeface="Noto Sans Symbols"/>
              <a:buNone/>
            </a:pPr>
            <a:r>
              <a:rPr lang="en-US" sz="1800" b="0" i="0" u="none" strike="noStrike" cap="none">
                <a:solidFill>
                  <a:srgbClr val="000000"/>
                </a:solidFill>
                <a:latin typeface="Arial"/>
                <a:ea typeface="Arial"/>
                <a:cs typeface="Arial"/>
                <a:sym typeface="Arial"/>
              </a:rPr>
              <a:t>link</a:t>
            </a:r>
            <a:endParaRPr/>
          </a:p>
          <a:p>
            <a:pPr marL="0" marR="0" lvl="0" indent="0" algn="ctr" rtl="0">
              <a:lnSpc>
                <a:spcPct val="110000"/>
              </a:lnSpc>
              <a:spcBef>
                <a:spcPts val="0"/>
              </a:spcBef>
              <a:spcAft>
                <a:spcPts val="0"/>
              </a:spcAft>
              <a:buClr>
                <a:srgbClr val="000000"/>
              </a:buClr>
              <a:buSzPts val="1800"/>
              <a:buFont typeface="Noto Sans Symbols"/>
              <a:buNone/>
            </a:pPr>
            <a:r>
              <a:rPr lang="en-US" sz="1800" b="0" i="0" u="none" strike="noStrike" cap="none">
                <a:solidFill>
                  <a:srgbClr val="000000"/>
                </a:solidFill>
                <a:latin typeface="Arial"/>
                <a:ea typeface="Arial"/>
                <a:cs typeface="Arial"/>
                <a:sym typeface="Arial"/>
              </a:rPr>
              <a:t>physical</a:t>
            </a:r>
            <a:endParaRPr/>
          </a:p>
        </p:txBody>
      </p:sp>
      <p:sp>
        <p:nvSpPr>
          <p:cNvPr id="9995" name="Google Shape;9995;p76"/>
          <p:cNvSpPr/>
          <p:nvPr/>
        </p:nvSpPr>
        <p:spPr>
          <a:xfrm>
            <a:off x="8317497" y="2564096"/>
            <a:ext cx="638175" cy="781777"/>
          </a:xfrm>
          <a:custGeom>
            <a:avLst/>
            <a:gdLst/>
            <a:ahLst/>
            <a:cxnLst/>
            <a:rect l="l" t="t" r="r" b="b"/>
            <a:pathLst>
              <a:path w="402" h="537" extrusionOk="0">
                <a:moveTo>
                  <a:pt x="402" y="363"/>
                </a:moveTo>
                <a:lnTo>
                  <a:pt x="28" y="0"/>
                </a:lnTo>
                <a:lnTo>
                  <a:pt x="0" y="470"/>
                </a:lnTo>
                <a:lnTo>
                  <a:pt x="242" y="537"/>
                </a:lnTo>
                <a:lnTo>
                  <a:pt x="402" y="363"/>
                </a:lnTo>
                <a:close/>
              </a:path>
            </a:pathLst>
          </a:custGeom>
          <a:gradFill>
            <a:gsLst>
              <a:gs pos="0">
                <a:srgbClr val="3C6CDF"/>
              </a:gs>
              <a:gs pos="100000">
                <a:schemeClr val="lt1"/>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nvGrpSpPr>
          <p:cNvPr id="9996" name="Google Shape;9996;p76"/>
          <p:cNvGrpSpPr/>
          <p:nvPr/>
        </p:nvGrpSpPr>
        <p:grpSpPr>
          <a:xfrm>
            <a:off x="8737109" y="2942202"/>
            <a:ext cx="959348" cy="478062"/>
            <a:chOff x="3668110" y="2448910"/>
            <a:chExt cx="3794234" cy="2165130"/>
          </a:xfrm>
        </p:grpSpPr>
        <p:sp>
          <p:nvSpPr>
            <p:cNvPr id="9997" name="Google Shape;9997;p76"/>
            <p:cNvSpPr/>
            <p:nvPr/>
          </p:nvSpPr>
          <p:spPr>
            <a:xfrm>
              <a:off x="3668110" y="3741409"/>
              <a:ext cx="3780587" cy="872631"/>
            </a:xfrm>
            <a:prstGeom prst="rect">
              <a:avLst/>
            </a:prstGeom>
            <a:gradFill>
              <a:gsLst>
                <a:gs pos="0">
                  <a:srgbClr val="B8C2C9"/>
                </a:gs>
                <a:gs pos="21000">
                  <a:schemeClr val="lt1"/>
                </a:gs>
                <a:gs pos="60000">
                  <a:srgbClr val="D6DCE0"/>
                </a:gs>
                <a:gs pos="100000">
                  <a:srgbClr val="B8C2C9"/>
                </a:gs>
              </a:gsLst>
              <a:lin ang="0" scaled="0"/>
            </a:gradFill>
            <a:ln w="9525"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Calibri"/>
                <a:buNone/>
              </a:pPr>
              <a:endParaRPr sz="1600" b="0" i="0" u="none" strike="noStrike" cap="none">
                <a:solidFill>
                  <a:srgbClr val="FFFFFF"/>
                </a:solidFill>
                <a:latin typeface="Calibri"/>
                <a:ea typeface="Calibri"/>
                <a:cs typeface="Calibri"/>
                <a:sym typeface="Calibri"/>
              </a:endParaRPr>
            </a:p>
          </p:txBody>
        </p:sp>
        <p:sp>
          <p:nvSpPr>
            <p:cNvPr id="9998" name="Google Shape;9998;p76"/>
            <p:cNvSpPr/>
            <p:nvPr/>
          </p:nvSpPr>
          <p:spPr>
            <a:xfrm>
              <a:off x="3678620" y="2448910"/>
              <a:ext cx="3783724" cy="1324303"/>
            </a:xfrm>
            <a:custGeom>
              <a:avLst/>
              <a:gdLst/>
              <a:ahLst/>
              <a:cxnLst/>
              <a:rect l="l" t="t" r="r" b="b"/>
              <a:pathLst>
                <a:path w="3783724" h="1324303" extrusionOk="0">
                  <a:moveTo>
                    <a:pt x="0" y="1313793"/>
                  </a:moveTo>
                  <a:lnTo>
                    <a:pt x="0" y="1313793"/>
                  </a:lnTo>
                  <a:lnTo>
                    <a:pt x="252248" y="0"/>
                  </a:lnTo>
                  <a:lnTo>
                    <a:pt x="3415862" y="21020"/>
                  </a:lnTo>
                  <a:lnTo>
                    <a:pt x="3783724" y="1324303"/>
                  </a:lnTo>
                  <a:lnTo>
                    <a:pt x="0" y="1313793"/>
                  </a:lnTo>
                  <a:close/>
                </a:path>
              </a:pathLst>
            </a:custGeom>
            <a:solidFill>
              <a:srgbClr val="B8C2C9"/>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Calibri"/>
                <a:buNone/>
              </a:pPr>
              <a:endParaRPr sz="1600" b="0" i="0" u="none" strike="noStrike" cap="none">
                <a:solidFill>
                  <a:srgbClr val="FFFFFF"/>
                </a:solidFill>
                <a:latin typeface="Calibri"/>
                <a:ea typeface="Calibri"/>
                <a:cs typeface="Calibri"/>
                <a:sym typeface="Calibri"/>
              </a:endParaRPr>
            </a:p>
          </p:txBody>
        </p:sp>
        <p:grpSp>
          <p:nvGrpSpPr>
            <p:cNvPr id="9999" name="Google Shape;9999;p76"/>
            <p:cNvGrpSpPr/>
            <p:nvPr/>
          </p:nvGrpSpPr>
          <p:grpSpPr>
            <a:xfrm>
              <a:off x="3941378" y="2603243"/>
              <a:ext cx="3202061" cy="1066110"/>
              <a:chOff x="7939341" y="3037317"/>
              <a:chExt cx="897649" cy="353919"/>
            </a:xfrm>
          </p:grpSpPr>
          <p:sp>
            <p:nvSpPr>
              <p:cNvPr id="10000" name="Google Shape;10000;p76"/>
              <p:cNvSpPr/>
              <p:nvPr/>
            </p:nvSpPr>
            <p:spPr>
              <a:xfrm>
                <a:off x="7964170" y="3037317"/>
                <a:ext cx="849158" cy="198115"/>
              </a:xfrm>
              <a:custGeom>
                <a:avLst/>
                <a:gdLst/>
                <a:ahLst/>
                <a:cxnLst/>
                <a:rect l="l" t="t" r="r" b="b"/>
                <a:pathLst>
                  <a:path w="4673016" h="1049866" extrusionOk="0">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Calibri"/>
                  <a:buNone/>
                </a:pPr>
                <a:endParaRPr sz="1600" b="0" i="0" u="none" strike="noStrike" cap="none">
                  <a:solidFill>
                    <a:srgbClr val="FFFFFF"/>
                  </a:solidFill>
                  <a:latin typeface="Calibri"/>
                  <a:ea typeface="Calibri"/>
                  <a:cs typeface="Calibri"/>
                  <a:sym typeface="Calibri"/>
                </a:endParaRPr>
              </a:p>
            </p:txBody>
          </p:sp>
          <p:sp>
            <p:nvSpPr>
              <p:cNvPr id="10001" name="Google Shape;10001;p76"/>
              <p:cNvSpPr/>
              <p:nvPr/>
            </p:nvSpPr>
            <p:spPr>
              <a:xfrm>
                <a:off x="8519948" y="3206783"/>
                <a:ext cx="317042" cy="170569"/>
              </a:xfrm>
              <a:custGeom>
                <a:avLst/>
                <a:gdLst/>
                <a:ahLst/>
                <a:cxnLst/>
                <a:rect l="l" t="t" r="r" b="b"/>
                <a:pathLst>
                  <a:path w="1744718" h="903890" extrusionOk="0">
                    <a:moveTo>
                      <a:pt x="21021" y="0"/>
                    </a:moveTo>
                    <a:lnTo>
                      <a:pt x="1744718" y="693683"/>
                    </a:lnTo>
                    <a:lnTo>
                      <a:pt x="1145628" y="903890"/>
                    </a:lnTo>
                    <a:lnTo>
                      <a:pt x="0" y="451945"/>
                    </a:lnTo>
                    <a:lnTo>
                      <a:pt x="21021" y="0"/>
                    </a:lnTo>
                    <a:close/>
                  </a:path>
                </a:pathLst>
              </a:custGeom>
              <a:solidFill>
                <a:srgbClr val="000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Calibri"/>
                  <a:buNone/>
                </a:pPr>
                <a:endParaRPr sz="1600" b="0" i="0" u="none" strike="noStrike" cap="none">
                  <a:solidFill>
                    <a:srgbClr val="FFFFFF"/>
                  </a:solidFill>
                  <a:latin typeface="Calibri"/>
                  <a:ea typeface="Calibri"/>
                  <a:cs typeface="Calibri"/>
                  <a:sym typeface="Calibri"/>
                </a:endParaRPr>
              </a:p>
            </p:txBody>
          </p:sp>
          <p:sp>
            <p:nvSpPr>
              <p:cNvPr id="10002" name="Google Shape;10002;p76"/>
              <p:cNvSpPr/>
              <p:nvPr/>
            </p:nvSpPr>
            <p:spPr>
              <a:xfrm>
                <a:off x="7939341" y="3206783"/>
                <a:ext cx="311312" cy="168585"/>
              </a:xfrm>
              <a:custGeom>
                <a:avLst/>
                <a:gdLst/>
                <a:ahLst/>
                <a:cxnLst/>
                <a:rect l="l" t="t" r="r" b="b"/>
                <a:pathLst>
                  <a:path w="1713187" h="893380" extrusionOk="0">
                    <a:moveTo>
                      <a:pt x="1702676" y="0"/>
                    </a:moveTo>
                    <a:lnTo>
                      <a:pt x="1713187" y="472966"/>
                    </a:lnTo>
                    <a:lnTo>
                      <a:pt x="578069" y="893380"/>
                    </a:lnTo>
                    <a:lnTo>
                      <a:pt x="0" y="693683"/>
                    </a:lnTo>
                    <a:lnTo>
                      <a:pt x="1702676" y="0"/>
                    </a:lnTo>
                    <a:close/>
                  </a:path>
                </a:pathLst>
              </a:custGeom>
              <a:solidFill>
                <a:srgbClr val="0000A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Calibri"/>
                  <a:buNone/>
                </a:pPr>
                <a:endParaRPr sz="1600" b="0" i="0" u="none" strike="noStrike" cap="none">
                  <a:solidFill>
                    <a:srgbClr val="FFFFFF"/>
                  </a:solidFill>
                  <a:latin typeface="Calibri"/>
                  <a:ea typeface="Calibri"/>
                  <a:cs typeface="Calibri"/>
                  <a:sym typeface="Calibri"/>
                </a:endParaRPr>
              </a:p>
            </p:txBody>
          </p:sp>
          <p:sp>
            <p:nvSpPr>
              <p:cNvPr id="10003" name="Google Shape;10003;p76"/>
              <p:cNvSpPr/>
              <p:nvPr/>
            </p:nvSpPr>
            <p:spPr>
              <a:xfrm>
                <a:off x="8047413" y="3123483"/>
                <a:ext cx="676892" cy="267753"/>
              </a:xfrm>
              <a:custGeom>
                <a:avLst/>
                <a:gdLst/>
                <a:ahLst/>
                <a:cxnLst/>
                <a:rect l="l" t="t" r="r" b="b"/>
                <a:pathLst>
                  <a:path w="3725019" h="1418896" extrusionOk="0">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8DA9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600"/>
                  <a:buFont typeface="Calibri"/>
                  <a:buNone/>
                </a:pPr>
                <a:endParaRPr sz="1600" b="0" i="0" u="none" strike="noStrike" cap="none">
                  <a:solidFill>
                    <a:srgbClr val="FFFFFF"/>
                  </a:solidFill>
                  <a:latin typeface="Calibri"/>
                  <a:ea typeface="Calibri"/>
                  <a:cs typeface="Calibri"/>
                  <a:sym typeface="Calibri"/>
                </a:endParaRPr>
              </a:p>
            </p:txBody>
          </p:sp>
        </p:grpSp>
      </p:grpSp>
      <p:sp>
        <p:nvSpPr>
          <p:cNvPr id="10004" name="Google Shape;10004;p76"/>
          <p:cNvSpPr txBox="1">
            <a:spLocks noGrp="1"/>
          </p:cNvSpPr>
          <p:nvPr>
            <p:ph type="title"/>
          </p:nvPr>
        </p:nvSpPr>
        <p:spPr>
          <a:xfrm>
            <a:off x="6978813" y="264748"/>
            <a:ext cx="4683534" cy="168085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4400"/>
              <a:buFont typeface="Calibri"/>
              <a:buNone/>
            </a:pPr>
            <a:r>
              <a:rPr lang="en-US" sz="4400"/>
              <a:t>Encapsulation: an end-end view</a:t>
            </a:r>
            <a:endParaRPr sz="4400"/>
          </a:p>
        </p:txBody>
      </p:sp>
      <p:sp>
        <p:nvSpPr>
          <p:cNvPr id="10005" name="Google Shape;10005;p76"/>
          <p:cNvSpPr/>
          <p:nvPr/>
        </p:nvSpPr>
        <p:spPr>
          <a:xfrm>
            <a:off x="5037145" y="1701796"/>
            <a:ext cx="4048125" cy="3833813"/>
          </a:xfrm>
          <a:custGeom>
            <a:avLst/>
            <a:gdLst/>
            <a:ahLst/>
            <a:cxnLst/>
            <a:rect l="l" t="t" r="r" b="b"/>
            <a:pathLst>
              <a:path w="2550" h="2415" extrusionOk="0">
                <a:moveTo>
                  <a:pt x="592" y="0"/>
                </a:moveTo>
                <a:lnTo>
                  <a:pt x="2544" y="0"/>
                </a:lnTo>
                <a:lnTo>
                  <a:pt x="2550" y="2415"/>
                </a:lnTo>
                <a:lnTo>
                  <a:pt x="0" y="2415"/>
                </a:lnTo>
              </a:path>
            </a:pathLst>
          </a:custGeom>
          <a:noFill/>
          <a:ln w="9525" cap="flat" cmpd="sng">
            <a:solidFill>
              <a:schemeClr val="lt2"/>
            </a:solidFill>
            <a:prstDash val="solid"/>
            <a:round/>
            <a:headEnd type="none" w="med" len="med"/>
            <a:tailEnd type="none" w="med" len="med"/>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10006" name="Google Shape;10006;p76"/>
          <p:cNvSpPr txBox="1"/>
          <p:nvPr/>
        </p:nvSpPr>
        <p:spPr>
          <a:xfrm>
            <a:off x="3935420" y="477833"/>
            <a:ext cx="1100137" cy="457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99"/>
              </a:buClr>
              <a:buSzPts val="2400"/>
              <a:buFont typeface="Noto Sans Symbols"/>
              <a:buNone/>
            </a:pPr>
            <a:r>
              <a:rPr lang="en-US" sz="2400" b="0" i="1" u="none" strike="noStrike" cap="none">
                <a:solidFill>
                  <a:srgbClr val="000099"/>
                </a:solidFill>
                <a:latin typeface="Arial"/>
                <a:ea typeface="Arial"/>
                <a:cs typeface="Arial"/>
                <a:sym typeface="Arial"/>
              </a:rPr>
              <a:t>source</a:t>
            </a:r>
            <a:endParaRPr/>
          </a:p>
        </p:txBody>
      </p:sp>
      <p:sp>
        <p:nvSpPr>
          <p:cNvPr id="10007" name="Google Shape;10007;p76"/>
          <p:cNvSpPr/>
          <p:nvPr/>
        </p:nvSpPr>
        <p:spPr>
          <a:xfrm>
            <a:off x="5087944" y="959945"/>
            <a:ext cx="360362" cy="1596219"/>
          </a:xfrm>
          <a:custGeom>
            <a:avLst/>
            <a:gdLst/>
            <a:ahLst/>
            <a:cxnLst/>
            <a:rect l="l" t="t" r="r" b="b"/>
            <a:pathLst>
              <a:path w="267" h="1186" extrusionOk="0">
                <a:moveTo>
                  <a:pt x="254" y="466"/>
                </a:moveTo>
                <a:lnTo>
                  <a:pt x="0" y="0"/>
                </a:lnTo>
                <a:lnTo>
                  <a:pt x="0" y="1186"/>
                </a:lnTo>
                <a:lnTo>
                  <a:pt x="267" y="652"/>
                </a:lnTo>
                <a:lnTo>
                  <a:pt x="254" y="466"/>
                </a:lnTo>
                <a:close/>
              </a:path>
            </a:pathLst>
          </a:custGeom>
          <a:gradFill>
            <a:gsLst>
              <a:gs pos="0">
                <a:srgbClr val="3C6CDF"/>
              </a:gs>
              <a:gs pos="100000">
                <a:schemeClr val="lt1"/>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cxnSp>
        <p:nvCxnSpPr>
          <p:cNvPr id="10008" name="Google Shape;10008;p76"/>
          <p:cNvCxnSpPr/>
          <p:nvPr/>
        </p:nvCxnSpPr>
        <p:spPr>
          <a:xfrm>
            <a:off x="3816356" y="1303334"/>
            <a:ext cx="1263650" cy="3175"/>
          </a:xfrm>
          <a:prstGeom prst="straightConnector1">
            <a:avLst/>
          </a:prstGeom>
          <a:noFill/>
          <a:ln w="28575" cap="flat" cmpd="sng">
            <a:solidFill>
              <a:schemeClr val="dk1"/>
            </a:solidFill>
            <a:prstDash val="solid"/>
            <a:round/>
            <a:headEnd type="none" w="med" len="med"/>
            <a:tailEnd type="none" w="med" len="med"/>
          </a:ln>
        </p:spPr>
      </p:cxnSp>
      <p:cxnSp>
        <p:nvCxnSpPr>
          <p:cNvPr id="10009" name="Google Shape;10009;p76"/>
          <p:cNvCxnSpPr/>
          <p:nvPr/>
        </p:nvCxnSpPr>
        <p:spPr>
          <a:xfrm>
            <a:off x="3824294" y="1624009"/>
            <a:ext cx="1263650" cy="3175"/>
          </a:xfrm>
          <a:prstGeom prst="straightConnector1">
            <a:avLst/>
          </a:prstGeom>
          <a:noFill/>
          <a:ln w="28575" cap="flat" cmpd="sng">
            <a:solidFill>
              <a:schemeClr val="dk1"/>
            </a:solidFill>
            <a:prstDash val="solid"/>
            <a:round/>
            <a:headEnd type="none" w="med" len="med"/>
            <a:tailEnd type="none" w="med" len="med"/>
          </a:ln>
        </p:spPr>
      </p:cxnSp>
      <p:cxnSp>
        <p:nvCxnSpPr>
          <p:cNvPr id="10010" name="Google Shape;10010;p76"/>
          <p:cNvCxnSpPr/>
          <p:nvPr/>
        </p:nvCxnSpPr>
        <p:spPr>
          <a:xfrm>
            <a:off x="3829056" y="1904996"/>
            <a:ext cx="1263650" cy="3175"/>
          </a:xfrm>
          <a:prstGeom prst="straightConnector1">
            <a:avLst/>
          </a:prstGeom>
          <a:noFill/>
          <a:ln w="28575" cap="flat" cmpd="sng">
            <a:solidFill>
              <a:schemeClr val="dk1"/>
            </a:solidFill>
            <a:prstDash val="solid"/>
            <a:round/>
            <a:headEnd type="none" w="med" len="med"/>
            <a:tailEnd type="none" w="med" len="med"/>
          </a:ln>
        </p:spPr>
      </p:cxnSp>
      <p:cxnSp>
        <p:nvCxnSpPr>
          <p:cNvPr id="10011" name="Google Shape;10011;p76"/>
          <p:cNvCxnSpPr/>
          <p:nvPr/>
        </p:nvCxnSpPr>
        <p:spPr>
          <a:xfrm>
            <a:off x="3829056" y="2181221"/>
            <a:ext cx="1263650" cy="3175"/>
          </a:xfrm>
          <a:prstGeom prst="straightConnector1">
            <a:avLst/>
          </a:prstGeom>
          <a:noFill/>
          <a:ln w="28575" cap="flat" cmpd="sng">
            <a:solidFill>
              <a:schemeClr val="dk1"/>
            </a:solidFill>
            <a:prstDash val="solid"/>
            <a:round/>
            <a:headEnd type="none" w="med" len="med"/>
            <a:tailEnd type="none" w="med" len="med"/>
          </a:ln>
        </p:spPr>
      </p:cxnSp>
      <p:grpSp>
        <p:nvGrpSpPr>
          <p:cNvPr id="10012" name="Google Shape;10012;p76"/>
          <p:cNvGrpSpPr/>
          <p:nvPr/>
        </p:nvGrpSpPr>
        <p:grpSpPr>
          <a:xfrm>
            <a:off x="2438406" y="1622421"/>
            <a:ext cx="1208088" cy="303213"/>
            <a:chOff x="501" y="1990"/>
            <a:chExt cx="761" cy="191"/>
          </a:xfrm>
        </p:grpSpPr>
        <p:sp>
          <p:nvSpPr>
            <p:cNvPr id="10013" name="Google Shape;10013;p76"/>
            <p:cNvSpPr/>
            <p:nvPr/>
          </p:nvSpPr>
          <p:spPr>
            <a:xfrm>
              <a:off x="501" y="2007"/>
              <a:ext cx="682" cy="162"/>
            </a:xfrm>
            <a:prstGeom prst="rect">
              <a:avLst/>
            </a:prstGeom>
            <a:solidFill>
              <a:schemeClr val="lt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10014" name="Google Shape;10014;p76"/>
            <p:cNvSpPr/>
            <p:nvPr/>
          </p:nvSpPr>
          <p:spPr>
            <a:xfrm>
              <a:off x="704" y="1990"/>
              <a:ext cx="187" cy="184"/>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Noto Sans Symbols"/>
                <a:buNone/>
              </a:pPr>
              <a:r>
                <a:rPr lang="en-US" sz="1400" b="0" i="0" u="none" strike="noStrike" cap="none">
                  <a:solidFill>
                    <a:srgbClr val="000000"/>
                  </a:solidFill>
                  <a:latin typeface="Arial"/>
                  <a:ea typeface="Arial"/>
                  <a:cs typeface="Arial"/>
                  <a:sym typeface="Arial"/>
                </a:rPr>
                <a:t>H</a:t>
              </a:r>
              <a:r>
                <a:rPr lang="en-US" sz="1800" b="0" i="0" u="none" strike="noStrike" cap="none" baseline="-25000">
                  <a:solidFill>
                    <a:srgbClr val="000000"/>
                  </a:solidFill>
                  <a:latin typeface="Arial"/>
                  <a:ea typeface="Arial"/>
                  <a:cs typeface="Arial"/>
                  <a:sym typeface="Arial"/>
                </a:rPr>
                <a:t>t</a:t>
              </a:r>
              <a:endParaRPr/>
            </a:p>
          </p:txBody>
        </p:sp>
        <p:sp>
          <p:nvSpPr>
            <p:cNvPr id="10015" name="Google Shape;10015;p76"/>
            <p:cNvSpPr/>
            <p:nvPr/>
          </p:nvSpPr>
          <p:spPr>
            <a:xfrm>
              <a:off x="518" y="1990"/>
              <a:ext cx="187" cy="184"/>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Noto Sans Symbols"/>
                <a:buNone/>
              </a:pPr>
              <a:r>
                <a:rPr lang="en-US" sz="1400" b="0" i="0" u="none" strike="noStrike" cap="none">
                  <a:solidFill>
                    <a:srgbClr val="000000"/>
                  </a:solidFill>
                  <a:latin typeface="Arial"/>
                  <a:ea typeface="Arial"/>
                  <a:cs typeface="Arial"/>
                  <a:sym typeface="Arial"/>
                </a:rPr>
                <a:t>H</a:t>
              </a:r>
              <a:r>
                <a:rPr lang="en-US" sz="1800" b="0" i="0" u="none" strike="noStrike" cap="none" baseline="-25000">
                  <a:solidFill>
                    <a:srgbClr val="000000"/>
                  </a:solidFill>
                  <a:latin typeface="Arial"/>
                  <a:ea typeface="Arial"/>
                  <a:cs typeface="Arial"/>
                  <a:sym typeface="Arial"/>
                </a:rPr>
                <a:t>n</a:t>
              </a:r>
              <a:endParaRPr/>
            </a:p>
          </p:txBody>
        </p:sp>
        <p:sp>
          <p:nvSpPr>
            <p:cNvPr id="10016" name="Google Shape;10016;p76"/>
            <p:cNvSpPr/>
            <p:nvPr/>
          </p:nvSpPr>
          <p:spPr>
            <a:xfrm>
              <a:off x="834" y="1991"/>
              <a:ext cx="428" cy="19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Noto Sans Symbols"/>
                <a:buNone/>
              </a:pPr>
              <a:r>
                <a:rPr lang="en-US" sz="1400" b="0" i="0" u="none" strike="noStrike" cap="none">
                  <a:solidFill>
                    <a:srgbClr val="000000"/>
                  </a:solidFill>
                  <a:latin typeface="Arial"/>
                  <a:ea typeface="Arial"/>
                  <a:cs typeface="Arial"/>
                  <a:sym typeface="Arial"/>
                </a:rPr>
                <a:t>M</a:t>
              </a:r>
              <a:endParaRPr/>
            </a:p>
          </p:txBody>
        </p:sp>
        <p:cxnSp>
          <p:nvCxnSpPr>
            <p:cNvPr id="10017" name="Google Shape;10017;p76"/>
            <p:cNvCxnSpPr/>
            <p:nvPr/>
          </p:nvCxnSpPr>
          <p:spPr>
            <a:xfrm>
              <a:off x="688" y="2013"/>
              <a:ext cx="0" cy="154"/>
            </a:xfrm>
            <a:prstGeom prst="straightConnector1">
              <a:avLst/>
            </a:prstGeom>
            <a:noFill/>
            <a:ln w="9525" cap="flat" cmpd="sng">
              <a:solidFill>
                <a:schemeClr val="dk1"/>
              </a:solidFill>
              <a:prstDash val="solid"/>
              <a:round/>
              <a:headEnd type="none" w="med" len="med"/>
              <a:tailEnd type="none" w="med" len="med"/>
            </a:ln>
          </p:spPr>
        </p:cxnSp>
        <p:cxnSp>
          <p:nvCxnSpPr>
            <p:cNvPr id="10018" name="Google Shape;10018;p76"/>
            <p:cNvCxnSpPr/>
            <p:nvPr/>
          </p:nvCxnSpPr>
          <p:spPr>
            <a:xfrm>
              <a:off x="880" y="2010"/>
              <a:ext cx="0" cy="156"/>
            </a:xfrm>
            <a:prstGeom prst="straightConnector1">
              <a:avLst/>
            </a:prstGeom>
            <a:noFill/>
            <a:ln w="9525" cap="flat" cmpd="sng">
              <a:solidFill>
                <a:schemeClr val="dk1"/>
              </a:solidFill>
              <a:prstDash val="solid"/>
              <a:round/>
              <a:headEnd type="none" w="med" len="med"/>
              <a:tailEnd type="none" w="med" len="med"/>
            </a:ln>
          </p:spPr>
        </p:cxnSp>
      </p:grpSp>
      <p:sp>
        <p:nvSpPr>
          <p:cNvPr id="10019" name="Google Shape;10019;p76"/>
          <p:cNvSpPr txBox="1"/>
          <p:nvPr/>
        </p:nvSpPr>
        <p:spPr>
          <a:xfrm>
            <a:off x="1614494" y="1250945"/>
            <a:ext cx="963612" cy="33655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CC0000"/>
              </a:buClr>
              <a:buSzPts val="1600"/>
              <a:buFont typeface="Noto Sans Symbols"/>
              <a:buNone/>
            </a:pPr>
            <a:r>
              <a:rPr lang="en-US" sz="1600" b="0" i="0" u="none" strike="noStrike" cap="none">
                <a:solidFill>
                  <a:srgbClr val="CC0000"/>
                </a:solidFill>
                <a:latin typeface="Arial"/>
                <a:ea typeface="Arial"/>
                <a:cs typeface="Arial"/>
                <a:sym typeface="Arial"/>
              </a:rPr>
              <a:t>segment</a:t>
            </a:r>
            <a:endParaRPr/>
          </a:p>
        </p:txBody>
      </p:sp>
      <p:grpSp>
        <p:nvGrpSpPr>
          <p:cNvPr id="10020" name="Google Shape;10020;p76"/>
          <p:cNvGrpSpPr/>
          <p:nvPr/>
        </p:nvGrpSpPr>
        <p:grpSpPr>
          <a:xfrm>
            <a:off x="2755907" y="1290633"/>
            <a:ext cx="301625" cy="292100"/>
            <a:chOff x="1962" y="2058"/>
            <a:chExt cx="190" cy="184"/>
          </a:xfrm>
        </p:grpSpPr>
        <p:sp>
          <p:nvSpPr>
            <p:cNvPr id="10021" name="Google Shape;10021;p76"/>
            <p:cNvSpPr/>
            <p:nvPr/>
          </p:nvSpPr>
          <p:spPr>
            <a:xfrm>
              <a:off x="1962" y="2075"/>
              <a:ext cx="177" cy="162"/>
            </a:xfrm>
            <a:prstGeom prst="rect">
              <a:avLst/>
            </a:prstGeom>
            <a:solidFill>
              <a:schemeClr val="lt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10022" name="Google Shape;10022;p76"/>
            <p:cNvSpPr/>
            <p:nvPr/>
          </p:nvSpPr>
          <p:spPr>
            <a:xfrm>
              <a:off x="1965" y="2058"/>
              <a:ext cx="187" cy="184"/>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Noto Sans Symbols"/>
                <a:buNone/>
              </a:pPr>
              <a:r>
                <a:rPr lang="en-US" sz="1400" b="0" i="0" u="none" strike="noStrike" cap="none">
                  <a:solidFill>
                    <a:srgbClr val="000000"/>
                  </a:solidFill>
                  <a:latin typeface="Arial"/>
                  <a:ea typeface="Arial"/>
                  <a:cs typeface="Arial"/>
                  <a:sym typeface="Arial"/>
                </a:rPr>
                <a:t>H</a:t>
              </a:r>
              <a:r>
                <a:rPr lang="en-US" sz="1800" b="0" i="0" u="none" strike="noStrike" cap="none" baseline="-25000">
                  <a:solidFill>
                    <a:srgbClr val="000000"/>
                  </a:solidFill>
                  <a:latin typeface="Arial"/>
                  <a:ea typeface="Arial"/>
                  <a:cs typeface="Arial"/>
                  <a:sym typeface="Arial"/>
                </a:rPr>
                <a:t>t</a:t>
              </a:r>
              <a:endParaRPr/>
            </a:p>
          </p:txBody>
        </p:sp>
      </p:grpSp>
      <p:sp>
        <p:nvSpPr>
          <p:cNvPr id="10023" name="Google Shape;10023;p76"/>
          <p:cNvSpPr txBox="1"/>
          <p:nvPr/>
        </p:nvSpPr>
        <p:spPr>
          <a:xfrm>
            <a:off x="1414470" y="1590670"/>
            <a:ext cx="1042987" cy="33655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CC0000"/>
              </a:buClr>
              <a:buSzPts val="1600"/>
              <a:buFont typeface="Noto Sans Symbols"/>
              <a:buNone/>
            </a:pPr>
            <a:r>
              <a:rPr lang="en-US" sz="1600" b="0" i="0" u="none" strike="noStrike" cap="none">
                <a:solidFill>
                  <a:srgbClr val="CC0000"/>
                </a:solidFill>
                <a:latin typeface="Arial"/>
                <a:ea typeface="Arial"/>
                <a:cs typeface="Arial"/>
                <a:sym typeface="Arial"/>
              </a:rPr>
              <a:t>datagram</a:t>
            </a:r>
            <a:endParaRPr/>
          </a:p>
        </p:txBody>
      </p:sp>
      <p:sp>
        <p:nvSpPr>
          <p:cNvPr id="10024" name="Google Shape;10024;p76"/>
          <p:cNvSpPr txBox="1"/>
          <p:nvPr/>
        </p:nvSpPr>
        <p:spPr>
          <a:xfrm>
            <a:off x="2767020" y="4411659"/>
            <a:ext cx="1412875" cy="3968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99"/>
              </a:buClr>
              <a:buSzPts val="2000"/>
              <a:buFont typeface="Noto Sans Symbols"/>
              <a:buNone/>
            </a:pPr>
            <a:r>
              <a:rPr lang="en-US" sz="2000" b="0" i="1" u="none" strike="noStrike" cap="none">
                <a:solidFill>
                  <a:srgbClr val="000099"/>
                </a:solidFill>
                <a:latin typeface="Arial"/>
                <a:ea typeface="Arial"/>
                <a:cs typeface="Arial"/>
                <a:sym typeface="Arial"/>
              </a:rPr>
              <a:t>destination</a:t>
            </a:r>
            <a:endParaRPr/>
          </a:p>
        </p:txBody>
      </p:sp>
      <p:grpSp>
        <p:nvGrpSpPr>
          <p:cNvPr id="10025" name="Google Shape;10025;p76"/>
          <p:cNvGrpSpPr/>
          <p:nvPr/>
        </p:nvGrpSpPr>
        <p:grpSpPr>
          <a:xfrm>
            <a:off x="1371606" y="5781671"/>
            <a:ext cx="1479550" cy="303213"/>
            <a:chOff x="332" y="2224"/>
            <a:chExt cx="932" cy="191"/>
          </a:xfrm>
        </p:grpSpPr>
        <p:sp>
          <p:nvSpPr>
            <p:cNvPr id="10026" name="Google Shape;10026;p76"/>
            <p:cNvSpPr/>
            <p:nvPr/>
          </p:nvSpPr>
          <p:spPr>
            <a:xfrm>
              <a:off x="345" y="2241"/>
              <a:ext cx="840" cy="162"/>
            </a:xfrm>
            <a:prstGeom prst="rect">
              <a:avLst/>
            </a:prstGeom>
            <a:solidFill>
              <a:schemeClr val="lt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10027" name="Google Shape;10027;p76"/>
            <p:cNvSpPr/>
            <p:nvPr/>
          </p:nvSpPr>
          <p:spPr>
            <a:xfrm>
              <a:off x="706" y="2224"/>
              <a:ext cx="187" cy="184"/>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Noto Sans Symbols"/>
                <a:buNone/>
              </a:pPr>
              <a:r>
                <a:rPr lang="en-US" sz="1400" b="0" i="0" u="none" strike="noStrike" cap="none">
                  <a:solidFill>
                    <a:srgbClr val="000000"/>
                  </a:solidFill>
                  <a:latin typeface="Arial"/>
                  <a:ea typeface="Arial"/>
                  <a:cs typeface="Arial"/>
                  <a:sym typeface="Arial"/>
                </a:rPr>
                <a:t>H</a:t>
              </a:r>
              <a:r>
                <a:rPr lang="en-US" sz="1800" b="0" i="0" u="none" strike="noStrike" cap="none" baseline="-25000">
                  <a:solidFill>
                    <a:srgbClr val="000000"/>
                  </a:solidFill>
                  <a:latin typeface="Arial"/>
                  <a:ea typeface="Arial"/>
                  <a:cs typeface="Arial"/>
                  <a:sym typeface="Arial"/>
                </a:rPr>
                <a:t>t</a:t>
              </a:r>
              <a:endParaRPr/>
            </a:p>
          </p:txBody>
        </p:sp>
        <p:sp>
          <p:nvSpPr>
            <p:cNvPr id="10028" name="Google Shape;10028;p76"/>
            <p:cNvSpPr/>
            <p:nvPr/>
          </p:nvSpPr>
          <p:spPr>
            <a:xfrm>
              <a:off x="520" y="2224"/>
              <a:ext cx="187" cy="184"/>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Noto Sans Symbols"/>
                <a:buNone/>
              </a:pPr>
              <a:r>
                <a:rPr lang="en-US" sz="1400" b="0" i="0" u="none" strike="noStrike" cap="none">
                  <a:solidFill>
                    <a:srgbClr val="000000"/>
                  </a:solidFill>
                  <a:latin typeface="Arial"/>
                  <a:ea typeface="Arial"/>
                  <a:cs typeface="Arial"/>
                  <a:sym typeface="Arial"/>
                </a:rPr>
                <a:t>H</a:t>
              </a:r>
              <a:r>
                <a:rPr lang="en-US" sz="1800" b="0" i="0" u="none" strike="noStrike" cap="none" baseline="-25000">
                  <a:solidFill>
                    <a:srgbClr val="000000"/>
                  </a:solidFill>
                  <a:latin typeface="Arial"/>
                  <a:ea typeface="Arial"/>
                  <a:cs typeface="Arial"/>
                  <a:sym typeface="Arial"/>
                </a:rPr>
                <a:t>n</a:t>
              </a:r>
              <a:endParaRPr/>
            </a:p>
          </p:txBody>
        </p:sp>
        <p:sp>
          <p:nvSpPr>
            <p:cNvPr id="10029" name="Google Shape;10029;p76"/>
            <p:cNvSpPr/>
            <p:nvPr/>
          </p:nvSpPr>
          <p:spPr>
            <a:xfrm>
              <a:off x="332" y="2224"/>
              <a:ext cx="187" cy="184"/>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Noto Sans Symbols"/>
                <a:buNone/>
              </a:pPr>
              <a:r>
                <a:rPr lang="en-US" sz="1400" b="0" i="0" u="none" strike="noStrike" cap="none">
                  <a:solidFill>
                    <a:srgbClr val="000000"/>
                  </a:solidFill>
                  <a:latin typeface="Arial"/>
                  <a:ea typeface="Arial"/>
                  <a:cs typeface="Arial"/>
                  <a:sym typeface="Arial"/>
                </a:rPr>
                <a:t>H</a:t>
              </a:r>
              <a:r>
                <a:rPr lang="en-US" sz="1800" b="0" i="0" u="none" strike="noStrike" cap="none" baseline="-25000">
                  <a:solidFill>
                    <a:srgbClr val="000000"/>
                  </a:solidFill>
                  <a:latin typeface="Arial"/>
                  <a:ea typeface="Arial"/>
                  <a:cs typeface="Arial"/>
                  <a:sym typeface="Arial"/>
                </a:rPr>
                <a:t>l</a:t>
              </a:r>
              <a:endParaRPr/>
            </a:p>
          </p:txBody>
        </p:sp>
        <p:sp>
          <p:nvSpPr>
            <p:cNvPr id="10030" name="Google Shape;10030;p76"/>
            <p:cNvSpPr/>
            <p:nvPr/>
          </p:nvSpPr>
          <p:spPr>
            <a:xfrm>
              <a:off x="836" y="2225"/>
              <a:ext cx="428" cy="19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Noto Sans Symbols"/>
                <a:buNone/>
              </a:pPr>
              <a:r>
                <a:rPr lang="en-US" sz="1400" b="0" i="0" u="none" strike="noStrike" cap="none">
                  <a:solidFill>
                    <a:srgbClr val="000000"/>
                  </a:solidFill>
                  <a:latin typeface="Arial"/>
                  <a:ea typeface="Arial"/>
                  <a:cs typeface="Arial"/>
                  <a:sym typeface="Arial"/>
                </a:rPr>
                <a:t>M</a:t>
              </a:r>
              <a:endParaRPr/>
            </a:p>
          </p:txBody>
        </p:sp>
        <p:cxnSp>
          <p:nvCxnSpPr>
            <p:cNvPr id="10031" name="Google Shape;10031;p76"/>
            <p:cNvCxnSpPr/>
            <p:nvPr/>
          </p:nvCxnSpPr>
          <p:spPr>
            <a:xfrm>
              <a:off x="510" y="2241"/>
              <a:ext cx="0" cy="162"/>
            </a:xfrm>
            <a:prstGeom prst="straightConnector1">
              <a:avLst/>
            </a:prstGeom>
            <a:noFill/>
            <a:ln w="9525" cap="flat" cmpd="sng">
              <a:solidFill>
                <a:schemeClr val="dk1"/>
              </a:solidFill>
              <a:prstDash val="solid"/>
              <a:round/>
              <a:headEnd type="none" w="med" len="med"/>
              <a:tailEnd type="none" w="med" len="med"/>
            </a:ln>
          </p:spPr>
        </p:cxnSp>
        <p:cxnSp>
          <p:nvCxnSpPr>
            <p:cNvPr id="10032" name="Google Shape;10032;p76"/>
            <p:cNvCxnSpPr/>
            <p:nvPr/>
          </p:nvCxnSpPr>
          <p:spPr>
            <a:xfrm>
              <a:off x="690" y="2247"/>
              <a:ext cx="0" cy="154"/>
            </a:xfrm>
            <a:prstGeom prst="straightConnector1">
              <a:avLst/>
            </a:prstGeom>
            <a:noFill/>
            <a:ln w="9525" cap="flat" cmpd="sng">
              <a:solidFill>
                <a:schemeClr val="dk1"/>
              </a:solidFill>
              <a:prstDash val="solid"/>
              <a:round/>
              <a:headEnd type="none" w="med" len="med"/>
              <a:tailEnd type="none" w="med" len="med"/>
            </a:ln>
          </p:spPr>
        </p:cxnSp>
        <p:cxnSp>
          <p:nvCxnSpPr>
            <p:cNvPr id="10033" name="Google Shape;10033;p76"/>
            <p:cNvCxnSpPr/>
            <p:nvPr/>
          </p:nvCxnSpPr>
          <p:spPr>
            <a:xfrm>
              <a:off x="882" y="2244"/>
              <a:ext cx="0" cy="156"/>
            </a:xfrm>
            <a:prstGeom prst="straightConnector1">
              <a:avLst/>
            </a:prstGeom>
            <a:noFill/>
            <a:ln w="9525" cap="flat" cmpd="sng">
              <a:solidFill>
                <a:schemeClr val="dk1"/>
              </a:solidFill>
              <a:prstDash val="solid"/>
              <a:round/>
              <a:headEnd type="none" w="med" len="med"/>
              <a:tailEnd type="none" w="med" len="med"/>
            </a:ln>
          </p:spPr>
        </p:cxnSp>
      </p:grpSp>
      <p:grpSp>
        <p:nvGrpSpPr>
          <p:cNvPr id="10034" name="Google Shape;10034;p76"/>
          <p:cNvGrpSpPr/>
          <p:nvPr/>
        </p:nvGrpSpPr>
        <p:grpSpPr>
          <a:xfrm>
            <a:off x="1639895" y="5483221"/>
            <a:ext cx="1208087" cy="303213"/>
            <a:chOff x="501" y="1990"/>
            <a:chExt cx="761" cy="191"/>
          </a:xfrm>
        </p:grpSpPr>
        <p:sp>
          <p:nvSpPr>
            <p:cNvPr id="10035" name="Google Shape;10035;p76"/>
            <p:cNvSpPr/>
            <p:nvPr/>
          </p:nvSpPr>
          <p:spPr>
            <a:xfrm>
              <a:off x="501" y="2007"/>
              <a:ext cx="682" cy="162"/>
            </a:xfrm>
            <a:prstGeom prst="rect">
              <a:avLst/>
            </a:prstGeom>
            <a:solidFill>
              <a:schemeClr val="lt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10036" name="Google Shape;10036;p76"/>
            <p:cNvSpPr/>
            <p:nvPr/>
          </p:nvSpPr>
          <p:spPr>
            <a:xfrm>
              <a:off x="704" y="1990"/>
              <a:ext cx="187" cy="184"/>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Noto Sans Symbols"/>
                <a:buNone/>
              </a:pPr>
              <a:r>
                <a:rPr lang="en-US" sz="1400" b="0" i="0" u="none" strike="noStrike" cap="none">
                  <a:solidFill>
                    <a:srgbClr val="000000"/>
                  </a:solidFill>
                  <a:latin typeface="Arial"/>
                  <a:ea typeface="Arial"/>
                  <a:cs typeface="Arial"/>
                  <a:sym typeface="Arial"/>
                </a:rPr>
                <a:t>H</a:t>
              </a:r>
              <a:r>
                <a:rPr lang="en-US" sz="1800" b="0" i="0" u="none" strike="noStrike" cap="none" baseline="-25000">
                  <a:solidFill>
                    <a:srgbClr val="000000"/>
                  </a:solidFill>
                  <a:latin typeface="Arial"/>
                  <a:ea typeface="Arial"/>
                  <a:cs typeface="Arial"/>
                  <a:sym typeface="Arial"/>
                </a:rPr>
                <a:t>t</a:t>
              </a:r>
              <a:endParaRPr/>
            </a:p>
          </p:txBody>
        </p:sp>
        <p:sp>
          <p:nvSpPr>
            <p:cNvPr id="10037" name="Google Shape;10037;p76"/>
            <p:cNvSpPr/>
            <p:nvPr/>
          </p:nvSpPr>
          <p:spPr>
            <a:xfrm>
              <a:off x="518" y="1990"/>
              <a:ext cx="187" cy="184"/>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Noto Sans Symbols"/>
                <a:buNone/>
              </a:pPr>
              <a:r>
                <a:rPr lang="en-US" sz="1400" b="0" i="0" u="none" strike="noStrike" cap="none">
                  <a:solidFill>
                    <a:srgbClr val="000000"/>
                  </a:solidFill>
                  <a:latin typeface="Arial"/>
                  <a:ea typeface="Arial"/>
                  <a:cs typeface="Arial"/>
                  <a:sym typeface="Arial"/>
                </a:rPr>
                <a:t>H</a:t>
              </a:r>
              <a:r>
                <a:rPr lang="en-US" sz="1800" b="0" i="0" u="none" strike="noStrike" cap="none" baseline="-25000">
                  <a:solidFill>
                    <a:srgbClr val="000000"/>
                  </a:solidFill>
                  <a:latin typeface="Arial"/>
                  <a:ea typeface="Arial"/>
                  <a:cs typeface="Arial"/>
                  <a:sym typeface="Arial"/>
                </a:rPr>
                <a:t>n</a:t>
              </a:r>
              <a:endParaRPr/>
            </a:p>
          </p:txBody>
        </p:sp>
        <p:sp>
          <p:nvSpPr>
            <p:cNvPr id="10038" name="Google Shape;10038;p76"/>
            <p:cNvSpPr/>
            <p:nvPr/>
          </p:nvSpPr>
          <p:spPr>
            <a:xfrm>
              <a:off x="834" y="1991"/>
              <a:ext cx="428" cy="19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Noto Sans Symbols"/>
                <a:buNone/>
              </a:pPr>
              <a:r>
                <a:rPr lang="en-US" sz="1400" b="0" i="0" u="none" strike="noStrike" cap="none">
                  <a:solidFill>
                    <a:srgbClr val="000000"/>
                  </a:solidFill>
                  <a:latin typeface="Arial"/>
                  <a:ea typeface="Arial"/>
                  <a:cs typeface="Arial"/>
                  <a:sym typeface="Arial"/>
                </a:rPr>
                <a:t>M</a:t>
              </a:r>
              <a:endParaRPr/>
            </a:p>
          </p:txBody>
        </p:sp>
        <p:cxnSp>
          <p:nvCxnSpPr>
            <p:cNvPr id="10039" name="Google Shape;10039;p76"/>
            <p:cNvCxnSpPr/>
            <p:nvPr/>
          </p:nvCxnSpPr>
          <p:spPr>
            <a:xfrm>
              <a:off x="688" y="2013"/>
              <a:ext cx="0" cy="154"/>
            </a:xfrm>
            <a:prstGeom prst="straightConnector1">
              <a:avLst/>
            </a:prstGeom>
            <a:noFill/>
            <a:ln w="9525" cap="flat" cmpd="sng">
              <a:solidFill>
                <a:schemeClr val="dk1"/>
              </a:solidFill>
              <a:prstDash val="solid"/>
              <a:round/>
              <a:headEnd type="none" w="med" len="med"/>
              <a:tailEnd type="none" w="med" len="med"/>
            </a:ln>
          </p:spPr>
        </p:cxnSp>
        <p:cxnSp>
          <p:nvCxnSpPr>
            <p:cNvPr id="10040" name="Google Shape;10040;p76"/>
            <p:cNvCxnSpPr/>
            <p:nvPr/>
          </p:nvCxnSpPr>
          <p:spPr>
            <a:xfrm>
              <a:off x="880" y="2010"/>
              <a:ext cx="0" cy="156"/>
            </a:xfrm>
            <a:prstGeom prst="straightConnector1">
              <a:avLst/>
            </a:prstGeom>
            <a:noFill/>
            <a:ln w="9525" cap="flat" cmpd="sng">
              <a:solidFill>
                <a:schemeClr val="dk1"/>
              </a:solidFill>
              <a:prstDash val="solid"/>
              <a:round/>
              <a:headEnd type="none" w="med" len="med"/>
              <a:tailEnd type="none" w="med" len="med"/>
            </a:ln>
          </p:spPr>
        </p:cxnSp>
      </p:grpSp>
      <p:grpSp>
        <p:nvGrpSpPr>
          <p:cNvPr id="10041" name="Google Shape;10041;p76"/>
          <p:cNvGrpSpPr/>
          <p:nvPr/>
        </p:nvGrpSpPr>
        <p:grpSpPr>
          <a:xfrm>
            <a:off x="1943106" y="5175246"/>
            <a:ext cx="890588" cy="303213"/>
            <a:chOff x="645" y="1734"/>
            <a:chExt cx="561" cy="191"/>
          </a:xfrm>
        </p:grpSpPr>
        <p:sp>
          <p:nvSpPr>
            <p:cNvPr id="10042" name="Google Shape;10042;p76"/>
            <p:cNvSpPr/>
            <p:nvPr/>
          </p:nvSpPr>
          <p:spPr>
            <a:xfrm>
              <a:off x="645" y="1751"/>
              <a:ext cx="482" cy="162"/>
            </a:xfrm>
            <a:prstGeom prst="rect">
              <a:avLst/>
            </a:prstGeom>
            <a:solidFill>
              <a:schemeClr val="lt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10043" name="Google Shape;10043;p76"/>
            <p:cNvSpPr/>
            <p:nvPr/>
          </p:nvSpPr>
          <p:spPr>
            <a:xfrm>
              <a:off x="648" y="1734"/>
              <a:ext cx="187" cy="184"/>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Noto Sans Symbols"/>
                <a:buNone/>
              </a:pPr>
              <a:r>
                <a:rPr lang="en-US" sz="1400" b="0" i="0" u="none" strike="noStrike" cap="none">
                  <a:solidFill>
                    <a:srgbClr val="000000"/>
                  </a:solidFill>
                  <a:latin typeface="Arial"/>
                  <a:ea typeface="Arial"/>
                  <a:cs typeface="Arial"/>
                  <a:sym typeface="Arial"/>
                </a:rPr>
                <a:t>H</a:t>
              </a:r>
              <a:r>
                <a:rPr lang="en-US" sz="1800" b="0" i="0" u="none" strike="noStrike" cap="none" baseline="-25000">
                  <a:solidFill>
                    <a:srgbClr val="000000"/>
                  </a:solidFill>
                  <a:latin typeface="Arial"/>
                  <a:ea typeface="Arial"/>
                  <a:cs typeface="Arial"/>
                  <a:sym typeface="Arial"/>
                </a:rPr>
                <a:t>t</a:t>
              </a:r>
              <a:endParaRPr/>
            </a:p>
          </p:txBody>
        </p:sp>
        <p:sp>
          <p:nvSpPr>
            <p:cNvPr id="10044" name="Google Shape;10044;p76"/>
            <p:cNvSpPr/>
            <p:nvPr/>
          </p:nvSpPr>
          <p:spPr>
            <a:xfrm>
              <a:off x="778" y="1735"/>
              <a:ext cx="428" cy="19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Noto Sans Symbols"/>
                <a:buNone/>
              </a:pPr>
              <a:r>
                <a:rPr lang="en-US" sz="1400" b="0" i="0" u="none" strike="noStrike" cap="none">
                  <a:solidFill>
                    <a:srgbClr val="000000"/>
                  </a:solidFill>
                  <a:latin typeface="Arial"/>
                  <a:ea typeface="Arial"/>
                  <a:cs typeface="Arial"/>
                  <a:sym typeface="Arial"/>
                </a:rPr>
                <a:t>M</a:t>
              </a:r>
              <a:endParaRPr/>
            </a:p>
          </p:txBody>
        </p:sp>
        <p:cxnSp>
          <p:nvCxnSpPr>
            <p:cNvPr id="10045" name="Google Shape;10045;p76"/>
            <p:cNvCxnSpPr/>
            <p:nvPr/>
          </p:nvCxnSpPr>
          <p:spPr>
            <a:xfrm>
              <a:off x="824" y="1754"/>
              <a:ext cx="0" cy="156"/>
            </a:xfrm>
            <a:prstGeom prst="straightConnector1">
              <a:avLst/>
            </a:prstGeom>
            <a:noFill/>
            <a:ln w="9525" cap="flat" cmpd="sng">
              <a:solidFill>
                <a:schemeClr val="dk1"/>
              </a:solidFill>
              <a:prstDash val="solid"/>
              <a:round/>
              <a:headEnd type="none" w="med" len="med"/>
              <a:tailEnd type="none" w="med" len="med"/>
            </a:ln>
          </p:spPr>
        </p:cxnSp>
      </p:grpSp>
      <p:grpSp>
        <p:nvGrpSpPr>
          <p:cNvPr id="10046" name="Google Shape;10046;p76"/>
          <p:cNvGrpSpPr/>
          <p:nvPr/>
        </p:nvGrpSpPr>
        <p:grpSpPr>
          <a:xfrm>
            <a:off x="2149481" y="4864096"/>
            <a:ext cx="679450" cy="301625"/>
            <a:chOff x="780" y="1553"/>
            <a:chExt cx="428" cy="190"/>
          </a:xfrm>
        </p:grpSpPr>
        <p:sp>
          <p:nvSpPr>
            <p:cNvPr id="10047" name="Google Shape;10047;p76"/>
            <p:cNvSpPr/>
            <p:nvPr/>
          </p:nvSpPr>
          <p:spPr>
            <a:xfrm>
              <a:off x="817" y="1569"/>
              <a:ext cx="312" cy="162"/>
            </a:xfrm>
            <a:prstGeom prst="rect">
              <a:avLst/>
            </a:prstGeom>
            <a:solidFill>
              <a:schemeClr val="lt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10048" name="Google Shape;10048;p76"/>
            <p:cNvSpPr/>
            <p:nvPr/>
          </p:nvSpPr>
          <p:spPr>
            <a:xfrm>
              <a:off x="780" y="1553"/>
              <a:ext cx="428" cy="19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Noto Sans Symbols"/>
                <a:buNone/>
              </a:pPr>
              <a:r>
                <a:rPr lang="en-US" sz="1400" b="0" i="0" u="none" strike="noStrike" cap="none">
                  <a:solidFill>
                    <a:srgbClr val="000000"/>
                  </a:solidFill>
                  <a:latin typeface="Arial"/>
                  <a:ea typeface="Arial"/>
                  <a:cs typeface="Arial"/>
                  <a:sym typeface="Arial"/>
                </a:rPr>
                <a:t>M</a:t>
              </a:r>
              <a:endParaRPr/>
            </a:p>
          </p:txBody>
        </p:sp>
      </p:grpSp>
      <p:cxnSp>
        <p:nvCxnSpPr>
          <p:cNvPr id="10049" name="Google Shape;10049;p76"/>
          <p:cNvCxnSpPr/>
          <p:nvPr/>
        </p:nvCxnSpPr>
        <p:spPr>
          <a:xfrm>
            <a:off x="6916745" y="4806946"/>
            <a:ext cx="1263650" cy="3175"/>
          </a:xfrm>
          <a:prstGeom prst="straightConnector1">
            <a:avLst/>
          </a:prstGeom>
          <a:noFill/>
          <a:ln w="28575" cap="flat" cmpd="sng">
            <a:solidFill>
              <a:schemeClr val="dk1"/>
            </a:solidFill>
            <a:prstDash val="solid"/>
            <a:round/>
            <a:headEnd type="none" w="med" len="med"/>
            <a:tailEnd type="none" w="med" len="med"/>
          </a:ln>
        </p:spPr>
      </p:cxnSp>
      <p:cxnSp>
        <p:nvCxnSpPr>
          <p:cNvPr id="10050" name="Google Shape;10050;p76"/>
          <p:cNvCxnSpPr/>
          <p:nvPr/>
        </p:nvCxnSpPr>
        <p:spPr>
          <a:xfrm>
            <a:off x="6924682" y="5127621"/>
            <a:ext cx="1263650" cy="3175"/>
          </a:xfrm>
          <a:prstGeom prst="straightConnector1">
            <a:avLst/>
          </a:prstGeom>
          <a:noFill/>
          <a:ln w="28575" cap="flat" cmpd="sng">
            <a:solidFill>
              <a:schemeClr val="dk1"/>
            </a:solidFill>
            <a:prstDash val="solid"/>
            <a:round/>
            <a:headEnd type="none" w="med" len="med"/>
            <a:tailEnd type="none" w="med" len="med"/>
          </a:ln>
        </p:spPr>
      </p:cxnSp>
      <p:sp>
        <p:nvSpPr>
          <p:cNvPr id="10051" name="Google Shape;10051;p76"/>
          <p:cNvSpPr/>
          <p:nvPr/>
        </p:nvSpPr>
        <p:spPr>
          <a:xfrm>
            <a:off x="7083433" y="2597147"/>
            <a:ext cx="1273175" cy="655638"/>
          </a:xfrm>
          <a:prstGeom prst="rect">
            <a:avLst/>
          </a:prstGeom>
          <a:solidFill>
            <a:schemeClr val="lt1"/>
          </a:solidFill>
          <a:ln w="28575" cap="flat" cmpd="sng">
            <a:solidFill>
              <a:schemeClr val="dk1"/>
            </a:solidFill>
            <a:prstDash val="solid"/>
            <a:miter lim="800000"/>
            <a:headEnd type="none" w="sm" len="sm"/>
            <a:tailEnd type="none" w="sm" len="sm"/>
          </a:ln>
          <a:effectLst>
            <a:outerShdw blurRad="50800" dist="38100" dir="18900000" sx="102000" sy="102000" algn="bl" rotWithShape="0">
              <a:srgbClr val="000000">
                <a:alpha val="40000"/>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cxnSp>
        <p:nvCxnSpPr>
          <p:cNvPr id="10052" name="Google Shape;10052;p76"/>
          <p:cNvCxnSpPr/>
          <p:nvPr/>
        </p:nvCxnSpPr>
        <p:spPr>
          <a:xfrm>
            <a:off x="7083433" y="2914647"/>
            <a:ext cx="1263650" cy="3175"/>
          </a:xfrm>
          <a:prstGeom prst="straightConnector1">
            <a:avLst/>
          </a:prstGeom>
          <a:noFill/>
          <a:ln w="28575" cap="flat" cmpd="sng">
            <a:solidFill>
              <a:schemeClr val="dk1"/>
            </a:solidFill>
            <a:prstDash val="solid"/>
            <a:round/>
            <a:headEnd type="none" w="med" len="med"/>
            <a:tailEnd type="none" w="med" len="med"/>
          </a:ln>
        </p:spPr>
      </p:cxnSp>
      <p:sp>
        <p:nvSpPr>
          <p:cNvPr id="10053" name="Google Shape;10053;p76"/>
          <p:cNvSpPr/>
          <p:nvPr/>
        </p:nvSpPr>
        <p:spPr>
          <a:xfrm>
            <a:off x="3048006" y="787395"/>
            <a:ext cx="5264150" cy="5494338"/>
          </a:xfrm>
          <a:custGeom>
            <a:avLst/>
            <a:gdLst/>
            <a:ahLst/>
            <a:cxnLst/>
            <a:rect l="l" t="t" r="r" b="b"/>
            <a:pathLst>
              <a:path w="3316" h="3461" extrusionOk="0">
                <a:moveTo>
                  <a:pt x="872" y="0"/>
                </a:moveTo>
                <a:lnTo>
                  <a:pt x="878" y="1481"/>
                </a:lnTo>
                <a:lnTo>
                  <a:pt x="2612" y="1481"/>
                </a:lnTo>
                <a:lnTo>
                  <a:pt x="2612" y="1179"/>
                </a:lnTo>
                <a:lnTo>
                  <a:pt x="3294" y="1179"/>
                </a:lnTo>
                <a:lnTo>
                  <a:pt x="3316" y="3131"/>
                </a:lnTo>
                <a:lnTo>
                  <a:pt x="3148" y="2986"/>
                </a:lnTo>
                <a:lnTo>
                  <a:pt x="3143" y="2387"/>
                </a:lnTo>
                <a:lnTo>
                  <a:pt x="2505" y="2387"/>
                </a:lnTo>
                <a:lnTo>
                  <a:pt x="2505" y="3070"/>
                </a:lnTo>
                <a:lnTo>
                  <a:pt x="1057" y="3461"/>
                </a:lnTo>
                <a:lnTo>
                  <a:pt x="0" y="3461"/>
                </a:lnTo>
                <a:lnTo>
                  <a:pt x="0" y="2505"/>
                </a:lnTo>
              </a:path>
            </a:pathLst>
          </a:custGeom>
          <a:noFill/>
          <a:ln w="28575" cap="flat" cmpd="sng">
            <a:solidFill>
              <a:srgbClr val="CC0000"/>
            </a:solidFill>
            <a:prstDash val="solid"/>
            <a:round/>
            <a:headEnd type="none" w="med" len="med"/>
            <a:tailEnd type="triangle" w="med" len="med"/>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nvGrpSpPr>
          <p:cNvPr id="10054" name="Google Shape;10054;p76"/>
          <p:cNvGrpSpPr/>
          <p:nvPr/>
        </p:nvGrpSpPr>
        <p:grpSpPr>
          <a:xfrm>
            <a:off x="5457831" y="4800596"/>
            <a:ext cx="1479550" cy="303213"/>
            <a:chOff x="332" y="2224"/>
            <a:chExt cx="932" cy="191"/>
          </a:xfrm>
        </p:grpSpPr>
        <p:sp>
          <p:nvSpPr>
            <p:cNvPr id="10055" name="Google Shape;10055;p76"/>
            <p:cNvSpPr/>
            <p:nvPr/>
          </p:nvSpPr>
          <p:spPr>
            <a:xfrm>
              <a:off x="345" y="2241"/>
              <a:ext cx="840" cy="162"/>
            </a:xfrm>
            <a:prstGeom prst="rect">
              <a:avLst/>
            </a:prstGeom>
            <a:solidFill>
              <a:schemeClr val="lt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10056" name="Google Shape;10056;p76"/>
            <p:cNvSpPr/>
            <p:nvPr/>
          </p:nvSpPr>
          <p:spPr>
            <a:xfrm>
              <a:off x="706" y="2224"/>
              <a:ext cx="187" cy="184"/>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Noto Sans Symbols"/>
                <a:buNone/>
              </a:pPr>
              <a:r>
                <a:rPr lang="en-US" sz="1400" b="0" i="0" u="none" strike="noStrike" cap="none">
                  <a:solidFill>
                    <a:srgbClr val="000000"/>
                  </a:solidFill>
                  <a:latin typeface="Arial"/>
                  <a:ea typeface="Arial"/>
                  <a:cs typeface="Arial"/>
                  <a:sym typeface="Arial"/>
                </a:rPr>
                <a:t>H</a:t>
              </a:r>
              <a:r>
                <a:rPr lang="en-US" sz="1800" b="0" i="0" u="none" strike="noStrike" cap="none" baseline="-25000">
                  <a:solidFill>
                    <a:srgbClr val="000000"/>
                  </a:solidFill>
                  <a:latin typeface="Arial"/>
                  <a:ea typeface="Arial"/>
                  <a:cs typeface="Arial"/>
                  <a:sym typeface="Arial"/>
                </a:rPr>
                <a:t>t</a:t>
              </a:r>
              <a:endParaRPr/>
            </a:p>
          </p:txBody>
        </p:sp>
        <p:sp>
          <p:nvSpPr>
            <p:cNvPr id="10057" name="Google Shape;10057;p76"/>
            <p:cNvSpPr/>
            <p:nvPr/>
          </p:nvSpPr>
          <p:spPr>
            <a:xfrm>
              <a:off x="520" y="2224"/>
              <a:ext cx="187" cy="184"/>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Noto Sans Symbols"/>
                <a:buNone/>
              </a:pPr>
              <a:r>
                <a:rPr lang="en-US" sz="1400" b="0" i="0" u="none" strike="noStrike" cap="none">
                  <a:solidFill>
                    <a:srgbClr val="000000"/>
                  </a:solidFill>
                  <a:latin typeface="Arial"/>
                  <a:ea typeface="Arial"/>
                  <a:cs typeface="Arial"/>
                  <a:sym typeface="Arial"/>
                </a:rPr>
                <a:t>H</a:t>
              </a:r>
              <a:r>
                <a:rPr lang="en-US" sz="1800" b="0" i="0" u="none" strike="noStrike" cap="none" baseline="-25000">
                  <a:solidFill>
                    <a:srgbClr val="000000"/>
                  </a:solidFill>
                  <a:latin typeface="Arial"/>
                  <a:ea typeface="Arial"/>
                  <a:cs typeface="Arial"/>
                  <a:sym typeface="Arial"/>
                </a:rPr>
                <a:t>n</a:t>
              </a:r>
              <a:endParaRPr/>
            </a:p>
          </p:txBody>
        </p:sp>
        <p:sp>
          <p:nvSpPr>
            <p:cNvPr id="10058" name="Google Shape;10058;p76"/>
            <p:cNvSpPr/>
            <p:nvPr/>
          </p:nvSpPr>
          <p:spPr>
            <a:xfrm>
              <a:off x="332" y="2224"/>
              <a:ext cx="187" cy="184"/>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Noto Sans Symbols"/>
                <a:buNone/>
              </a:pPr>
              <a:r>
                <a:rPr lang="en-US" sz="1400" b="0" i="0" u="none" strike="noStrike" cap="none">
                  <a:solidFill>
                    <a:srgbClr val="000000"/>
                  </a:solidFill>
                  <a:latin typeface="Arial"/>
                  <a:ea typeface="Arial"/>
                  <a:cs typeface="Arial"/>
                  <a:sym typeface="Arial"/>
                </a:rPr>
                <a:t>H</a:t>
              </a:r>
              <a:r>
                <a:rPr lang="en-US" sz="1800" b="0" i="0" u="none" strike="noStrike" cap="none" baseline="-25000">
                  <a:solidFill>
                    <a:srgbClr val="000000"/>
                  </a:solidFill>
                  <a:latin typeface="Arial"/>
                  <a:ea typeface="Arial"/>
                  <a:cs typeface="Arial"/>
                  <a:sym typeface="Arial"/>
                </a:rPr>
                <a:t>l</a:t>
              </a:r>
              <a:endParaRPr/>
            </a:p>
          </p:txBody>
        </p:sp>
        <p:sp>
          <p:nvSpPr>
            <p:cNvPr id="10059" name="Google Shape;10059;p76"/>
            <p:cNvSpPr/>
            <p:nvPr/>
          </p:nvSpPr>
          <p:spPr>
            <a:xfrm>
              <a:off x="836" y="2225"/>
              <a:ext cx="428" cy="19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Noto Sans Symbols"/>
                <a:buNone/>
              </a:pPr>
              <a:r>
                <a:rPr lang="en-US" sz="1400" b="0" i="0" u="none" strike="noStrike" cap="none">
                  <a:solidFill>
                    <a:srgbClr val="000000"/>
                  </a:solidFill>
                  <a:latin typeface="Arial"/>
                  <a:ea typeface="Arial"/>
                  <a:cs typeface="Arial"/>
                  <a:sym typeface="Arial"/>
                </a:rPr>
                <a:t>M</a:t>
              </a:r>
              <a:endParaRPr/>
            </a:p>
          </p:txBody>
        </p:sp>
        <p:cxnSp>
          <p:nvCxnSpPr>
            <p:cNvPr id="10060" name="Google Shape;10060;p76"/>
            <p:cNvCxnSpPr/>
            <p:nvPr/>
          </p:nvCxnSpPr>
          <p:spPr>
            <a:xfrm>
              <a:off x="510" y="2241"/>
              <a:ext cx="0" cy="162"/>
            </a:xfrm>
            <a:prstGeom prst="straightConnector1">
              <a:avLst/>
            </a:prstGeom>
            <a:noFill/>
            <a:ln w="9525" cap="flat" cmpd="sng">
              <a:solidFill>
                <a:schemeClr val="dk1"/>
              </a:solidFill>
              <a:prstDash val="solid"/>
              <a:round/>
              <a:headEnd type="none" w="med" len="med"/>
              <a:tailEnd type="none" w="med" len="med"/>
            </a:ln>
          </p:spPr>
        </p:cxnSp>
        <p:cxnSp>
          <p:nvCxnSpPr>
            <p:cNvPr id="10061" name="Google Shape;10061;p76"/>
            <p:cNvCxnSpPr/>
            <p:nvPr/>
          </p:nvCxnSpPr>
          <p:spPr>
            <a:xfrm>
              <a:off x="690" y="2247"/>
              <a:ext cx="0" cy="154"/>
            </a:xfrm>
            <a:prstGeom prst="straightConnector1">
              <a:avLst/>
            </a:prstGeom>
            <a:noFill/>
            <a:ln w="9525" cap="flat" cmpd="sng">
              <a:solidFill>
                <a:schemeClr val="dk1"/>
              </a:solidFill>
              <a:prstDash val="solid"/>
              <a:round/>
              <a:headEnd type="none" w="med" len="med"/>
              <a:tailEnd type="none" w="med" len="med"/>
            </a:ln>
          </p:spPr>
        </p:cxnSp>
        <p:cxnSp>
          <p:nvCxnSpPr>
            <p:cNvPr id="10062" name="Google Shape;10062;p76"/>
            <p:cNvCxnSpPr/>
            <p:nvPr/>
          </p:nvCxnSpPr>
          <p:spPr>
            <a:xfrm>
              <a:off x="882" y="2244"/>
              <a:ext cx="0" cy="156"/>
            </a:xfrm>
            <a:prstGeom prst="straightConnector1">
              <a:avLst/>
            </a:prstGeom>
            <a:noFill/>
            <a:ln w="9525" cap="flat" cmpd="sng">
              <a:solidFill>
                <a:schemeClr val="dk1"/>
              </a:solidFill>
              <a:prstDash val="solid"/>
              <a:round/>
              <a:headEnd type="none" w="med" len="med"/>
              <a:tailEnd type="none" w="med" len="med"/>
            </a:ln>
          </p:spPr>
        </p:cxnSp>
      </p:grpSp>
      <p:grpSp>
        <p:nvGrpSpPr>
          <p:cNvPr id="10063" name="Google Shape;10063;p76"/>
          <p:cNvGrpSpPr/>
          <p:nvPr/>
        </p:nvGrpSpPr>
        <p:grpSpPr>
          <a:xfrm>
            <a:off x="5716595" y="4494208"/>
            <a:ext cx="1208087" cy="303212"/>
            <a:chOff x="501" y="1990"/>
            <a:chExt cx="761" cy="191"/>
          </a:xfrm>
        </p:grpSpPr>
        <p:sp>
          <p:nvSpPr>
            <p:cNvPr id="10064" name="Google Shape;10064;p76"/>
            <p:cNvSpPr/>
            <p:nvPr/>
          </p:nvSpPr>
          <p:spPr>
            <a:xfrm>
              <a:off x="501" y="2007"/>
              <a:ext cx="682" cy="162"/>
            </a:xfrm>
            <a:prstGeom prst="rect">
              <a:avLst/>
            </a:prstGeom>
            <a:solidFill>
              <a:schemeClr val="lt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10065" name="Google Shape;10065;p76"/>
            <p:cNvSpPr/>
            <p:nvPr/>
          </p:nvSpPr>
          <p:spPr>
            <a:xfrm>
              <a:off x="704" y="1990"/>
              <a:ext cx="187" cy="184"/>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Noto Sans Symbols"/>
                <a:buNone/>
              </a:pPr>
              <a:r>
                <a:rPr lang="en-US" sz="1400" b="0" i="0" u="none" strike="noStrike" cap="none">
                  <a:solidFill>
                    <a:srgbClr val="000000"/>
                  </a:solidFill>
                  <a:latin typeface="Arial"/>
                  <a:ea typeface="Arial"/>
                  <a:cs typeface="Arial"/>
                  <a:sym typeface="Arial"/>
                </a:rPr>
                <a:t>H</a:t>
              </a:r>
              <a:r>
                <a:rPr lang="en-US" sz="1800" b="0" i="0" u="none" strike="noStrike" cap="none" baseline="-25000">
                  <a:solidFill>
                    <a:srgbClr val="000000"/>
                  </a:solidFill>
                  <a:latin typeface="Arial"/>
                  <a:ea typeface="Arial"/>
                  <a:cs typeface="Arial"/>
                  <a:sym typeface="Arial"/>
                </a:rPr>
                <a:t>t</a:t>
              </a:r>
              <a:endParaRPr/>
            </a:p>
          </p:txBody>
        </p:sp>
        <p:sp>
          <p:nvSpPr>
            <p:cNvPr id="10066" name="Google Shape;10066;p76"/>
            <p:cNvSpPr/>
            <p:nvPr/>
          </p:nvSpPr>
          <p:spPr>
            <a:xfrm>
              <a:off x="518" y="1990"/>
              <a:ext cx="187" cy="184"/>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Noto Sans Symbols"/>
                <a:buNone/>
              </a:pPr>
              <a:r>
                <a:rPr lang="en-US" sz="1400" b="0" i="0" u="none" strike="noStrike" cap="none">
                  <a:solidFill>
                    <a:srgbClr val="000000"/>
                  </a:solidFill>
                  <a:latin typeface="Arial"/>
                  <a:ea typeface="Arial"/>
                  <a:cs typeface="Arial"/>
                  <a:sym typeface="Arial"/>
                </a:rPr>
                <a:t>H</a:t>
              </a:r>
              <a:r>
                <a:rPr lang="en-US" sz="1800" b="0" i="0" u="none" strike="noStrike" cap="none" baseline="-25000">
                  <a:solidFill>
                    <a:srgbClr val="000000"/>
                  </a:solidFill>
                  <a:latin typeface="Arial"/>
                  <a:ea typeface="Arial"/>
                  <a:cs typeface="Arial"/>
                  <a:sym typeface="Arial"/>
                </a:rPr>
                <a:t>n</a:t>
              </a:r>
              <a:endParaRPr/>
            </a:p>
          </p:txBody>
        </p:sp>
        <p:sp>
          <p:nvSpPr>
            <p:cNvPr id="10067" name="Google Shape;10067;p76"/>
            <p:cNvSpPr/>
            <p:nvPr/>
          </p:nvSpPr>
          <p:spPr>
            <a:xfrm>
              <a:off x="834" y="1991"/>
              <a:ext cx="428" cy="19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Noto Sans Symbols"/>
                <a:buNone/>
              </a:pPr>
              <a:r>
                <a:rPr lang="en-US" sz="1400" b="0" i="0" u="none" strike="noStrike" cap="none">
                  <a:solidFill>
                    <a:srgbClr val="000000"/>
                  </a:solidFill>
                  <a:latin typeface="Arial"/>
                  <a:ea typeface="Arial"/>
                  <a:cs typeface="Arial"/>
                  <a:sym typeface="Arial"/>
                </a:rPr>
                <a:t>M</a:t>
              </a:r>
              <a:endParaRPr/>
            </a:p>
          </p:txBody>
        </p:sp>
        <p:cxnSp>
          <p:nvCxnSpPr>
            <p:cNvPr id="10068" name="Google Shape;10068;p76"/>
            <p:cNvCxnSpPr/>
            <p:nvPr/>
          </p:nvCxnSpPr>
          <p:spPr>
            <a:xfrm>
              <a:off x="688" y="2013"/>
              <a:ext cx="0" cy="154"/>
            </a:xfrm>
            <a:prstGeom prst="straightConnector1">
              <a:avLst/>
            </a:prstGeom>
            <a:noFill/>
            <a:ln w="9525" cap="flat" cmpd="sng">
              <a:solidFill>
                <a:schemeClr val="dk1"/>
              </a:solidFill>
              <a:prstDash val="solid"/>
              <a:round/>
              <a:headEnd type="none" w="med" len="med"/>
              <a:tailEnd type="none" w="med" len="med"/>
            </a:ln>
          </p:spPr>
        </p:cxnSp>
        <p:cxnSp>
          <p:nvCxnSpPr>
            <p:cNvPr id="10069" name="Google Shape;10069;p76"/>
            <p:cNvCxnSpPr/>
            <p:nvPr/>
          </p:nvCxnSpPr>
          <p:spPr>
            <a:xfrm>
              <a:off x="880" y="2010"/>
              <a:ext cx="0" cy="156"/>
            </a:xfrm>
            <a:prstGeom prst="straightConnector1">
              <a:avLst/>
            </a:prstGeom>
            <a:noFill/>
            <a:ln w="9525" cap="flat" cmpd="sng">
              <a:solidFill>
                <a:schemeClr val="dk1"/>
              </a:solidFill>
              <a:prstDash val="solid"/>
              <a:round/>
              <a:headEnd type="none" w="med" len="med"/>
              <a:tailEnd type="none" w="med" len="med"/>
            </a:ln>
          </p:spPr>
        </p:cxnSp>
      </p:grpSp>
      <p:grpSp>
        <p:nvGrpSpPr>
          <p:cNvPr id="10070" name="Google Shape;10070;p76"/>
          <p:cNvGrpSpPr/>
          <p:nvPr/>
        </p:nvGrpSpPr>
        <p:grpSpPr>
          <a:xfrm>
            <a:off x="8488370" y="4860921"/>
            <a:ext cx="1208087" cy="303213"/>
            <a:chOff x="501" y="1990"/>
            <a:chExt cx="761" cy="191"/>
          </a:xfrm>
        </p:grpSpPr>
        <p:sp>
          <p:nvSpPr>
            <p:cNvPr id="10071" name="Google Shape;10071;p76"/>
            <p:cNvSpPr/>
            <p:nvPr/>
          </p:nvSpPr>
          <p:spPr>
            <a:xfrm>
              <a:off x="501" y="2007"/>
              <a:ext cx="682" cy="162"/>
            </a:xfrm>
            <a:prstGeom prst="rect">
              <a:avLst/>
            </a:prstGeom>
            <a:solidFill>
              <a:schemeClr val="lt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10072" name="Google Shape;10072;p76"/>
            <p:cNvSpPr/>
            <p:nvPr/>
          </p:nvSpPr>
          <p:spPr>
            <a:xfrm>
              <a:off x="704" y="1990"/>
              <a:ext cx="187" cy="184"/>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Noto Sans Symbols"/>
                <a:buNone/>
              </a:pPr>
              <a:r>
                <a:rPr lang="en-US" sz="1400" b="0" i="0" u="none" strike="noStrike" cap="none">
                  <a:solidFill>
                    <a:srgbClr val="000000"/>
                  </a:solidFill>
                  <a:latin typeface="Arial"/>
                  <a:ea typeface="Arial"/>
                  <a:cs typeface="Arial"/>
                  <a:sym typeface="Arial"/>
                </a:rPr>
                <a:t>H</a:t>
              </a:r>
              <a:r>
                <a:rPr lang="en-US" sz="1800" b="0" i="0" u="none" strike="noStrike" cap="none" baseline="-25000">
                  <a:solidFill>
                    <a:srgbClr val="000000"/>
                  </a:solidFill>
                  <a:latin typeface="Arial"/>
                  <a:ea typeface="Arial"/>
                  <a:cs typeface="Arial"/>
                  <a:sym typeface="Arial"/>
                </a:rPr>
                <a:t>t</a:t>
              </a:r>
              <a:endParaRPr/>
            </a:p>
          </p:txBody>
        </p:sp>
        <p:sp>
          <p:nvSpPr>
            <p:cNvPr id="10073" name="Google Shape;10073;p76"/>
            <p:cNvSpPr/>
            <p:nvPr/>
          </p:nvSpPr>
          <p:spPr>
            <a:xfrm>
              <a:off x="518" y="1990"/>
              <a:ext cx="187" cy="184"/>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Noto Sans Symbols"/>
                <a:buNone/>
              </a:pPr>
              <a:r>
                <a:rPr lang="en-US" sz="1400" b="0" i="0" u="none" strike="noStrike" cap="none">
                  <a:solidFill>
                    <a:srgbClr val="000000"/>
                  </a:solidFill>
                  <a:latin typeface="Arial"/>
                  <a:ea typeface="Arial"/>
                  <a:cs typeface="Arial"/>
                  <a:sym typeface="Arial"/>
                </a:rPr>
                <a:t>H</a:t>
              </a:r>
              <a:r>
                <a:rPr lang="en-US" sz="1800" b="0" i="0" u="none" strike="noStrike" cap="none" baseline="-25000">
                  <a:solidFill>
                    <a:srgbClr val="000000"/>
                  </a:solidFill>
                  <a:latin typeface="Arial"/>
                  <a:ea typeface="Arial"/>
                  <a:cs typeface="Arial"/>
                  <a:sym typeface="Arial"/>
                </a:rPr>
                <a:t>n</a:t>
              </a:r>
              <a:endParaRPr/>
            </a:p>
          </p:txBody>
        </p:sp>
        <p:sp>
          <p:nvSpPr>
            <p:cNvPr id="10074" name="Google Shape;10074;p76"/>
            <p:cNvSpPr/>
            <p:nvPr/>
          </p:nvSpPr>
          <p:spPr>
            <a:xfrm>
              <a:off x="834" y="1991"/>
              <a:ext cx="428" cy="19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Noto Sans Symbols"/>
                <a:buNone/>
              </a:pPr>
              <a:r>
                <a:rPr lang="en-US" sz="1400" b="0" i="0" u="none" strike="noStrike" cap="none">
                  <a:solidFill>
                    <a:srgbClr val="000000"/>
                  </a:solidFill>
                  <a:latin typeface="Arial"/>
                  <a:ea typeface="Arial"/>
                  <a:cs typeface="Arial"/>
                  <a:sym typeface="Arial"/>
                </a:rPr>
                <a:t>M</a:t>
              </a:r>
              <a:endParaRPr/>
            </a:p>
          </p:txBody>
        </p:sp>
        <p:cxnSp>
          <p:nvCxnSpPr>
            <p:cNvPr id="10075" name="Google Shape;10075;p76"/>
            <p:cNvCxnSpPr/>
            <p:nvPr/>
          </p:nvCxnSpPr>
          <p:spPr>
            <a:xfrm>
              <a:off x="688" y="2013"/>
              <a:ext cx="0" cy="154"/>
            </a:xfrm>
            <a:prstGeom prst="straightConnector1">
              <a:avLst/>
            </a:prstGeom>
            <a:noFill/>
            <a:ln w="9525" cap="flat" cmpd="sng">
              <a:solidFill>
                <a:schemeClr val="dk1"/>
              </a:solidFill>
              <a:prstDash val="solid"/>
              <a:round/>
              <a:headEnd type="none" w="med" len="med"/>
              <a:tailEnd type="none" w="med" len="med"/>
            </a:ln>
          </p:spPr>
        </p:cxnSp>
        <p:cxnSp>
          <p:nvCxnSpPr>
            <p:cNvPr id="10076" name="Google Shape;10076;p76"/>
            <p:cNvCxnSpPr/>
            <p:nvPr/>
          </p:nvCxnSpPr>
          <p:spPr>
            <a:xfrm>
              <a:off x="880" y="2010"/>
              <a:ext cx="0" cy="156"/>
            </a:xfrm>
            <a:prstGeom prst="straightConnector1">
              <a:avLst/>
            </a:prstGeom>
            <a:noFill/>
            <a:ln w="9525" cap="flat" cmpd="sng">
              <a:solidFill>
                <a:schemeClr val="dk1"/>
              </a:solidFill>
              <a:prstDash val="solid"/>
              <a:round/>
              <a:headEnd type="none" w="med" len="med"/>
              <a:tailEnd type="none" w="med" len="med"/>
            </a:ln>
          </p:spPr>
        </p:cxnSp>
      </p:grpSp>
      <p:grpSp>
        <p:nvGrpSpPr>
          <p:cNvPr id="10077" name="Google Shape;10077;p76"/>
          <p:cNvGrpSpPr/>
          <p:nvPr/>
        </p:nvGrpSpPr>
        <p:grpSpPr>
          <a:xfrm>
            <a:off x="2157419" y="1919283"/>
            <a:ext cx="1479550" cy="303212"/>
            <a:chOff x="332" y="2224"/>
            <a:chExt cx="932" cy="191"/>
          </a:xfrm>
        </p:grpSpPr>
        <p:sp>
          <p:nvSpPr>
            <p:cNvPr id="10078" name="Google Shape;10078;p76"/>
            <p:cNvSpPr/>
            <p:nvPr/>
          </p:nvSpPr>
          <p:spPr>
            <a:xfrm>
              <a:off x="345" y="2241"/>
              <a:ext cx="840" cy="162"/>
            </a:xfrm>
            <a:prstGeom prst="rect">
              <a:avLst/>
            </a:prstGeom>
            <a:solidFill>
              <a:schemeClr val="lt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10079" name="Google Shape;10079;p76"/>
            <p:cNvSpPr/>
            <p:nvPr/>
          </p:nvSpPr>
          <p:spPr>
            <a:xfrm>
              <a:off x="706" y="2224"/>
              <a:ext cx="187" cy="184"/>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Noto Sans Symbols"/>
                <a:buNone/>
              </a:pPr>
              <a:r>
                <a:rPr lang="en-US" sz="1400" b="0" i="0" u="none" strike="noStrike" cap="none">
                  <a:solidFill>
                    <a:srgbClr val="000000"/>
                  </a:solidFill>
                  <a:latin typeface="Arial"/>
                  <a:ea typeface="Arial"/>
                  <a:cs typeface="Arial"/>
                  <a:sym typeface="Arial"/>
                </a:rPr>
                <a:t>H</a:t>
              </a:r>
              <a:r>
                <a:rPr lang="en-US" sz="1800" b="0" i="0" u="none" strike="noStrike" cap="none" baseline="-25000">
                  <a:solidFill>
                    <a:srgbClr val="000000"/>
                  </a:solidFill>
                  <a:latin typeface="Arial"/>
                  <a:ea typeface="Arial"/>
                  <a:cs typeface="Arial"/>
                  <a:sym typeface="Arial"/>
                </a:rPr>
                <a:t>t</a:t>
              </a:r>
              <a:endParaRPr/>
            </a:p>
          </p:txBody>
        </p:sp>
        <p:sp>
          <p:nvSpPr>
            <p:cNvPr id="10080" name="Google Shape;10080;p76"/>
            <p:cNvSpPr/>
            <p:nvPr/>
          </p:nvSpPr>
          <p:spPr>
            <a:xfrm>
              <a:off x="520" y="2224"/>
              <a:ext cx="187" cy="184"/>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Noto Sans Symbols"/>
                <a:buNone/>
              </a:pPr>
              <a:r>
                <a:rPr lang="en-US" sz="1400" b="0" i="0" u="none" strike="noStrike" cap="none">
                  <a:solidFill>
                    <a:srgbClr val="000000"/>
                  </a:solidFill>
                  <a:latin typeface="Arial"/>
                  <a:ea typeface="Arial"/>
                  <a:cs typeface="Arial"/>
                  <a:sym typeface="Arial"/>
                </a:rPr>
                <a:t>H</a:t>
              </a:r>
              <a:r>
                <a:rPr lang="en-US" sz="1800" b="0" i="0" u="none" strike="noStrike" cap="none" baseline="-25000">
                  <a:solidFill>
                    <a:srgbClr val="000000"/>
                  </a:solidFill>
                  <a:latin typeface="Arial"/>
                  <a:ea typeface="Arial"/>
                  <a:cs typeface="Arial"/>
                  <a:sym typeface="Arial"/>
                </a:rPr>
                <a:t>n</a:t>
              </a:r>
              <a:endParaRPr/>
            </a:p>
          </p:txBody>
        </p:sp>
        <p:sp>
          <p:nvSpPr>
            <p:cNvPr id="10081" name="Google Shape;10081;p76"/>
            <p:cNvSpPr/>
            <p:nvPr/>
          </p:nvSpPr>
          <p:spPr>
            <a:xfrm>
              <a:off x="332" y="2224"/>
              <a:ext cx="187" cy="184"/>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Noto Sans Symbols"/>
                <a:buNone/>
              </a:pPr>
              <a:r>
                <a:rPr lang="en-US" sz="1400" b="0" i="0" u="none" strike="noStrike" cap="none">
                  <a:solidFill>
                    <a:srgbClr val="000000"/>
                  </a:solidFill>
                  <a:latin typeface="Arial"/>
                  <a:ea typeface="Arial"/>
                  <a:cs typeface="Arial"/>
                  <a:sym typeface="Arial"/>
                </a:rPr>
                <a:t>H</a:t>
              </a:r>
              <a:r>
                <a:rPr lang="en-US" sz="1800" b="0" i="0" u="none" strike="noStrike" cap="none" baseline="-25000">
                  <a:solidFill>
                    <a:srgbClr val="000000"/>
                  </a:solidFill>
                  <a:latin typeface="Arial"/>
                  <a:ea typeface="Arial"/>
                  <a:cs typeface="Arial"/>
                  <a:sym typeface="Arial"/>
                </a:rPr>
                <a:t>l</a:t>
              </a:r>
              <a:endParaRPr/>
            </a:p>
          </p:txBody>
        </p:sp>
        <p:sp>
          <p:nvSpPr>
            <p:cNvPr id="10082" name="Google Shape;10082;p76"/>
            <p:cNvSpPr/>
            <p:nvPr/>
          </p:nvSpPr>
          <p:spPr>
            <a:xfrm>
              <a:off x="836" y="2225"/>
              <a:ext cx="428" cy="19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Noto Sans Symbols"/>
                <a:buNone/>
              </a:pPr>
              <a:r>
                <a:rPr lang="en-US" sz="1400" b="0" i="0" u="none" strike="noStrike" cap="none">
                  <a:solidFill>
                    <a:srgbClr val="000000"/>
                  </a:solidFill>
                  <a:latin typeface="Arial"/>
                  <a:ea typeface="Arial"/>
                  <a:cs typeface="Arial"/>
                  <a:sym typeface="Arial"/>
                </a:rPr>
                <a:t>M</a:t>
              </a:r>
              <a:endParaRPr/>
            </a:p>
          </p:txBody>
        </p:sp>
        <p:cxnSp>
          <p:nvCxnSpPr>
            <p:cNvPr id="10083" name="Google Shape;10083;p76"/>
            <p:cNvCxnSpPr/>
            <p:nvPr/>
          </p:nvCxnSpPr>
          <p:spPr>
            <a:xfrm>
              <a:off x="510" y="2241"/>
              <a:ext cx="0" cy="162"/>
            </a:xfrm>
            <a:prstGeom prst="straightConnector1">
              <a:avLst/>
            </a:prstGeom>
            <a:noFill/>
            <a:ln w="9525" cap="flat" cmpd="sng">
              <a:solidFill>
                <a:schemeClr val="dk1"/>
              </a:solidFill>
              <a:prstDash val="solid"/>
              <a:round/>
              <a:headEnd type="none" w="med" len="med"/>
              <a:tailEnd type="none" w="med" len="med"/>
            </a:ln>
          </p:spPr>
        </p:cxnSp>
        <p:cxnSp>
          <p:nvCxnSpPr>
            <p:cNvPr id="10084" name="Google Shape;10084;p76"/>
            <p:cNvCxnSpPr/>
            <p:nvPr/>
          </p:nvCxnSpPr>
          <p:spPr>
            <a:xfrm>
              <a:off x="690" y="2247"/>
              <a:ext cx="0" cy="154"/>
            </a:xfrm>
            <a:prstGeom prst="straightConnector1">
              <a:avLst/>
            </a:prstGeom>
            <a:noFill/>
            <a:ln w="9525" cap="flat" cmpd="sng">
              <a:solidFill>
                <a:schemeClr val="dk1"/>
              </a:solidFill>
              <a:prstDash val="solid"/>
              <a:round/>
              <a:headEnd type="none" w="med" len="med"/>
              <a:tailEnd type="none" w="med" len="med"/>
            </a:ln>
          </p:spPr>
        </p:cxnSp>
        <p:cxnSp>
          <p:nvCxnSpPr>
            <p:cNvPr id="10085" name="Google Shape;10085;p76"/>
            <p:cNvCxnSpPr/>
            <p:nvPr/>
          </p:nvCxnSpPr>
          <p:spPr>
            <a:xfrm>
              <a:off x="882" y="2244"/>
              <a:ext cx="0" cy="156"/>
            </a:xfrm>
            <a:prstGeom prst="straightConnector1">
              <a:avLst/>
            </a:prstGeom>
            <a:noFill/>
            <a:ln w="9525" cap="flat" cmpd="sng">
              <a:solidFill>
                <a:schemeClr val="dk1"/>
              </a:solidFill>
              <a:prstDash val="solid"/>
              <a:round/>
              <a:headEnd type="none" w="med" len="med"/>
              <a:tailEnd type="none" w="med" len="med"/>
            </a:ln>
          </p:spPr>
        </p:cxnSp>
      </p:grpSp>
      <p:sp>
        <p:nvSpPr>
          <p:cNvPr id="10086" name="Google Shape;10086;p76"/>
          <p:cNvSpPr txBox="1"/>
          <p:nvPr/>
        </p:nvSpPr>
        <p:spPr>
          <a:xfrm>
            <a:off x="9140831" y="5665783"/>
            <a:ext cx="841449"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Noto Sans Symbols"/>
              <a:buNone/>
            </a:pPr>
            <a:r>
              <a:rPr lang="en-US" sz="2000" b="0" i="0" u="none" strike="noStrike" cap="none">
                <a:solidFill>
                  <a:srgbClr val="000000"/>
                </a:solidFill>
                <a:latin typeface="Calibri"/>
                <a:ea typeface="Calibri"/>
                <a:cs typeface="Calibri"/>
                <a:sym typeface="Calibri"/>
              </a:rPr>
              <a:t>router</a:t>
            </a:r>
            <a:endParaRPr sz="1800" b="0" i="0" u="none" strike="noStrike" cap="none">
              <a:solidFill>
                <a:srgbClr val="000000"/>
              </a:solidFill>
              <a:latin typeface="Calibri"/>
              <a:ea typeface="Calibri"/>
              <a:cs typeface="Calibri"/>
              <a:sym typeface="Calibri"/>
            </a:endParaRPr>
          </a:p>
        </p:txBody>
      </p:sp>
      <p:sp>
        <p:nvSpPr>
          <p:cNvPr id="10087" name="Google Shape;10087;p76"/>
          <p:cNvSpPr txBox="1"/>
          <p:nvPr/>
        </p:nvSpPr>
        <p:spPr>
          <a:xfrm>
            <a:off x="9155119" y="3386662"/>
            <a:ext cx="869277"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Noto Sans Symbols"/>
              <a:buNone/>
            </a:pPr>
            <a:r>
              <a:rPr lang="en-US" sz="2000" b="0" i="0" u="none" strike="noStrike" cap="none">
                <a:solidFill>
                  <a:srgbClr val="000000"/>
                </a:solidFill>
                <a:latin typeface="Calibri"/>
                <a:ea typeface="Calibri"/>
                <a:cs typeface="Calibri"/>
                <a:sym typeface="Calibri"/>
              </a:rPr>
              <a:t>switch</a:t>
            </a:r>
            <a:endParaRPr sz="1800" b="0" i="0" u="none" strike="noStrike" cap="none">
              <a:solidFill>
                <a:srgbClr val="000000"/>
              </a:solidFill>
              <a:latin typeface="Calibri"/>
              <a:ea typeface="Calibri"/>
              <a:cs typeface="Calibri"/>
              <a:sym typeface="Calibri"/>
            </a:endParaRPr>
          </a:p>
        </p:txBody>
      </p:sp>
      <p:sp>
        <p:nvSpPr>
          <p:cNvPr id="10088" name="Google Shape;10088;p76"/>
          <p:cNvSpPr txBox="1"/>
          <p:nvPr/>
        </p:nvSpPr>
        <p:spPr>
          <a:xfrm>
            <a:off x="1922469" y="946145"/>
            <a:ext cx="1008062" cy="33655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CC0000"/>
              </a:buClr>
              <a:buSzPts val="1600"/>
              <a:buFont typeface="Noto Sans Symbols"/>
              <a:buNone/>
            </a:pPr>
            <a:r>
              <a:rPr lang="en-US" sz="1600" b="0" i="0" u="none" strike="noStrike" cap="none">
                <a:solidFill>
                  <a:srgbClr val="CC0000"/>
                </a:solidFill>
                <a:latin typeface="Arial"/>
                <a:ea typeface="Arial"/>
                <a:cs typeface="Arial"/>
                <a:sym typeface="Arial"/>
              </a:rPr>
              <a:t>message</a:t>
            </a:r>
            <a:endParaRPr/>
          </a:p>
        </p:txBody>
      </p:sp>
      <p:grpSp>
        <p:nvGrpSpPr>
          <p:cNvPr id="10089" name="Google Shape;10089;p76"/>
          <p:cNvGrpSpPr/>
          <p:nvPr/>
        </p:nvGrpSpPr>
        <p:grpSpPr>
          <a:xfrm>
            <a:off x="2982919" y="973134"/>
            <a:ext cx="679450" cy="301625"/>
            <a:chOff x="780" y="1553"/>
            <a:chExt cx="428" cy="190"/>
          </a:xfrm>
        </p:grpSpPr>
        <p:sp>
          <p:nvSpPr>
            <p:cNvPr id="10090" name="Google Shape;10090;p76"/>
            <p:cNvSpPr/>
            <p:nvPr/>
          </p:nvSpPr>
          <p:spPr>
            <a:xfrm>
              <a:off x="817" y="1569"/>
              <a:ext cx="312" cy="162"/>
            </a:xfrm>
            <a:prstGeom prst="rect">
              <a:avLst/>
            </a:prstGeom>
            <a:solidFill>
              <a:schemeClr val="lt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10091" name="Google Shape;10091;p76"/>
            <p:cNvSpPr/>
            <p:nvPr/>
          </p:nvSpPr>
          <p:spPr>
            <a:xfrm>
              <a:off x="780" y="1553"/>
              <a:ext cx="428" cy="19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Noto Sans Symbols"/>
                <a:buNone/>
              </a:pPr>
              <a:r>
                <a:rPr lang="en-US" sz="1400" b="0" i="0" u="none" strike="noStrike" cap="none">
                  <a:solidFill>
                    <a:srgbClr val="000000"/>
                  </a:solidFill>
                  <a:latin typeface="Arial"/>
                  <a:ea typeface="Arial"/>
                  <a:cs typeface="Arial"/>
                  <a:sym typeface="Arial"/>
                </a:rPr>
                <a:t>M</a:t>
              </a:r>
              <a:endParaRPr/>
            </a:p>
          </p:txBody>
        </p:sp>
      </p:grpSp>
      <p:grpSp>
        <p:nvGrpSpPr>
          <p:cNvPr id="10092" name="Google Shape;10092;p76"/>
          <p:cNvGrpSpPr/>
          <p:nvPr/>
        </p:nvGrpSpPr>
        <p:grpSpPr>
          <a:xfrm>
            <a:off x="2746384" y="1290634"/>
            <a:ext cx="908050" cy="301625"/>
            <a:chOff x="1848" y="2046"/>
            <a:chExt cx="572" cy="190"/>
          </a:xfrm>
        </p:grpSpPr>
        <p:grpSp>
          <p:nvGrpSpPr>
            <p:cNvPr id="10093" name="Google Shape;10093;p76"/>
            <p:cNvGrpSpPr/>
            <p:nvPr/>
          </p:nvGrpSpPr>
          <p:grpSpPr>
            <a:xfrm>
              <a:off x="1848" y="2047"/>
              <a:ext cx="187" cy="184"/>
              <a:chOff x="1959" y="2058"/>
              <a:chExt cx="187" cy="184"/>
            </a:xfrm>
          </p:grpSpPr>
          <p:sp>
            <p:nvSpPr>
              <p:cNvPr id="10094" name="Google Shape;10094;p76"/>
              <p:cNvSpPr/>
              <p:nvPr/>
            </p:nvSpPr>
            <p:spPr>
              <a:xfrm>
                <a:off x="1964" y="2075"/>
                <a:ext cx="177" cy="162"/>
              </a:xfrm>
              <a:prstGeom prst="rect">
                <a:avLst/>
              </a:prstGeom>
              <a:solidFill>
                <a:schemeClr val="lt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10095" name="Google Shape;10095;p76"/>
              <p:cNvSpPr/>
              <p:nvPr/>
            </p:nvSpPr>
            <p:spPr>
              <a:xfrm>
                <a:off x="1959" y="2058"/>
                <a:ext cx="187" cy="184"/>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Noto Sans Symbols"/>
                  <a:buNone/>
                </a:pPr>
                <a:r>
                  <a:rPr lang="en-US" sz="1400" b="0" i="0" u="none" strike="noStrike" cap="none">
                    <a:solidFill>
                      <a:srgbClr val="000000"/>
                    </a:solidFill>
                    <a:latin typeface="Arial"/>
                    <a:ea typeface="Arial"/>
                    <a:cs typeface="Arial"/>
                    <a:sym typeface="Arial"/>
                  </a:rPr>
                  <a:t>H</a:t>
                </a:r>
                <a:r>
                  <a:rPr lang="en-US" sz="1800" b="0" i="0" u="none" strike="noStrike" cap="none" baseline="-25000">
                    <a:solidFill>
                      <a:srgbClr val="000000"/>
                    </a:solidFill>
                    <a:latin typeface="Arial"/>
                    <a:ea typeface="Arial"/>
                    <a:cs typeface="Arial"/>
                    <a:sym typeface="Arial"/>
                  </a:rPr>
                  <a:t>t</a:t>
                </a:r>
                <a:endParaRPr/>
              </a:p>
            </p:txBody>
          </p:sp>
        </p:grpSp>
        <p:grpSp>
          <p:nvGrpSpPr>
            <p:cNvPr id="10096" name="Google Shape;10096;p76"/>
            <p:cNvGrpSpPr/>
            <p:nvPr/>
          </p:nvGrpSpPr>
          <p:grpSpPr>
            <a:xfrm>
              <a:off x="1992" y="2046"/>
              <a:ext cx="428" cy="190"/>
              <a:chOff x="780" y="1553"/>
              <a:chExt cx="428" cy="190"/>
            </a:xfrm>
          </p:grpSpPr>
          <p:sp>
            <p:nvSpPr>
              <p:cNvPr id="10097" name="Google Shape;10097;p76"/>
              <p:cNvSpPr/>
              <p:nvPr/>
            </p:nvSpPr>
            <p:spPr>
              <a:xfrm>
                <a:off x="817" y="1571"/>
                <a:ext cx="312" cy="162"/>
              </a:xfrm>
              <a:prstGeom prst="rect">
                <a:avLst/>
              </a:prstGeom>
              <a:solidFill>
                <a:schemeClr val="lt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10098" name="Google Shape;10098;p76"/>
              <p:cNvSpPr/>
              <p:nvPr/>
            </p:nvSpPr>
            <p:spPr>
              <a:xfrm>
                <a:off x="780" y="1553"/>
                <a:ext cx="428" cy="19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Noto Sans Symbols"/>
                  <a:buNone/>
                </a:pPr>
                <a:r>
                  <a:rPr lang="en-US" sz="1400" b="0" i="0" u="none" strike="noStrike" cap="none">
                    <a:solidFill>
                      <a:srgbClr val="000000"/>
                    </a:solidFill>
                    <a:latin typeface="Arial"/>
                    <a:ea typeface="Arial"/>
                    <a:cs typeface="Arial"/>
                    <a:sym typeface="Arial"/>
                  </a:rPr>
                  <a:t>M</a:t>
                </a:r>
                <a:endParaRPr/>
              </a:p>
            </p:txBody>
          </p:sp>
        </p:grpSp>
      </p:grpSp>
      <p:grpSp>
        <p:nvGrpSpPr>
          <p:cNvPr id="10099" name="Google Shape;10099;p76"/>
          <p:cNvGrpSpPr/>
          <p:nvPr/>
        </p:nvGrpSpPr>
        <p:grpSpPr>
          <a:xfrm>
            <a:off x="2438407" y="1622425"/>
            <a:ext cx="323850" cy="295274"/>
            <a:chOff x="1948" y="2058"/>
            <a:chExt cx="204" cy="184"/>
          </a:xfrm>
        </p:grpSpPr>
        <p:sp>
          <p:nvSpPr>
            <p:cNvPr id="10100" name="Google Shape;10100;p76"/>
            <p:cNvSpPr/>
            <p:nvPr/>
          </p:nvSpPr>
          <p:spPr>
            <a:xfrm>
              <a:off x="1948" y="2075"/>
              <a:ext cx="191" cy="162"/>
            </a:xfrm>
            <a:prstGeom prst="rect">
              <a:avLst/>
            </a:prstGeom>
            <a:solidFill>
              <a:schemeClr val="lt1"/>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Noto Sans Symbols"/>
                <a:buNone/>
              </a:pPr>
              <a:endParaRPr sz="2400" b="0" i="0" u="none" strike="noStrike" cap="none">
                <a:solidFill>
                  <a:srgbClr val="000000"/>
                </a:solidFill>
                <a:latin typeface="Arial"/>
                <a:ea typeface="Arial"/>
                <a:cs typeface="Arial"/>
                <a:sym typeface="Arial"/>
              </a:endParaRPr>
            </a:p>
          </p:txBody>
        </p:sp>
        <p:sp>
          <p:nvSpPr>
            <p:cNvPr id="10101" name="Google Shape;10101;p76"/>
            <p:cNvSpPr/>
            <p:nvPr/>
          </p:nvSpPr>
          <p:spPr>
            <a:xfrm>
              <a:off x="1965" y="2058"/>
              <a:ext cx="187" cy="184"/>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Noto Sans Symbols"/>
                <a:buNone/>
              </a:pPr>
              <a:r>
                <a:rPr lang="en-US" sz="1400" b="0" i="0" u="none" strike="noStrike" cap="none">
                  <a:solidFill>
                    <a:srgbClr val="000000"/>
                  </a:solidFill>
                  <a:latin typeface="Arial"/>
                  <a:ea typeface="Arial"/>
                  <a:cs typeface="Arial"/>
                  <a:sym typeface="Arial"/>
                </a:rPr>
                <a:t>H</a:t>
              </a:r>
              <a:r>
                <a:rPr lang="en-US" sz="1800" b="0" i="0" u="none" strike="noStrike" cap="none" baseline="-25000">
                  <a:solidFill>
                    <a:srgbClr val="000000"/>
                  </a:solidFill>
                  <a:latin typeface="Arial"/>
                  <a:ea typeface="Arial"/>
                  <a:cs typeface="Arial"/>
                  <a:sym typeface="Arial"/>
                </a:rPr>
                <a:t>n</a:t>
              </a:r>
              <a:endParaRPr/>
            </a:p>
          </p:txBody>
        </p:sp>
      </p:grpSp>
      <p:sp>
        <p:nvSpPr>
          <p:cNvPr id="10102" name="Google Shape;10102;p76"/>
          <p:cNvSpPr txBox="1"/>
          <p:nvPr/>
        </p:nvSpPr>
        <p:spPr>
          <a:xfrm>
            <a:off x="1376369" y="1897058"/>
            <a:ext cx="704850" cy="33655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CC0000"/>
              </a:buClr>
              <a:buSzPts val="1600"/>
              <a:buFont typeface="Noto Sans Symbols"/>
              <a:buNone/>
            </a:pPr>
            <a:r>
              <a:rPr lang="en-US" sz="1600" b="0" i="0" u="none" strike="noStrike" cap="none">
                <a:solidFill>
                  <a:srgbClr val="CC0000"/>
                </a:solidFill>
                <a:latin typeface="Arial"/>
                <a:ea typeface="Arial"/>
                <a:cs typeface="Arial"/>
                <a:sym typeface="Arial"/>
              </a:rPr>
              <a:t>frame</a:t>
            </a:r>
            <a:endParaRPr/>
          </a:p>
        </p:txBody>
      </p:sp>
      <p:grpSp>
        <p:nvGrpSpPr>
          <p:cNvPr id="10103" name="Google Shape;10103;p76"/>
          <p:cNvGrpSpPr/>
          <p:nvPr/>
        </p:nvGrpSpPr>
        <p:grpSpPr>
          <a:xfrm flipH="1">
            <a:off x="5359407" y="1341434"/>
            <a:ext cx="803275" cy="771525"/>
            <a:chOff x="-44" y="1473"/>
            <a:chExt cx="981" cy="1105"/>
          </a:xfrm>
        </p:grpSpPr>
        <p:pic>
          <p:nvPicPr>
            <p:cNvPr id="10104" name="Google Shape;10104;p76" descr="desktop_computer_stylized_medium"/>
            <p:cNvPicPr preferRelativeResize="0"/>
            <p:nvPr/>
          </p:nvPicPr>
          <p:blipFill rotWithShape="1">
            <a:blip r:embed="rId3">
              <a:alphaModFix/>
            </a:blip>
            <a:srcRect/>
            <a:stretch/>
          </p:blipFill>
          <p:spPr>
            <a:xfrm flipH="1">
              <a:off x="-44" y="1473"/>
              <a:ext cx="981" cy="1105"/>
            </a:xfrm>
            <a:prstGeom prst="rect">
              <a:avLst/>
            </a:prstGeom>
            <a:noFill/>
            <a:ln>
              <a:noFill/>
            </a:ln>
          </p:spPr>
        </p:pic>
        <p:sp>
          <p:nvSpPr>
            <p:cNvPr id="10105" name="Google Shape;10105;p76"/>
            <p:cNvSpPr/>
            <p:nvPr/>
          </p:nvSpPr>
          <p:spPr>
            <a:xfrm flipH="1">
              <a:off x="374" y="1579"/>
              <a:ext cx="477" cy="506"/>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sp>
        <p:nvSpPr>
          <p:cNvPr id="10106" name="Google Shape;10106;p76"/>
          <p:cNvSpPr/>
          <p:nvPr/>
        </p:nvSpPr>
        <p:spPr>
          <a:xfrm>
            <a:off x="4178506" y="4871041"/>
            <a:ext cx="360362" cy="1522901"/>
          </a:xfrm>
          <a:custGeom>
            <a:avLst/>
            <a:gdLst/>
            <a:ahLst/>
            <a:cxnLst/>
            <a:rect l="l" t="t" r="r" b="b"/>
            <a:pathLst>
              <a:path w="267" h="1186" extrusionOk="0">
                <a:moveTo>
                  <a:pt x="254" y="466"/>
                </a:moveTo>
                <a:lnTo>
                  <a:pt x="0" y="0"/>
                </a:lnTo>
                <a:lnTo>
                  <a:pt x="0" y="1186"/>
                </a:lnTo>
                <a:lnTo>
                  <a:pt x="267" y="652"/>
                </a:lnTo>
                <a:lnTo>
                  <a:pt x="254" y="466"/>
                </a:lnTo>
                <a:close/>
              </a:path>
            </a:pathLst>
          </a:custGeom>
          <a:gradFill>
            <a:gsLst>
              <a:gs pos="0">
                <a:srgbClr val="3C6CDF"/>
              </a:gs>
              <a:gs pos="100000">
                <a:schemeClr val="lt1"/>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nvGrpSpPr>
          <p:cNvPr id="10107" name="Google Shape;10107;p76"/>
          <p:cNvGrpSpPr/>
          <p:nvPr/>
        </p:nvGrpSpPr>
        <p:grpSpPr>
          <a:xfrm flipH="1">
            <a:off x="4397382" y="5224459"/>
            <a:ext cx="803275" cy="771525"/>
            <a:chOff x="-44" y="1473"/>
            <a:chExt cx="981" cy="1105"/>
          </a:xfrm>
        </p:grpSpPr>
        <p:pic>
          <p:nvPicPr>
            <p:cNvPr id="10108" name="Google Shape;10108;p76" descr="desktop_computer_stylized_medium"/>
            <p:cNvPicPr preferRelativeResize="0"/>
            <p:nvPr/>
          </p:nvPicPr>
          <p:blipFill rotWithShape="1">
            <a:blip r:embed="rId3">
              <a:alphaModFix/>
            </a:blip>
            <a:srcRect/>
            <a:stretch/>
          </p:blipFill>
          <p:spPr>
            <a:xfrm flipH="1">
              <a:off x="-44" y="1473"/>
              <a:ext cx="981" cy="1105"/>
            </a:xfrm>
            <a:prstGeom prst="rect">
              <a:avLst/>
            </a:prstGeom>
            <a:noFill/>
            <a:ln>
              <a:noFill/>
            </a:ln>
          </p:spPr>
        </p:pic>
        <p:sp>
          <p:nvSpPr>
            <p:cNvPr id="10109" name="Google Shape;10109;p76"/>
            <p:cNvSpPr/>
            <p:nvPr/>
          </p:nvSpPr>
          <p:spPr>
            <a:xfrm flipH="1">
              <a:off x="374" y="1579"/>
              <a:ext cx="477" cy="506"/>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rgbClr val="000000"/>
                </a:solidFill>
                <a:latin typeface="Calibri"/>
                <a:ea typeface="Calibri"/>
                <a:cs typeface="Calibri"/>
                <a:sym typeface="Calibri"/>
              </a:endParaRPr>
            </a:p>
          </p:txBody>
        </p:sp>
      </p:grpSp>
      <p:sp>
        <p:nvSpPr>
          <p:cNvPr id="10110" name="Google Shape;10110;p76"/>
          <p:cNvSpPr txBox="1"/>
          <p:nvPr/>
        </p:nvSpPr>
        <p:spPr>
          <a:xfrm>
            <a:off x="7030180" y="2584590"/>
            <a:ext cx="1317625" cy="695325"/>
          </a:xfrm>
          <a:prstGeom prst="rect">
            <a:avLst/>
          </a:prstGeom>
          <a:noFill/>
          <a:ln>
            <a:noFill/>
          </a:ln>
          <a:effectLst>
            <a:outerShdw blurRad="114300" dist="38100" dir="18900000" sx="123000" sy="123000" algn="bl" rotWithShape="0">
              <a:srgbClr val="000000">
                <a:alpha val="40000"/>
              </a:srgbClr>
            </a:outerShdw>
          </a:effectLst>
        </p:spPr>
        <p:txBody>
          <a:bodyPr spcFirstLastPara="1" wrap="square" lIns="91425" tIns="45700" rIns="91425" bIns="45700" anchor="t" anchorCtr="0">
            <a:spAutoFit/>
          </a:bodyPr>
          <a:lstStyle/>
          <a:p>
            <a:pPr marL="0" marR="0" lvl="0" indent="0" algn="ctr" rtl="0">
              <a:lnSpc>
                <a:spcPct val="110000"/>
              </a:lnSpc>
              <a:spcBef>
                <a:spcPts val="0"/>
              </a:spcBef>
              <a:spcAft>
                <a:spcPts val="0"/>
              </a:spcAft>
              <a:buClr>
                <a:srgbClr val="000000"/>
              </a:buClr>
              <a:buSzPts val="1800"/>
              <a:buFont typeface="Noto Sans Symbols"/>
              <a:buNone/>
            </a:pPr>
            <a:r>
              <a:rPr lang="en-US" sz="1800" b="0" i="0" u="none" strike="noStrike" cap="none">
                <a:solidFill>
                  <a:srgbClr val="000000"/>
                </a:solidFill>
                <a:latin typeface="Arial"/>
                <a:ea typeface="Arial"/>
                <a:cs typeface="Arial"/>
                <a:sym typeface="Arial"/>
              </a:rPr>
              <a:t>link</a:t>
            </a:r>
            <a:endParaRPr/>
          </a:p>
          <a:p>
            <a:pPr marL="0" marR="0" lvl="0" indent="0" algn="ctr" rtl="0">
              <a:lnSpc>
                <a:spcPct val="110000"/>
              </a:lnSpc>
              <a:spcBef>
                <a:spcPts val="0"/>
              </a:spcBef>
              <a:spcAft>
                <a:spcPts val="0"/>
              </a:spcAft>
              <a:buClr>
                <a:srgbClr val="000000"/>
              </a:buClr>
              <a:buSzPts val="1800"/>
              <a:buFont typeface="Noto Sans Symbols"/>
              <a:buNone/>
            </a:pPr>
            <a:r>
              <a:rPr lang="en-US" sz="1800" b="0" i="0" u="none" strike="noStrike" cap="none">
                <a:solidFill>
                  <a:srgbClr val="000000"/>
                </a:solidFill>
                <a:latin typeface="Arial"/>
                <a:ea typeface="Arial"/>
                <a:cs typeface="Arial"/>
                <a:sym typeface="Arial"/>
              </a:rPr>
              <a:t>physical</a:t>
            </a:r>
            <a:endParaRPr/>
          </a:p>
        </p:txBody>
      </p:sp>
      <p:sp>
        <p:nvSpPr>
          <p:cNvPr id="10111" name="Google Shape;10111;p76"/>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Introduction: 1-</a:t>
            </a:r>
            <a:fld id="{00000000-1234-1234-1234-123412341234}" type="slidenum">
              <a:rPr lang="en-US"/>
              <a:t>81</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2000"/>
                                        <p:tgtEl>
                                          <p:spTgt spid="10088"/>
                                        </p:tgtEl>
                                      </p:cBhvr>
                                    </p:animEffect>
                                    <p:set>
                                      <p:cBhvr>
                                        <p:cTn id="7" dur="1" fill="hold">
                                          <p:stCondLst>
                                            <p:cond delay="2000"/>
                                          </p:stCondLst>
                                        </p:cTn>
                                        <p:tgtEl>
                                          <p:spTgt spid="10088"/>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0020"/>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10019"/>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xit" presetSubtype="0" fill="hold" nodeType="clickEffect">
                                  <p:stCondLst>
                                    <p:cond delay="0"/>
                                  </p:stCondLst>
                                  <p:childTnLst>
                                    <p:set>
                                      <p:cBhvr>
                                        <p:cTn id="17" dur="1" fill="hold">
                                          <p:stCondLst>
                                            <p:cond delay="1"/>
                                          </p:stCondLst>
                                        </p:cTn>
                                        <p:tgtEl>
                                          <p:spTgt spid="10089"/>
                                        </p:tgtEl>
                                        <p:attrNameLst>
                                          <p:attrName>style.visibility</p:attrName>
                                        </p:attrNameLst>
                                      </p:cBhvr>
                                      <p:to>
                                        <p:strVal val="hidden"/>
                                      </p:to>
                                    </p:set>
                                  </p:childTnLst>
                                </p:cTn>
                              </p:par>
                              <p:par>
                                <p:cTn id="18" presetID="1" presetClass="exit" presetSubtype="0" fill="hold" nodeType="withEffect">
                                  <p:stCondLst>
                                    <p:cond delay="0"/>
                                  </p:stCondLst>
                                  <p:childTnLst>
                                    <p:set>
                                      <p:cBhvr>
                                        <p:cTn id="19" dur="1" fill="hold">
                                          <p:stCondLst>
                                            <p:cond delay="1"/>
                                          </p:stCondLst>
                                        </p:cTn>
                                        <p:tgtEl>
                                          <p:spTgt spid="10020"/>
                                        </p:tgtEl>
                                        <p:attrNameLst>
                                          <p:attrName>style.visibility</p:attrName>
                                        </p:attrNameLst>
                                      </p:cBhvr>
                                      <p:to>
                                        <p:strVal val="hidden"/>
                                      </p:to>
                                    </p:set>
                                  </p:childTnLst>
                                </p:cTn>
                              </p:par>
                              <p:par>
                                <p:cTn id="20" presetID="10" presetClass="exit" presetSubtype="0" fill="hold" nodeType="withEffect">
                                  <p:stCondLst>
                                    <p:cond delay="0"/>
                                  </p:stCondLst>
                                  <p:childTnLst>
                                    <p:animEffect transition="out" filter="fade">
                                      <p:cBhvr>
                                        <p:cTn id="21" dur="500"/>
                                        <p:tgtEl>
                                          <p:spTgt spid="10019"/>
                                        </p:tgtEl>
                                      </p:cBhvr>
                                    </p:animEffect>
                                    <p:set>
                                      <p:cBhvr>
                                        <p:cTn id="22" dur="1" fill="hold">
                                          <p:stCondLst>
                                            <p:cond delay="500"/>
                                          </p:stCondLst>
                                        </p:cTn>
                                        <p:tgtEl>
                                          <p:spTgt spid="10019"/>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1009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009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002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nodeType="clickEffect">
                                  <p:stCondLst>
                                    <p:cond delay="0"/>
                                  </p:stCondLst>
                                  <p:childTnLst>
                                    <p:set>
                                      <p:cBhvr>
                                        <p:cTn id="34" dur="1" fill="hold">
                                          <p:stCondLst>
                                            <p:cond delay="1"/>
                                          </p:stCondLst>
                                        </p:cTn>
                                        <p:tgtEl>
                                          <p:spTgt spid="10092"/>
                                        </p:tgtEl>
                                        <p:attrNameLst>
                                          <p:attrName>style.visibility</p:attrName>
                                        </p:attrNameLst>
                                      </p:cBhvr>
                                      <p:to>
                                        <p:strVal val="hidden"/>
                                      </p:to>
                                    </p:set>
                                  </p:childTnLst>
                                </p:cTn>
                              </p:par>
                              <p:par>
                                <p:cTn id="35" presetID="1" presetClass="exit" presetSubtype="0" fill="hold" nodeType="withEffect">
                                  <p:stCondLst>
                                    <p:cond delay="0"/>
                                  </p:stCondLst>
                                  <p:childTnLst>
                                    <p:set>
                                      <p:cBhvr>
                                        <p:cTn id="36" dur="1" fill="hold">
                                          <p:stCondLst>
                                            <p:cond delay="1"/>
                                          </p:stCondLst>
                                        </p:cTn>
                                        <p:tgtEl>
                                          <p:spTgt spid="10099"/>
                                        </p:tgtEl>
                                        <p:attrNameLst>
                                          <p:attrName>style.visibility</p:attrName>
                                        </p:attrNameLst>
                                      </p:cBhvr>
                                      <p:to>
                                        <p:strVal val="hidden"/>
                                      </p:to>
                                    </p:set>
                                  </p:childTnLst>
                                </p:cTn>
                              </p:par>
                              <p:par>
                                <p:cTn id="37" presetID="10" presetClass="exit" presetSubtype="0" fill="hold" nodeType="withEffect">
                                  <p:stCondLst>
                                    <p:cond delay="0"/>
                                  </p:stCondLst>
                                  <p:childTnLst>
                                    <p:animEffect transition="out" filter="fade">
                                      <p:cBhvr>
                                        <p:cTn id="38" dur="500"/>
                                        <p:tgtEl>
                                          <p:spTgt spid="10023"/>
                                        </p:tgtEl>
                                      </p:cBhvr>
                                    </p:animEffect>
                                    <p:set>
                                      <p:cBhvr>
                                        <p:cTn id="39" dur="1" fill="hold">
                                          <p:stCondLst>
                                            <p:cond delay="500"/>
                                          </p:stCondLst>
                                        </p:cTn>
                                        <p:tgtEl>
                                          <p:spTgt spid="10023"/>
                                        </p:tgtEl>
                                        <p:attrNameLst>
                                          <p:attrName>style.visibility</p:attrName>
                                        </p:attrNameLst>
                                      </p:cBhvr>
                                      <p:to>
                                        <p:strVal val="hidden"/>
                                      </p:to>
                                    </p:set>
                                  </p:childTnLst>
                                </p:cTn>
                              </p:par>
                              <p:par>
                                <p:cTn id="40" presetID="1" presetClass="entr" presetSubtype="0" fill="hold" nodeType="withEffect">
                                  <p:stCondLst>
                                    <p:cond delay="0"/>
                                  </p:stCondLst>
                                  <p:childTnLst>
                                    <p:set>
                                      <p:cBhvr>
                                        <p:cTn id="41" dur="1" fill="hold">
                                          <p:stCondLst>
                                            <p:cond delay="0"/>
                                          </p:stCondLst>
                                        </p:cTn>
                                        <p:tgtEl>
                                          <p:spTgt spid="10012"/>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nodeType="clickEffect">
                                  <p:stCondLst>
                                    <p:cond delay="0"/>
                                  </p:stCondLst>
                                  <p:childTnLst>
                                    <p:set>
                                      <p:cBhvr>
                                        <p:cTn id="45" dur="1" fill="hold">
                                          <p:stCondLst>
                                            <p:cond delay="0"/>
                                          </p:stCondLst>
                                        </p:cTn>
                                        <p:tgtEl>
                                          <p:spTgt spid="10077"/>
                                        </p:tgtEl>
                                        <p:attrNameLst>
                                          <p:attrName>style.visibility</p:attrName>
                                        </p:attrNameLst>
                                      </p:cBhvr>
                                      <p:to>
                                        <p:strVal val="visible"/>
                                      </p:to>
                                    </p:set>
                                  </p:childTnLst>
                                </p:cTn>
                              </p:par>
                              <p:par>
                                <p:cTn id="46" presetID="1" presetClass="entr" presetSubtype="0" fill="hold" nodeType="withEffect">
                                  <p:stCondLst>
                                    <p:cond delay="0"/>
                                  </p:stCondLst>
                                  <p:childTnLst>
                                    <p:set>
                                      <p:cBhvr>
                                        <p:cTn id="47" dur="1" fill="hold">
                                          <p:stCondLst>
                                            <p:cond delay="0"/>
                                          </p:stCondLst>
                                        </p:cTn>
                                        <p:tgtEl>
                                          <p:spTgt spid="10102"/>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xit" presetSubtype="0" fill="hold" nodeType="clickEffect">
                                  <p:stCondLst>
                                    <p:cond delay="0"/>
                                  </p:stCondLst>
                                  <p:childTnLst>
                                    <p:set>
                                      <p:cBhvr>
                                        <p:cTn id="51" dur="1" fill="hold">
                                          <p:stCondLst>
                                            <p:cond delay="1"/>
                                          </p:stCondLst>
                                        </p:cTn>
                                        <p:tgtEl>
                                          <p:spTgt spid="10012"/>
                                        </p:tgtEl>
                                        <p:attrNameLst>
                                          <p:attrName>style.visibility</p:attrName>
                                        </p:attrNameLst>
                                      </p:cBhvr>
                                      <p:to>
                                        <p:strVal val="hidden"/>
                                      </p:to>
                                    </p:set>
                                  </p:childTnLst>
                                </p:cTn>
                              </p:par>
                              <p:par>
                                <p:cTn id="52" presetID="10" presetClass="exit" presetSubtype="0" fill="hold" nodeType="withEffect">
                                  <p:stCondLst>
                                    <p:cond delay="0"/>
                                  </p:stCondLst>
                                  <p:childTnLst>
                                    <p:animEffect transition="out" filter="fade">
                                      <p:cBhvr>
                                        <p:cTn id="53" dur="500"/>
                                        <p:tgtEl>
                                          <p:spTgt spid="10102"/>
                                        </p:tgtEl>
                                      </p:cBhvr>
                                    </p:animEffect>
                                    <p:set>
                                      <p:cBhvr>
                                        <p:cTn id="54" dur="1" fill="hold">
                                          <p:stCondLst>
                                            <p:cond delay="500"/>
                                          </p:stCondLst>
                                        </p:cTn>
                                        <p:tgtEl>
                                          <p:spTgt spid="10102"/>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1" presetClass="exit" presetSubtype="0" fill="hold" nodeType="clickEffect">
                                  <p:stCondLst>
                                    <p:cond delay="0"/>
                                  </p:stCondLst>
                                  <p:childTnLst>
                                    <p:set>
                                      <p:cBhvr>
                                        <p:cTn id="58" dur="1" fill="hold">
                                          <p:stCondLst>
                                            <p:cond delay="1"/>
                                          </p:stCondLst>
                                        </p:cTn>
                                        <p:tgtEl>
                                          <p:spTgt spid="10077"/>
                                        </p:tgtEl>
                                        <p:attrNameLst>
                                          <p:attrName>style.visibility</p:attrName>
                                        </p:attrNameLst>
                                      </p:cBhvr>
                                      <p:to>
                                        <p:strVal val="hidden"/>
                                      </p:to>
                                    </p:set>
                                  </p:childTnLst>
                                </p:cTn>
                              </p:par>
                              <p:par>
                                <p:cTn id="59" presetID="1" presetClass="entr" presetSubtype="0" fill="hold" nodeType="withEffect">
                                  <p:stCondLst>
                                    <p:cond delay="0"/>
                                  </p:stCondLst>
                                  <p:childTnLst>
                                    <p:set>
                                      <p:cBhvr>
                                        <p:cTn id="60" dur="1" fill="hold">
                                          <p:stCondLst>
                                            <p:cond delay="0"/>
                                          </p:stCondLst>
                                        </p:cTn>
                                        <p:tgtEl>
                                          <p:spTgt spid="10070"/>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10063"/>
                                        </p:tgtEl>
                                        <p:attrNameLst>
                                          <p:attrName>style.visibility</p:attrName>
                                        </p:attrNameLst>
                                      </p:cBhvr>
                                      <p:to>
                                        <p:strVal val="visible"/>
                                      </p:to>
                                    </p:set>
                                    <p:animEffect transition="in" filter="fade">
                                      <p:cBhvr>
                                        <p:cTn id="65" dur="500"/>
                                        <p:tgtEl>
                                          <p:spTgt spid="10063"/>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10054"/>
                                        </p:tgtEl>
                                        <p:attrNameLst>
                                          <p:attrName>style.visibility</p:attrName>
                                        </p:attrNameLst>
                                      </p:cBhvr>
                                      <p:to>
                                        <p:strVal val="visible"/>
                                      </p:to>
                                    </p:set>
                                    <p:animEffect transition="in" filter="fade">
                                      <p:cBhvr>
                                        <p:cTn id="70" dur="500"/>
                                        <p:tgtEl>
                                          <p:spTgt spid="10054"/>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nodeType="clickEffect">
                                  <p:stCondLst>
                                    <p:cond delay="0"/>
                                  </p:stCondLst>
                                  <p:childTnLst>
                                    <p:set>
                                      <p:cBhvr>
                                        <p:cTn id="74" dur="1" fill="hold">
                                          <p:stCondLst>
                                            <p:cond delay="0"/>
                                          </p:stCondLst>
                                        </p:cTn>
                                        <p:tgtEl>
                                          <p:spTgt spid="10025"/>
                                        </p:tgtEl>
                                        <p:attrNameLst>
                                          <p:attrName>style.visibility</p:attrName>
                                        </p:attrNameLst>
                                      </p:cBhvr>
                                      <p:to>
                                        <p:strVal val="visible"/>
                                      </p:to>
                                    </p:set>
                                    <p:animEffect transition="in" filter="fade">
                                      <p:cBhvr>
                                        <p:cTn id="75" dur="500"/>
                                        <p:tgtEl>
                                          <p:spTgt spid="10025"/>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nodeType="clickEffect">
                                  <p:stCondLst>
                                    <p:cond delay="0"/>
                                  </p:stCondLst>
                                  <p:childTnLst>
                                    <p:set>
                                      <p:cBhvr>
                                        <p:cTn id="79" dur="1" fill="hold">
                                          <p:stCondLst>
                                            <p:cond delay="0"/>
                                          </p:stCondLst>
                                        </p:cTn>
                                        <p:tgtEl>
                                          <p:spTgt spid="10034"/>
                                        </p:tgtEl>
                                        <p:attrNameLst>
                                          <p:attrName>style.visibility</p:attrName>
                                        </p:attrNameLst>
                                      </p:cBhvr>
                                      <p:to>
                                        <p:strVal val="visible"/>
                                      </p:to>
                                    </p:set>
                                    <p:animEffect transition="in" filter="fade">
                                      <p:cBhvr>
                                        <p:cTn id="80" dur="500"/>
                                        <p:tgtEl>
                                          <p:spTgt spid="10034"/>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nodeType="clickEffect">
                                  <p:stCondLst>
                                    <p:cond delay="0"/>
                                  </p:stCondLst>
                                  <p:childTnLst>
                                    <p:set>
                                      <p:cBhvr>
                                        <p:cTn id="84" dur="1" fill="hold">
                                          <p:stCondLst>
                                            <p:cond delay="0"/>
                                          </p:stCondLst>
                                        </p:cTn>
                                        <p:tgtEl>
                                          <p:spTgt spid="10041"/>
                                        </p:tgtEl>
                                        <p:attrNameLst>
                                          <p:attrName>style.visibility</p:attrName>
                                        </p:attrNameLst>
                                      </p:cBhvr>
                                      <p:to>
                                        <p:strVal val="visible"/>
                                      </p:to>
                                    </p:set>
                                    <p:animEffect transition="in" filter="fade">
                                      <p:cBhvr>
                                        <p:cTn id="85" dur="500"/>
                                        <p:tgtEl>
                                          <p:spTgt spid="10041"/>
                                        </p:tgtEl>
                                      </p:cBhvr>
                                    </p:animEffect>
                                  </p:childTnLst>
                                </p:cTn>
                              </p:par>
                            </p:childTnLst>
                          </p:cTn>
                        </p:par>
                      </p:childTnLst>
                    </p:cTn>
                  </p:par>
                  <p:par>
                    <p:cTn id="86" fill="hold">
                      <p:stCondLst>
                        <p:cond delay="indefinite"/>
                      </p:stCondLst>
                      <p:childTnLst>
                        <p:par>
                          <p:cTn id="87" fill="hold">
                            <p:stCondLst>
                              <p:cond delay="0"/>
                            </p:stCondLst>
                            <p:childTnLst>
                              <p:par>
                                <p:cTn id="88" presetID="10" presetClass="entr" presetSubtype="0" fill="hold" nodeType="clickEffect">
                                  <p:stCondLst>
                                    <p:cond delay="0"/>
                                  </p:stCondLst>
                                  <p:childTnLst>
                                    <p:set>
                                      <p:cBhvr>
                                        <p:cTn id="89" dur="1" fill="hold">
                                          <p:stCondLst>
                                            <p:cond delay="0"/>
                                          </p:stCondLst>
                                        </p:cTn>
                                        <p:tgtEl>
                                          <p:spTgt spid="10046"/>
                                        </p:tgtEl>
                                        <p:attrNameLst>
                                          <p:attrName>style.visibility</p:attrName>
                                        </p:attrNameLst>
                                      </p:cBhvr>
                                      <p:to>
                                        <p:strVal val="visible"/>
                                      </p:to>
                                    </p:set>
                                    <p:animEffect transition="in" filter="fade">
                                      <p:cBhvr>
                                        <p:cTn id="90" dur="500"/>
                                        <p:tgtEl>
                                          <p:spTgt spid="100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10116"/>
        <p:cNvGrpSpPr/>
        <p:nvPr/>
      </p:nvGrpSpPr>
      <p:grpSpPr>
        <a:xfrm>
          <a:off x="0" y="0"/>
          <a:ext cx="0" cy="0"/>
          <a:chOff x="0" y="0"/>
          <a:chExt cx="0" cy="0"/>
        </a:xfrm>
      </p:grpSpPr>
      <p:sp>
        <p:nvSpPr>
          <p:cNvPr id="10117" name="Google Shape;10117;g14937f74354_0_132"/>
          <p:cNvSpPr txBox="1">
            <a:spLocks noGrp="1"/>
          </p:cNvSpPr>
          <p:nvPr>
            <p:ph type="title"/>
          </p:nvPr>
        </p:nvSpPr>
        <p:spPr>
          <a:xfrm>
            <a:off x="825267" y="291947"/>
            <a:ext cx="10515600" cy="894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4400"/>
              <a:buFont typeface="Calibri"/>
              <a:buNone/>
            </a:pPr>
            <a:r>
              <a:rPr lang="en-US" sz="4400"/>
              <a:t>ISO/OSI reference </a:t>
            </a:r>
            <a:r>
              <a:rPr lang="en-US"/>
              <a:t>m</a:t>
            </a:r>
            <a:r>
              <a:rPr lang="en-US" sz="4400"/>
              <a:t>odel</a:t>
            </a:r>
            <a:endParaRPr sz="4400"/>
          </a:p>
        </p:txBody>
      </p:sp>
      <p:sp>
        <p:nvSpPr>
          <p:cNvPr id="10118" name="Google Shape;10118;g14937f74354_0_132"/>
          <p:cNvSpPr txBox="1">
            <a:spLocks noGrp="1"/>
          </p:cNvSpPr>
          <p:nvPr>
            <p:ph type="sldNum" idx="12"/>
          </p:nvPr>
        </p:nvSpPr>
        <p:spPr>
          <a:xfrm>
            <a:off x="9219616" y="6443089"/>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Introduction: 1-</a:t>
            </a:r>
            <a:fld id="{00000000-1234-1234-1234-123412341234}" type="slidenum">
              <a:rPr lang="en-US"/>
              <a:t>82</a:t>
            </a:fld>
            <a:endParaRPr/>
          </a:p>
        </p:txBody>
      </p:sp>
      <p:sp>
        <p:nvSpPr>
          <p:cNvPr id="10119" name="Google Shape;10119;g14937f74354_0_132"/>
          <p:cNvSpPr txBox="1"/>
          <p:nvPr/>
        </p:nvSpPr>
        <p:spPr>
          <a:xfrm>
            <a:off x="665343" y="1341922"/>
            <a:ext cx="6765600" cy="51309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rgbClr val="0000A3"/>
              </a:buClr>
              <a:buSzPts val="3200"/>
              <a:buFont typeface="Noto Sans Symbols"/>
              <a:buNone/>
            </a:pPr>
            <a:r>
              <a:rPr lang="en-US" sz="3200">
                <a:solidFill>
                  <a:schemeClr val="dk1"/>
                </a:solidFill>
                <a:latin typeface="Calibri"/>
                <a:ea typeface="Calibri"/>
                <a:cs typeface="Calibri"/>
                <a:sym typeface="Calibri"/>
              </a:rPr>
              <a:t>Two layers not found in  Internet protocol stack!</a:t>
            </a:r>
            <a:endParaRPr/>
          </a:p>
          <a:p>
            <a:pPr marL="287337" marR="0" lvl="0" indent="-287337" algn="l" rtl="0">
              <a:lnSpc>
                <a:spcPct val="90000"/>
              </a:lnSpc>
              <a:spcBef>
                <a:spcPts val="1000"/>
              </a:spcBef>
              <a:spcAft>
                <a:spcPts val="0"/>
              </a:spcAft>
              <a:buClr>
                <a:srgbClr val="0000A3"/>
              </a:buClr>
              <a:buSzPts val="2800"/>
              <a:buFont typeface="Noto Sans Symbols"/>
              <a:buChar char="▪"/>
            </a:pPr>
            <a:r>
              <a:rPr lang="en-US" sz="2800" i="1">
                <a:solidFill>
                  <a:srgbClr val="C00000"/>
                </a:solidFill>
                <a:latin typeface="Calibri"/>
                <a:ea typeface="Calibri"/>
                <a:cs typeface="Calibri"/>
                <a:sym typeface="Calibri"/>
              </a:rPr>
              <a:t>presentation:</a:t>
            </a:r>
            <a:r>
              <a:rPr lang="en-US" sz="2800">
                <a:solidFill>
                  <a:srgbClr val="C00000"/>
                </a:solidFill>
                <a:latin typeface="Calibri"/>
                <a:ea typeface="Calibri"/>
                <a:cs typeface="Calibri"/>
                <a:sym typeface="Calibri"/>
              </a:rPr>
              <a:t> </a:t>
            </a:r>
            <a:r>
              <a:rPr lang="en-US" sz="2800">
                <a:solidFill>
                  <a:schemeClr val="dk1"/>
                </a:solidFill>
                <a:latin typeface="Calibri"/>
                <a:ea typeface="Calibri"/>
                <a:cs typeface="Calibri"/>
                <a:sym typeface="Calibri"/>
              </a:rPr>
              <a:t>allow applications to interpret meaning of data, e.g., encryption, compression, machine-specific conventions</a:t>
            </a:r>
            <a:endParaRPr/>
          </a:p>
          <a:p>
            <a:pPr marL="287337" marR="0" lvl="0" indent="-287337" algn="l" rtl="0">
              <a:lnSpc>
                <a:spcPct val="90000"/>
              </a:lnSpc>
              <a:spcBef>
                <a:spcPts val="1000"/>
              </a:spcBef>
              <a:spcAft>
                <a:spcPts val="0"/>
              </a:spcAft>
              <a:buClr>
                <a:srgbClr val="0000A3"/>
              </a:buClr>
              <a:buSzPts val="2800"/>
              <a:buFont typeface="Noto Sans Symbols"/>
              <a:buChar char="▪"/>
            </a:pPr>
            <a:r>
              <a:rPr lang="en-US" sz="2800" i="1">
                <a:solidFill>
                  <a:srgbClr val="C00000"/>
                </a:solidFill>
                <a:latin typeface="Calibri"/>
                <a:ea typeface="Calibri"/>
                <a:cs typeface="Calibri"/>
                <a:sym typeface="Calibri"/>
              </a:rPr>
              <a:t>session:</a:t>
            </a:r>
            <a:r>
              <a:rPr lang="en-US" sz="2800">
                <a:solidFill>
                  <a:srgbClr val="C00000"/>
                </a:solidFill>
                <a:latin typeface="Calibri"/>
                <a:ea typeface="Calibri"/>
                <a:cs typeface="Calibri"/>
                <a:sym typeface="Calibri"/>
              </a:rPr>
              <a:t> </a:t>
            </a:r>
            <a:r>
              <a:rPr lang="en-US" sz="2800">
                <a:solidFill>
                  <a:schemeClr val="dk1"/>
                </a:solidFill>
                <a:latin typeface="Calibri"/>
                <a:ea typeface="Calibri"/>
                <a:cs typeface="Calibri"/>
                <a:sym typeface="Calibri"/>
              </a:rPr>
              <a:t>synchronization, checkpointing, recovery of data exchange</a:t>
            </a:r>
            <a:endParaRPr/>
          </a:p>
          <a:p>
            <a:pPr marL="287337" marR="0" lvl="0" indent="-287337" algn="l" rtl="0">
              <a:lnSpc>
                <a:spcPct val="90000"/>
              </a:lnSpc>
              <a:spcBef>
                <a:spcPts val="1000"/>
              </a:spcBef>
              <a:spcAft>
                <a:spcPts val="0"/>
              </a:spcAft>
              <a:buClr>
                <a:srgbClr val="0000A3"/>
              </a:buClr>
              <a:buSzPts val="2800"/>
              <a:buFont typeface="Noto Sans Symbols"/>
              <a:buChar char="▪"/>
            </a:pPr>
            <a:r>
              <a:rPr lang="en-US" sz="2800">
                <a:solidFill>
                  <a:schemeClr val="dk1"/>
                </a:solidFill>
                <a:latin typeface="Calibri"/>
                <a:ea typeface="Calibri"/>
                <a:cs typeface="Calibri"/>
                <a:sym typeface="Calibri"/>
              </a:rPr>
              <a:t>Internet stack “missing” these layers!</a:t>
            </a:r>
            <a:endParaRPr/>
          </a:p>
          <a:p>
            <a:pPr marL="682625" marR="0" lvl="1" indent="-225425" algn="l" rtl="0">
              <a:lnSpc>
                <a:spcPct val="90000"/>
              </a:lnSpc>
              <a:spcBef>
                <a:spcPts val="500"/>
              </a:spcBef>
              <a:spcAft>
                <a:spcPts val="0"/>
              </a:spcAft>
              <a:buClr>
                <a:srgbClr val="0000A8"/>
              </a:buClr>
              <a:buSzPts val="2800"/>
              <a:buFont typeface="Arial"/>
              <a:buChar char="•"/>
            </a:pPr>
            <a:r>
              <a:rPr lang="en-US" sz="2800" b="0" i="0" u="none" strike="noStrike" cap="none">
                <a:solidFill>
                  <a:schemeClr val="dk1"/>
                </a:solidFill>
                <a:latin typeface="Calibri"/>
                <a:ea typeface="Calibri"/>
                <a:cs typeface="Calibri"/>
                <a:sym typeface="Calibri"/>
              </a:rPr>
              <a:t>these services, </a:t>
            </a:r>
            <a:r>
              <a:rPr lang="en-US" sz="2800" b="0" i="1" u="none" strike="noStrike" cap="none">
                <a:solidFill>
                  <a:schemeClr val="dk1"/>
                </a:solidFill>
                <a:latin typeface="Calibri"/>
                <a:ea typeface="Calibri"/>
                <a:cs typeface="Calibri"/>
                <a:sym typeface="Calibri"/>
              </a:rPr>
              <a:t>if needed,</a:t>
            </a:r>
            <a:r>
              <a:rPr lang="en-US" sz="2800" b="0" i="0" u="none" strike="noStrike" cap="none">
                <a:solidFill>
                  <a:schemeClr val="dk1"/>
                </a:solidFill>
                <a:latin typeface="Calibri"/>
                <a:ea typeface="Calibri"/>
                <a:cs typeface="Calibri"/>
                <a:sym typeface="Calibri"/>
              </a:rPr>
              <a:t> must be implemented in application</a:t>
            </a:r>
            <a:endParaRPr/>
          </a:p>
          <a:p>
            <a:pPr marL="682625" marR="0" lvl="1" indent="-225425" algn="l" rtl="0">
              <a:lnSpc>
                <a:spcPct val="90000"/>
              </a:lnSpc>
              <a:spcBef>
                <a:spcPts val="500"/>
              </a:spcBef>
              <a:spcAft>
                <a:spcPts val="0"/>
              </a:spcAft>
              <a:buClr>
                <a:srgbClr val="0000A8"/>
              </a:buClr>
              <a:buSzPts val="2800"/>
              <a:buFont typeface="Arial"/>
              <a:buChar char="•"/>
            </a:pPr>
            <a:r>
              <a:rPr lang="en-US" sz="2800" b="0" i="0" u="none" strike="noStrike" cap="none">
                <a:solidFill>
                  <a:schemeClr val="dk1"/>
                </a:solidFill>
                <a:latin typeface="Calibri"/>
                <a:ea typeface="Calibri"/>
                <a:cs typeface="Calibri"/>
                <a:sym typeface="Calibri"/>
              </a:rPr>
              <a:t>needed?</a:t>
            </a:r>
            <a:endParaRPr sz="2800" b="0" i="0" u="none" strike="noStrike" cap="none">
              <a:solidFill>
                <a:schemeClr val="dk1"/>
              </a:solidFill>
              <a:latin typeface="Calibri"/>
              <a:ea typeface="Calibri"/>
              <a:cs typeface="Calibri"/>
              <a:sym typeface="Calibri"/>
            </a:endParaRPr>
          </a:p>
        </p:txBody>
      </p:sp>
      <p:sp>
        <p:nvSpPr>
          <p:cNvPr id="10120" name="Google Shape;10120;g14937f74354_0_132"/>
          <p:cNvSpPr/>
          <p:nvPr/>
        </p:nvSpPr>
        <p:spPr>
          <a:xfrm>
            <a:off x="8622241" y="1413668"/>
            <a:ext cx="1892400" cy="3530700"/>
          </a:xfrm>
          <a:prstGeom prst="rect">
            <a:avLst/>
          </a:prstGeom>
          <a:solidFill>
            <a:srgbClr val="000099"/>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Times New Roman"/>
              <a:ea typeface="Times New Roman"/>
              <a:cs typeface="Times New Roman"/>
              <a:sym typeface="Times New Roman"/>
            </a:endParaRPr>
          </a:p>
        </p:txBody>
      </p:sp>
      <p:sp>
        <p:nvSpPr>
          <p:cNvPr id="10121" name="Google Shape;10121;g14937f74354_0_132"/>
          <p:cNvSpPr/>
          <p:nvPr/>
        </p:nvSpPr>
        <p:spPr>
          <a:xfrm>
            <a:off x="8507941" y="1550193"/>
            <a:ext cx="1892400" cy="3586200"/>
          </a:xfrm>
          <a:prstGeom prst="rect">
            <a:avLst/>
          </a:prstGeom>
          <a:solidFill>
            <a:schemeClr val="lt1"/>
          </a:solidFill>
          <a:ln w="381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chemeClr val="dk1"/>
              </a:solidFill>
              <a:latin typeface="Times New Roman"/>
              <a:ea typeface="Times New Roman"/>
              <a:cs typeface="Times New Roman"/>
              <a:sym typeface="Times New Roman"/>
            </a:endParaRPr>
          </a:p>
        </p:txBody>
      </p:sp>
      <p:sp>
        <p:nvSpPr>
          <p:cNvPr id="10122" name="Google Shape;10122;g14937f74354_0_132"/>
          <p:cNvSpPr txBox="1"/>
          <p:nvPr/>
        </p:nvSpPr>
        <p:spPr>
          <a:xfrm>
            <a:off x="8465079" y="1721643"/>
            <a:ext cx="1982700" cy="3453900"/>
          </a:xfrm>
          <a:prstGeom prst="rect">
            <a:avLst/>
          </a:prstGeom>
          <a:noFill/>
          <a:ln>
            <a:noFill/>
          </a:ln>
        </p:spPr>
        <p:txBody>
          <a:bodyPr spcFirstLastPara="1" wrap="square" lIns="91425" tIns="45700" rIns="91425" bIns="45700" anchor="t" anchorCtr="0">
            <a:spAutoFit/>
          </a:bodyPr>
          <a:lstStyle/>
          <a:p>
            <a:pPr marL="0" marR="0" lvl="0" indent="0" algn="ctr" rtl="0">
              <a:lnSpc>
                <a:spcPct val="70000"/>
              </a:lnSpc>
              <a:spcBef>
                <a:spcPts val="0"/>
              </a:spcBef>
              <a:spcAft>
                <a:spcPts val="0"/>
              </a:spcAft>
              <a:buNone/>
            </a:pPr>
            <a:r>
              <a:rPr lang="en-US" sz="2400">
                <a:solidFill>
                  <a:schemeClr val="dk1"/>
                </a:solidFill>
                <a:latin typeface="Arial"/>
                <a:ea typeface="Arial"/>
                <a:cs typeface="Arial"/>
                <a:sym typeface="Arial"/>
              </a:rPr>
              <a:t>application</a:t>
            </a:r>
            <a:endParaRPr/>
          </a:p>
          <a:p>
            <a:pPr marL="0" marR="0" lvl="0" indent="0" algn="ctr" rtl="0">
              <a:lnSpc>
                <a:spcPct val="70000"/>
              </a:lnSpc>
              <a:spcBef>
                <a:spcPts val="0"/>
              </a:spcBef>
              <a:spcAft>
                <a:spcPts val="0"/>
              </a:spcAft>
              <a:buNone/>
            </a:pPr>
            <a:endParaRPr sz="2400">
              <a:solidFill>
                <a:schemeClr val="dk1"/>
              </a:solidFill>
              <a:latin typeface="Arial"/>
              <a:ea typeface="Arial"/>
              <a:cs typeface="Arial"/>
              <a:sym typeface="Arial"/>
            </a:endParaRPr>
          </a:p>
          <a:p>
            <a:pPr marL="0" marR="0" lvl="0" indent="0" algn="ctr" rtl="0">
              <a:lnSpc>
                <a:spcPct val="70000"/>
              </a:lnSpc>
              <a:spcBef>
                <a:spcPts val="0"/>
              </a:spcBef>
              <a:spcAft>
                <a:spcPts val="0"/>
              </a:spcAft>
              <a:buNone/>
            </a:pPr>
            <a:r>
              <a:rPr lang="en-US" sz="2400">
                <a:solidFill>
                  <a:schemeClr val="dk1"/>
                </a:solidFill>
                <a:latin typeface="Arial"/>
                <a:ea typeface="Arial"/>
                <a:cs typeface="Arial"/>
                <a:sym typeface="Arial"/>
              </a:rPr>
              <a:t>presentation</a:t>
            </a:r>
            <a:endParaRPr/>
          </a:p>
          <a:p>
            <a:pPr marL="0" marR="0" lvl="0" indent="0" algn="ctr" rtl="0">
              <a:lnSpc>
                <a:spcPct val="70000"/>
              </a:lnSpc>
              <a:spcBef>
                <a:spcPts val="0"/>
              </a:spcBef>
              <a:spcAft>
                <a:spcPts val="0"/>
              </a:spcAft>
              <a:buNone/>
            </a:pPr>
            <a:endParaRPr sz="2400">
              <a:solidFill>
                <a:schemeClr val="dk1"/>
              </a:solidFill>
              <a:latin typeface="Arial"/>
              <a:ea typeface="Arial"/>
              <a:cs typeface="Arial"/>
              <a:sym typeface="Arial"/>
            </a:endParaRPr>
          </a:p>
          <a:p>
            <a:pPr marL="0" marR="0" lvl="0" indent="0" algn="ctr" rtl="0">
              <a:lnSpc>
                <a:spcPct val="70000"/>
              </a:lnSpc>
              <a:spcBef>
                <a:spcPts val="0"/>
              </a:spcBef>
              <a:spcAft>
                <a:spcPts val="0"/>
              </a:spcAft>
              <a:buNone/>
            </a:pPr>
            <a:r>
              <a:rPr lang="en-US" sz="2400">
                <a:solidFill>
                  <a:schemeClr val="dk1"/>
                </a:solidFill>
                <a:latin typeface="Arial"/>
                <a:ea typeface="Arial"/>
                <a:cs typeface="Arial"/>
                <a:sym typeface="Arial"/>
              </a:rPr>
              <a:t>session</a:t>
            </a:r>
            <a:endParaRPr/>
          </a:p>
          <a:p>
            <a:pPr marL="0" marR="0" lvl="0" indent="0" algn="ctr" rtl="0">
              <a:lnSpc>
                <a:spcPct val="70000"/>
              </a:lnSpc>
              <a:spcBef>
                <a:spcPts val="0"/>
              </a:spcBef>
              <a:spcAft>
                <a:spcPts val="0"/>
              </a:spcAft>
              <a:buNone/>
            </a:pPr>
            <a:endParaRPr sz="2400">
              <a:solidFill>
                <a:schemeClr val="dk1"/>
              </a:solidFill>
              <a:latin typeface="Arial"/>
              <a:ea typeface="Arial"/>
              <a:cs typeface="Arial"/>
              <a:sym typeface="Arial"/>
            </a:endParaRPr>
          </a:p>
          <a:p>
            <a:pPr marL="0" marR="0" lvl="0" indent="0" algn="ctr" rtl="0">
              <a:lnSpc>
                <a:spcPct val="70000"/>
              </a:lnSpc>
              <a:spcBef>
                <a:spcPts val="0"/>
              </a:spcBef>
              <a:spcAft>
                <a:spcPts val="0"/>
              </a:spcAft>
              <a:buNone/>
            </a:pPr>
            <a:r>
              <a:rPr lang="en-US" sz="2400">
                <a:solidFill>
                  <a:schemeClr val="dk1"/>
                </a:solidFill>
                <a:latin typeface="Arial"/>
                <a:ea typeface="Arial"/>
                <a:cs typeface="Arial"/>
                <a:sym typeface="Arial"/>
              </a:rPr>
              <a:t>transport</a:t>
            </a:r>
            <a:endParaRPr/>
          </a:p>
          <a:p>
            <a:pPr marL="0" marR="0" lvl="0" indent="0" algn="ctr" rtl="0">
              <a:lnSpc>
                <a:spcPct val="70000"/>
              </a:lnSpc>
              <a:spcBef>
                <a:spcPts val="0"/>
              </a:spcBef>
              <a:spcAft>
                <a:spcPts val="0"/>
              </a:spcAft>
              <a:buNone/>
            </a:pPr>
            <a:endParaRPr sz="2400">
              <a:solidFill>
                <a:schemeClr val="dk1"/>
              </a:solidFill>
              <a:latin typeface="Arial"/>
              <a:ea typeface="Arial"/>
              <a:cs typeface="Arial"/>
              <a:sym typeface="Arial"/>
            </a:endParaRPr>
          </a:p>
          <a:p>
            <a:pPr marL="0" marR="0" lvl="0" indent="0" algn="ctr" rtl="0">
              <a:lnSpc>
                <a:spcPct val="70000"/>
              </a:lnSpc>
              <a:spcBef>
                <a:spcPts val="0"/>
              </a:spcBef>
              <a:spcAft>
                <a:spcPts val="0"/>
              </a:spcAft>
              <a:buNone/>
            </a:pPr>
            <a:r>
              <a:rPr lang="en-US" sz="2400">
                <a:solidFill>
                  <a:schemeClr val="dk1"/>
                </a:solidFill>
                <a:latin typeface="Arial"/>
                <a:ea typeface="Arial"/>
                <a:cs typeface="Arial"/>
                <a:sym typeface="Arial"/>
              </a:rPr>
              <a:t>network</a:t>
            </a:r>
            <a:endParaRPr/>
          </a:p>
          <a:p>
            <a:pPr marL="0" marR="0" lvl="0" indent="0" algn="ctr" rtl="0">
              <a:lnSpc>
                <a:spcPct val="70000"/>
              </a:lnSpc>
              <a:spcBef>
                <a:spcPts val="0"/>
              </a:spcBef>
              <a:spcAft>
                <a:spcPts val="0"/>
              </a:spcAft>
              <a:buNone/>
            </a:pPr>
            <a:endParaRPr sz="2400">
              <a:solidFill>
                <a:schemeClr val="dk1"/>
              </a:solidFill>
              <a:latin typeface="Arial"/>
              <a:ea typeface="Arial"/>
              <a:cs typeface="Arial"/>
              <a:sym typeface="Arial"/>
            </a:endParaRPr>
          </a:p>
          <a:p>
            <a:pPr marL="0" marR="0" lvl="0" indent="0" algn="ctr" rtl="0">
              <a:lnSpc>
                <a:spcPct val="70000"/>
              </a:lnSpc>
              <a:spcBef>
                <a:spcPts val="0"/>
              </a:spcBef>
              <a:spcAft>
                <a:spcPts val="0"/>
              </a:spcAft>
              <a:buNone/>
            </a:pPr>
            <a:r>
              <a:rPr lang="en-US" sz="2400">
                <a:solidFill>
                  <a:schemeClr val="dk1"/>
                </a:solidFill>
                <a:latin typeface="Arial"/>
                <a:ea typeface="Arial"/>
                <a:cs typeface="Arial"/>
                <a:sym typeface="Arial"/>
              </a:rPr>
              <a:t>link</a:t>
            </a:r>
            <a:endParaRPr/>
          </a:p>
          <a:p>
            <a:pPr marL="0" marR="0" lvl="0" indent="0" algn="ctr" rtl="0">
              <a:lnSpc>
                <a:spcPct val="70000"/>
              </a:lnSpc>
              <a:spcBef>
                <a:spcPts val="0"/>
              </a:spcBef>
              <a:spcAft>
                <a:spcPts val="0"/>
              </a:spcAft>
              <a:buNone/>
            </a:pPr>
            <a:endParaRPr sz="2400">
              <a:solidFill>
                <a:schemeClr val="dk1"/>
              </a:solidFill>
              <a:latin typeface="Arial"/>
              <a:ea typeface="Arial"/>
              <a:cs typeface="Arial"/>
              <a:sym typeface="Arial"/>
            </a:endParaRPr>
          </a:p>
          <a:p>
            <a:pPr marL="0" marR="0" lvl="0" indent="0" algn="ctr" rtl="0">
              <a:lnSpc>
                <a:spcPct val="70000"/>
              </a:lnSpc>
              <a:spcBef>
                <a:spcPts val="0"/>
              </a:spcBef>
              <a:spcAft>
                <a:spcPts val="0"/>
              </a:spcAft>
              <a:buNone/>
            </a:pPr>
            <a:r>
              <a:rPr lang="en-US" sz="2400">
                <a:solidFill>
                  <a:schemeClr val="dk1"/>
                </a:solidFill>
                <a:latin typeface="Arial"/>
                <a:ea typeface="Arial"/>
                <a:cs typeface="Arial"/>
                <a:sym typeface="Arial"/>
              </a:rPr>
              <a:t>physical</a:t>
            </a:r>
            <a:endParaRPr/>
          </a:p>
        </p:txBody>
      </p:sp>
      <p:cxnSp>
        <p:nvCxnSpPr>
          <p:cNvPr id="10123" name="Google Shape;10123;g14937f74354_0_132"/>
          <p:cNvCxnSpPr/>
          <p:nvPr/>
        </p:nvCxnSpPr>
        <p:spPr>
          <a:xfrm>
            <a:off x="8487304" y="2142331"/>
            <a:ext cx="1886100" cy="0"/>
          </a:xfrm>
          <a:prstGeom prst="straightConnector1">
            <a:avLst/>
          </a:prstGeom>
          <a:noFill/>
          <a:ln w="38100" cap="flat" cmpd="sng">
            <a:solidFill>
              <a:schemeClr val="dk1"/>
            </a:solidFill>
            <a:prstDash val="solid"/>
            <a:round/>
            <a:headEnd type="none" w="med" len="med"/>
            <a:tailEnd type="none" w="med" len="med"/>
          </a:ln>
        </p:spPr>
      </p:cxnSp>
      <p:cxnSp>
        <p:nvCxnSpPr>
          <p:cNvPr id="10124" name="Google Shape;10124;g14937f74354_0_132"/>
          <p:cNvCxnSpPr/>
          <p:nvPr/>
        </p:nvCxnSpPr>
        <p:spPr>
          <a:xfrm>
            <a:off x="8501591" y="3118643"/>
            <a:ext cx="1886100" cy="0"/>
          </a:xfrm>
          <a:prstGeom prst="straightConnector1">
            <a:avLst/>
          </a:prstGeom>
          <a:noFill/>
          <a:ln w="38100" cap="flat" cmpd="sng">
            <a:solidFill>
              <a:schemeClr val="dk1"/>
            </a:solidFill>
            <a:prstDash val="solid"/>
            <a:round/>
            <a:headEnd type="none" w="med" len="med"/>
            <a:tailEnd type="none" w="med" len="med"/>
          </a:ln>
        </p:spPr>
      </p:cxnSp>
      <p:cxnSp>
        <p:nvCxnSpPr>
          <p:cNvPr id="10125" name="Google Shape;10125;g14937f74354_0_132"/>
          <p:cNvCxnSpPr/>
          <p:nvPr/>
        </p:nvCxnSpPr>
        <p:spPr>
          <a:xfrm>
            <a:off x="8501591" y="3658393"/>
            <a:ext cx="1886100" cy="0"/>
          </a:xfrm>
          <a:prstGeom prst="straightConnector1">
            <a:avLst/>
          </a:prstGeom>
          <a:noFill/>
          <a:ln w="38100" cap="flat" cmpd="sng">
            <a:solidFill>
              <a:schemeClr val="dk1"/>
            </a:solidFill>
            <a:prstDash val="solid"/>
            <a:round/>
            <a:headEnd type="none" w="med" len="med"/>
            <a:tailEnd type="none" w="med" len="med"/>
          </a:ln>
        </p:spPr>
      </p:cxnSp>
      <p:cxnSp>
        <p:nvCxnSpPr>
          <p:cNvPr id="10126" name="Google Shape;10126;g14937f74354_0_132"/>
          <p:cNvCxnSpPr/>
          <p:nvPr/>
        </p:nvCxnSpPr>
        <p:spPr>
          <a:xfrm>
            <a:off x="8503179" y="4674393"/>
            <a:ext cx="1886100" cy="0"/>
          </a:xfrm>
          <a:prstGeom prst="straightConnector1">
            <a:avLst/>
          </a:prstGeom>
          <a:noFill/>
          <a:ln w="38100" cap="flat" cmpd="sng">
            <a:solidFill>
              <a:schemeClr val="dk1"/>
            </a:solidFill>
            <a:prstDash val="solid"/>
            <a:round/>
            <a:headEnd type="none" w="med" len="med"/>
            <a:tailEnd type="none" w="med" len="med"/>
          </a:ln>
        </p:spPr>
      </p:cxnSp>
      <p:cxnSp>
        <p:nvCxnSpPr>
          <p:cNvPr id="10127" name="Google Shape;10127;g14937f74354_0_132"/>
          <p:cNvCxnSpPr/>
          <p:nvPr/>
        </p:nvCxnSpPr>
        <p:spPr>
          <a:xfrm>
            <a:off x="8487304" y="4191793"/>
            <a:ext cx="1886100" cy="0"/>
          </a:xfrm>
          <a:prstGeom prst="straightConnector1">
            <a:avLst/>
          </a:prstGeom>
          <a:noFill/>
          <a:ln w="38100" cap="flat" cmpd="sng">
            <a:solidFill>
              <a:schemeClr val="dk1"/>
            </a:solidFill>
            <a:prstDash val="solid"/>
            <a:round/>
            <a:headEnd type="none" w="med" len="med"/>
            <a:tailEnd type="none" w="med" len="med"/>
          </a:ln>
        </p:spPr>
      </p:cxnSp>
      <p:cxnSp>
        <p:nvCxnSpPr>
          <p:cNvPr id="10128" name="Google Shape;10128;g14937f74354_0_132"/>
          <p:cNvCxnSpPr/>
          <p:nvPr/>
        </p:nvCxnSpPr>
        <p:spPr>
          <a:xfrm>
            <a:off x="8485716" y="2661443"/>
            <a:ext cx="1886100" cy="0"/>
          </a:xfrm>
          <a:prstGeom prst="straightConnector1">
            <a:avLst/>
          </a:prstGeom>
          <a:noFill/>
          <a:ln w="38100" cap="flat" cmpd="sng">
            <a:solidFill>
              <a:schemeClr val="dk1"/>
            </a:solidFill>
            <a:prstDash val="solid"/>
            <a:round/>
            <a:headEnd type="none" w="med" len="med"/>
            <a:tailEnd type="none" w="med" len="med"/>
          </a:ln>
        </p:spPr>
      </p:cxnSp>
      <p:sp>
        <p:nvSpPr>
          <p:cNvPr id="10129" name="Google Shape;10129;g14937f74354_0_132"/>
          <p:cNvSpPr txBox="1"/>
          <p:nvPr/>
        </p:nvSpPr>
        <p:spPr>
          <a:xfrm>
            <a:off x="8246534" y="5352939"/>
            <a:ext cx="2466300" cy="6465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a:solidFill>
                  <a:schemeClr val="dk1"/>
                </a:solidFill>
                <a:latin typeface="Calibri"/>
                <a:ea typeface="Calibri"/>
                <a:cs typeface="Calibri"/>
                <a:sym typeface="Calibri"/>
              </a:rPr>
              <a:t>The seven layer OSI/ISO </a:t>
            </a:r>
            <a:endParaRPr/>
          </a:p>
          <a:p>
            <a:pPr marL="0" marR="0" lvl="0" indent="0" algn="ctr" rtl="0">
              <a:spcBef>
                <a:spcPts val="0"/>
              </a:spcBef>
              <a:spcAft>
                <a:spcPts val="0"/>
              </a:spcAft>
              <a:buNone/>
            </a:pPr>
            <a:r>
              <a:rPr lang="en-US" sz="1800">
                <a:solidFill>
                  <a:schemeClr val="dk1"/>
                </a:solidFill>
                <a:latin typeface="Calibri"/>
                <a:ea typeface="Calibri"/>
                <a:cs typeface="Calibri"/>
                <a:sym typeface="Calibri"/>
              </a:rPr>
              <a:t>reference model</a:t>
            </a:r>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10134"/>
        <p:cNvGrpSpPr/>
        <p:nvPr/>
      </p:nvGrpSpPr>
      <p:grpSpPr>
        <a:xfrm>
          <a:off x="0" y="0"/>
          <a:ext cx="0" cy="0"/>
          <a:chOff x="0" y="0"/>
          <a:chExt cx="0" cy="0"/>
        </a:xfrm>
      </p:grpSpPr>
      <p:sp>
        <p:nvSpPr>
          <p:cNvPr id="10135" name="Google Shape;10135;p77"/>
          <p:cNvSpPr txBox="1">
            <a:spLocks noGrp="1"/>
          </p:cNvSpPr>
          <p:nvPr>
            <p:ph type="title"/>
          </p:nvPr>
        </p:nvSpPr>
        <p:spPr>
          <a:xfrm>
            <a:off x="798691" y="289325"/>
            <a:ext cx="10515600"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4400"/>
              <a:buFont typeface="Calibri"/>
              <a:buNone/>
            </a:pPr>
            <a:r>
              <a:rPr lang="en-US"/>
              <a:t>Chapter 1: roadmap</a:t>
            </a:r>
            <a:endParaRPr/>
          </a:p>
        </p:txBody>
      </p:sp>
      <p:sp>
        <p:nvSpPr>
          <p:cNvPr id="10136" name="Google Shape;10136;p77"/>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Introduction: 1-</a:t>
            </a:r>
            <a:fld id="{00000000-1234-1234-1234-123412341234}" type="slidenum">
              <a:rPr lang="en-US"/>
              <a:t>83</a:t>
            </a:fld>
            <a:endParaRPr/>
          </a:p>
        </p:txBody>
      </p:sp>
      <p:sp>
        <p:nvSpPr>
          <p:cNvPr id="10137" name="Google Shape;10137;p77"/>
          <p:cNvSpPr txBox="1">
            <a:spLocks noGrp="1"/>
          </p:cNvSpPr>
          <p:nvPr>
            <p:ph type="body" idx="2"/>
          </p:nvPr>
        </p:nvSpPr>
        <p:spPr>
          <a:xfrm>
            <a:off x="798690" y="1414011"/>
            <a:ext cx="6618109" cy="5029078"/>
          </a:xfrm>
          <a:prstGeom prst="rect">
            <a:avLst/>
          </a:prstGeom>
          <a:noFill/>
          <a:ln>
            <a:noFill/>
          </a:ln>
        </p:spPr>
        <p:txBody>
          <a:bodyPr spcFirstLastPara="1" wrap="square" lIns="91425" tIns="45700" rIns="91425" bIns="45700" anchor="t" anchorCtr="0">
            <a:normAutofit fontScale="92500"/>
          </a:bodyPr>
          <a:lstStyle/>
          <a:p>
            <a:pPr marL="403225" lvl="0" indent="-285750" algn="l" rtl="0">
              <a:lnSpc>
                <a:spcPct val="90000"/>
              </a:lnSpc>
              <a:spcBef>
                <a:spcPts val="0"/>
              </a:spcBef>
              <a:spcAft>
                <a:spcPts val="0"/>
              </a:spcAft>
              <a:buClr>
                <a:srgbClr val="BFBFBF"/>
              </a:buClr>
              <a:buSzPct val="100000"/>
              <a:buChar char="▪"/>
            </a:pPr>
            <a:r>
              <a:rPr lang="en-US" sz="3200">
                <a:solidFill>
                  <a:srgbClr val="A5A5A5"/>
                </a:solidFill>
                <a:latin typeface="Calibri"/>
                <a:ea typeface="Calibri"/>
                <a:cs typeface="Calibri"/>
                <a:sym typeface="Calibri"/>
              </a:rPr>
              <a:t>What </a:t>
            </a:r>
            <a:r>
              <a:rPr lang="en-US" sz="3200" i="1">
                <a:solidFill>
                  <a:srgbClr val="A5A5A5"/>
                </a:solidFill>
                <a:latin typeface="Calibri"/>
                <a:ea typeface="Calibri"/>
                <a:cs typeface="Calibri"/>
                <a:sym typeface="Calibri"/>
              </a:rPr>
              <a:t>is</a:t>
            </a:r>
            <a:r>
              <a:rPr lang="en-US" sz="3200">
                <a:solidFill>
                  <a:srgbClr val="A5A5A5"/>
                </a:solidFill>
                <a:latin typeface="Calibri"/>
                <a:ea typeface="Calibri"/>
                <a:cs typeface="Calibri"/>
                <a:sym typeface="Calibri"/>
              </a:rPr>
              <a:t> the Internet?</a:t>
            </a:r>
            <a:endParaRPr/>
          </a:p>
          <a:p>
            <a:pPr marL="403225" lvl="0" indent="-285750" algn="l" rtl="0">
              <a:lnSpc>
                <a:spcPct val="90000"/>
              </a:lnSpc>
              <a:spcBef>
                <a:spcPts val="800"/>
              </a:spcBef>
              <a:spcAft>
                <a:spcPts val="0"/>
              </a:spcAft>
              <a:buClr>
                <a:srgbClr val="BFBFBF"/>
              </a:buClr>
              <a:buSzPct val="100000"/>
              <a:buChar char="▪"/>
            </a:pPr>
            <a:r>
              <a:rPr lang="en-US" sz="3200">
                <a:solidFill>
                  <a:srgbClr val="A5A5A5"/>
                </a:solidFill>
                <a:latin typeface="Calibri"/>
                <a:ea typeface="Calibri"/>
                <a:cs typeface="Calibri"/>
                <a:sym typeface="Calibri"/>
              </a:rPr>
              <a:t>What</a:t>
            </a:r>
            <a:r>
              <a:rPr lang="en-US" sz="3200" i="1">
                <a:solidFill>
                  <a:srgbClr val="A5A5A5"/>
                </a:solidFill>
                <a:latin typeface="Calibri"/>
                <a:ea typeface="Calibri"/>
                <a:cs typeface="Calibri"/>
                <a:sym typeface="Calibri"/>
              </a:rPr>
              <a:t> is </a:t>
            </a:r>
            <a:r>
              <a:rPr lang="en-US" sz="3200">
                <a:solidFill>
                  <a:srgbClr val="A5A5A5"/>
                </a:solidFill>
                <a:latin typeface="Calibri"/>
                <a:ea typeface="Calibri"/>
                <a:cs typeface="Calibri"/>
                <a:sym typeface="Calibri"/>
              </a:rPr>
              <a:t>a protocol?</a:t>
            </a:r>
            <a:endParaRPr/>
          </a:p>
          <a:p>
            <a:pPr marL="403225" lvl="0" indent="-285750" algn="l" rtl="0">
              <a:lnSpc>
                <a:spcPct val="90000"/>
              </a:lnSpc>
              <a:spcBef>
                <a:spcPts val="800"/>
              </a:spcBef>
              <a:spcAft>
                <a:spcPts val="0"/>
              </a:spcAft>
              <a:buClr>
                <a:srgbClr val="BFBFBF"/>
              </a:buClr>
              <a:buSzPct val="100000"/>
              <a:buChar char="▪"/>
            </a:pPr>
            <a:r>
              <a:rPr lang="en-US" sz="3200">
                <a:solidFill>
                  <a:srgbClr val="BFBFBF"/>
                </a:solidFill>
                <a:latin typeface="Calibri"/>
                <a:ea typeface="Calibri"/>
                <a:cs typeface="Calibri"/>
                <a:sym typeface="Calibri"/>
              </a:rPr>
              <a:t>Network edge: hosts, access network, physical media</a:t>
            </a:r>
            <a:endParaRPr/>
          </a:p>
          <a:p>
            <a:pPr marL="403225" lvl="0" indent="-285750" algn="l" rtl="0">
              <a:lnSpc>
                <a:spcPct val="90000"/>
              </a:lnSpc>
              <a:spcBef>
                <a:spcPts val="800"/>
              </a:spcBef>
              <a:spcAft>
                <a:spcPts val="0"/>
              </a:spcAft>
              <a:buClr>
                <a:srgbClr val="D8D8D8"/>
              </a:buClr>
              <a:buSzPct val="100000"/>
              <a:buChar char="▪"/>
            </a:pPr>
            <a:r>
              <a:rPr lang="en-US" sz="3200">
                <a:solidFill>
                  <a:srgbClr val="BFBFBF"/>
                </a:solidFill>
                <a:latin typeface="Calibri"/>
                <a:ea typeface="Calibri"/>
                <a:cs typeface="Calibri"/>
                <a:sym typeface="Calibri"/>
              </a:rPr>
              <a:t>Network core: packet/circuit switching, internet structure</a:t>
            </a:r>
            <a:endParaRPr/>
          </a:p>
          <a:p>
            <a:pPr marL="403225" lvl="0" indent="-285750" algn="l" rtl="0">
              <a:lnSpc>
                <a:spcPct val="90000"/>
              </a:lnSpc>
              <a:spcBef>
                <a:spcPts val="800"/>
              </a:spcBef>
              <a:spcAft>
                <a:spcPts val="0"/>
              </a:spcAft>
              <a:buClr>
                <a:srgbClr val="BFBFBF"/>
              </a:buClr>
              <a:buSzPct val="100000"/>
              <a:buChar char="▪"/>
            </a:pPr>
            <a:r>
              <a:rPr lang="en-US" sz="3200">
                <a:solidFill>
                  <a:srgbClr val="BFBFBF"/>
                </a:solidFill>
                <a:latin typeface="Calibri"/>
                <a:ea typeface="Calibri"/>
                <a:cs typeface="Calibri"/>
                <a:sym typeface="Calibri"/>
              </a:rPr>
              <a:t>Performance: loss, delay, throughput</a:t>
            </a:r>
            <a:endParaRPr/>
          </a:p>
          <a:p>
            <a:pPr marL="403225" lvl="0" indent="-285750" algn="l" rtl="0">
              <a:lnSpc>
                <a:spcPct val="90000"/>
              </a:lnSpc>
              <a:spcBef>
                <a:spcPts val="800"/>
              </a:spcBef>
              <a:spcAft>
                <a:spcPts val="0"/>
              </a:spcAft>
              <a:buClr>
                <a:srgbClr val="BFBFBF"/>
              </a:buClr>
              <a:buSzPct val="100000"/>
              <a:buChar char="▪"/>
            </a:pPr>
            <a:r>
              <a:rPr lang="en-US" sz="3200">
                <a:solidFill>
                  <a:srgbClr val="A5A5A5"/>
                </a:solidFill>
                <a:latin typeface="Calibri"/>
                <a:ea typeface="Calibri"/>
                <a:cs typeface="Calibri"/>
                <a:sym typeface="Calibri"/>
              </a:rPr>
              <a:t>Security</a:t>
            </a:r>
            <a:endParaRPr/>
          </a:p>
          <a:p>
            <a:pPr marL="403225" lvl="0" indent="-285750" algn="l" rtl="0">
              <a:lnSpc>
                <a:spcPct val="90000"/>
              </a:lnSpc>
              <a:spcBef>
                <a:spcPts val="800"/>
              </a:spcBef>
              <a:spcAft>
                <a:spcPts val="0"/>
              </a:spcAft>
              <a:buClr>
                <a:srgbClr val="BFBFBF"/>
              </a:buClr>
              <a:buSzPct val="100000"/>
              <a:buChar char="▪"/>
            </a:pPr>
            <a:r>
              <a:rPr lang="en-US" sz="3200">
                <a:solidFill>
                  <a:srgbClr val="A5A5A5"/>
                </a:solidFill>
                <a:latin typeface="Calibri"/>
                <a:ea typeface="Calibri"/>
                <a:cs typeface="Calibri"/>
                <a:sym typeface="Calibri"/>
              </a:rPr>
              <a:t>Protocol layers, service models</a:t>
            </a:r>
            <a:endParaRPr/>
          </a:p>
          <a:p>
            <a:pPr marL="403225" lvl="0" indent="-285750" algn="l" rtl="0">
              <a:lnSpc>
                <a:spcPct val="90000"/>
              </a:lnSpc>
              <a:spcBef>
                <a:spcPts val="800"/>
              </a:spcBef>
              <a:spcAft>
                <a:spcPts val="0"/>
              </a:spcAft>
              <a:buClr>
                <a:srgbClr val="0000A8"/>
              </a:buClr>
              <a:buSzPct val="100000"/>
              <a:buChar char="▪"/>
            </a:pPr>
            <a:r>
              <a:rPr lang="en-US" sz="3200">
                <a:latin typeface="Calibri"/>
                <a:ea typeface="Calibri"/>
                <a:cs typeface="Calibri"/>
                <a:sym typeface="Calibri"/>
              </a:rPr>
              <a:t>History</a:t>
            </a:r>
            <a:endParaRPr/>
          </a:p>
          <a:p>
            <a:pPr marL="352425" lvl="0" indent="-222250" algn="l" rtl="0">
              <a:lnSpc>
                <a:spcPct val="90000"/>
              </a:lnSpc>
              <a:spcBef>
                <a:spcPts val="1000"/>
              </a:spcBef>
              <a:spcAft>
                <a:spcPts val="0"/>
              </a:spcAft>
              <a:buSzPct val="100000"/>
              <a:buFont typeface="Noto Sans Symbols"/>
              <a:buNone/>
            </a:pPr>
            <a:endParaRPr sz="2400"/>
          </a:p>
        </p:txBody>
      </p:sp>
      <p:pic>
        <p:nvPicPr>
          <p:cNvPr id="10138" name="Google Shape;10138;p77" descr="Kurose&amp;Ross 8th ed cover picture"/>
          <p:cNvPicPr preferRelativeResize="0"/>
          <p:nvPr/>
        </p:nvPicPr>
        <p:blipFill rotWithShape="1">
          <a:blip r:embed="rId3">
            <a:alphaModFix/>
          </a:blip>
          <a:srcRect/>
          <a:stretch/>
        </p:blipFill>
        <p:spPr>
          <a:xfrm>
            <a:off x="7774329" y="1293471"/>
            <a:ext cx="3657600" cy="2743200"/>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10143"/>
        <p:cNvGrpSpPr/>
        <p:nvPr/>
      </p:nvGrpSpPr>
      <p:grpSpPr>
        <a:xfrm>
          <a:off x="0" y="0"/>
          <a:ext cx="0" cy="0"/>
          <a:chOff x="0" y="0"/>
          <a:chExt cx="0" cy="0"/>
        </a:xfrm>
      </p:grpSpPr>
      <p:pic>
        <p:nvPicPr>
          <p:cNvPr id="10144" name="Google Shape;10144;p78" descr="arpanet2"/>
          <p:cNvPicPr preferRelativeResize="0"/>
          <p:nvPr/>
        </p:nvPicPr>
        <p:blipFill rotWithShape="1">
          <a:blip r:embed="rId3">
            <a:alphaModFix/>
          </a:blip>
          <a:srcRect b="8457"/>
          <a:stretch/>
        </p:blipFill>
        <p:spPr>
          <a:xfrm>
            <a:off x="9282054" y="4269293"/>
            <a:ext cx="2443026" cy="2370206"/>
          </a:xfrm>
          <a:prstGeom prst="rect">
            <a:avLst/>
          </a:prstGeom>
          <a:noFill/>
          <a:ln>
            <a:noFill/>
          </a:ln>
        </p:spPr>
      </p:pic>
      <p:sp>
        <p:nvSpPr>
          <p:cNvPr id="10145" name="Google Shape;10145;p78"/>
          <p:cNvSpPr txBox="1">
            <a:spLocks noGrp="1"/>
          </p:cNvSpPr>
          <p:nvPr>
            <p:ph type="title"/>
          </p:nvPr>
        </p:nvSpPr>
        <p:spPr>
          <a:xfrm>
            <a:off x="825267" y="291947"/>
            <a:ext cx="10515600"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4400"/>
              <a:buFont typeface="Calibri"/>
              <a:buNone/>
            </a:pPr>
            <a:r>
              <a:rPr lang="en-US" sz="4400"/>
              <a:t>Internet history</a:t>
            </a:r>
            <a:endParaRPr sz="4400"/>
          </a:p>
        </p:txBody>
      </p:sp>
      <p:sp>
        <p:nvSpPr>
          <p:cNvPr id="10146" name="Google Shape;10146;p78"/>
          <p:cNvSpPr txBox="1"/>
          <p:nvPr/>
        </p:nvSpPr>
        <p:spPr>
          <a:xfrm>
            <a:off x="774700" y="2095499"/>
            <a:ext cx="4978400" cy="4347589"/>
          </a:xfrm>
          <a:prstGeom prst="rect">
            <a:avLst/>
          </a:prstGeom>
          <a:noFill/>
          <a:ln>
            <a:noFill/>
          </a:ln>
        </p:spPr>
        <p:txBody>
          <a:bodyPr spcFirstLastPara="1" wrap="square" lIns="91425" tIns="45700" rIns="91425" bIns="45700" anchor="t" anchorCtr="0">
            <a:normAutofit/>
          </a:bodyPr>
          <a:lstStyle/>
          <a:p>
            <a:pPr marL="287338" marR="0" lvl="0" indent="-287338" algn="l" rtl="0">
              <a:lnSpc>
                <a:spcPct val="90000"/>
              </a:lnSpc>
              <a:spcBef>
                <a:spcPts val="0"/>
              </a:spcBef>
              <a:spcAft>
                <a:spcPts val="0"/>
              </a:spcAft>
              <a:buClr>
                <a:srgbClr val="0000A3"/>
              </a:buClr>
              <a:buSzPts val="2800"/>
              <a:buFont typeface="Noto Sans Symbols"/>
              <a:buChar char="▪"/>
            </a:pPr>
            <a:r>
              <a:rPr lang="en-US" sz="2800" b="0" i="0" u="none" strike="noStrike" cap="none">
                <a:solidFill>
                  <a:srgbClr val="000099"/>
                </a:solidFill>
                <a:latin typeface="Calibri"/>
                <a:ea typeface="Calibri"/>
                <a:cs typeface="Calibri"/>
                <a:sym typeface="Calibri"/>
              </a:rPr>
              <a:t>1961:</a:t>
            </a:r>
            <a:r>
              <a:rPr lang="en-US" sz="2800" b="0" i="0" u="none" strike="noStrike" cap="none">
                <a:solidFill>
                  <a:srgbClr val="000000"/>
                </a:solidFill>
                <a:latin typeface="Calibri"/>
                <a:ea typeface="Calibri"/>
                <a:cs typeface="Calibri"/>
                <a:sym typeface="Calibri"/>
              </a:rPr>
              <a:t> Kleinrock - queueing theory shows effectiveness of packet-switching</a:t>
            </a:r>
            <a:endParaRPr/>
          </a:p>
          <a:p>
            <a:pPr marL="287338" marR="0" lvl="0" indent="-287338" algn="l" rtl="0">
              <a:lnSpc>
                <a:spcPct val="90000"/>
              </a:lnSpc>
              <a:spcBef>
                <a:spcPts val="1000"/>
              </a:spcBef>
              <a:spcAft>
                <a:spcPts val="0"/>
              </a:spcAft>
              <a:buClr>
                <a:srgbClr val="0000A3"/>
              </a:buClr>
              <a:buSzPts val="2800"/>
              <a:buFont typeface="Noto Sans Symbols"/>
              <a:buChar char="▪"/>
            </a:pPr>
            <a:r>
              <a:rPr lang="en-US" sz="2800" b="0" i="0" u="none" strike="noStrike" cap="none">
                <a:solidFill>
                  <a:srgbClr val="000099"/>
                </a:solidFill>
                <a:latin typeface="Calibri"/>
                <a:ea typeface="Calibri"/>
                <a:cs typeface="Calibri"/>
                <a:sym typeface="Calibri"/>
              </a:rPr>
              <a:t>1964:</a:t>
            </a:r>
            <a:r>
              <a:rPr lang="en-US" sz="2800" b="0" i="0" u="none" strike="noStrike" cap="none">
                <a:solidFill>
                  <a:srgbClr val="000000"/>
                </a:solidFill>
                <a:latin typeface="Calibri"/>
                <a:ea typeface="Calibri"/>
                <a:cs typeface="Calibri"/>
                <a:sym typeface="Calibri"/>
              </a:rPr>
              <a:t> Baran - packet-switching in military nets</a:t>
            </a:r>
            <a:endParaRPr/>
          </a:p>
          <a:p>
            <a:pPr marL="287338" marR="0" lvl="0" indent="-287338" algn="l" rtl="0">
              <a:lnSpc>
                <a:spcPct val="90000"/>
              </a:lnSpc>
              <a:spcBef>
                <a:spcPts val="1000"/>
              </a:spcBef>
              <a:spcAft>
                <a:spcPts val="0"/>
              </a:spcAft>
              <a:buClr>
                <a:srgbClr val="0000A3"/>
              </a:buClr>
              <a:buSzPts val="2800"/>
              <a:buFont typeface="Noto Sans Symbols"/>
              <a:buChar char="▪"/>
            </a:pPr>
            <a:r>
              <a:rPr lang="en-US" sz="2800" b="0" i="0" u="none" strike="noStrike" cap="none">
                <a:solidFill>
                  <a:srgbClr val="000099"/>
                </a:solidFill>
                <a:latin typeface="Calibri"/>
                <a:ea typeface="Calibri"/>
                <a:cs typeface="Calibri"/>
                <a:sym typeface="Calibri"/>
              </a:rPr>
              <a:t>1967:</a:t>
            </a:r>
            <a:r>
              <a:rPr lang="en-US" sz="2800" b="0" i="0" u="none" strike="noStrike" cap="none">
                <a:solidFill>
                  <a:srgbClr val="000000"/>
                </a:solidFill>
                <a:latin typeface="Calibri"/>
                <a:ea typeface="Calibri"/>
                <a:cs typeface="Calibri"/>
                <a:sym typeface="Calibri"/>
              </a:rPr>
              <a:t> ARPAnet conceived by Advanced Research Projects Agency</a:t>
            </a:r>
            <a:endParaRPr/>
          </a:p>
          <a:p>
            <a:pPr marL="287338" marR="0" lvl="0" indent="-287338" algn="l" rtl="0">
              <a:lnSpc>
                <a:spcPct val="90000"/>
              </a:lnSpc>
              <a:spcBef>
                <a:spcPts val="1000"/>
              </a:spcBef>
              <a:spcAft>
                <a:spcPts val="0"/>
              </a:spcAft>
              <a:buClr>
                <a:srgbClr val="0000A3"/>
              </a:buClr>
              <a:buSzPts val="2800"/>
              <a:buFont typeface="Noto Sans Symbols"/>
              <a:buChar char="▪"/>
            </a:pPr>
            <a:r>
              <a:rPr lang="en-US" sz="2800" b="0" i="0" u="none" strike="noStrike" cap="none">
                <a:solidFill>
                  <a:srgbClr val="000099"/>
                </a:solidFill>
                <a:latin typeface="Calibri"/>
                <a:ea typeface="Calibri"/>
                <a:cs typeface="Calibri"/>
                <a:sym typeface="Calibri"/>
              </a:rPr>
              <a:t>1969:</a:t>
            </a:r>
            <a:r>
              <a:rPr lang="en-US" sz="2800" b="0" i="0" u="none" strike="noStrike" cap="none">
                <a:solidFill>
                  <a:srgbClr val="000000"/>
                </a:solidFill>
                <a:latin typeface="Calibri"/>
                <a:ea typeface="Calibri"/>
                <a:cs typeface="Calibri"/>
                <a:sym typeface="Calibri"/>
              </a:rPr>
              <a:t> first ARPAnet node operational</a:t>
            </a:r>
            <a:endParaRPr/>
          </a:p>
        </p:txBody>
      </p:sp>
      <p:sp>
        <p:nvSpPr>
          <p:cNvPr id="10147" name="Google Shape;10147;p78"/>
          <p:cNvSpPr txBox="1"/>
          <p:nvPr/>
        </p:nvSpPr>
        <p:spPr>
          <a:xfrm>
            <a:off x="6146799" y="2087567"/>
            <a:ext cx="5578281" cy="4343888"/>
          </a:xfrm>
          <a:prstGeom prst="rect">
            <a:avLst/>
          </a:prstGeom>
          <a:noFill/>
          <a:ln>
            <a:noFill/>
          </a:ln>
        </p:spPr>
        <p:txBody>
          <a:bodyPr spcFirstLastPara="1" wrap="square" lIns="91425" tIns="45700" rIns="91425" bIns="45700" anchor="t" anchorCtr="0">
            <a:normAutofit/>
          </a:bodyPr>
          <a:lstStyle/>
          <a:p>
            <a:pPr marL="287338" marR="0" lvl="0" indent="-287338" algn="l" rtl="0">
              <a:lnSpc>
                <a:spcPct val="90000"/>
              </a:lnSpc>
              <a:spcBef>
                <a:spcPts val="0"/>
              </a:spcBef>
              <a:spcAft>
                <a:spcPts val="0"/>
              </a:spcAft>
              <a:buClr>
                <a:srgbClr val="0000A3"/>
              </a:buClr>
              <a:buSzPts val="2800"/>
              <a:buFont typeface="Noto Sans Symbols"/>
              <a:buChar char="▪"/>
            </a:pPr>
            <a:r>
              <a:rPr lang="en-US" sz="2800" b="0" i="0" u="none" strike="noStrike" cap="none">
                <a:solidFill>
                  <a:srgbClr val="000099"/>
                </a:solidFill>
                <a:latin typeface="Calibri"/>
                <a:ea typeface="Calibri"/>
                <a:cs typeface="Calibri"/>
                <a:sym typeface="Calibri"/>
              </a:rPr>
              <a:t>1972:</a:t>
            </a:r>
            <a:r>
              <a:rPr lang="en-US" sz="2800" b="0" i="0" u="none" strike="noStrike" cap="none">
                <a:solidFill>
                  <a:srgbClr val="000000"/>
                </a:solidFill>
                <a:latin typeface="Calibri"/>
                <a:ea typeface="Calibri"/>
                <a:cs typeface="Calibri"/>
                <a:sym typeface="Calibri"/>
              </a:rPr>
              <a:t> </a:t>
            </a:r>
            <a:endParaRPr/>
          </a:p>
          <a:p>
            <a:pPr marL="523875" marR="0" lvl="1" indent="-236537" algn="l" rtl="0">
              <a:lnSpc>
                <a:spcPct val="90000"/>
              </a:lnSpc>
              <a:spcBef>
                <a:spcPts val="500"/>
              </a:spcBef>
              <a:spcAft>
                <a:spcPts val="0"/>
              </a:spcAft>
              <a:buClr>
                <a:srgbClr val="0000A8"/>
              </a:buClr>
              <a:buSzPts val="2800"/>
              <a:buFont typeface="Arial"/>
              <a:buChar char="•"/>
            </a:pPr>
            <a:r>
              <a:rPr lang="en-US" sz="2800" b="0" i="0" u="none" strike="noStrike" cap="none">
                <a:solidFill>
                  <a:srgbClr val="000000"/>
                </a:solidFill>
                <a:latin typeface="Calibri"/>
                <a:ea typeface="Calibri"/>
                <a:cs typeface="Calibri"/>
                <a:sym typeface="Calibri"/>
              </a:rPr>
              <a:t>ARPAnet public demo</a:t>
            </a:r>
            <a:endParaRPr/>
          </a:p>
          <a:p>
            <a:pPr marL="523875" marR="0" lvl="1" indent="-236537" algn="l" rtl="0">
              <a:lnSpc>
                <a:spcPct val="90000"/>
              </a:lnSpc>
              <a:spcBef>
                <a:spcPts val="500"/>
              </a:spcBef>
              <a:spcAft>
                <a:spcPts val="0"/>
              </a:spcAft>
              <a:buClr>
                <a:srgbClr val="0000A8"/>
              </a:buClr>
              <a:buSzPts val="2800"/>
              <a:buFont typeface="Arial"/>
              <a:buChar char="•"/>
            </a:pPr>
            <a:r>
              <a:rPr lang="en-US" sz="2800" b="0" i="0" u="none" strike="noStrike" cap="none">
                <a:solidFill>
                  <a:srgbClr val="000000"/>
                </a:solidFill>
                <a:latin typeface="Calibri"/>
                <a:ea typeface="Calibri"/>
                <a:cs typeface="Calibri"/>
                <a:sym typeface="Calibri"/>
              </a:rPr>
              <a:t>NCP (Network Control Protocol) first host-host protocol </a:t>
            </a:r>
            <a:endParaRPr/>
          </a:p>
          <a:p>
            <a:pPr marL="523875" marR="0" lvl="1" indent="-236537" algn="l" rtl="0">
              <a:lnSpc>
                <a:spcPct val="90000"/>
              </a:lnSpc>
              <a:spcBef>
                <a:spcPts val="500"/>
              </a:spcBef>
              <a:spcAft>
                <a:spcPts val="0"/>
              </a:spcAft>
              <a:buClr>
                <a:srgbClr val="0000A8"/>
              </a:buClr>
              <a:buSzPts val="2800"/>
              <a:buFont typeface="Arial"/>
              <a:buChar char="•"/>
            </a:pPr>
            <a:r>
              <a:rPr lang="en-US" sz="2800" b="0" i="0" u="none" strike="noStrike" cap="none">
                <a:solidFill>
                  <a:srgbClr val="000000"/>
                </a:solidFill>
                <a:latin typeface="Calibri"/>
                <a:ea typeface="Calibri"/>
                <a:cs typeface="Calibri"/>
                <a:sym typeface="Calibri"/>
              </a:rPr>
              <a:t>first e-mail program</a:t>
            </a:r>
            <a:endParaRPr/>
          </a:p>
          <a:p>
            <a:pPr marL="523875" marR="0" lvl="1" indent="-236537" algn="l" rtl="0">
              <a:lnSpc>
                <a:spcPct val="90000"/>
              </a:lnSpc>
              <a:spcBef>
                <a:spcPts val="500"/>
              </a:spcBef>
              <a:spcAft>
                <a:spcPts val="0"/>
              </a:spcAft>
              <a:buClr>
                <a:srgbClr val="0000A8"/>
              </a:buClr>
              <a:buSzPts val="2800"/>
              <a:buFont typeface="Arial"/>
              <a:buChar char="•"/>
            </a:pPr>
            <a:r>
              <a:rPr lang="en-US" sz="2800" b="0" i="0" u="none" strike="noStrike" cap="none">
                <a:solidFill>
                  <a:srgbClr val="000000"/>
                </a:solidFill>
                <a:latin typeface="Calibri"/>
                <a:ea typeface="Calibri"/>
                <a:cs typeface="Calibri"/>
                <a:sym typeface="Calibri"/>
              </a:rPr>
              <a:t>ARPAnet has 15 nodes</a:t>
            </a:r>
            <a:endParaRPr/>
          </a:p>
          <a:p>
            <a:pPr marL="352425" marR="0" lvl="0" indent="-222250" algn="l" rtl="0">
              <a:lnSpc>
                <a:spcPct val="90000"/>
              </a:lnSpc>
              <a:spcBef>
                <a:spcPts val="1000"/>
              </a:spcBef>
              <a:spcAft>
                <a:spcPts val="0"/>
              </a:spcAft>
              <a:buClr>
                <a:srgbClr val="0000A3"/>
              </a:buClr>
              <a:buSzPts val="3200"/>
              <a:buFont typeface="Noto Sans Symbols"/>
              <a:buNone/>
            </a:pPr>
            <a:endParaRPr sz="3200" b="0" i="0" u="none" strike="noStrike" cap="none">
              <a:solidFill>
                <a:srgbClr val="000000"/>
              </a:solidFill>
              <a:latin typeface="Calibri"/>
              <a:ea typeface="Calibri"/>
              <a:cs typeface="Calibri"/>
              <a:sym typeface="Calibri"/>
            </a:endParaRPr>
          </a:p>
        </p:txBody>
      </p:sp>
      <p:sp>
        <p:nvSpPr>
          <p:cNvPr id="10148" name="Google Shape;10148;p78"/>
          <p:cNvSpPr/>
          <p:nvPr/>
        </p:nvSpPr>
        <p:spPr>
          <a:xfrm>
            <a:off x="799867" y="1211969"/>
            <a:ext cx="7568419"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C00000"/>
              </a:buClr>
              <a:buSzPts val="3200"/>
              <a:buFont typeface="Calibri"/>
              <a:buNone/>
            </a:pPr>
            <a:r>
              <a:rPr lang="en-US" sz="3200" b="0" i="1" u="none" strike="noStrike" cap="none">
                <a:solidFill>
                  <a:srgbClr val="C00000"/>
                </a:solidFill>
                <a:latin typeface="Calibri"/>
                <a:ea typeface="Calibri"/>
                <a:cs typeface="Calibri"/>
                <a:sym typeface="Calibri"/>
              </a:rPr>
              <a:t>1961-1972: Early packet-switching principles</a:t>
            </a:r>
            <a:endParaRPr sz="3200" b="0" i="0" u="sng" strike="noStrike" cap="none">
              <a:solidFill>
                <a:srgbClr val="C00000"/>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146">
                                            <p:txEl>
                                              <p:pRg st="0" end="0"/>
                                            </p:txEl>
                                          </p:spTgt>
                                        </p:tgtEl>
                                        <p:attrNameLst>
                                          <p:attrName>style.visibility</p:attrName>
                                        </p:attrNameLst>
                                      </p:cBhvr>
                                      <p:to>
                                        <p:strVal val="visible"/>
                                      </p:to>
                                    </p:set>
                                    <p:animEffect transition="in" filter="fade">
                                      <p:cBhvr>
                                        <p:cTn id="7" dur="500"/>
                                        <p:tgtEl>
                                          <p:spTgt spid="1014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146">
                                            <p:txEl>
                                              <p:pRg st="1" end="1"/>
                                            </p:txEl>
                                          </p:spTgt>
                                        </p:tgtEl>
                                        <p:attrNameLst>
                                          <p:attrName>style.visibility</p:attrName>
                                        </p:attrNameLst>
                                      </p:cBhvr>
                                      <p:to>
                                        <p:strVal val="visible"/>
                                      </p:to>
                                    </p:set>
                                    <p:animEffect transition="in" filter="fade">
                                      <p:cBhvr>
                                        <p:cTn id="12" dur="500"/>
                                        <p:tgtEl>
                                          <p:spTgt spid="1014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146">
                                            <p:txEl>
                                              <p:pRg st="2" end="2"/>
                                            </p:txEl>
                                          </p:spTgt>
                                        </p:tgtEl>
                                        <p:attrNameLst>
                                          <p:attrName>style.visibility</p:attrName>
                                        </p:attrNameLst>
                                      </p:cBhvr>
                                      <p:to>
                                        <p:strVal val="visible"/>
                                      </p:to>
                                    </p:set>
                                    <p:animEffect transition="in" filter="fade">
                                      <p:cBhvr>
                                        <p:cTn id="17" dur="500"/>
                                        <p:tgtEl>
                                          <p:spTgt spid="1014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146">
                                            <p:txEl>
                                              <p:pRg st="3" end="3"/>
                                            </p:txEl>
                                          </p:spTgt>
                                        </p:tgtEl>
                                        <p:attrNameLst>
                                          <p:attrName>style.visibility</p:attrName>
                                        </p:attrNameLst>
                                      </p:cBhvr>
                                      <p:to>
                                        <p:strVal val="visible"/>
                                      </p:to>
                                    </p:set>
                                    <p:animEffect transition="in" filter="fade">
                                      <p:cBhvr>
                                        <p:cTn id="22" dur="500"/>
                                        <p:tgtEl>
                                          <p:spTgt spid="1014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0144"/>
                                        </p:tgtEl>
                                        <p:attrNameLst>
                                          <p:attrName>style.visibility</p:attrName>
                                        </p:attrNameLst>
                                      </p:cBhvr>
                                      <p:to>
                                        <p:strVal val="visible"/>
                                      </p:to>
                                    </p:set>
                                    <p:animEffect transition="in" filter="fade">
                                      <p:cBhvr>
                                        <p:cTn id="27" dur="500"/>
                                        <p:tgtEl>
                                          <p:spTgt spid="1014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0147"/>
                                        </p:tgtEl>
                                        <p:attrNameLst>
                                          <p:attrName>style.visibility</p:attrName>
                                        </p:attrNameLst>
                                      </p:cBhvr>
                                      <p:to>
                                        <p:strVal val="visible"/>
                                      </p:to>
                                    </p:set>
                                    <p:animEffect transition="in" filter="fade">
                                      <p:cBhvr>
                                        <p:cTn id="32" dur="500"/>
                                        <p:tgtEl>
                                          <p:spTgt spid="101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10153"/>
        <p:cNvGrpSpPr/>
        <p:nvPr/>
      </p:nvGrpSpPr>
      <p:grpSpPr>
        <a:xfrm>
          <a:off x="0" y="0"/>
          <a:ext cx="0" cy="0"/>
          <a:chOff x="0" y="0"/>
          <a:chExt cx="0" cy="0"/>
        </a:xfrm>
      </p:grpSpPr>
      <p:sp>
        <p:nvSpPr>
          <p:cNvPr id="10154" name="Google Shape;10154;p79"/>
          <p:cNvSpPr txBox="1">
            <a:spLocks noGrp="1"/>
          </p:cNvSpPr>
          <p:nvPr>
            <p:ph type="title"/>
          </p:nvPr>
        </p:nvSpPr>
        <p:spPr>
          <a:xfrm>
            <a:off x="825267" y="291947"/>
            <a:ext cx="10515600"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4400"/>
              <a:buFont typeface="Calibri"/>
              <a:buNone/>
            </a:pPr>
            <a:r>
              <a:rPr lang="en-US" sz="4400"/>
              <a:t>Internet history</a:t>
            </a:r>
            <a:endParaRPr sz="4400"/>
          </a:p>
        </p:txBody>
      </p:sp>
      <p:sp>
        <p:nvSpPr>
          <p:cNvPr id="10155" name="Google Shape;10155;p79"/>
          <p:cNvSpPr txBox="1"/>
          <p:nvPr/>
        </p:nvSpPr>
        <p:spPr>
          <a:xfrm>
            <a:off x="660400" y="2095499"/>
            <a:ext cx="5283200" cy="4347589"/>
          </a:xfrm>
          <a:prstGeom prst="rect">
            <a:avLst/>
          </a:prstGeom>
          <a:noFill/>
          <a:ln>
            <a:noFill/>
          </a:ln>
        </p:spPr>
        <p:txBody>
          <a:bodyPr spcFirstLastPara="1" wrap="square" lIns="91425" tIns="45700" rIns="91425" bIns="45700" anchor="t" anchorCtr="0">
            <a:normAutofit/>
          </a:bodyPr>
          <a:lstStyle/>
          <a:p>
            <a:pPr marL="352425" marR="0" lvl="0" indent="-222250" algn="l" rtl="0">
              <a:lnSpc>
                <a:spcPct val="90000"/>
              </a:lnSpc>
              <a:spcBef>
                <a:spcPts val="0"/>
              </a:spcBef>
              <a:spcAft>
                <a:spcPts val="0"/>
              </a:spcAft>
              <a:buClr>
                <a:srgbClr val="0000A3"/>
              </a:buClr>
              <a:buSzPts val="2800"/>
              <a:buFont typeface="Noto Sans Symbols"/>
              <a:buChar char="▪"/>
            </a:pPr>
            <a:r>
              <a:rPr lang="en-US" sz="2800" b="0" i="0" u="none" strike="noStrike" cap="none">
                <a:solidFill>
                  <a:srgbClr val="000099"/>
                </a:solidFill>
                <a:latin typeface="Calibri"/>
                <a:ea typeface="Calibri"/>
                <a:cs typeface="Calibri"/>
                <a:sym typeface="Calibri"/>
              </a:rPr>
              <a:t>1970:</a:t>
            </a:r>
            <a:r>
              <a:rPr lang="en-US" sz="2800" b="0" i="0" u="none" strike="noStrike" cap="none">
                <a:solidFill>
                  <a:srgbClr val="000000"/>
                </a:solidFill>
                <a:latin typeface="Calibri"/>
                <a:ea typeface="Calibri"/>
                <a:cs typeface="Calibri"/>
                <a:sym typeface="Calibri"/>
              </a:rPr>
              <a:t> ALOHAnet satellite network in Hawaii</a:t>
            </a:r>
            <a:endParaRPr/>
          </a:p>
          <a:p>
            <a:pPr marL="352425" marR="0" lvl="0" indent="-222250" algn="l" rtl="0">
              <a:lnSpc>
                <a:spcPct val="90000"/>
              </a:lnSpc>
              <a:spcBef>
                <a:spcPts val="1000"/>
              </a:spcBef>
              <a:spcAft>
                <a:spcPts val="0"/>
              </a:spcAft>
              <a:buClr>
                <a:srgbClr val="0000A3"/>
              </a:buClr>
              <a:buSzPts val="2800"/>
              <a:buFont typeface="Noto Sans Symbols"/>
              <a:buChar char="▪"/>
            </a:pPr>
            <a:r>
              <a:rPr lang="en-US" sz="2800" b="0" i="0" u="none" strike="noStrike" cap="none">
                <a:solidFill>
                  <a:srgbClr val="000099"/>
                </a:solidFill>
                <a:latin typeface="Calibri"/>
                <a:ea typeface="Calibri"/>
                <a:cs typeface="Calibri"/>
                <a:sym typeface="Calibri"/>
              </a:rPr>
              <a:t>1974:</a:t>
            </a:r>
            <a:r>
              <a:rPr lang="en-US" sz="2800" b="0" i="0" u="none" strike="noStrike" cap="none">
                <a:solidFill>
                  <a:srgbClr val="000000"/>
                </a:solidFill>
                <a:latin typeface="Calibri"/>
                <a:ea typeface="Calibri"/>
                <a:cs typeface="Calibri"/>
                <a:sym typeface="Calibri"/>
              </a:rPr>
              <a:t> Cerf and Kahn - architecture for interconnecting networks</a:t>
            </a:r>
            <a:endParaRPr/>
          </a:p>
          <a:p>
            <a:pPr marL="352425" marR="0" lvl="0" indent="-222250" algn="l" rtl="0">
              <a:lnSpc>
                <a:spcPct val="90000"/>
              </a:lnSpc>
              <a:spcBef>
                <a:spcPts val="1000"/>
              </a:spcBef>
              <a:spcAft>
                <a:spcPts val="0"/>
              </a:spcAft>
              <a:buClr>
                <a:srgbClr val="0000A3"/>
              </a:buClr>
              <a:buSzPts val="2800"/>
              <a:buFont typeface="Noto Sans Symbols"/>
              <a:buChar char="▪"/>
            </a:pPr>
            <a:r>
              <a:rPr lang="en-US" sz="2800" b="0" i="0" u="none" strike="noStrike" cap="none">
                <a:solidFill>
                  <a:srgbClr val="000099"/>
                </a:solidFill>
                <a:latin typeface="Calibri"/>
                <a:ea typeface="Calibri"/>
                <a:cs typeface="Calibri"/>
                <a:sym typeface="Calibri"/>
              </a:rPr>
              <a:t>1976:</a:t>
            </a:r>
            <a:r>
              <a:rPr lang="en-US" sz="2800" b="0" i="0" u="none" strike="noStrike" cap="none">
                <a:solidFill>
                  <a:srgbClr val="000000"/>
                </a:solidFill>
                <a:latin typeface="Calibri"/>
                <a:ea typeface="Calibri"/>
                <a:cs typeface="Calibri"/>
                <a:sym typeface="Calibri"/>
              </a:rPr>
              <a:t> Ethernet at Xerox PARC</a:t>
            </a:r>
            <a:endParaRPr/>
          </a:p>
          <a:p>
            <a:pPr marL="352425" marR="0" lvl="0" indent="-222250" algn="l" rtl="0">
              <a:lnSpc>
                <a:spcPct val="90000"/>
              </a:lnSpc>
              <a:spcBef>
                <a:spcPts val="1000"/>
              </a:spcBef>
              <a:spcAft>
                <a:spcPts val="0"/>
              </a:spcAft>
              <a:buClr>
                <a:srgbClr val="0000A3"/>
              </a:buClr>
              <a:buSzPts val="2800"/>
              <a:buFont typeface="Noto Sans Symbols"/>
              <a:buChar char="▪"/>
            </a:pPr>
            <a:r>
              <a:rPr lang="en-US" sz="2800" b="0" i="0" u="none" strike="noStrike" cap="none">
                <a:solidFill>
                  <a:srgbClr val="000099"/>
                </a:solidFill>
                <a:latin typeface="Calibri"/>
                <a:ea typeface="Calibri"/>
                <a:cs typeface="Calibri"/>
                <a:sym typeface="Calibri"/>
              </a:rPr>
              <a:t>late70’s:</a:t>
            </a:r>
            <a:r>
              <a:rPr lang="en-US" sz="2800" b="0" i="0" u="none" strike="noStrike" cap="none">
                <a:solidFill>
                  <a:srgbClr val="000000"/>
                </a:solidFill>
                <a:latin typeface="Calibri"/>
                <a:ea typeface="Calibri"/>
                <a:cs typeface="Calibri"/>
                <a:sym typeface="Calibri"/>
              </a:rPr>
              <a:t> proprietary architectures: DECnet, SNA, XNA</a:t>
            </a:r>
            <a:endParaRPr/>
          </a:p>
          <a:p>
            <a:pPr marL="352425" marR="0" lvl="0" indent="-222250" algn="l" rtl="0">
              <a:lnSpc>
                <a:spcPct val="90000"/>
              </a:lnSpc>
              <a:spcBef>
                <a:spcPts val="1000"/>
              </a:spcBef>
              <a:spcAft>
                <a:spcPts val="0"/>
              </a:spcAft>
              <a:buClr>
                <a:srgbClr val="0000A3"/>
              </a:buClr>
              <a:buSzPts val="2800"/>
              <a:buFont typeface="Noto Sans Symbols"/>
              <a:buChar char="▪"/>
            </a:pPr>
            <a:r>
              <a:rPr lang="en-US" sz="2800" b="0" i="0" u="none" strike="noStrike" cap="none">
                <a:solidFill>
                  <a:srgbClr val="000099"/>
                </a:solidFill>
                <a:latin typeface="Calibri"/>
                <a:ea typeface="Calibri"/>
                <a:cs typeface="Calibri"/>
                <a:sym typeface="Calibri"/>
              </a:rPr>
              <a:t>1979:</a:t>
            </a:r>
            <a:r>
              <a:rPr lang="en-US" sz="2800" b="0" i="0" u="none" strike="noStrike" cap="none">
                <a:solidFill>
                  <a:srgbClr val="000000"/>
                </a:solidFill>
                <a:latin typeface="Calibri"/>
                <a:ea typeface="Calibri"/>
                <a:cs typeface="Calibri"/>
                <a:sym typeface="Calibri"/>
              </a:rPr>
              <a:t> ARPAnet has 200 nodes</a:t>
            </a:r>
            <a:endParaRPr/>
          </a:p>
        </p:txBody>
      </p:sp>
      <p:sp>
        <p:nvSpPr>
          <p:cNvPr id="10156" name="Google Shape;10156;p79"/>
          <p:cNvSpPr/>
          <p:nvPr/>
        </p:nvSpPr>
        <p:spPr>
          <a:xfrm>
            <a:off x="790785" y="1202606"/>
            <a:ext cx="10064935"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C00000"/>
              </a:buClr>
              <a:buSzPts val="3200"/>
              <a:buFont typeface="Calibri"/>
              <a:buNone/>
            </a:pPr>
            <a:r>
              <a:rPr lang="en-US" sz="3200" b="0" i="1" u="none" strike="noStrike" cap="none">
                <a:solidFill>
                  <a:srgbClr val="C00000"/>
                </a:solidFill>
                <a:latin typeface="Calibri"/>
                <a:ea typeface="Calibri"/>
                <a:cs typeface="Calibri"/>
                <a:sym typeface="Calibri"/>
              </a:rPr>
              <a:t>1972-1980: Internetworking, new and proprietary networks</a:t>
            </a:r>
            <a:endParaRPr/>
          </a:p>
        </p:txBody>
      </p:sp>
      <p:grpSp>
        <p:nvGrpSpPr>
          <p:cNvPr id="10157" name="Google Shape;10157;p79"/>
          <p:cNvGrpSpPr/>
          <p:nvPr/>
        </p:nvGrpSpPr>
        <p:grpSpPr>
          <a:xfrm>
            <a:off x="6851353" y="2147296"/>
            <a:ext cx="4978399" cy="4075895"/>
            <a:chOff x="6851353" y="2147296"/>
            <a:chExt cx="4978399" cy="4075895"/>
          </a:xfrm>
        </p:grpSpPr>
        <p:sp>
          <p:nvSpPr>
            <p:cNvPr id="10158" name="Google Shape;10158;p79"/>
            <p:cNvSpPr txBox="1"/>
            <p:nvPr/>
          </p:nvSpPr>
          <p:spPr>
            <a:xfrm>
              <a:off x="6879929" y="2320332"/>
              <a:ext cx="4735804" cy="3902859"/>
            </a:xfrm>
            <a:prstGeom prst="rect">
              <a:avLst/>
            </a:prstGeom>
            <a:noFill/>
            <a:ln>
              <a:noFill/>
            </a:ln>
          </p:spPr>
          <p:txBody>
            <a:bodyPr spcFirstLastPara="1" wrap="square" lIns="91425" tIns="45700" rIns="91425" bIns="45700" anchor="t" anchorCtr="0">
              <a:normAutofit/>
            </a:bodyPr>
            <a:lstStyle/>
            <a:p>
              <a:pPr marL="117475" marR="0" lvl="0" indent="12700" algn="l" rtl="0">
                <a:lnSpc>
                  <a:spcPct val="90000"/>
                </a:lnSpc>
                <a:spcBef>
                  <a:spcPts val="0"/>
                </a:spcBef>
                <a:spcAft>
                  <a:spcPts val="0"/>
                </a:spcAft>
                <a:buClr>
                  <a:srgbClr val="0000A3"/>
                </a:buClr>
                <a:buSzPts val="2400"/>
                <a:buFont typeface="Noto Sans Symbols"/>
                <a:buNone/>
              </a:pPr>
              <a:r>
                <a:rPr lang="en-US" sz="2400" b="0" i="0" u="none" strike="noStrike" cap="none">
                  <a:solidFill>
                    <a:srgbClr val="000090"/>
                  </a:solidFill>
                  <a:latin typeface="Calibri"/>
                  <a:ea typeface="Calibri"/>
                  <a:cs typeface="Calibri"/>
                  <a:sym typeface="Calibri"/>
                </a:rPr>
                <a:t>Cerf and Kahn’s internetworking principles:</a:t>
              </a:r>
              <a:endParaRPr/>
            </a:p>
            <a:p>
              <a:pPr marL="473075" marR="0" lvl="1" indent="-288925" algn="l" rtl="0">
                <a:lnSpc>
                  <a:spcPct val="90000"/>
                </a:lnSpc>
                <a:spcBef>
                  <a:spcPts val="500"/>
                </a:spcBef>
                <a:spcAft>
                  <a:spcPts val="0"/>
                </a:spcAft>
                <a:buClr>
                  <a:srgbClr val="0000A8"/>
                </a:buClr>
                <a:buSzPts val="2400"/>
                <a:buFont typeface="Noto Sans Symbols"/>
                <a:buChar char="▪"/>
              </a:pPr>
              <a:r>
                <a:rPr lang="en-US" sz="2400" b="0" i="0" u="none" strike="noStrike" cap="none">
                  <a:solidFill>
                    <a:srgbClr val="000000"/>
                  </a:solidFill>
                  <a:latin typeface="Calibri"/>
                  <a:ea typeface="Calibri"/>
                  <a:cs typeface="Calibri"/>
                  <a:sym typeface="Calibri"/>
                </a:rPr>
                <a:t>minimalism, autonomy - no internal changes required to interconnect networks</a:t>
              </a:r>
              <a:endParaRPr/>
            </a:p>
            <a:p>
              <a:pPr marL="473075" marR="0" lvl="1" indent="-288925" algn="l" rtl="0">
                <a:lnSpc>
                  <a:spcPct val="90000"/>
                </a:lnSpc>
                <a:spcBef>
                  <a:spcPts val="500"/>
                </a:spcBef>
                <a:spcAft>
                  <a:spcPts val="0"/>
                </a:spcAft>
                <a:buClr>
                  <a:srgbClr val="0000A8"/>
                </a:buClr>
                <a:buSzPts val="2400"/>
                <a:buFont typeface="Noto Sans Symbols"/>
                <a:buChar char="▪"/>
              </a:pPr>
              <a:r>
                <a:rPr lang="en-US" sz="2400" b="0" i="0" u="none" strike="noStrike" cap="none">
                  <a:solidFill>
                    <a:srgbClr val="000000"/>
                  </a:solidFill>
                  <a:latin typeface="Calibri"/>
                  <a:ea typeface="Calibri"/>
                  <a:cs typeface="Calibri"/>
                  <a:sym typeface="Calibri"/>
                </a:rPr>
                <a:t>best-effort service model</a:t>
              </a:r>
              <a:endParaRPr/>
            </a:p>
            <a:p>
              <a:pPr marL="473075" marR="0" lvl="1" indent="-288925" algn="l" rtl="0">
                <a:lnSpc>
                  <a:spcPct val="90000"/>
                </a:lnSpc>
                <a:spcBef>
                  <a:spcPts val="500"/>
                </a:spcBef>
                <a:spcAft>
                  <a:spcPts val="0"/>
                </a:spcAft>
                <a:buClr>
                  <a:srgbClr val="0000A8"/>
                </a:buClr>
                <a:buSzPts val="2400"/>
                <a:buFont typeface="Noto Sans Symbols"/>
                <a:buChar char="▪"/>
              </a:pPr>
              <a:r>
                <a:rPr lang="en-US" sz="2400" b="0" i="0" u="none" strike="noStrike" cap="none">
                  <a:solidFill>
                    <a:srgbClr val="000000"/>
                  </a:solidFill>
                  <a:latin typeface="Calibri"/>
                  <a:ea typeface="Calibri"/>
                  <a:cs typeface="Calibri"/>
                  <a:sym typeface="Calibri"/>
                </a:rPr>
                <a:t>stateless routing</a:t>
              </a:r>
              <a:endParaRPr/>
            </a:p>
            <a:p>
              <a:pPr marL="473075" marR="0" lvl="1" indent="-288925" algn="l" rtl="0">
                <a:lnSpc>
                  <a:spcPct val="90000"/>
                </a:lnSpc>
                <a:spcBef>
                  <a:spcPts val="500"/>
                </a:spcBef>
                <a:spcAft>
                  <a:spcPts val="0"/>
                </a:spcAft>
                <a:buClr>
                  <a:srgbClr val="0000A8"/>
                </a:buClr>
                <a:buSzPts val="2400"/>
                <a:buFont typeface="Noto Sans Symbols"/>
                <a:buChar char="▪"/>
              </a:pPr>
              <a:r>
                <a:rPr lang="en-US" sz="2400" b="0" i="0" u="none" strike="noStrike" cap="none">
                  <a:solidFill>
                    <a:srgbClr val="000000"/>
                  </a:solidFill>
                  <a:latin typeface="Calibri"/>
                  <a:ea typeface="Calibri"/>
                  <a:cs typeface="Calibri"/>
                  <a:sym typeface="Calibri"/>
                </a:rPr>
                <a:t>decentralized control</a:t>
              </a:r>
              <a:endParaRPr/>
            </a:p>
            <a:p>
              <a:pPr marL="117475" marR="0" lvl="0" indent="0" algn="l" rtl="0">
                <a:lnSpc>
                  <a:spcPct val="90000"/>
                </a:lnSpc>
                <a:spcBef>
                  <a:spcPts val="1000"/>
                </a:spcBef>
                <a:spcAft>
                  <a:spcPts val="0"/>
                </a:spcAft>
                <a:buClr>
                  <a:srgbClr val="0000A3"/>
                </a:buClr>
                <a:buSzPts val="2400"/>
                <a:buFont typeface="Noto Sans Symbols"/>
                <a:buNone/>
              </a:pPr>
              <a:r>
                <a:rPr lang="en-US" sz="2400" b="0" i="0" u="none" strike="noStrike" cap="none">
                  <a:solidFill>
                    <a:srgbClr val="000090"/>
                  </a:solidFill>
                  <a:latin typeface="Calibri"/>
                  <a:ea typeface="Calibri"/>
                  <a:cs typeface="Calibri"/>
                  <a:sym typeface="Calibri"/>
                </a:rPr>
                <a:t>define today’s Internet architecture</a:t>
              </a:r>
              <a:endParaRPr sz="2400" b="0" i="0" u="none" strike="noStrike" cap="none">
                <a:solidFill>
                  <a:srgbClr val="000090"/>
                </a:solidFill>
                <a:latin typeface="Calibri"/>
                <a:ea typeface="Calibri"/>
                <a:cs typeface="Calibri"/>
                <a:sym typeface="Calibri"/>
              </a:endParaRPr>
            </a:p>
          </p:txBody>
        </p:sp>
        <p:sp>
          <p:nvSpPr>
            <p:cNvPr id="10159" name="Google Shape;10159;p79"/>
            <p:cNvSpPr/>
            <p:nvPr/>
          </p:nvSpPr>
          <p:spPr>
            <a:xfrm>
              <a:off x="6851353" y="2147296"/>
              <a:ext cx="4978399" cy="4050304"/>
            </a:xfrm>
            <a:prstGeom prst="rect">
              <a:avLst/>
            </a:prstGeom>
            <a:noFill/>
            <a:ln w="28575" cap="flat" cmpd="sng">
              <a:solidFill>
                <a:srgbClr val="CC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2400" b="0" i="0" u="none" strike="noStrike" cap="none">
                <a:solidFill>
                  <a:srgbClr val="000000"/>
                </a:solidFill>
                <a:latin typeface="Times New Roman"/>
                <a:ea typeface="Times New Roman"/>
                <a:cs typeface="Times New Roman"/>
                <a:sym typeface="Times New Roman"/>
              </a:endParaRPr>
            </a:p>
          </p:txBody>
        </p:sp>
      </p:grpSp>
      <p:sp>
        <p:nvSpPr>
          <p:cNvPr id="10160" name="Google Shape;10160;p79"/>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Introduction: 1-</a:t>
            </a:r>
            <a:fld id="{00000000-1234-1234-1234-123412341234}" type="slidenum">
              <a:rPr lang="en-US"/>
              <a:t>85</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155">
                                            <p:txEl>
                                              <p:pRg st="0" end="0"/>
                                            </p:txEl>
                                          </p:spTgt>
                                        </p:tgtEl>
                                        <p:attrNameLst>
                                          <p:attrName>style.visibility</p:attrName>
                                        </p:attrNameLst>
                                      </p:cBhvr>
                                      <p:to>
                                        <p:strVal val="visible"/>
                                      </p:to>
                                    </p:set>
                                    <p:animEffect transition="in" filter="fade">
                                      <p:cBhvr>
                                        <p:cTn id="7" dur="500"/>
                                        <p:tgtEl>
                                          <p:spTgt spid="1015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155">
                                            <p:txEl>
                                              <p:pRg st="1" end="1"/>
                                            </p:txEl>
                                          </p:spTgt>
                                        </p:tgtEl>
                                        <p:attrNameLst>
                                          <p:attrName>style.visibility</p:attrName>
                                        </p:attrNameLst>
                                      </p:cBhvr>
                                      <p:to>
                                        <p:strVal val="visible"/>
                                      </p:to>
                                    </p:set>
                                    <p:animEffect transition="in" filter="fade">
                                      <p:cBhvr>
                                        <p:cTn id="12" dur="500"/>
                                        <p:tgtEl>
                                          <p:spTgt spid="1015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155">
                                            <p:txEl>
                                              <p:pRg st="2" end="2"/>
                                            </p:txEl>
                                          </p:spTgt>
                                        </p:tgtEl>
                                        <p:attrNameLst>
                                          <p:attrName>style.visibility</p:attrName>
                                        </p:attrNameLst>
                                      </p:cBhvr>
                                      <p:to>
                                        <p:strVal val="visible"/>
                                      </p:to>
                                    </p:set>
                                    <p:animEffect transition="in" filter="fade">
                                      <p:cBhvr>
                                        <p:cTn id="17" dur="500"/>
                                        <p:tgtEl>
                                          <p:spTgt spid="1015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155">
                                            <p:txEl>
                                              <p:pRg st="3" end="3"/>
                                            </p:txEl>
                                          </p:spTgt>
                                        </p:tgtEl>
                                        <p:attrNameLst>
                                          <p:attrName>style.visibility</p:attrName>
                                        </p:attrNameLst>
                                      </p:cBhvr>
                                      <p:to>
                                        <p:strVal val="visible"/>
                                      </p:to>
                                    </p:set>
                                    <p:animEffect transition="in" filter="fade">
                                      <p:cBhvr>
                                        <p:cTn id="22" dur="500"/>
                                        <p:tgtEl>
                                          <p:spTgt spid="1015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0155">
                                            <p:txEl>
                                              <p:pRg st="4" end="4"/>
                                            </p:txEl>
                                          </p:spTgt>
                                        </p:tgtEl>
                                        <p:attrNameLst>
                                          <p:attrName>style.visibility</p:attrName>
                                        </p:attrNameLst>
                                      </p:cBhvr>
                                      <p:to>
                                        <p:strVal val="visible"/>
                                      </p:to>
                                    </p:set>
                                    <p:animEffect transition="in" filter="fade">
                                      <p:cBhvr>
                                        <p:cTn id="27" dur="500"/>
                                        <p:tgtEl>
                                          <p:spTgt spid="1015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0157"/>
                                        </p:tgtEl>
                                        <p:attrNameLst>
                                          <p:attrName>style.visibility</p:attrName>
                                        </p:attrNameLst>
                                      </p:cBhvr>
                                      <p:to>
                                        <p:strVal val="visible"/>
                                      </p:to>
                                    </p:set>
                                    <p:animEffect transition="in" filter="fade">
                                      <p:cBhvr>
                                        <p:cTn id="32" dur="500"/>
                                        <p:tgtEl>
                                          <p:spTgt spid="101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10165"/>
        <p:cNvGrpSpPr/>
        <p:nvPr/>
      </p:nvGrpSpPr>
      <p:grpSpPr>
        <a:xfrm>
          <a:off x="0" y="0"/>
          <a:ext cx="0" cy="0"/>
          <a:chOff x="0" y="0"/>
          <a:chExt cx="0" cy="0"/>
        </a:xfrm>
      </p:grpSpPr>
      <p:sp>
        <p:nvSpPr>
          <p:cNvPr id="10166" name="Google Shape;10166;p80"/>
          <p:cNvSpPr txBox="1">
            <a:spLocks noGrp="1"/>
          </p:cNvSpPr>
          <p:nvPr>
            <p:ph type="title"/>
          </p:nvPr>
        </p:nvSpPr>
        <p:spPr>
          <a:xfrm>
            <a:off x="825267" y="291947"/>
            <a:ext cx="10515600"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4400"/>
              <a:buFont typeface="Calibri"/>
              <a:buNone/>
            </a:pPr>
            <a:r>
              <a:rPr lang="en-US" sz="4400"/>
              <a:t>Internet history</a:t>
            </a:r>
            <a:endParaRPr sz="4400"/>
          </a:p>
        </p:txBody>
      </p:sp>
      <p:sp>
        <p:nvSpPr>
          <p:cNvPr id="10167" name="Google Shape;10167;p80"/>
          <p:cNvSpPr txBox="1"/>
          <p:nvPr/>
        </p:nvSpPr>
        <p:spPr>
          <a:xfrm>
            <a:off x="762000" y="2095499"/>
            <a:ext cx="4978400" cy="4347589"/>
          </a:xfrm>
          <a:prstGeom prst="rect">
            <a:avLst/>
          </a:prstGeom>
          <a:noFill/>
          <a:ln>
            <a:noFill/>
          </a:ln>
        </p:spPr>
        <p:txBody>
          <a:bodyPr spcFirstLastPara="1" wrap="square" lIns="91425" tIns="45700" rIns="91425" bIns="45700" anchor="t" anchorCtr="0">
            <a:normAutofit/>
          </a:bodyPr>
          <a:lstStyle/>
          <a:p>
            <a:pPr marL="287338" marR="0" lvl="0" indent="-287338" algn="l" rtl="0">
              <a:lnSpc>
                <a:spcPct val="90000"/>
              </a:lnSpc>
              <a:spcBef>
                <a:spcPts val="0"/>
              </a:spcBef>
              <a:spcAft>
                <a:spcPts val="0"/>
              </a:spcAft>
              <a:buClr>
                <a:srgbClr val="0000A3"/>
              </a:buClr>
              <a:buSzPts val="2800"/>
              <a:buFont typeface="Noto Sans Symbols"/>
              <a:buChar char="▪"/>
            </a:pPr>
            <a:r>
              <a:rPr lang="en-US" sz="2800" b="0" i="0" u="none" strike="noStrike" cap="none">
                <a:solidFill>
                  <a:srgbClr val="000099"/>
                </a:solidFill>
                <a:latin typeface="Calibri"/>
                <a:ea typeface="Calibri"/>
                <a:cs typeface="Calibri"/>
                <a:sym typeface="Calibri"/>
              </a:rPr>
              <a:t>1983:</a:t>
            </a:r>
            <a:r>
              <a:rPr lang="en-US" sz="2800" b="0" i="0" u="none" strike="noStrike" cap="none">
                <a:solidFill>
                  <a:srgbClr val="000000"/>
                </a:solidFill>
                <a:latin typeface="Calibri"/>
                <a:ea typeface="Calibri"/>
                <a:cs typeface="Calibri"/>
                <a:sym typeface="Calibri"/>
              </a:rPr>
              <a:t> deployment of TCP/IP</a:t>
            </a:r>
            <a:endParaRPr/>
          </a:p>
          <a:p>
            <a:pPr marL="287338" marR="0" lvl="0" indent="-287338" algn="l" rtl="0">
              <a:lnSpc>
                <a:spcPct val="90000"/>
              </a:lnSpc>
              <a:spcBef>
                <a:spcPts val="1000"/>
              </a:spcBef>
              <a:spcAft>
                <a:spcPts val="0"/>
              </a:spcAft>
              <a:buClr>
                <a:srgbClr val="0000A3"/>
              </a:buClr>
              <a:buSzPts val="2800"/>
              <a:buFont typeface="Noto Sans Symbols"/>
              <a:buChar char="▪"/>
            </a:pPr>
            <a:r>
              <a:rPr lang="en-US" sz="2800" b="0" i="0" u="none" strike="noStrike" cap="none">
                <a:solidFill>
                  <a:srgbClr val="000099"/>
                </a:solidFill>
                <a:latin typeface="Calibri"/>
                <a:ea typeface="Calibri"/>
                <a:cs typeface="Calibri"/>
                <a:sym typeface="Calibri"/>
              </a:rPr>
              <a:t>1982:</a:t>
            </a:r>
            <a:r>
              <a:rPr lang="en-US" sz="2800" b="0" i="0" u="none" strike="noStrike" cap="none">
                <a:solidFill>
                  <a:srgbClr val="000000"/>
                </a:solidFill>
                <a:latin typeface="Calibri"/>
                <a:ea typeface="Calibri"/>
                <a:cs typeface="Calibri"/>
                <a:sym typeface="Calibri"/>
              </a:rPr>
              <a:t> smtp e-mail protocol defined </a:t>
            </a:r>
            <a:endParaRPr/>
          </a:p>
          <a:p>
            <a:pPr marL="287338" marR="0" lvl="0" indent="-287338" algn="l" rtl="0">
              <a:lnSpc>
                <a:spcPct val="90000"/>
              </a:lnSpc>
              <a:spcBef>
                <a:spcPts val="1000"/>
              </a:spcBef>
              <a:spcAft>
                <a:spcPts val="0"/>
              </a:spcAft>
              <a:buClr>
                <a:srgbClr val="0000A3"/>
              </a:buClr>
              <a:buSzPts val="2800"/>
              <a:buFont typeface="Noto Sans Symbols"/>
              <a:buChar char="▪"/>
            </a:pPr>
            <a:r>
              <a:rPr lang="en-US" sz="2800" b="0" i="0" u="none" strike="noStrike" cap="none">
                <a:solidFill>
                  <a:srgbClr val="000099"/>
                </a:solidFill>
                <a:latin typeface="Calibri"/>
                <a:ea typeface="Calibri"/>
                <a:cs typeface="Calibri"/>
                <a:sym typeface="Calibri"/>
              </a:rPr>
              <a:t>1983:</a:t>
            </a:r>
            <a:r>
              <a:rPr lang="en-US" sz="2800" b="0" i="0" u="none" strike="noStrike" cap="none">
                <a:solidFill>
                  <a:srgbClr val="000000"/>
                </a:solidFill>
                <a:latin typeface="Calibri"/>
                <a:ea typeface="Calibri"/>
                <a:cs typeface="Calibri"/>
                <a:sym typeface="Calibri"/>
              </a:rPr>
              <a:t> DNS defined for name-to-IP-address translation</a:t>
            </a:r>
            <a:endParaRPr/>
          </a:p>
          <a:p>
            <a:pPr marL="287338" marR="0" lvl="0" indent="-287338" algn="l" rtl="0">
              <a:lnSpc>
                <a:spcPct val="90000"/>
              </a:lnSpc>
              <a:spcBef>
                <a:spcPts val="1000"/>
              </a:spcBef>
              <a:spcAft>
                <a:spcPts val="0"/>
              </a:spcAft>
              <a:buClr>
                <a:srgbClr val="0000A3"/>
              </a:buClr>
              <a:buSzPts val="2800"/>
              <a:buFont typeface="Noto Sans Symbols"/>
              <a:buChar char="▪"/>
            </a:pPr>
            <a:r>
              <a:rPr lang="en-US" sz="2800" b="0" i="0" u="none" strike="noStrike" cap="none">
                <a:solidFill>
                  <a:srgbClr val="000099"/>
                </a:solidFill>
                <a:latin typeface="Calibri"/>
                <a:ea typeface="Calibri"/>
                <a:cs typeface="Calibri"/>
                <a:sym typeface="Calibri"/>
              </a:rPr>
              <a:t>1985:</a:t>
            </a:r>
            <a:r>
              <a:rPr lang="en-US" sz="2800" b="0" i="0" u="none" strike="noStrike" cap="none">
                <a:solidFill>
                  <a:srgbClr val="000000"/>
                </a:solidFill>
                <a:latin typeface="Calibri"/>
                <a:ea typeface="Calibri"/>
                <a:cs typeface="Calibri"/>
                <a:sym typeface="Calibri"/>
              </a:rPr>
              <a:t> ftp protocol defined</a:t>
            </a:r>
            <a:endParaRPr/>
          </a:p>
          <a:p>
            <a:pPr marL="287338" marR="0" lvl="0" indent="-287338" algn="l" rtl="0">
              <a:lnSpc>
                <a:spcPct val="90000"/>
              </a:lnSpc>
              <a:spcBef>
                <a:spcPts val="1000"/>
              </a:spcBef>
              <a:spcAft>
                <a:spcPts val="0"/>
              </a:spcAft>
              <a:buClr>
                <a:srgbClr val="0000A3"/>
              </a:buClr>
              <a:buSzPts val="2800"/>
              <a:buFont typeface="Noto Sans Symbols"/>
              <a:buChar char="▪"/>
            </a:pPr>
            <a:r>
              <a:rPr lang="en-US" sz="2800" b="0" i="0" u="none" strike="noStrike" cap="none">
                <a:solidFill>
                  <a:srgbClr val="000099"/>
                </a:solidFill>
                <a:latin typeface="Calibri"/>
                <a:ea typeface="Calibri"/>
                <a:cs typeface="Calibri"/>
                <a:sym typeface="Calibri"/>
              </a:rPr>
              <a:t>1988:</a:t>
            </a:r>
            <a:r>
              <a:rPr lang="en-US" sz="2800" b="0" i="0" u="none" strike="noStrike" cap="none">
                <a:solidFill>
                  <a:srgbClr val="000000"/>
                </a:solidFill>
                <a:latin typeface="Calibri"/>
                <a:ea typeface="Calibri"/>
                <a:cs typeface="Calibri"/>
                <a:sym typeface="Calibri"/>
              </a:rPr>
              <a:t> TCP congestion control</a:t>
            </a:r>
            <a:endParaRPr/>
          </a:p>
        </p:txBody>
      </p:sp>
      <p:sp>
        <p:nvSpPr>
          <p:cNvPr id="10168" name="Google Shape;10168;p80"/>
          <p:cNvSpPr txBox="1"/>
          <p:nvPr/>
        </p:nvSpPr>
        <p:spPr>
          <a:xfrm>
            <a:off x="6146799" y="2087567"/>
            <a:ext cx="5578281" cy="4343888"/>
          </a:xfrm>
          <a:prstGeom prst="rect">
            <a:avLst/>
          </a:prstGeom>
          <a:noFill/>
          <a:ln>
            <a:noFill/>
          </a:ln>
        </p:spPr>
        <p:txBody>
          <a:bodyPr spcFirstLastPara="1" wrap="square" lIns="91425" tIns="45700" rIns="91425" bIns="45700" anchor="t" anchorCtr="0">
            <a:normAutofit/>
          </a:bodyPr>
          <a:lstStyle/>
          <a:p>
            <a:pPr marL="287338" marR="0" lvl="0" indent="-287338" algn="l" rtl="0">
              <a:lnSpc>
                <a:spcPct val="90000"/>
              </a:lnSpc>
              <a:spcBef>
                <a:spcPts val="0"/>
              </a:spcBef>
              <a:spcAft>
                <a:spcPts val="0"/>
              </a:spcAft>
              <a:buClr>
                <a:srgbClr val="0000A3"/>
              </a:buClr>
              <a:buSzPts val="2800"/>
              <a:buFont typeface="Noto Sans Symbols"/>
              <a:buChar char="▪"/>
            </a:pPr>
            <a:r>
              <a:rPr lang="en-US" sz="2800" b="0" i="0" u="none" strike="noStrike" cap="none">
                <a:solidFill>
                  <a:srgbClr val="000000"/>
                </a:solidFill>
                <a:latin typeface="Calibri"/>
                <a:ea typeface="Calibri"/>
                <a:cs typeface="Calibri"/>
                <a:sym typeface="Calibri"/>
              </a:rPr>
              <a:t>new national networks: CSnet, BITnet, NSFnet, Minitel</a:t>
            </a:r>
            <a:endParaRPr/>
          </a:p>
          <a:p>
            <a:pPr marL="287338" marR="0" lvl="0" indent="-287338" algn="l" rtl="0">
              <a:lnSpc>
                <a:spcPct val="90000"/>
              </a:lnSpc>
              <a:spcBef>
                <a:spcPts val="1000"/>
              </a:spcBef>
              <a:spcAft>
                <a:spcPts val="0"/>
              </a:spcAft>
              <a:buClr>
                <a:srgbClr val="0000A3"/>
              </a:buClr>
              <a:buSzPts val="2800"/>
              <a:buFont typeface="Noto Sans Symbols"/>
              <a:buChar char="▪"/>
            </a:pPr>
            <a:r>
              <a:rPr lang="en-US" sz="2800" b="0" i="0" u="none" strike="noStrike" cap="none">
                <a:solidFill>
                  <a:srgbClr val="000000"/>
                </a:solidFill>
                <a:latin typeface="Calibri"/>
                <a:ea typeface="Calibri"/>
                <a:cs typeface="Calibri"/>
                <a:sym typeface="Calibri"/>
              </a:rPr>
              <a:t>100,000 hosts connected to confederation of networks</a:t>
            </a:r>
            <a:endParaRPr/>
          </a:p>
          <a:p>
            <a:pPr marL="352425" marR="0" lvl="0" indent="-222250" algn="l" rtl="0">
              <a:lnSpc>
                <a:spcPct val="90000"/>
              </a:lnSpc>
              <a:spcBef>
                <a:spcPts val="1000"/>
              </a:spcBef>
              <a:spcAft>
                <a:spcPts val="0"/>
              </a:spcAft>
              <a:buClr>
                <a:srgbClr val="0000A3"/>
              </a:buClr>
              <a:buSzPts val="3200"/>
              <a:buFont typeface="Noto Sans Symbols"/>
              <a:buNone/>
            </a:pPr>
            <a:endParaRPr sz="3200" b="0" i="0" u="none" strike="noStrike" cap="none">
              <a:solidFill>
                <a:srgbClr val="000000"/>
              </a:solidFill>
              <a:latin typeface="Calibri"/>
              <a:ea typeface="Calibri"/>
              <a:cs typeface="Calibri"/>
              <a:sym typeface="Calibri"/>
            </a:endParaRPr>
          </a:p>
        </p:txBody>
      </p:sp>
      <p:sp>
        <p:nvSpPr>
          <p:cNvPr id="10169" name="Google Shape;10169;p80"/>
          <p:cNvSpPr/>
          <p:nvPr/>
        </p:nvSpPr>
        <p:spPr>
          <a:xfrm>
            <a:off x="762000" y="1212520"/>
            <a:ext cx="9133462"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C00000"/>
              </a:buClr>
              <a:buSzPts val="3200"/>
              <a:buFont typeface="Calibri"/>
              <a:buNone/>
            </a:pPr>
            <a:r>
              <a:rPr lang="en-US" sz="3200" b="0" i="1" u="none" strike="noStrike" cap="none">
                <a:solidFill>
                  <a:srgbClr val="C00000"/>
                </a:solidFill>
                <a:latin typeface="Calibri"/>
                <a:ea typeface="Calibri"/>
                <a:cs typeface="Calibri"/>
                <a:sym typeface="Calibri"/>
              </a:rPr>
              <a:t>1980-1990: new protocols, a proliferation of networks</a:t>
            </a:r>
            <a:endParaRPr/>
          </a:p>
        </p:txBody>
      </p:sp>
      <p:pic>
        <p:nvPicPr>
          <p:cNvPr id="10170" name="Google Shape;10170;p80"/>
          <p:cNvPicPr preferRelativeResize="0"/>
          <p:nvPr/>
        </p:nvPicPr>
        <p:blipFill rotWithShape="1">
          <a:blip r:embed="rId3">
            <a:alphaModFix/>
          </a:blip>
          <a:srcRect/>
          <a:stretch/>
        </p:blipFill>
        <p:spPr>
          <a:xfrm>
            <a:off x="6175398" y="3880533"/>
            <a:ext cx="3906331" cy="2875060"/>
          </a:xfrm>
          <a:prstGeom prst="rect">
            <a:avLst/>
          </a:prstGeom>
          <a:noFill/>
          <a:ln>
            <a:noFill/>
          </a:ln>
        </p:spPr>
      </p:pic>
      <p:sp>
        <p:nvSpPr>
          <p:cNvPr id="10171" name="Google Shape;10171;p80"/>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Introduction: 1-</a:t>
            </a:r>
            <a:fld id="{00000000-1234-1234-1234-123412341234}" type="slidenum">
              <a:rPr lang="en-US"/>
              <a:t>86</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167">
                                            <p:txEl>
                                              <p:pRg st="0" end="0"/>
                                            </p:txEl>
                                          </p:spTgt>
                                        </p:tgtEl>
                                        <p:attrNameLst>
                                          <p:attrName>style.visibility</p:attrName>
                                        </p:attrNameLst>
                                      </p:cBhvr>
                                      <p:to>
                                        <p:strVal val="visible"/>
                                      </p:to>
                                    </p:set>
                                    <p:animEffect transition="in" filter="fade">
                                      <p:cBhvr>
                                        <p:cTn id="7" dur="500"/>
                                        <p:tgtEl>
                                          <p:spTgt spid="1016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167">
                                            <p:txEl>
                                              <p:pRg st="1" end="1"/>
                                            </p:txEl>
                                          </p:spTgt>
                                        </p:tgtEl>
                                        <p:attrNameLst>
                                          <p:attrName>style.visibility</p:attrName>
                                        </p:attrNameLst>
                                      </p:cBhvr>
                                      <p:to>
                                        <p:strVal val="visible"/>
                                      </p:to>
                                    </p:set>
                                    <p:animEffect transition="in" filter="fade">
                                      <p:cBhvr>
                                        <p:cTn id="12" dur="500"/>
                                        <p:tgtEl>
                                          <p:spTgt spid="1016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167">
                                            <p:txEl>
                                              <p:pRg st="2" end="2"/>
                                            </p:txEl>
                                          </p:spTgt>
                                        </p:tgtEl>
                                        <p:attrNameLst>
                                          <p:attrName>style.visibility</p:attrName>
                                        </p:attrNameLst>
                                      </p:cBhvr>
                                      <p:to>
                                        <p:strVal val="visible"/>
                                      </p:to>
                                    </p:set>
                                    <p:animEffect transition="in" filter="fade">
                                      <p:cBhvr>
                                        <p:cTn id="17" dur="500"/>
                                        <p:tgtEl>
                                          <p:spTgt spid="1016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167">
                                            <p:txEl>
                                              <p:pRg st="3" end="3"/>
                                            </p:txEl>
                                          </p:spTgt>
                                        </p:tgtEl>
                                        <p:attrNameLst>
                                          <p:attrName>style.visibility</p:attrName>
                                        </p:attrNameLst>
                                      </p:cBhvr>
                                      <p:to>
                                        <p:strVal val="visible"/>
                                      </p:to>
                                    </p:set>
                                    <p:animEffect transition="in" filter="fade">
                                      <p:cBhvr>
                                        <p:cTn id="22" dur="500"/>
                                        <p:tgtEl>
                                          <p:spTgt spid="1016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0167">
                                            <p:txEl>
                                              <p:pRg st="4" end="4"/>
                                            </p:txEl>
                                          </p:spTgt>
                                        </p:tgtEl>
                                        <p:attrNameLst>
                                          <p:attrName>style.visibility</p:attrName>
                                        </p:attrNameLst>
                                      </p:cBhvr>
                                      <p:to>
                                        <p:strVal val="visible"/>
                                      </p:to>
                                    </p:set>
                                    <p:animEffect transition="in" filter="fade">
                                      <p:cBhvr>
                                        <p:cTn id="27" dur="500"/>
                                        <p:tgtEl>
                                          <p:spTgt spid="10167">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0168"/>
                                        </p:tgtEl>
                                        <p:attrNameLst>
                                          <p:attrName>style.visibility</p:attrName>
                                        </p:attrNameLst>
                                      </p:cBhvr>
                                      <p:to>
                                        <p:strVal val="visible"/>
                                      </p:to>
                                    </p:set>
                                    <p:animEffect transition="in" filter="fade">
                                      <p:cBhvr>
                                        <p:cTn id="32" dur="500"/>
                                        <p:tgtEl>
                                          <p:spTgt spid="10168"/>
                                        </p:tgtEl>
                                      </p:cBhvr>
                                    </p:animEffect>
                                  </p:childTnLst>
                                </p:cTn>
                              </p:par>
                              <p:par>
                                <p:cTn id="33" presetID="10" presetClass="entr" presetSubtype="0" fill="hold" nodeType="withEffect">
                                  <p:stCondLst>
                                    <p:cond delay="0"/>
                                  </p:stCondLst>
                                  <p:childTnLst>
                                    <p:set>
                                      <p:cBhvr>
                                        <p:cTn id="34" dur="1" fill="hold">
                                          <p:stCondLst>
                                            <p:cond delay="0"/>
                                          </p:stCondLst>
                                        </p:cTn>
                                        <p:tgtEl>
                                          <p:spTgt spid="10170"/>
                                        </p:tgtEl>
                                        <p:attrNameLst>
                                          <p:attrName>style.visibility</p:attrName>
                                        </p:attrNameLst>
                                      </p:cBhvr>
                                      <p:to>
                                        <p:strVal val="visible"/>
                                      </p:to>
                                    </p:set>
                                    <p:animEffect transition="in" filter="fade">
                                      <p:cBhvr>
                                        <p:cTn id="35" dur="500"/>
                                        <p:tgtEl>
                                          <p:spTgt spid="101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10176"/>
        <p:cNvGrpSpPr/>
        <p:nvPr/>
      </p:nvGrpSpPr>
      <p:grpSpPr>
        <a:xfrm>
          <a:off x="0" y="0"/>
          <a:ext cx="0" cy="0"/>
          <a:chOff x="0" y="0"/>
          <a:chExt cx="0" cy="0"/>
        </a:xfrm>
      </p:grpSpPr>
      <p:sp>
        <p:nvSpPr>
          <p:cNvPr id="10177" name="Google Shape;10177;p81"/>
          <p:cNvSpPr txBox="1">
            <a:spLocks noGrp="1"/>
          </p:cNvSpPr>
          <p:nvPr>
            <p:ph type="title"/>
          </p:nvPr>
        </p:nvSpPr>
        <p:spPr>
          <a:xfrm>
            <a:off x="825267" y="291947"/>
            <a:ext cx="10515600"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4400"/>
              <a:buFont typeface="Calibri"/>
              <a:buNone/>
            </a:pPr>
            <a:r>
              <a:rPr lang="en-US" sz="4400"/>
              <a:t>Internet history</a:t>
            </a:r>
            <a:endParaRPr sz="4400"/>
          </a:p>
        </p:txBody>
      </p:sp>
      <p:sp>
        <p:nvSpPr>
          <p:cNvPr id="10178" name="Google Shape;10178;p81"/>
          <p:cNvSpPr txBox="1"/>
          <p:nvPr/>
        </p:nvSpPr>
        <p:spPr>
          <a:xfrm>
            <a:off x="787167" y="2079634"/>
            <a:ext cx="5578281" cy="4712715"/>
          </a:xfrm>
          <a:prstGeom prst="rect">
            <a:avLst/>
          </a:prstGeom>
          <a:noFill/>
          <a:ln>
            <a:noFill/>
          </a:ln>
        </p:spPr>
        <p:txBody>
          <a:bodyPr spcFirstLastPara="1" wrap="square" lIns="91425" tIns="45700" rIns="91425" bIns="45700" anchor="t" anchorCtr="0">
            <a:normAutofit/>
          </a:bodyPr>
          <a:lstStyle/>
          <a:p>
            <a:pPr marL="287338" marR="0" lvl="0" indent="-287338" algn="l" rtl="0">
              <a:lnSpc>
                <a:spcPct val="90000"/>
              </a:lnSpc>
              <a:spcBef>
                <a:spcPts val="0"/>
              </a:spcBef>
              <a:spcAft>
                <a:spcPts val="0"/>
              </a:spcAft>
              <a:buClr>
                <a:srgbClr val="0000A3"/>
              </a:buClr>
              <a:buSzPts val="2800"/>
              <a:buFont typeface="Noto Sans Symbols"/>
              <a:buChar char="▪"/>
            </a:pPr>
            <a:r>
              <a:rPr lang="en-US" sz="2800" b="0" i="0" u="none" strike="noStrike" cap="none">
                <a:solidFill>
                  <a:srgbClr val="000099"/>
                </a:solidFill>
                <a:latin typeface="Calibri"/>
                <a:ea typeface="Calibri"/>
                <a:cs typeface="Calibri"/>
                <a:sym typeface="Calibri"/>
              </a:rPr>
              <a:t>early 1990s:</a:t>
            </a:r>
            <a:r>
              <a:rPr lang="en-US" sz="2800" b="0" i="0" u="none" strike="noStrike" cap="none">
                <a:solidFill>
                  <a:srgbClr val="ED7D31"/>
                </a:solidFill>
                <a:latin typeface="Calibri"/>
                <a:ea typeface="Calibri"/>
                <a:cs typeface="Calibri"/>
                <a:sym typeface="Calibri"/>
              </a:rPr>
              <a:t> </a:t>
            </a:r>
            <a:r>
              <a:rPr lang="en-US" sz="2800" b="0" i="0" u="none" strike="noStrike" cap="none">
                <a:solidFill>
                  <a:srgbClr val="000000"/>
                </a:solidFill>
                <a:latin typeface="Calibri"/>
                <a:ea typeface="Calibri"/>
                <a:cs typeface="Calibri"/>
                <a:sym typeface="Calibri"/>
              </a:rPr>
              <a:t>ARPAnet decommissioned</a:t>
            </a:r>
            <a:endParaRPr/>
          </a:p>
          <a:p>
            <a:pPr marL="287338" marR="0" lvl="0" indent="-287338" algn="l" rtl="0">
              <a:lnSpc>
                <a:spcPct val="90000"/>
              </a:lnSpc>
              <a:spcBef>
                <a:spcPts val="1000"/>
              </a:spcBef>
              <a:spcAft>
                <a:spcPts val="0"/>
              </a:spcAft>
              <a:buClr>
                <a:srgbClr val="0000A3"/>
              </a:buClr>
              <a:buSzPts val="2800"/>
              <a:buFont typeface="Noto Sans Symbols"/>
              <a:buChar char="▪"/>
            </a:pPr>
            <a:r>
              <a:rPr lang="en-US" sz="2800" b="0" i="0" u="none" strike="noStrike" cap="none">
                <a:solidFill>
                  <a:srgbClr val="000099"/>
                </a:solidFill>
                <a:latin typeface="Calibri"/>
                <a:ea typeface="Calibri"/>
                <a:cs typeface="Calibri"/>
                <a:sym typeface="Calibri"/>
              </a:rPr>
              <a:t>1991:</a:t>
            </a:r>
            <a:r>
              <a:rPr lang="en-US" sz="2800" b="0" i="0" u="none" strike="noStrike" cap="none">
                <a:solidFill>
                  <a:srgbClr val="ED7D31"/>
                </a:solidFill>
                <a:latin typeface="Calibri"/>
                <a:ea typeface="Calibri"/>
                <a:cs typeface="Calibri"/>
                <a:sym typeface="Calibri"/>
              </a:rPr>
              <a:t> </a:t>
            </a:r>
            <a:r>
              <a:rPr lang="en-US" sz="2800" b="0" i="0" u="none" strike="noStrike" cap="none">
                <a:solidFill>
                  <a:srgbClr val="000000"/>
                </a:solidFill>
                <a:latin typeface="Calibri"/>
                <a:ea typeface="Calibri"/>
                <a:cs typeface="Calibri"/>
                <a:sym typeface="Calibri"/>
              </a:rPr>
              <a:t>NSF lifts restrictions on commercial use of NSFnet (decommissioned, 1995)</a:t>
            </a:r>
            <a:endParaRPr/>
          </a:p>
          <a:p>
            <a:pPr marL="287338" marR="0" lvl="0" indent="-287338" algn="l" rtl="0">
              <a:lnSpc>
                <a:spcPct val="90000"/>
              </a:lnSpc>
              <a:spcBef>
                <a:spcPts val="1000"/>
              </a:spcBef>
              <a:spcAft>
                <a:spcPts val="0"/>
              </a:spcAft>
              <a:buClr>
                <a:srgbClr val="0000A3"/>
              </a:buClr>
              <a:buSzPts val="2800"/>
              <a:buFont typeface="Noto Sans Symbols"/>
              <a:buChar char="▪"/>
            </a:pPr>
            <a:r>
              <a:rPr lang="en-US" sz="2800" b="0" i="0" u="none" strike="noStrike" cap="none">
                <a:solidFill>
                  <a:srgbClr val="000099"/>
                </a:solidFill>
                <a:latin typeface="Calibri"/>
                <a:ea typeface="Calibri"/>
                <a:cs typeface="Calibri"/>
                <a:sym typeface="Calibri"/>
              </a:rPr>
              <a:t>early 1990s:</a:t>
            </a:r>
            <a:r>
              <a:rPr lang="en-US" sz="2800" b="0" i="0" u="none" strike="noStrike" cap="none">
                <a:solidFill>
                  <a:srgbClr val="000000"/>
                </a:solidFill>
                <a:latin typeface="Calibri"/>
                <a:ea typeface="Calibri"/>
                <a:cs typeface="Calibri"/>
                <a:sym typeface="Calibri"/>
              </a:rPr>
              <a:t> Web</a:t>
            </a:r>
            <a:endParaRPr/>
          </a:p>
          <a:p>
            <a:pPr marL="569913" marR="0" lvl="1" indent="-225425" algn="l" rtl="0">
              <a:lnSpc>
                <a:spcPct val="90000"/>
              </a:lnSpc>
              <a:spcBef>
                <a:spcPts val="500"/>
              </a:spcBef>
              <a:spcAft>
                <a:spcPts val="0"/>
              </a:spcAft>
              <a:buClr>
                <a:srgbClr val="0000A8"/>
              </a:buClr>
              <a:buSzPts val="2400"/>
              <a:buFont typeface="Arial"/>
              <a:buChar char="•"/>
            </a:pPr>
            <a:r>
              <a:rPr lang="en-US" sz="2400" b="0" i="0" u="none" strike="noStrike" cap="none">
                <a:solidFill>
                  <a:srgbClr val="000000"/>
                </a:solidFill>
                <a:latin typeface="Calibri"/>
                <a:ea typeface="Calibri"/>
                <a:cs typeface="Calibri"/>
                <a:sym typeface="Calibri"/>
              </a:rPr>
              <a:t>hypertext </a:t>
            </a:r>
            <a:r>
              <a:rPr lang="en-US" sz="1800" b="0" i="0" u="none" strike="noStrike" cap="none">
                <a:solidFill>
                  <a:srgbClr val="000000"/>
                </a:solidFill>
                <a:latin typeface="Calibri"/>
                <a:ea typeface="Calibri"/>
                <a:cs typeface="Calibri"/>
                <a:sym typeface="Calibri"/>
              </a:rPr>
              <a:t>[Bush 1945, Nelson 1960’s]</a:t>
            </a:r>
            <a:endParaRPr/>
          </a:p>
          <a:p>
            <a:pPr marL="569913" marR="0" lvl="1" indent="-225425" algn="l" rtl="0">
              <a:lnSpc>
                <a:spcPct val="90000"/>
              </a:lnSpc>
              <a:spcBef>
                <a:spcPts val="500"/>
              </a:spcBef>
              <a:spcAft>
                <a:spcPts val="0"/>
              </a:spcAft>
              <a:buClr>
                <a:srgbClr val="0000A8"/>
              </a:buClr>
              <a:buSzPts val="2400"/>
              <a:buFont typeface="Arial"/>
              <a:buChar char="•"/>
            </a:pPr>
            <a:r>
              <a:rPr lang="en-US" sz="2400" b="0" i="0" u="none" strike="noStrike" cap="none">
                <a:solidFill>
                  <a:srgbClr val="000000"/>
                </a:solidFill>
                <a:latin typeface="Calibri"/>
                <a:ea typeface="Calibri"/>
                <a:cs typeface="Calibri"/>
                <a:sym typeface="Calibri"/>
              </a:rPr>
              <a:t>HTML, HTTP: Berners-Lee</a:t>
            </a:r>
            <a:endParaRPr/>
          </a:p>
          <a:p>
            <a:pPr marL="569913" marR="0" lvl="1" indent="-225425" algn="l" rtl="0">
              <a:lnSpc>
                <a:spcPct val="90000"/>
              </a:lnSpc>
              <a:spcBef>
                <a:spcPts val="500"/>
              </a:spcBef>
              <a:spcAft>
                <a:spcPts val="0"/>
              </a:spcAft>
              <a:buClr>
                <a:srgbClr val="0000A8"/>
              </a:buClr>
              <a:buSzPts val="2400"/>
              <a:buFont typeface="Arial"/>
              <a:buChar char="•"/>
            </a:pPr>
            <a:r>
              <a:rPr lang="en-US" sz="2400" b="0" i="0" u="none" strike="noStrike" cap="none">
                <a:solidFill>
                  <a:srgbClr val="0000A8"/>
                </a:solidFill>
                <a:latin typeface="Calibri"/>
                <a:ea typeface="Calibri"/>
                <a:cs typeface="Calibri"/>
                <a:sym typeface="Calibri"/>
              </a:rPr>
              <a:t>1994: </a:t>
            </a:r>
            <a:r>
              <a:rPr lang="en-US" sz="2400" b="0" i="0" u="none" strike="noStrike" cap="none">
                <a:solidFill>
                  <a:srgbClr val="000000"/>
                </a:solidFill>
                <a:latin typeface="Calibri"/>
                <a:ea typeface="Calibri"/>
                <a:cs typeface="Calibri"/>
                <a:sym typeface="Calibri"/>
              </a:rPr>
              <a:t>Mosaic, later Netscape</a:t>
            </a:r>
            <a:endParaRPr/>
          </a:p>
          <a:p>
            <a:pPr marL="569913" marR="0" lvl="1" indent="-225425" algn="l" rtl="0">
              <a:lnSpc>
                <a:spcPct val="90000"/>
              </a:lnSpc>
              <a:spcBef>
                <a:spcPts val="500"/>
              </a:spcBef>
              <a:spcAft>
                <a:spcPts val="0"/>
              </a:spcAft>
              <a:buClr>
                <a:srgbClr val="0000A8"/>
              </a:buClr>
              <a:buSzPts val="2400"/>
              <a:buFont typeface="Arial"/>
              <a:buChar char="•"/>
            </a:pPr>
            <a:r>
              <a:rPr lang="en-US" sz="2400" b="0" i="0" u="none" strike="noStrike" cap="none">
                <a:solidFill>
                  <a:srgbClr val="0000A8"/>
                </a:solidFill>
                <a:latin typeface="Calibri"/>
                <a:ea typeface="Calibri"/>
                <a:cs typeface="Calibri"/>
                <a:sym typeface="Calibri"/>
              </a:rPr>
              <a:t>late 1990s: </a:t>
            </a:r>
            <a:r>
              <a:rPr lang="en-US" sz="2400" b="0" i="0" u="none" strike="noStrike" cap="none">
                <a:solidFill>
                  <a:srgbClr val="000000"/>
                </a:solidFill>
                <a:latin typeface="Calibri"/>
                <a:ea typeface="Calibri"/>
                <a:cs typeface="Calibri"/>
                <a:sym typeface="Calibri"/>
              </a:rPr>
              <a:t>commercialization</a:t>
            </a:r>
            <a:r>
              <a:rPr lang="en-US" sz="2000" b="0" i="0" u="none" strike="noStrike" cap="none">
                <a:solidFill>
                  <a:srgbClr val="000000"/>
                </a:solidFill>
                <a:latin typeface="Calibri"/>
                <a:ea typeface="Calibri"/>
                <a:cs typeface="Calibri"/>
                <a:sym typeface="Calibri"/>
              </a:rPr>
              <a:t> of the Web</a:t>
            </a:r>
            <a:endParaRPr/>
          </a:p>
        </p:txBody>
      </p:sp>
      <p:sp>
        <p:nvSpPr>
          <p:cNvPr id="10179" name="Google Shape;10179;p81"/>
          <p:cNvSpPr txBox="1"/>
          <p:nvPr/>
        </p:nvSpPr>
        <p:spPr>
          <a:xfrm>
            <a:off x="6146799" y="2087567"/>
            <a:ext cx="5578281" cy="4343888"/>
          </a:xfrm>
          <a:prstGeom prst="rect">
            <a:avLst/>
          </a:prstGeom>
          <a:noFill/>
          <a:ln>
            <a:noFill/>
          </a:ln>
        </p:spPr>
        <p:txBody>
          <a:bodyPr spcFirstLastPara="1" wrap="square" lIns="91425" tIns="45700" rIns="91425" bIns="45700" anchor="t" anchorCtr="0">
            <a:normAutofit/>
          </a:bodyPr>
          <a:lstStyle/>
          <a:p>
            <a:pPr marL="352425" marR="0" lvl="0" indent="-222250" algn="l" rtl="0">
              <a:lnSpc>
                <a:spcPct val="90000"/>
              </a:lnSpc>
              <a:spcBef>
                <a:spcPts val="0"/>
              </a:spcBef>
              <a:spcAft>
                <a:spcPts val="0"/>
              </a:spcAft>
              <a:buClr>
                <a:srgbClr val="0000A3"/>
              </a:buClr>
              <a:buSzPts val="2800"/>
              <a:buFont typeface="Noto Sans Symbols"/>
              <a:buNone/>
            </a:pPr>
            <a:r>
              <a:rPr lang="en-US" sz="2800" b="0" i="0" u="none" strike="noStrike" cap="none">
                <a:solidFill>
                  <a:srgbClr val="000099"/>
                </a:solidFill>
                <a:latin typeface="Calibri"/>
                <a:ea typeface="Calibri"/>
                <a:cs typeface="Calibri"/>
                <a:sym typeface="Calibri"/>
              </a:rPr>
              <a:t>late 1990s – 2000s:</a:t>
            </a:r>
            <a:endParaRPr/>
          </a:p>
          <a:p>
            <a:pPr marL="352425" marR="0" lvl="0" indent="-222250" algn="l" rtl="0">
              <a:lnSpc>
                <a:spcPct val="90000"/>
              </a:lnSpc>
              <a:spcBef>
                <a:spcPts val="1000"/>
              </a:spcBef>
              <a:spcAft>
                <a:spcPts val="0"/>
              </a:spcAft>
              <a:buClr>
                <a:srgbClr val="0000A3"/>
              </a:buClr>
              <a:buSzPts val="2800"/>
              <a:buFont typeface="Noto Sans Symbols"/>
              <a:buChar char="▪"/>
            </a:pPr>
            <a:r>
              <a:rPr lang="en-US" sz="2800" b="0" i="0" u="none" strike="noStrike" cap="none">
                <a:solidFill>
                  <a:srgbClr val="000000"/>
                </a:solidFill>
                <a:latin typeface="Calibri"/>
                <a:ea typeface="Calibri"/>
                <a:cs typeface="Calibri"/>
                <a:sym typeface="Calibri"/>
              </a:rPr>
              <a:t>more killer apps: instant messaging, P2P file sharing</a:t>
            </a:r>
            <a:endParaRPr/>
          </a:p>
          <a:p>
            <a:pPr marL="352425" marR="0" lvl="0" indent="-222250" algn="l" rtl="0">
              <a:lnSpc>
                <a:spcPct val="90000"/>
              </a:lnSpc>
              <a:spcBef>
                <a:spcPts val="1000"/>
              </a:spcBef>
              <a:spcAft>
                <a:spcPts val="0"/>
              </a:spcAft>
              <a:buClr>
                <a:srgbClr val="0000A3"/>
              </a:buClr>
              <a:buSzPts val="2800"/>
              <a:buFont typeface="Noto Sans Symbols"/>
              <a:buChar char="▪"/>
            </a:pPr>
            <a:r>
              <a:rPr lang="en-US" sz="2800" b="0" i="0" u="none" strike="noStrike" cap="none">
                <a:solidFill>
                  <a:srgbClr val="000000"/>
                </a:solidFill>
                <a:latin typeface="Calibri"/>
                <a:ea typeface="Calibri"/>
                <a:cs typeface="Calibri"/>
                <a:sym typeface="Calibri"/>
              </a:rPr>
              <a:t>network security to forefront</a:t>
            </a:r>
            <a:endParaRPr/>
          </a:p>
          <a:p>
            <a:pPr marL="352425" marR="0" lvl="0" indent="-222250" algn="l" rtl="0">
              <a:lnSpc>
                <a:spcPct val="90000"/>
              </a:lnSpc>
              <a:spcBef>
                <a:spcPts val="1000"/>
              </a:spcBef>
              <a:spcAft>
                <a:spcPts val="0"/>
              </a:spcAft>
              <a:buClr>
                <a:srgbClr val="0000A3"/>
              </a:buClr>
              <a:buSzPts val="2800"/>
              <a:buFont typeface="Noto Sans Symbols"/>
              <a:buChar char="▪"/>
            </a:pPr>
            <a:r>
              <a:rPr lang="en-US" sz="2800" b="0" i="0" u="none" strike="noStrike" cap="none">
                <a:solidFill>
                  <a:srgbClr val="000000"/>
                </a:solidFill>
                <a:latin typeface="Calibri"/>
                <a:ea typeface="Calibri"/>
                <a:cs typeface="Calibri"/>
                <a:sym typeface="Calibri"/>
              </a:rPr>
              <a:t>est. 50 million host, 100 million+ users</a:t>
            </a:r>
            <a:endParaRPr/>
          </a:p>
          <a:p>
            <a:pPr marL="352425" marR="0" lvl="0" indent="-222250" algn="l" rtl="0">
              <a:lnSpc>
                <a:spcPct val="90000"/>
              </a:lnSpc>
              <a:spcBef>
                <a:spcPts val="1000"/>
              </a:spcBef>
              <a:spcAft>
                <a:spcPts val="0"/>
              </a:spcAft>
              <a:buClr>
                <a:srgbClr val="0000A3"/>
              </a:buClr>
              <a:buSzPts val="2800"/>
              <a:buFont typeface="Noto Sans Symbols"/>
              <a:buChar char="▪"/>
            </a:pPr>
            <a:r>
              <a:rPr lang="en-US" sz="2800" b="0" i="0" u="none" strike="noStrike" cap="none">
                <a:solidFill>
                  <a:srgbClr val="000000"/>
                </a:solidFill>
                <a:latin typeface="Calibri"/>
                <a:ea typeface="Calibri"/>
                <a:cs typeface="Calibri"/>
                <a:sym typeface="Calibri"/>
              </a:rPr>
              <a:t>backbone links running at Gbps</a:t>
            </a:r>
            <a:endParaRPr/>
          </a:p>
          <a:p>
            <a:pPr marL="352425" marR="0" lvl="0" indent="-222250" algn="l" rtl="0">
              <a:lnSpc>
                <a:spcPct val="90000"/>
              </a:lnSpc>
              <a:spcBef>
                <a:spcPts val="1000"/>
              </a:spcBef>
              <a:spcAft>
                <a:spcPts val="0"/>
              </a:spcAft>
              <a:buClr>
                <a:srgbClr val="0000A3"/>
              </a:buClr>
              <a:buSzPts val="3200"/>
              <a:buFont typeface="Noto Sans Symbols"/>
              <a:buNone/>
            </a:pPr>
            <a:endParaRPr sz="3200" b="0" i="0" u="none" strike="noStrike" cap="none">
              <a:solidFill>
                <a:srgbClr val="000000"/>
              </a:solidFill>
              <a:latin typeface="Calibri"/>
              <a:ea typeface="Calibri"/>
              <a:cs typeface="Calibri"/>
              <a:sym typeface="Calibri"/>
            </a:endParaRPr>
          </a:p>
        </p:txBody>
      </p:sp>
      <p:sp>
        <p:nvSpPr>
          <p:cNvPr id="10180" name="Google Shape;10180;p81"/>
          <p:cNvSpPr/>
          <p:nvPr/>
        </p:nvSpPr>
        <p:spPr>
          <a:xfrm>
            <a:off x="740579" y="1215136"/>
            <a:ext cx="10058908"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C00000"/>
              </a:buClr>
              <a:buSzPts val="3200"/>
              <a:buFont typeface="Calibri"/>
              <a:buNone/>
            </a:pPr>
            <a:r>
              <a:rPr lang="en-US" sz="3200" b="0" i="1" u="none" strike="noStrike" cap="none">
                <a:solidFill>
                  <a:srgbClr val="C00000"/>
                </a:solidFill>
                <a:latin typeface="Calibri"/>
                <a:ea typeface="Calibri"/>
                <a:cs typeface="Calibri"/>
                <a:sym typeface="Calibri"/>
              </a:rPr>
              <a:t>1990, 2000s: commercialization, the Web, new applications</a:t>
            </a:r>
            <a:endParaRPr/>
          </a:p>
        </p:txBody>
      </p:sp>
      <p:sp>
        <p:nvSpPr>
          <p:cNvPr id="10181" name="Google Shape;10181;p81"/>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Introduction: 1-</a:t>
            </a:r>
            <a:fld id="{00000000-1234-1234-1234-123412341234}" type="slidenum">
              <a:rPr lang="en-US"/>
              <a:t>87</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178">
                                            <p:txEl>
                                              <p:pRg st="0" end="0"/>
                                            </p:txEl>
                                          </p:spTgt>
                                        </p:tgtEl>
                                        <p:attrNameLst>
                                          <p:attrName>style.visibility</p:attrName>
                                        </p:attrNameLst>
                                      </p:cBhvr>
                                      <p:to>
                                        <p:strVal val="visible"/>
                                      </p:to>
                                    </p:set>
                                    <p:animEffect transition="in" filter="fade">
                                      <p:cBhvr>
                                        <p:cTn id="7" dur="500"/>
                                        <p:tgtEl>
                                          <p:spTgt spid="1017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178">
                                            <p:txEl>
                                              <p:pRg st="1" end="1"/>
                                            </p:txEl>
                                          </p:spTgt>
                                        </p:tgtEl>
                                        <p:attrNameLst>
                                          <p:attrName>style.visibility</p:attrName>
                                        </p:attrNameLst>
                                      </p:cBhvr>
                                      <p:to>
                                        <p:strVal val="visible"/>
                                      </p:to>
                                    </p:set>
                                    <p:animEffect transition="in" filter="fade">
                                      <p:cBhvr>
                                        <p:cTn id="12" dur="500"/>
                                        <p:tgtEl>
                                          <p:spTgt spid="1017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178">
                                            <p:txEl>
                                              <p:pRg st="2" end="2"/>
                                            </p:txEl>
                                          </p:spTgt>
                                        </p:tgtEl>
                                        <p:attrNameLst>
                                          <p:attrName>style.visibility</p:attrName>
                                        </p:attrNameLst>
                                      </p:cBhvr>
                                      <p:to>
                                        <p:strVal val="visible"/>
                                      </p:to>
                                    </p:set>
                                    <p:animEffect transition="in" filter="fade">
                                      <p:cBhvr>
                                        <p:cTn id="17" dur="500"/>
                                        <p:tgtEl>
                                          <p:spTgt spid="1017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178">
                                            <p:txEl>
                                              <p:pRg st="3" end="3"/>
                                            </p:txEl>
                                          </p:spTgt>
                                        </p:tgtEl>
                                        <p:attrNameLst>
                                          <p:attrName>style.visibility</p:attrName>
                                        </p:attrNameLst>
                                      </p:cBhvr>
                                      <p:to>
                                        <p:strVal val="visible"/>
                                      </p:to>
                                    </p:set>
                                    <p:animEffect transition="in" filter="fade">
                                      <p:cBhvr>
                                        <p:cTn id="22" dur="500"/>
                                        <p:tgtEl>
                                          <p:spTgt spid="1017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0178">
                                            <p:txEl>
                                              <p:pRg st="4" end="4"/>
                                            </p:txEl>
                                          </p:spTgt>
                                        </p:tgtEl>
                                        <p:attrNameLst>
                                          <p:attrName>style.visibility</p:attrName>
                                        </p:attrNameLst>
                                      </p:cBhvr>
                                      <p:to>
                                        <p:strVal val="visible"/>
                                      </p:to>
                                    </p:set>
                                    <p:animEffect transition="in" filter="fade">
                                      <p:cBhvr>
                                        <p:cTn id="27" dur="500"/>
                                        <p:tgtEl>
                                          <p:spTgt spid="10178">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0178">
                                            <p:txEl>
                                              <p:pRg st="5" end="5"/>
                                            </p:txEl>
                                          </p:spTgt>
                                        </p:tgtEl>
                                        <p:attrNameLst>
                                          <p:attrName>style.visibility</p:attrName>
                                        </p:attrNameLst>
                                      </p:cBhvr>
                                      <p:to>
                                        <p:strVal val="visible"/>
                                      </p:to>
                                    </p:set>
                                    <p:animEffect transition="in" filter="fade">
                                      <p:cBhvr>
                                        <p:cTn id="32" dur="500"/>
                                        <p:tgtEl>
                                          <p:spTgt spid="10178">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0178">
                                            <p:txEl>
                                              <p:pRg st="6" end="6"/>
                                            </p:txEl>
                                          </p:spTgt>
                                        </p:tgtEl>
                                        <p:attrNameLst>
                                          <p:attrName>style.visibility</p:attrName>
                                        </p:attrNameLst>
                                      </p:cBhvr>
                                      <p:to>
                                        <p:strVal val="visible"/>
                                      </p:to>
                                    </p:set>
                                    <p:animEffect transition="in" filter="fade">
                                      <p:cBhvr>
                                        <p:cTn id="37" dur="500"/>
                                        <p:tgtEl>
                                          <p:spTgt spid="10178">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0179"/>
                                        </p:tgtEl>
                                        <p:attrNameLst>
                                          <p:attrName>style.visibility</p:attrName>
                                        </p:attrNameLst>
                                      </p:cBhvr>
                                      <p:to>
                                        <p:strVal val="visible"/>
                                      </p:to>
                                    </p:set>
                                    <p:animEffect transition="in" filter="fade">
                                      <p:cBhvr>
                                        <p:cTn id="42" dur="500"/>
                                        <p:tgtEl>
                                          <p:spTgt spid="101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10186"/>
        <p:cNvGrpSpPr/>
        <p:nvPr/>
      </p:nvGrpSpPr>
      <p:grpSpPr>
        <a:xfrm>
          <a:off x="0" y="0"/>
          <a:ext cx="0" cy="0"/>
          <a:chOff x="0" y="0"/>
          <a:chExt cx="0" cy="0"/>
        </a:xfrm>
      </p:grpSpPr>
      <p:sp>
        <p:nvSpPr>
          <p:cNvPr id="10187" name="Google Shape;10187;p82"/>
          <p:cNvSpPr txBox="1">
            <a:spLocks noGrp="1"/>
          </p:cNvSpPr>
          <p:nvPr>
            <p:ph type="title"/>
          </p:nvPr>
        </p:nvSpPr>
        <p:spPr>
          <a:xfrm>
            <a:off x="825267" y="291947"/>
            <a:ext cx="10515600"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4400"/>
              <a:buFont typeface="Calibri"/>
              <a:buNone/>
            </a:pPr>
            <a:r>
              <a:rPr lang="en-US" sz="4400"/>
              <a:t>Internet history</a:t>
            </a:r>
            <a:endParaRPr sz="4400"/>
          </a:p>
        </p:txBody>
      </p:sp>
      <p:sp>
        <p:nvSpPr>
          <p:cNvPr id="10188" name="Google Shape;10188;p82"/>
          <p:cNvSpPr txBox="1"/>
          <p:nvPr/>
        </p:nvSpPr>
        <p:spPr>
          <a:xfrm>
            <a:off x="763532" y="1770592"/>
            <a:ext cx="11142134" cy="4734076"/>
          </a:xfrm>
          <a:prstGeom prst="rect">
            <a:avLst/>
          </a:prstGeom>
          <a:noFill/>
          <a:ln>
            <a:noFill/>
          </a:ln>
        </p:spPr>
        <p:txBody>
          <a:bodyPr spcFirstLastPara="1" wrap="square" lIns="91425" tIns="45700" rIns="91425" bIns="45700" anchor="t" anchorCtr="0">
            <a:normAutofit/>
          </a:bodyPr>
          <a:lstStyle/>
          <a:p>
            <a:pPr marL="519113" marR="0" lvl="1" indent="-388938" algn="l" rtl="0">
              <a:lnSpc>
                <a:spcPct val="100000"/>
              </a:lnSpc>
              <a:spcBef>
                <a:spcPts val="0"/>
              </a:spcBef>
              <a:spcAft>
                <a:spcPts val="0"/>
              </a:spcAft>
              <a:buClr>
                <a:srgbClr val="0000A8"/>
              </a:buClr>
              <a:buSzPts val="2800"/>
              <a:buFont typeface="Noto Sans Symbols"/>
              <a:buChar char="▪"/>
            </a:pPr>
            <a:r>
              <a:rPr lang="en-US" sz="2800" b="0" i="0" u="none" strike="noStrike" cap="none">
                <a:solidFill>
                  <a:srgbClr val="000000"/>
                </a:solidFill>
                <a:latin typeface="Calibri"/>
                <a:ea typeface="Calibri"/>
                <a:cs typeface="Calibri"/>
                <a:sym typeface="Calibri"/>
              </a:rPr>
              <a:t>aggressive deployment of broadband home access (10-100’s Mbps)</a:t>
            </a:r>
            <a:endParaRPr/>
          </a:p>
          <a:p>
            <a:pPr marL="473075" marR="0" lvl="0" indent="-342900" algn="l" rtl="0">
              <a:lnSpc>
                <a:spcPct val="100000"/>
              </a:lnSpc>
              <a:spcBef>
                <a:spcPts val="600"/>
              </a:spcBef>
              <a:spcAft>
                <a:spcPts val="0"/>
              </a:spcAft>
              <a:buClr>
                <a:srgbClr val="0000A3"/>
              </a:buClr>
              <a:buSzPts val="2800"/>
              <a:buFont typeface="Noto Sans Symbols"/>
              <a:buChar char="▪"/>
            </a:pPr>
            <a:r>
              <a:rPr lang="en-US" sz="2800" b="0" i="0" u="none" strike="noStrike" cap="none">
                <a:solidFill>
                  <a:srgbClr val="000000"/>
                </a:solidFill>
                <a:latin typeface="Calibri"/>
                <a:ea typeface="Calibri"/>
                <a:cs typeface="Calibri"/>
                <a:sym typeface="Calibri"/>
              </a:rPr>
              <a:t>2008: software-defined networking (SDN)</a:t>
            </a:r>
            <a:endParaRPr/>
          </a:p>
          <a:p>
            <a:pPr marL="473075" marR="0" lvl="0" indent="-342900" algn="l" rtl="0">
              <a:lnSpc>
                <a:spcPct val="100000"/>
              </a:lnSpc>
              <a:spcBef>
                <a:spcPts val="600"/>
              </a:spcBef>
              <a:spcAft>
                <a:spcPts val="0"/>
              </a:spcAft>
              <a:buClr>
                <a:srgbClr val="0000A3"/>
              </a:buClr>
              <a:buSzPts val="2800"/>
              <a:buFont typeface="Noto Sans Symbols"/>
              <a:buChar char="▪"/>
            </a:pPr>
            <a:r>
              <a:rPr lang="en-US" sz="2800" b="0" i="0" u="none" strike="noStrike" cap="none">
                <a:solidFill>
                  <a:srgbClr val="000000"/>
                </a:solidFill>
                <a:latin typeface="Calibri"/>
                <a:ea typeface="Calibri"/>
                <a:cs typeface="Calibri"/>
                <a:sym typeface="Calibri"/>
              </a:rPr>
              <a:t>increasing ubiquity of high-speed wireless access: 4G/5G, WiFi</a:t>
            </a:r>
            <a:endParaRPr/>
          </a:p>
          <a:p>
            <a:pPr marL="473075" marR="0" lvl="0" indent="-342900" algn="l" rtl="0">
              <a:lnSpc>
                <a:spcPct val="100000"/>
              </a:lnSpc>
              <a:spcBef>
                <a:spcPts val="600"/>
              </a:spcBef>
              <a:spcAft>
                <a:spcPts val="0"/>
              </a:spcAft>
              <a:buClr>
                <a:srgbClr val="0000A3"/>
              </a:buClr>
              <a:buSzPts val="2800"/>
              <a:buFont typeface="Noto Sans Symbols"/>
              <a:buChar char="▪"/>
            </a:pPr>
            <a:r>
              <a:rPr lang="en-US" sz="2800" b="0" i="0" u="none" strike="noStrike" cap="none">
                <a:solidFill>
                  <a:srgbClr val="000000"/>
                </a:solidFill>
                <a:latin typeface="Calibri"/>
                <a:ea typeface="Calibri"/>
                <a:cs typeface="Calibri"/>
                <a:sym typeface="Calibri"/>
              </a:rPr>
              <a:t>service providers </a:t>
            </a:r>
            <a:r>
              <a:rPr lang="en-US" sz="2400" b="0" i="0" u="none" strike="noStrike" cap="none">
                <a:solidFill>
                  <a:srgbClr val="000000"/>
                </a:solidFill>
                <a:latin typeface="Calibri"/>
                <a:ea typeface="Calibri"/>
                <a:cs typeface="Calibri"/>
                <a:sym typeface="Calibri"/>
              </a:rPr>
              <a:t>(Google, FB, Microsoft</a:t>
            </a:r>
            <a:r>
              <a:rPr lang="en-US" sz="2800" b="0" i="0" u="none" strike="noStrike" cap="none">
                <a:solidFill>
                  <a:srgbClr val="000000"/>
                </a:solidFill>
                <a:latin typeface="Calibri"/>
                <a:ea typeface="Calibri"/>
                <a:cs typeface="Calibri"/>
                <a:sym typeface="Calibri"/>
              </a:rPr>
              <a:t>) create their own networks</a:t>
            </a:r>
            <a:endParaRPr/>
          </a:p>
          <a:p>
            <a:pPr marL="812800" marR="0" lvl="2" indent="-234950" algn="l" rtl="0">
              <a:lnSpc>
                <a:spcPct val="100000"/>
              </a:lnSpc>
              <a:spcBef>
                <a:spcPts val="600"/>
              </a:spcBef>
              <a:spcAft>
                <a:spcPts val="0"/>
              </a:spcAft>
              <a:buClr>
                <a:srgbClr val="000000"/>
              </a:buClr>
              <a:buSzPts val="2400"/>
              <a:buFont typeface="Arial"/>
              <a:buChar char="•"/>
            </a:pPr>
            <a:r>
              <a:rPr lang="en-US" sz="2400" b="0" i="0" u="none" strike="noStrike" cap="none">
                <a:solidFill>
                  <a:srgbClr val="000000"/>
                </a:solidFill>
                <a:latin typeface="Calibri"/>
                <a:ea typeface="Calibri"/>
                <a:cs typeface="Calibri"/>
                <a:sym typeface="Calibri"/>
              </a:rPr>
              <a:t>bypass commercial Internet to connect “close” to end user, providing “instantaneous” access to social media, search, video content, …</a:t>
            </a:r>
            <a:endParaRPr/>
          </a:p>
          <a:p>
            <a:pPr marL="473075" marR="0" lvl="0" indent="-342900" algn="l" rtl="0">
              <a:lnSpc>
                <a:spcPct val="100000"/>
              </a:lnSpc>
              <a:spcBef>
                <a:spcPts val="600"/>
              </a:spcBef>
              <a:spcAft>
                <a:spcPts val="0"/>
              </a:spcAft>
              <a:buClr>
                <a:srgbClr val="0000A3"/>
              </a:buClr>
              <a:buSzPts val="2800"/>
              <a:buFont typeface="Noto Sans Symbols"/>
              <a:buChar char="▪"/>
            </a:pPr>
            <a:r>
              <a:rPr lang="en-US" sz="2800" b="0" i="0" u="none" strike="noStrike" cap="none">
                <a:solidFill>
                  <a:srgbClr val="000000"/>
                </a:solidFill>
                <a:latin typeface="Calibri"/>
                <a:ea typeface="Calibri"/>
                <a:cs typeface="Calibri"/>
                <a:sym typeface="Calibri"/>
              </a:rPr>
              <a:t>enterprises run their services in “cloud” </a:t>
            </a:r>
            <a:r>
              <a:rPr lang="en-US" sz="2400" b="0" i="0" u="none" strike="noStrike" cap="none">
                <a:solidFill>
                  <a:srgbClr val="000000"/>
                </a:solidFill>
                <a:latin typeface="Calibri"/>
                <a:ea typeface="Calibri"/>
                <a:cs typeface="Calibri"/>
                <a:sym typeface="Calibri"/>
              </a:rPr>
              <a:t>(e.g., Amazon Web Services, Microsoft Azure)</a:t>
            </a:r>
            <a:endParaRPr/>
          </a:p>
          <a:p>
            <a:pPr marL="473075" marR="0" lvl="0" indent="-342900" algn="l" rtl="0">
              <a:lnSpc>
                <a:spcPct val="100000"/>
              </a:lnSpc>
              <a:spcBef>
                <a:spcPts val="600"/>
              </a:spcBef>
              <a:spcAft>
                <a:spcPts val="0"/>
              </a:spcAft>
              <a:buClr>
                <a:srgbClr val="0000A3"/>
              </a:buClr>
              <a:buSzPts val="2800"/>
              <a:buFont typeface="Noto Sans Symbols"/>
              <a:buChar char="▪"/>
            </a:pPr>
            <a:r>
              <a:rPr lang="en-US" sz="2800" b="0" i="0" u="none" strike="noStrike" cap="none">
                <a:solidFill>
                  <a:srgbClr val="000000"/>
                </a:solidFill>
                <a:latin typeface="Calibri"/>
                <a:ea typeface="Calibri"/>
                <a:cs typeface="Calibri"/>
                <a:sym typeface="Calibri"/>
              </a:rPr>
              <a:t>rise of smartphones: more mobile than fixed devices on Internet </a:t>
            </a:r>
            <a:r>
              <a:rPr lang="en-US" sz="1800" b="0" i="0" u="none" strike="noStrike" cap="none">
                <a:solidFill>
                  <a:srgbClr val="000000"/>
                </a:solidFill>
                <a:latin typeface="Calibri"/>
                <a:ea typeface="Calibri"/>
                <a:cs typeface="Calibri"/>
                <a:sym typeface="Calibri"/>
              </a:rPr>
              <a:t>(2017)</a:t>
            </a:r>
            <a:endParaRPr/>
          </a:p>
          <a:p>
            <a:pPr marL="473075" marR="0" lvl="0" indent="-342900" algn="l" rtl="0">
              <a:lnSpc>
                <a:spcPct val="100000"/>
              </a:lnSpc>
              <a:spcBef>
                <a:spcPts val="600"/>
              </a:spcBef>
              <a:spcAft>
                <a:spcPts val="0"/>
              </a:spcAft>
              <a:buClr>
                <a:srgbClr val="0000A3"/>
              </a:buClr>
              <a:buSzPts val="2800"/>
              <a:buFont typeface="Noto Sans Symbols"/>
              <a:buChar char="▪"/>
            </a:pPr>
            <a:r>
              <a:rPr lang="en-US" sz="2800" b="0" i="0" u="none" strike="noStrike" cap="none">
                <a:solidFill>
                  <a:srgbClr val="000000"/>
                </a:solidFill>
                <a:latin typeface="Calibri"/>
                <a:ea typeface="Calibri"/>
                <a:cs typeface="Calibri"/>
                <a:sym typeface="Calibri"/>
              </a:rPr>
              <a:t>~18B devices attached to Internet </a:t>
            </a:r>
            <a:r>
              <a:rPr lang="en-US" sz="2000" b="0" i="0" u="none" strike="noStrike" cap="none">
                <a:solidFill>
                  <a:srgbClr val="000000"/>
                </a:solidFill>
                <a:latin typeface="Calibri"/>
                <a:ea typeface="Calibri"/>
                <a:cs typeface="Calibri"/>
                <a:sym typeface="Calibri"/>
              </a:rPr>
              <a:t>(2017)</a:t>
            </a:r>
            <a:endParaRPr/>
          </a:p>
          <a:p>
            <a:pPr marL="473075" marR="0" lvl="0" indent="-165100" algn="l" rtl="0">
              <a:lnSpc>
                <a:spcPct val="100000"/>
              </a:lnSpc>
              <a:spcBef>
                <a:spcPts val="600"/>
              </a:spcBef>
              <a:spcAft>
                <a:spcPts val="0"/>
              </a:spcAft>
              <a:buClr>
                <a:srgbClr val="0000A3"/>
              </a:buClr>
              <a:buSzPts val="2800"/>
              <a:buFont typeface="Noto Sans Symbols"/>
              <a:buNone/>
            </a:pPr>
            <a:endParaRPr sz="2800" b="0" i="0" u="none" strike="noStrike" cap="none">
              <a:solidFill>
                <a:srgbClr val="000000"/>
              </a:solidFill>
              <a:latin typeface="Calibri"/>
              <a:ea typeface="Calibri"/>
              <a:cs typeface="Calibri"/>
              <a:sym typeface="Calibri"/>
            </a:endParaRPr>
          </a:p>
        </p:txBody>
      </p:sp>
      <p:sp>
        <p:nvSpPr>
          <p:cNvPr id="10189" name="Google Shape;10189;p82"/>
          <p:cNvSpPr/>
          <p:nvPr/>
        </p:nvSpPr>
        <p:spPr>
          <a:xfrm>
            <a:off x="800333" y="1211969"/>
            <a:ext cx="6946069"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C00000"/>
              </a:buClr>
              <a:buSzPts val="3200"/>
              <a:buFont typeface="Calibri"/>
              <a:buNone/>
            </a:pPr>
            <a:r>
              <a:rPr lang="en-US" sz="3200" b="0" i="1" u="none" strike="noStrike" cap="none">
                <a:solidFill>
                  <a:srgbClr val="C00000"/>
                </a:solidFill>
                <a:latin typeface="Calibri"/>
                <a:ea typeface="Calibri"/>
                <a:cs typeface="Calibri"/>
                <a:sym typeface="Calibri"/>
              </a:rPr>
              <a:t>2005-present: scale, SDN, mobility, cloud</a:t>
            </a:r>
            <a:endParaRPr/>
          </a:p>
        </p:txBody>
      </p:sp>
      <p:sp>
        <p:nvSpPr>
          <p:cNvPr id="10190" name="Google Shape;10190;p82"/>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Introduction: 1-</a:t>
            </a:r>
            <a:fld id="{00000000-1234-1234-1234-123412341234}" type="slidenum">
              <a:rPr lang="en-US"/>
              <a:t>88</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188">
                                            <p:txEl>
                                              <p:pRg st="0" end="0"/>
                                            </p:txEl>
                                          </p:spTgt>
                                        </p:tgtEl>
                                        <p:attrNameLst>
                                          <p:attrName>style.visibility</p:attrName>
                                        </p:attrNameLst>
                                      </p:cBhvr>
                                      <p:to>
                                        <p:strVal val="visible"/>
                                      </p:to>
                                    </p:set>
                                    <p:animEffect transition="in" filter="fade">
                                      <p:cBhvr>
                                        <p:cTn id="7" dur="500"/>
                                        <p:tgtEl>
                                          <p:spTgt spid="1018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188">
                                            <p:txEl>
                                              <p:pRg st="1" end="1"/>
                                            </p:txEl>
                                          </p:spTgt>
                                        </p:tgtEl>
                                        <p:attrNameLst>
                                          <p:attrName>style.visibility</p:attrName>
                                        </p:attrNameLst>
                                      </p:cBhvr>
                                      <p:to>
                                        <p:strVal val="visible"/>
                                      </p:to>
                                    </p:set>
                                    <p:animEffect transition="in" filter="fade">
                                      <p:cBhvr>
                                        <p:cTn id="12" dur="500"/>
                                        <p:tgtEl>
                                          <p:spTgt spid="1018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188">
                                            <p:txEl>
                                              <p:pRg st="2" end="2"/>
                                            </p:txEl>
                                          </p:spTgt>
                                        </p:tgtEl>
                                        <p:attrNameLst>
                                          <p:attrName>style.visibility</p:attrName>
                                        </p:attrNameLst>
                                      </p:cBhvr>
                                      <p:to>
                                        <p:strVal val="visible"/>
                                      </p:to>
                                    </p:set>
                                    <p:animEffect transition="in" filter="fade">
                                      <p:cBhvr>
                                        <p:cTn id="17" dur="500"/>
                                        <p:tgtEl>
                                          <p:spTgt spid="1018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188">
                                            <p:txEl>
                                              <p:pRg st="3" end="3"/>
                                            </p:txEl>
                                          </p:spTgt>
                                        </p:tgtEl>
                                        <p:attrNameLst>
                                          <p:attrName>style.visibility</p:attrName>
                                        </p:attrNameLst>
                                      </p:cBhvr>
                                      <p:to>
                                        <p:strVal val="visible"/>
                                      </p:to>
                                    </p:set>
                                    <p:animEffect transition="in" filter="fade">
                                      <p:cBhvr>
                                        <p:cTn id="22" dur="500"/>
                                        <p:tgtEl>
                                          <p:spTgt spid="1018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0188">
                                            <p:txEl>
                                              <p:pRg st="4" end="4"/>
                                            </p:txEl>
                                          </p:spTgt>
                                        </p:tgtEl>
                                        <p:attrNameLst>
                                          <p:attrName>style.visibility</p:attrName>
                                        </p:attrNameLst>
                                      </p:cBhvr>
                                      <p:to>
                                        <p:strVal val="visible"/>
                                      </p:to>
                                    </p:set>
                                    <p:animEffect transition="in" filter="fade">
                                      <p:cBhvr>
                                        <p:cTn id="27" dur="500"/>
                                        <p:tgtEl>
                                          <p:spTgt spid="10188">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0188">
                                            <p:txEl>
                                              <p:pRg st="5" end="5"/>
                                            </p:txEl>
                                          </p:spTgt>
                                        </p:tgtEl>
                                        <p:attrNameLst>
                                          <p:attrName>style.visibility</p:attrName>
                                        </p:attrNameLst>
                                      </p:cBhvr>
                                      <p:to>
                                        <p:strVal val="visible"/>
                                      </p:to>
                                    </p:set>
                                    <p:animEffect transition="in" filter="fade">
                                      <p:cBhvr>
                                        <p:cTn id="32" dur="500"/>
                                        <p:tgtEl>
                                          <p:spTgt spid="10188">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0188">
                                            <p:txEl>
                                              <p:pRg st="6" end="6"/>
                                            </p:txEl>
                                          </p:spTgt>
                                        </p:tgtEl>
                                        <p:attrNameLst>
                                          <p:attrName>style.visibility</p:attrName>
                                        </p:attrNameLst>
                                      </p:cBhvr>
                                      <p:to>
                                        <p:strVal val="visible"/>
                                      </p:to>
                                    </p:set>
                                    <p:animEffect transition="in" filter="fade">
                                      <p:cBhvr>
                                        <p:cTn id="37" dur="500"/>
                                        <p:tgtEl>
                                          <p:spTgt spid="10188">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0188">
                                            <p:txEl>
                                              <p:pRg st="7" end="7"/>
                                            </p:txEl>
                                          </p:spTgt>
                                        </p:tgtEl>
                                        <p:attrNameLst>
                                          <p:attrName>style.visibility</p:attrName>
                                        </p:attrNameLst>
                                      </p:cBhvr>
                                      <p:to>
                                        <p:strVal val="visible"/>
                                      </p:to>
                                    </p:set>
                                    <p:animEffect transition="in" filter="fade">
                                      <p:cBhvr>
                                        <p:cTn id="42" dur="500"/>
                                        <p:tgtEl>
                                          <p:spTgt spid="10188">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0188">
                                            <p:txEl>
                                              <p:pRg st="8" end="8"/>
                                            </p:txEl>
                                          </p:spTgt>
                                        </p:tgtEl>
                                        <p:attrNameLst>
                                          <p:attrName>style.visibility</p:attrName>
                                        </p:attrNameLst>
                                      </p:cBhvr>
                                      <p:to>
                                        <p:strVal val="visible"/>
                                      </p:to>
                                    </p:set>
                                    <p:animEffect transition="in" filter="fade">
                                      <p:cBhvr>
                                        <p:cTn id="47" dur="500"/>
                                        <p:tgtEl>
                                          <p:spTgt spid="10188">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10195"/>
        <p:cNvGrpSpPr/>
        <p:nvPr/>
      </p:nvGrpSpPr>
      <p:grpSpPr>
        <a:xfrm>
          <a:off x="0" y="0"/>
          <a:ext cx="0" cy="0"/>
          <a:chOff x="0" y="0"/>
          <a:chExt cx="0" cy="0"/>
        </a:xfrm>
      </p:grpSpPr>
      <p:sp>
        <p:nvSpPr>
          <p:cNvPr id="10196" name="Google Shape;10196;p83"/>
          <p:cNvSpPr txBox="1">
            <a:spLocks noGrp="1"/>
          </p:cNvSpPr>
          <p:nvPr>
            <p:ph type="title"/>
          </p:nvPr>
        </p:nvSpPr>
        <p:spPr>
          <a:xfrm>
            <a:off x="825267" y="291947"/>
            <a:ext cx="10515600"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4400"/>
              <a:buFont typeface="Calibri"/>
              <a:buNone/>
            </a:pPr>
            <a:r>
              <a:rPr lang="en-US" sz="4400"/>
              <a:t>Chapter 1: summary</a:t>
            </a:r>
            <a:endParaRPr sz="4400"/>
          </a:p>
        </p:txBody>
      </p:sp>
      <p:sp>
        <p:nvSpPr>
          <p:cNvPr id="10197" name="Google Shape;10197;p83"/>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Introduction: 1-</a:t>
            </a:r>
            <a:fld id="{00000000-1234-1234-1234-123412341234}" type="slidenum">
              <a:rPr lang="en-US"/>
              <a:t>89</a:t>
            </a:fld>
            <a:endParaRPr/>
          </a:p>
        </p:txBody>
      </p:sp>
      <p:sp>
        <p:nvSpPr>
          <p:cNvPr id="10198" name="Google Shape;10198;p83"/>
          <p:cNvSpPr txBox="1"/>
          <p:nvPr/>
        </p:nvSpPr>
        <p:spPr>
          <a:xfrm>
            <a:off x="677332" y="1325518"/>
            <a:ext cx="6189609" cy="5219700"/>
          </a:xfrm>
          <a:prstGeom prst="rect">
            <a:avLst/>
          </a:prstGeom>
          <a:noFill/>
          <a:ln>
            <a:noFill/>
          </a:ln>
        </p:spPr>
        <p:txBody>
          <a:bodyPr spcFirstLastPara="1" wrap="square" lIns="91425" tIns="45700" rIns="91425" bIns="45700" anchor="t" anchorCtr="0">
            <a:normAutofit/>
          </a:bodyPr>
          <a:lstStyle/>
          <a:p>
            <a:pPr marL="352425" marR="0" lvl="0" indent="-222250" algn="l" rtl="0">
              <a:lnSpc>
                <a:spcPct val="90000"/>
              </a:lnSpc>
              <a:spcBef>
                <a:spcPts val="0"/>
              </a:spcBef>
              <a:spcAft>
                <a:spcPts val="0"/>
              </a:spcAft>
              <a:buClr>
                <a:srgbClr val="0000A3"/>
              </a:buClr>
              <a:buSzPts val="3200"/>
              <a:buFont typeface="Noto Sans Symbols"/>
              <a:buNone/>
            </a:pPr>
            <a:r>
              <a:rPr lang="en-US" sz="3200" i="1">
                <a:solidFill>
                  <a:srgbClr val="C00000"/>
                </a:solidFill>
                <a:latin typeface="Calibri"/>
                <a:ea typeface="Calibri"/>
                <a:cs typeface="Calibri"/>
                <a:sym typeface="Calibri"/>
              </a:rPr>
              <a:t>We’ve covered a “ton” of material!</a:t>
            </a:r>
            <a:endParaRPr/>
          </a:p>
          <a:p>
            <a:pPr marL="473075" marR="0" lvl="0" indent="-355600" algn="l" rtl="0">
              <a:lnSpc>
                <a:spcPct val="80000"/>
              </a:lnSpc>
              <a:spcBef>
                <a:spcPts val="1000"/>
              </a:spcBef>
              <a:spcAft>
                <a:spcPts val="0"/>
              </a:spcAft>
              <a:buClr>
                <a:srgbClr val="0000A3"/>
              </a:buClr>
              <a:buSzPts val="2800"/>
              <a:buFont typeface="Noto Sans Symbols"/>
              <a:buChar char="▪"/>
            </a:pPr>
            <a:r>
              <a:rPr lang="en-US" sz="2800">
                <a:solidFill>
                  <a:schemeClr val="dk1"/>
                </a:solidFill>
                <a:latin typeface="Calibri"/>
                <a:ea typeface="Calibri"/>
                <a:cs typeface="Calibri"/>
                <a:sym typeface="Calibri"/>
              </a:rPr>
              <a:t>Internet overview</a:t>
            </a:r>
            <a:endParaRPr/>
          </a:p>
          <a:p>
            <a:pPr marL="473075" marR="0" lvl="0" indent="-355600" algn="l" rtl="0">
              <a:lnSpc>
                <a:spcPct val="80000"/>
              </a:lnSpc>
              <a:spcBef>
                <a:spcPts val="1000"/>
              </a:spcBef>
              <a:spcAft>
                <a:spcPts val="0"/>
              </a:spcAft>
              <a:buClr>
                <a:srgbClr val="0000A3"/>
              </a:buClr>
              <a:buSzPts val="2800"/>
              <a:buFont typeface="Noto Sans Symbols"/>
              <a:buChar char="▪"/>
            </a:pPr>
            <a:r>
              <a:rPr lang="en-US" sz="2800">
                <a:solidFill>
                  <a:schemeClr val="dk1"/>
                </a:solidFill>
                <a:latin typeface="Calibri"/>
                <a:ea typeface="Calibri"/>
                <a:cs typeface="Calibri"/>
                <a:sym typeface="Calibri"/>
              </a:rPr>
              <a:t>what’s a protocol?</a:t>
            </a:r>
            <a:endParaRPr/>
          </a:p>
          <a:p>
            <a:pPr marL="473075" marR="0" lvl="0" indent="-355600" algn="l" rtl="0">
              <a:lnSpc>
                <a:spcPct val="80000"/>
              </a:lnSpc>
              <a:spcBef>
                <a:spcPts val="1000"/>
              </a:spcBef>
              <a:spcAft>
                <a:spcPts val="0"/>
              </a:spcAft>
              <a:buClr>
                <a:srgbClr val="0000A3"/>
              </a:buClr>
              <a:buSzPts val="2800"/>
              <a:buFont typeface="Noto Sans Symbols"/>
              <a:buChar char="▪"/>
            </a:pPr>
            <a:r>
              <a:rPr lang="en-US" sz="2800">
                <a:solidFill>
                  <a:schemeClr val="dk1"/>
                </a:solidFill>
                <a:latin typeface="Calibri"/>
                <a:ea typeface="Calibri"/>
                <a:cs typeface="Calibri"/>
                <a:sym typeface="Calibri"/>
              </a:rPr>
              <a:t>network edge, access network, core</a:t>
            </a:r>
            <a:endParaRPr/>
          </a:p>
          <a:p>
            <a:pPr marL="682625" marR="0" lvl="1" indent="-225425" algn="l" rtl="0">
              <a:lnSpc>
                <a:spcPct val="80000"/>
              </a:lnSpc>
              <a:spcBef>
                <a:spcPts val="500"/>
              </a:spcBef>
              <a:spcAft>
                <a:spcPts val="0"/>
              </a:spcAft>
              <a:buClr>
                <a:srgbClr val="0000A8"/>
              </a:buClr>
              <a:buSzPts val="2800"/>
              <a:buFont typeface="Arial"/>
              <a:buChar char="•"/>
            </a:pPr>
            <a:r>
              <a:rPr lang="en-US" sz="2800" b="0" i="0" u="none" strike="noStrike" cap="none">
                <a:solidFill>
                  <a:schemeClr val="dk1"/>
                </a:solidFill>
                <a:latin typeface="Calibri"/>
                <a:ea typeface="Calibri"/>
                <a:cs typeface="Calibri"/>
                <a:sym typeface="Calibri"/>
              </a:rPr>
              <a:t>packet-switching versus circuit-switching</a:t>
            </a:r>
            <a:endParaRPr/>
          </a:p>
          <a:p>
            <a:pPr marL="682625" marR="0" lvl="1" indent="-225425" algn="l" rtl="0">
              <a:lnSpc>
                <a:spcPct val="80000"/>
              </a:lnSpc>
              <a:spcBef>
                <a:spcPts val="500"/>
              </a:spcBef>
              <a:spcAft>
                <a:spcPts val="0"/>
              </a:spcAft>
              <a:buClr>
                <a:srgbClr val="0000A8"/>
              </a:buClr>
              <a:buSzPts val="2800"/>
              <a:buFont typeface="Arial"/>
              <a:buChar char="•"/>
            </a:pPr>
            <a:r>
              <a:rPr lang="en-US" sz="2800" b="0" i="0" u="none" strike="noStrike" cap="none">
                <a:solidFill>
                  <a:schemeClr val="dk1"/>
                </a:solidFill>
                <a:latin typeface="Calibri"/>
                <a:ea typeface="Calibri"/>
                <a:cs typeface="Calibri"/>
                <a:sym typeface="Calibri"/>
              </a:rPr>
              <a:t>Internet structure</a:t>
            </a:r>
            <a:endParaRPr/>
          </a:p>
          <a:p>
            <a:pPr marL="473075" marR="0" lvl="0" indent="-406400" algn="l" rtl="0">
              <a:lnSpc>
                <a:spcPct val="80000"/>
              </a:lnSpc>
              <a:spcBef>
                <a:spcPts val="1000"/>
              </a:spcBef>
              <a:spcAft>
                <a:spcPts val="0"/>
              </a:spcAft>
              <a:buClr>
                <a:srgbClr val="0000A3"/>
              </a:buClr>
              <a:buSzPts val="2800"/>
              <a:buFont typeface="Noto Sans Symbols"/>
              <a:buChar char="▪"/>
            </a:pPr>
            <a:r>
              <a:rPr lang="en-US" sz="2800">
                <a:solidFill>
                  <a:schemeClr val="dk1"/>
                </a:solidFill>
                <a:latin typeface="Calibri"/>
                <a:ea typeface="Calibri"/>
                <a:cs typeface="Calibri"/>
                <a:sym typeface="Calibri"/>
              </a:rPr>
              <a:t>performance: loss, delay, throughput</a:t>
            </a:r>
            <a:endParaRPr/>
          </a:p>
          <a:p>
            <a:pPr marL="473075" marR="0" lvl="0" indent="-406400" algn="l" rtl="0">
              <a:lnSpc>
                <a:spcPct val="80000"/>
              </a:lnSpc>
              <a:spcBef>
                <a:spcPts val="1000"/>
              </a:spcBef>
              <a:spcAft>
                <a:spcPts val="0"/>
              </a:spcAft>
              <a:buClr>
                <a:srgbClr val="0000A3"/>
              </a:buClr>
              <a:buSzPts val="2800"/>
              <a:buFont typeface="Noto Sans Symbols"/>
              <a:buChar char="▪"/>
            </a:pPr>
            <a:r>
              <a:rPr lang="en-US" sz="2800">
                <a:solidFill>
                  <a:schemeClr val="dk1"/>
                </a:solidFill>
                <a:latin typeface="Calibri"/>
                <a:ea typeface="Calibri"/>
                <a:cs typeface="Calibri"/>
                <a:sym typeface="Calibri"/>
              </a:rPr>
              <a:t>layering, service models</a:t>
            </a:r>
            <a:endParaRPr/>
          </a:p>
          <a:p>
            <a:pPr marL="473075" marR="0" lvl="0" indent="-406400" algn="l" rtl="0">
              <a:lnSpc>
                <a:spcPct val="80000"/>
              </a:lnSpc>
              <a:spcBef>
                <a:spcPts val="1000"/>
              </a:spcBef>
              <a:spcAft>
                <a:spcPts val="0"/>
              </a:spcAft>
              <a:buClr>
                <a:srgbClr val="0000A3"/>
              </a:buClr>
              <a:buSzPts val="2800"/>
              <a:buFont typeface="Noto Sans Symbols"/>
              <a:buChar char="▪"/>
            </a:pPr>
            <a:r>
              <a:rPr lang="en-US" sz="2800">
                <a:solidFill>
                  <a:schemeClr val="dk1"/>
                </a:solidFill>
                <a:latin typeface="Calibri"/>
                <a:ea typeface="Calibri"/>
                <a:cs typeface="Calibri"/>
                <a:sym typeface="Calibri"/>
              </a:rPr>
              <a:t>security</a:t>
            </a:r>
            <a:endParaRPr/>
          </a:p>
          <a:p>
            <a:pPr marL="473075" marR="0" lvl="0" indent="-406400" algn="l" rtl="0">
              <a:lnSpc>
                <a:spcPct val="80000"/>
              </a:lnSpc>
              <a:spcBef>
                <a:spcPts val="1000"/>
              </a:spcBef>
              <a:spcAft>
                <a:spcPts val="0"/>
              </a:spcAft>
              <a:buClr>
                <a:srgbClr val="0000A3"/>
              </a:buClr>
              <a:buSzPts val="2800"/>
              <a:buFont typeface="Noto Sans Symbols"/>
              <a:buChar char="▪"/>
            </a:pPr>
            <a:r>
              <a:rPr lang="en-US" sz="2800">
                <a:solidFill>
                  <a:schemeClr val="dk1"/>
                </a:solidFill>
                <a:latin typeface="Calibri"/>
                <a:ea typeface="Calibri"/>
                <a:cs typeface="Calibri"/>
                <a:sym typeface="Calibri"/>
              </a:rPr>
              <a:t>history</a:t>
            </a:r>
            <a:endParaRPr sz="2800">
              <a:solidFill>
                <a:schemeClr val="dk1"/>
              </a:solidFill>
              <a:latin typeface="Calibri"/>
              <a:ea typeface="Calibri"/>
              <a:cs typeface="Calibri"/>
              <a:sym typeface="Calibri"/>
            </a:endParaRPr>
          </a:p>
        </p:txBody>
      </p:sp>
      <p:sp>
        <p:nvSpPr>
          <p:cNvPr id="10199" name="Google Shape;10199;p83"/>
          <p:cNvSpPr txBox="1"/>
          <p:nvPr/>
        </p:nvSpPr>
        <p:spPr>
          <a:xfrm>
            <a:off x="7616592" y="2335167"/>
            <a:ext cx="3724275" cy="3625365"/>
          </a:xfrm>
          <a:prstGeom prst="rect">
            <a:avLst/>
          </a:prstGeom>
          <a:noFill/>
          <a:ln>
            <a:noFill/>
          </a:ln>
        </p:spPr>
        <p:txBody>
          <a:bodyPr spcFirstLastPara="1" wrap="square" lIns="91425" tIns="45700" rIns="91425" bIns="45700" anchor="t" anchorCtr="0">
            <a:normAutofit/>
          </a:bodyPr>
          <a:lstStyle/>
          <a:p>
            <a:pPr marL="352425" marR="0" lvl="0" indent="-222250" algn="l" rtl="0">
              <a:lnSpc>
                <a:spcPct val="90000"/>
              </a:lnSpc>
              <a:spcBef>
                <a:spcPts val="0"/>
              </a:spcBef>
              <a:spcAft>
                <a:spcPts val="0"/>
              </a:spcAft>
              <a:buClr>
                <a:srgbClr val="0000A3"/>
              </a:buClr>
              <a:buSzPts val="3200"/>
              <a:buFont typeface="Noto Sans Symbols"/>
              <a:buNone/>
            </a:pPr>
            <a:r>
              <a:rPr lang="en-US" sz="3200" i="1">
                <a:solidFill>
                  <a:srgbClr val="C00000"/>
                </a:solidFill>
                <a:latin typeface="Calibri"/>
                <a:ea typeface="Calibri"/>
                <a:cs typeface="Calibri"/>
                <a:sym typeface="Calibri"/>
              </a:rPr>
              <a:t>You now have:</a:t>
            </a:r>
            <a:r>
              <a:rPr lang="en-US" sz="2800">
                <a:solidFill>
                  <a:srgbClr val="C00000"/>
                </a:solidFill>
                <a:latin typeface="Calibri"/>
                <a:ea typeface="Calibri"/>
                <a:cs typeface="Calibri"/>
                <a:sym typeface="Calibri"/>
              </a:rPr>
              <a:t> </a:t>
            </a:r>
            <a:endParaRPr/>
          </a:p>
          <a:p>
            <a:pPr marL="473075" marR="0" lvl="0" indent="-355600" algn="l" rtl="0">
              <a:lnSpc>
                <a:spcPct val="90000"/>
              </a:lnSpc>
              <a:spcBef>
                <a:spcPts val="1000"/>
              </a:spcBef>
              <a:spcAft>
                <a:spcPts val="0"/>
              </a:spcAft>
              <a:buClr>
                <a:srgbClr val="0000A3"/>
              </a:buClr>
              <a:buSzPts val="3200"/>
              <a:buFont typeface="Noto Sans Symbols"/>
              <a:buChar char="▪"/>
            </a:pPr>
            <a:r>
              <a:rPr lang="en-US" sz="3200">
                <a:solidFill>
                  <a:schemeClr val="dk1"/>
                </a:solidFill>
                <a:latin typeface="Calibri"/>
                <a:ea typeface="Calibri"/>
                <a:cs typeface="Calibri"/>
                <a:sym typeface="Calibri"/>
              </a:rPr>
              <a:t>context, overview, vocabulary,  “feel” of networking</a:t>
            </a:r>
            <a:endParaRPr/>
          </a:p>
          <a:p>
            <a:pPr marL="473075" marR="0" lvl="0" indent="-355600" algn="l" rtl="0">
              <a:lnSpc>
                <a:spcPct val="90000"/>
              </a:lnSpc>
              <a:spcBef>
                <a:spcPts val="1000"/>
              </a:spcBef>
              <a:spcAft>
                <a:spcPts val="0"/>
              </a:spcAft>
              <a:buClr>
                <a:srgbClr val="0000A3"/>
              </a:buClr>
              <a:buSzPts val="3200"/>
              <a:buFont typeface="Noto Sans Symbols"/>
              <a:buChar char="▪"/>
            </a:pPr>
            <a:r>
              <a:rPr lang="en-US" sz="3200">
                <a:solidFill>
                  <a:schemeClr val="dk1"/>
                </a:solidFill>
                <a:latin typeface="Calibri"/>
                <a:ea typeface="Calibri"/>
                <a:cs typeface="Calibri"/>
                <a:sym typeface="Calibri"/>
              </a:rPr>
              <a:t>more depth, detail, </a:t>
            </a:r>
            <a:r>
              <a:rPr lang="en-US" sz="3200" i="1">
                <a:solidFill>
                  <a:schemeClr val="dk1"/>
                </a:solidFill>
                <a:latin typeface="Calibri"/>
                <a:ea typeface="Calibri"/>
                <a:cs typeface="Calibri"/>
                <a:sym typeface="Calibri"/>
              </a:rPr>
              <a:t>and fun </a:t>
            </a:r>
            <a:r>
              <a:rPr lang="en-US" sz="3200">
                <a:solidFill>
                  <a:schemeClr val="dk1"/>
                </a:solidFill>
                <a:latin typeface="Calibri"/>
                <a:ea typeface="Calibri"/>
                <a:cs typeface="Calibri"/>
                <a:sym typeface="Calibri"/>
              </a:rPr>
              <a:t>to follow</a:t>
            </a:r>
            <a:r>
              <a:rPr lang="en-US" sz="3200" i="1">
                <a:solidFill>
                  <a:schemeClr val="dk1"/>
                </a:solidFill>
                <a:latin typeface="Calibri"/>
                <a:ea typeface="Calibri"/>
                <a:cs typeface="Calibri"/>
                <a:sym typeface="Calibri"/>
              </a:rPr>
              <a:t>!</a:t>
            </a:r>
            <a:endParaRPr sz="3200">
              <a:solidFill>
                <a:schemeClr val="dk1"/>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48"/>
        <p:cNvGrpSpPr/>
        <p:nvPr/>
      </p:nvGrpSpPr>
      <p:grpSpPr>
        <a:xfrm>
          <a:off x="0" y="0"/>
          <a:ext cx="0" cy="0"/>
          <a:chOff x="0" y="0"/>
          <a:chExt cx="0" cy="0"/>
        </a:xfrm>
      </p:grpSpPr>
      <p:sp>
        <p:nvSpPr>
          <p:cNvPr id="1749" name="Google Shape;1749;p9"/>
          <p:cNvSpPr txBox="1">
            <a:spLocks noGrp="1"/>
          </p:cNvSpPr>
          <p:nvPr>
            <p:ph type="title"/>
          </p:nvPr>
        </p:nvSpPr>
        <p:spPr>
          <a:xfrm>
            <a:off x="798691" y="289325"/>
            <a:ext cx="10515600"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4400"/>
              <a:buFont typeface="Calibri"/>
              <a:buNone/>
            </a:pPr>
            <a:r>
              <a:rPr lang="en-US"/>
              <a:t>Chapter 1: roadmap</a:t>
            </a:r>
            <a:endParaRPr/>
          </a:p>
        </p:txBody>
      </p:sp>
      <p:sp>
        <p:nvSpPr>
          <p:cNvPr id="1750" name="Google Shape;1750;p9"/>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Introduction: 1-</a:t>
            </a:r>
            <a:fld id="{00000000-1234-1234-1234-123412341234}" type="slidenum">
              <a:rPr lang="en-US"/>
              <a:t>9</a:t>
            </a:fld>
            <a:endParaRPr/>
          </a:p>
        </p:txBody>
      </p:sp>
      <p:sp>
        <p:nvSpPr>
          <p:cNvPr id="1751" name="Google Shape;1751;p9"/>
          <p:cNvSpPr txBox="1">
            <a:spLocks noGrp="1"/>
          </p:cNvSpPr>
          <p:nvPr>
            <p:ph type="body" idx="2"/>
          </p:nvPr>
        </p:nvSpPr>
        <p:spPr>
          <a:xfrm>
            <a:off x="798690" y="1414011"/>
            <a:ext cx="6618109" cy="5029078"/>
          </a:xfrm>
          <a:prstGeom prst="rect">
            <a:avLst/>
          </a:prstGeom>
          <a:noFill/>
          <a:ln>
            <a:noFill/>
          </a:ln>
        </p:spPr>
        <p:txBody>
          <a:bodyPr spcFirstLastPara="1" wrap="square" lIns="91425" tIns="45700" rIns="91425" bIns="45700" anchor="t" anchorCtr="0">
            <a:normAutofit fontScale="92500"/>
          </a:bodyPr>
          <a:lstStyle/>
          <a:p>
            <a:pPr marL="403225" lvl="0" indent="-285750" algn="l" rtl="0">
              <a:lnSpc>
                <a:spcPct val="90000"/>
              </a:lnSpc>
              <a:spcBef>
                <a:spcPts val="0"/>
              </a:spcBef>
              <a:spcAft>
                <a:spcPts val="0"/>
              </a:spcAft>
              <a:buClr>
                <a:srgbClr val="BFBFBF"/>
              </a:buClr>
              <a:buSzPct val="100000"/>
              <a:buChar char="▪"/>
            </a:pPr>
            <a:r>
              <a:rPr lang="en-US" sz="3200">
                <a:solidFill>
                  <a:srgbClr val="A5A5A5"/>
                </a:solidFill>
                <a:latin typeface="Calibri"/>
                <a:ea typeface="Calibri"/>
                <a:cs typeface="Calibri"/>
                <a:sym typeface="Calibri"/>
              </a:rPr>
              <a:t>What </a:t>
            </a:r>
            <a:r>
              <a:rPr lang="en-US" sz="3200" i="1">
                <a:solidFill>
                  <a:srgbClr val="A5A5A5"/>
                </a:solidFill>
                <a:latin typeface="Calibri"/>
                <a:ea typeface="Calibri"/>
                <a:cs typeface="Calibri"/>
                <a:sym typeface="Calibri"/>
              </a:rPr>
              <a:t>is</a:t>
            </a:r>
            <a:r>
              <a:rPr lang="en-US" sz="3200">
                <a:solidFill>
                  <a:srgbClr val="A5A5A5"/>
                </a:solidFill>
                <a:latin typeface="Calibri"/>
                <a:ea typeface="Calibri"/>
                <a:cs typeface="Calibri"/>
                <a:sym typeface="Calibri"/>
              </a:rPr>
              <a:t> the Internet?</a:t>
            </a:r>
            <a:endParaRPr/>
          </a:p>
          <a:p>
            <a:pPr marL="403225" lvl="0" indent="-285750" algn="l" rtl="0">
              <a:lnSpc>
                <a:spcPct val="90000"/>
              </a:lnSpc>
              <a:spcBef>
                <a:spcPts val="800"/>
              </a:spcBef>
              <a:spcAft>
                <a:spcPts val="0"/>
              </a:spcAft>
              <a:buClr>
                <a:srgbClr val="BFBFBF"/>
              </a:buClr>
              <a:buSzPct val="100000"/>
              <a:buChar char="▪"/>
            </a:pPr>
            <a:r>
              <a:rPr lang="en-US" sz="3200">
                <a:solidFill>
                  <a:srgbClr val="A5A5A5"/>
                </a:solidFill>
                <a:latin typeface="Calibri"/>
                <a:ea typeface="Calibri"/>
                <a:cs typeface="Calibri"/>
                <a:sym typeface="Calibri"/>
              </a:rPr>
              <a:t>What</a:t>
            </a:r>
            <a:r>
              <a:rPr lang="en-US" sz="3200" i="1">
                <a:solidFill>
                  <a:srgbClr val="A5A5A5"/>
                </a:solidFill>
                <a:latin typeface="Calibri"/>
                <a:ea typeface="Calibri"/>
                <a:cs typeface="Calibri"/>
                <a:sym typeface="Calibri"/>
              </a:rPr>
              <a:t> is </a:t>
            </a:r>
            <a:r>
              <a:rPr lang="en-US" sz="3200">
                <a:solidFill>
                  <a:srgbClr val="A5A5A5"/>
                </a:solidFill>
                <a:latin typeface="Calibri"/>
                <a:ea typeface="Calibri"/>
                <a:cs typeface="Calibri"/>
                <a:sym typeface="Calibri"/>
              </a:rPr>
              <a:t>a protocol?</a:t>
            </a:r>
            <a:endParaRPr/>
          </a:p>
          <a:p>
            <a:pPr marL="403225" lvl="0" indent="-285750" algn="l" rtl="0">
              <a:lnSpc>
                <a:spcPct val="90000"/>
              </a:lnSpc>
              <a:spcBef>
                <a:spcPts val="800"/>
              </a:spcBef>
              <a:spcAft>
                <a:spcPts val="0"/>
              </a:spcAft>
              <a:buSzPct val="100000"/>
              <a:buChar char="▪"/>
            </a:pPr>
            <a:r>
              <a:rPr lang="en-US" sz="3200">
                <a:solidFill>
                  <a:srgbClr val="0000A8"/>
                </a:solidFill>
                <a:latin typeface="Calibri"/>
                <a:ea typeface="Calibri"/>
                <a:cs typeface="Calibri"/>
                <a:sym typeface="Calibri"/>
              </a:rPr>
              <a:t>Network edge: </a:t>
            </a:r>
            <a:r>
              <a:rPr lang="en-US" sz="3200">
                <a:latin typeface="Calibri"/>
                <a:ea typeface="Calibri"/>
                <a:cs typeface="Calibri"/>
                <a:sym typeface="Calibri"/>
              </a:rPr>
              <a:t>hosts, access network, physical media</a:t>
            </a:r>
            <a:endParaRPr/>
          </a:p>
          <a:p>
            <a:pPr marL="403225" lvl="0" indent="-285750" algn="l" rtl="0">
              <a:lnSpc>
                <a:spcPct val="90000"/>
              </a:lnSpc>
              <a:spcBef>
                <a:spcPts val="800"/>
              </a:spcBef>
              <a:spcAft>
                <a:spcPts val="0"/>
              </a:spcAft>
              <a:buClr>
                <a:srgbClr val="BFBFBF"/>
              </a:buClr>
              <a:buSzPct val="100000"/>
              <a:buChar char="▪"/>
            </a:pPr>
            <a:r>
              <a:rPr lang="en-US" sz="3200">
                <a:solidFill>
                  <a:srgbClr val="A5A5A5"/>
                </a:solidFill>
                <a:latin typeface="Calibri"/>
                <a:ea typeface="Calibri"/>
                <a:cs typeface="Calibri"/>
                <a:sym typeface="Calibri"/>
              </a:rPr>
              <a:t>Network core: packet/circuit switching, internet structure</a:t>
            </a:r>
            <a:endParaRPr/>
          </a:p>
          <a:p>
            <a:pPr marL="403225" lvl="0" indent="-285750" algn="l" rtl="0">
              <a:lnSpc>
                <a:spcPct val="90000"/>
              </a:lnSpc>
              <a:spcBef>
                <a:spcPts val="800"/>
              </a:spcBef>
              <a:spcAft>
                <a:spcPts val="0"/>
              </a:spcAft>
              <a:buClr>
                <a:srgbClr val="BFBFBF"/>
              </a:buClr>
              <a:buSzPct val="100000"/>
              <a:buChar char="▪"/>
            </a:pPr>
            <a:r>
              <a:rPr lang="en-US" sz="3200">
                <a:solidFill>
                  <a:srgbClr val="A5A5A5"/>
                </a:solidFill>
                <a:latin typeface="Calibri"/>
                <a:ea typeface="Calibri"/>
                <a:cs typeface="Calibri"/>
                <a:sym typeface="Calibri"/>
              </a:rPr>
              <a:t>Performance: loss, delay, throughput</a:t>
            </a:r>
            <a:endParaRPr/>
          </a:p>
          <a:p>
            <a:pPr marL="403225" lvl="0" indent="-285750" algn="l" rtl="0">
              <a:lnSpc>
                <a:spcPct val="90000"/>
              </a:lnSpc>
              <a:spcBef>
                <a:spcPts val="800"/>
              </a:spcBef>
              <a:spcAft>
                <a:spcPts val="0"/>
              </a:spcAft>
              <a:buClr>
                <a:srgbClr val="BFBFBF"/>
              </a:buClr>
              <a:buSzPct val="100000"/>
              <a:buChar char="▪"/>
            </a:pPr>
            <a:r>
              <a:rPr lang="en-US" sz="3200">
                <a:solidFill>
                  <a:srgbClr val="A5A5A5"/>
                </a:solidFill>
                <a:latin typeface="Calibri"/>
                <a:ea typeface="Calibri"/>
                <a:cs typeface="Calibri"/>
                <a:sym typeface="Calibri"/>
              </a:rPr>
              <a:t>Security</a:t>
            </a:r>
            <a:endParaRPr/>
          </a:p>
          <a:p>
            <a:pPr marL="403225" lvl="0" indent="-285750" algn="l" rtl="0">
              <a:lnSpc>
                <a:spcPct val="90000"/>
              </a:lnSpc>
              <a:spcBef>
                <a:spcPts val="800"/>
              </a:spcBef>
              <a:spcAft>
                <a:spcPts val="0"/>
              </a:spcAft>
              <a:buClr>
                <a:srgbClr val="BFBFBF"/>
              </a:buClr>
              <a:buSzPct val="100000"/>
              <a:buChar char="▪"/>
            </a:pPr>
            <a:r>
              <a:rPr lang="en-US" sz="3200">
                <a:solidFill>
                  <a:srgbClr val="A5A5A5"/>
                </a:solidFill>
                <a:latin typeface="Calibri"/>
                <a:ea typeface="Calibri"/>
                <a:cs typeface="Calibri"/>
                <a:sym typeface="Calibri"/>
              </a:rPr>
              <a:t>Protocol layers, service models</a:t>
            </a:r>
            <a:endParaRPr/>
          </a:p>
          <a:p>
            <a:pPr marL="403225" lvl="0" indent="-285750" algn="l" rtl="0">
              <a:lnSpc>
                <a:spcPct val="90000"/>
              </a:lnSpc>
              <a:spcBef>
                <a:spcPts val="800"/>
              </a:spcBef>
              <a:spcAft>
                <a:spcPts val="0"/>
              </a:spcAft>
              <a:buClr>
                <a:srgbClr val="BFBFBF"/>
              </a:buClr>
              <a:buSzPct val="100000"/>
              <a:buChar char="▪"/>
            </a:pPr>
            <a:r>
              <a:rPr lang="en-US" sz="3200">
                <a:solidFill>
                  <a:srgbClr val="A5A5A5"/>
                </a:solidFill>
                <a:latin typeface="Calibri"/>
                <a:ea typeface="Calibri"/>
                <a:cs typeface="Calibri"/>
                <a:sym typeface="Calibri"/>
              </a:rPr>
              <a:t>History</a:t>
            </a:r>
            <a:endParaRPr/>
          </a:p>
          <a:p>
            <a:pPr marL="352425" lvl="0" indent="-222250" algn="l" rtl="0">
              <a:lnSpc>
                <a:spcPct val="90000"/>
              </a:lnSpc>
              <a:spcBef>
                <a:spcPts val="1000"/>
              </a:spcBef>
              <a:spcAft>
                <a:spcPts val="0"/>
              </a:spcAft>
              <a:buSzPct val="100000"/>
              <a:buFont typeface="Noto Sans Symbols"/>
              <a:buNone/>
            </a:pPr>
            <a:endParaRPr sz="2400"/>
          </a:p>
        </p:txBody>
      </p:sp>
      <p:pic>
        <p:nvPicPr>
          <p:cNvPr id="1752" name="Google Shape;1752;p9" descr="Kurose&amp;Ross 8th ed cover picture"/>
          <p:cNvPicPr preferRelativeResize="0"/>
          <p:nvPr/>
        </p:nvPicPr>
        <p:blipFill rotWithShape="1">
          <a:blip r:embed="rId3">
            <a:alphaModFix/>
          </a:blip>
          <a:srcRect/>
          <a:stretch/>
        </p:blipFill>
        <p:spPr>
          <a:xfrm>
            <a:off x="7774329" y="1293471"/>
            <a:ext cx="3657600" cy="2743200"/>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10204"/>
        <p:cNvGrpSpPr/>
        <p:nvPr/>
      </p:nvGrpSpPr>
      <p:grpSpPr>
        <a:xfrm>
          <a:off x="0" y="0"/>
          <a:ext cx="0" cy="0"/>
          <a:chOff x="0" y="0"/>
          <a:chExt cx="0" cy="0"/>
        </a:xfrm>
      </p:grpSpPr>
      <p:sp>
        <p:nvSpPr>
          <p:cNvPr id="10205" name="Google Shape;10205;p84"/>
          <p:cNvSpPr txBox="1">
            <a:spLocks noGrp="1"/>
          </p:cNvSpPr>
          <p:nvPr>
            <p:ph type="title"/>
          </p:nvPr>
        </p:nvSpPr>
        <p:spPr>
          <a:xfrm>
            <a:off x="838200" y="2981689"/>
            <a:ext cx="10515600" cy="894622"/>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0000A3"/>
              </a:buClr>
              <a:buSzPts val="4400"/>
              <a:buFont typeface="Calibri"/>
              <a:buNone/>
            </a:pPr>
            <a:r>
              <a:rPr lang="en-US" sz="4400"/>
              <a:t>Additional Chapter 1 slides</a:t>
            </a:r>
            <a:endParaRPr sz="4400"/>
          </a:p>
        </p:txBody>
      </p:sp>
      <p:sp>
        <p:nvSpPr>
          <p:cNvPr id="10206" name="Google Shape;10206;p84"/>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Introduction: 1-</a:t>
            </a:r>
            <a:fld id="{00000000-1234-1234-1234-123412341234}" type="slidenum">
              <a:rPr lang="en-US"/>
              <a:t>90</a:t>
            </a:fld>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10211"/>
        <p:cNvGrpSpPr/>
        <p:nvPr/>
      </p:nvGrpSpPr>
      <p:grpSpPr>
        <a:xfrm>
          <a:off x="0" y="0"/>
          <a:ext cx="0" cy="0"/>
          <a:chOff x="0" y="0"/>
          <a:chExt cx="0" cy="0"/>
        </a:xfrm>
      </p:grpSpPr>
      <p:sp>
        <p:nvSpPr>
          <p:cNvPr id="10212" name="Google Shape;10212;p86"/>
          <p:cNvSpPr txBox="1">
            <a:spLocks noGrp="1"/>
          </p:cNvSpPr>
          <p:nvPr>
            <p:ph type="title"/>
          </p:nvPr>
        </p:nvSpPr>
        <p:spPr>
          <a:xfrm>
            <a:off x="825267" y="291947"/>
            <a:ext cx="10515600" cy="8946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A3"/>
              </a:buClr>
              <a:buSzPts val="4400"/>
              <a:buFont typeface="Calibri"/>
              <a:buNone/>
            </a:pPr>
            <a:r>
              <a:rPr lang="en-US" sz="4400"/>
              <a:t>Wireshark</a:t>
            </a:r>
            <a:endParaRPr sz="4400"/>
          </a:p>
        </p:txBody>
      </p:sp>
      <p:sp>
        <p:nvSpPr>
          <p:cNvPr id="10213" name="Google Shape;10213;p86"/>
          <p:cNvSpPr txBox="1">
            <a:spLocks noGrp="1"/>
          </p:cNvSpPr>
          <p:nvPr>
            <p:ph type="sldNum" idx="12"/>
          </p:nvPr>
        </p:nvSpPr>
        <p:spPr>
          <a:xfrm>
            <a:off x="9219616" y="6443089"/>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r>
              <a:rPr lang="en-US"/>
              <a:t>Introduction: 1-</a:t>
            </a:r>
            <a:fld id="{00000000-1234-1234-1234-123412341234}" type="slidenum">
              <a:rPr lang="en-US"/>
              <a:t>91</a:t>
            </a:fld>
            <a:endParaRPr/>
          </a:p>
        </p:txBody>
      </p:sp>
      <p:grpSp>
        <p:nvGrpSpPr>
          <p:cNvPr id="10214" name="Google Shape;10214;p86"/>
          <p:cNvGrpSpPr/>
          <p:nvPr/>
        </p:nvGrpSpPr>
        <p:grpSpPr>
          <a:xfrm>
            <a:off x="3064933" y="1186569"/>
            <a:ext cx="5643563" cy="4216400"/>
            <a:chOff x="824874" y="353539"/>
            <a:chExt cx="5643193" cy="4216279"/>
          </a:xfrm>
        </p:grpSpPr>
        <p:sp>
          <p:nvSpPr>
            <p:cNvPr id="10215" name="Google Shape;10215;p86"/>
            <p:cNvSpPr/>
            <p:nvPr/>
          </p:nvSpPr>
          <p:spPr>
            <a:xfrm>
              <a:off x="824874" y="366239"/>
              <a:ext cx="431772" cy="4203579"/>
            </a:xfrm>
            <a:custGeom>
              <a:avLst/>
              <a:gdLst/>
              <a:ahLst/>
              <a:cxnLst/>
              <a:rect l="l" t="t" r="r" b="b"/>
              <a:pathLst>
                <a:path w="432078" h="4203185" extrusionOk="0">
                  <a:moveTo>
                    <a:pt x="0" y="4203185"/>
                  </a:moveTo>
                  <a:lnTo>
                    <a:pt x="418984" y="3430637"/>
                  </a:lnTo>
                  <a:cubicBezTo>
                    <a:pt x="423349" y="2287091"/>
                    <a:pt x="427713" y="1143546"/>
                    <a:pt x="432078" y="0"/>
                  </a:cubicBezTo>
                  <a:lnTo>
                    <a:pt x="13093" y="4203185"/>
                  </a:lnTo>
                  <a:lnTo>
                    <a:pt x="0" y="4203185"/>
                  </a:lnTo>
                  <a:close/>
                </a:path>
              </a:pathLst>
            </a:custGeom>
            <a:gradFill>
              <a:gsLst>
                <a:gs pos="0">
                  <a:srgbClr val="BBD6EE"/>
                </a:gs>
                <a:gs pos="100000">
                  <a:schemeClr val="lt1"/>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10216" name="Google Shape;10216;p86"/>
            <p:cNvSpPr/>
            <p:nvPr/>
          </p:nvSpPr>
          <p:spPr>
            <a:xfrm>
              <a:off x="1243947" y="353539"/>
              <a:ext cx="5224120" cy="3430489"/>
            </a:xfrm>
            <a:prstGeom prst="rect">
              <a:avLst/>
            </a:prstGeom>
            <a:solidFill>
              <a:srgbClr val="BBD6EE"/>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pic>
        <p:nvPicPr>
          <p:cNvPr id="10217" name="Google Shape;10217;p86" descr="segment.png"/>
          <p:cNvPicPr preferRelativeResize="0"/>
          <p:nvPr/>
        </p:nvPicPr>
        <p:blipFill rotWithShape="1">
          <a:blip r:embed="rId3">
            <a:alphaModFix/>
          </a:blip>
          <a:srcRect/>
          <a:stretch/>
        </p:blipFill>
        <p:spPr>
          <a:xfrm>
            <a:off x="4130146" y="5561719"/>
            <a:ext cx="3959225" cy="100012"/>
          </a:xfrm>
          <a:prstGeom prst="rect">
            <a:avLst/>
          </a:prstGeom>
          <a:noFill/>
          <a:ln>
            <a:noFill/>
          </a:ln>
        </p:spPr>
      </p:pic>
      <p:pic>
        <p:nvPicPr>
          <p:cNvPr id="10218" name="Google Shape;10218;p86" descr="access_point_stylized_small"/>
          <p:cNvPicPr preferRelativeResize="0"/>
          <p:nvPr/>
        </p:nvPicPr>
        <p:blipFill rotWithShape="1">
          <a:blip r:embed="rId4">
            <a:alphaModFix/>
          </a:blip>
          <a:srcRect/>
          <a:stretch/>
        </p:blipFill>
        <p:spPr>
          <a:xfrm>
            <a:off x="8619596" y="4609219"/>
            <a:ext cx="1389062" cy="1270000"/>
          </a:xfrm>
          <a:prstGeom prst="rect">
            <a:avLst/>
          </a:prstGeom>
          <a:noFill/>
          <a:ln>
            <a:noFill/>
          </a:ln>
        </p:spPr>
      </p:pic>
      <p:pic>
        <p:nvPicPr>
          <p:cNvPr id="10219" name="Google Shape;10219;p86" descr="ethernet.png"/>
          <p:cNvPicPr preferRelativeResize="0"/>
          <p:nvPr/>
        </p:nvPicPr>
        <p:blipFill rotWithShape="1">
          <a:blip r:embed="rId5">
            <a:alphaModFix/>
          </a:blip>
          <a:srcRect/>
          <a:stretch/>
        </p:blipFill>
        <p:spPr>
          <a:xfrm flipH="1">
            <a:off x="2909358" y="4955294"/>
            <a:ext cx="1231900" cy="1231900"/>
          </a:xfrm>
          <a:prstGeom prst="rect">
            <a:avLst/>
          </a:prstGeom>
          <a:noFill/>
          <a:ln>
            <a:noFill/>
          </a:ln>
        </p:spPr>
      </p:pic>
      <p:pic>
        <p:nvPicPr>
          <p:cNvPr id="10220" name="Google Shape;10220;p86" descr="ethernet.png"/>
          <p:cNvPicPr preferRelativeResize="0"/>
          <p:nvPr/>
        </p:nvPicPr>
        <p:blipFill rotWithShape="1">
          <a:blip r:embed="rId5">
            <a:alphaModFix/>
          </a:blip>
          <a:srcRect/>
          <a:stretch/>
        </p:blipFill>
        <p:spPr>
          <a:xfrm>
            <a:off x="7856008" y="4958469"/>
            <a:ext cx="1231900" cy="1231900"/>
          </a:xfrm>
          <a:prstGeom prst="rect">
            <a:avLst/>
          </a:prstGeom>
          <a:noFill/>
          <a:ln>
            <a:noFill/>
          </a:ln>
        </p:spPr>
      </p:pic>
      <p:pic>
        <p:nvPicPr>
          <p:cNvPr id="10221" name="Google Shape;10221;p86" descr="ethernet.png"/>
          <p:cNvPicPr preferRelativeResize="0"/>
          <p:nvPr/>
        </p:nvPicPr>
        <p:blipFill rotWithShape="1">
          <a:blip r:embed="rId5">
            <a:alphaModFix/>
          </a:blip>
          <a:srcRect/>
          <a:stretch/>
        </p:blipFill>
        <p:spPr>
          <a:xfrm flipH="1">
            <a:off x="9602258" y="4977519"/>
            <a:ext cx="1231900" cy="1231900"/>
          </a:xfrm>
          <a:prstGeom prst="rect">
            <a:avLst/>
          </a:prstGeom>
          <a:noFill/>
          <a:ln>
            <a:noFill/>
          </a:ln>
        </p:spPr>
      </p:pic>
      <p:grpSp>
        <p:nvGrpSpPr>
          <p:cNvPr id="10222" name="Google Shape;10222;p86"/>
          <p:cNvGrpSpPr/>
          <p:nvPr/>
        </p:nvGrpSpPr>
        <p:grpSpPr>
          <a:xfrm>
            <a:off x="6351058" y="1550106"/>
            <a:ext cx="2327275" cy="3171825"/>
            <a:chOff x="4556452" y="1162095"/>
            <a:chExt cx="2326213" cy="3172030"/>
          </a:xfrm>
        </p:grpSpPr>
        <p:cxnSp>
          <p:nvCxnSpPr>
            <p:cNvPr id="10223" name="Google Shape;10223;p86"/>
            <p:cNvCxnSpPr/>
            <p:nvPr/>
          </p:nvCxnSpPr>
          <p:spPr>
            <a:xfrm>
              <a:off x="5630098" y="2252175"/>
              <a:ext cx="0" cy="2081950"/>
            </a:xfrm>
            <a:prstGeom prst="straightConnector1">
              <a:avLst/>
            </a:prstGeom>
            <a:noFill/>
            <a:ln w="25400" cap="flat" cmpd="sng">
              <a:solidFill>
                <a:srgbClr val="000090"/>
              </a:solidFill>
              <a:prstDash val="solid"/>
              <a:round/>
              <a:headEnd type="triangle" w="med" len="med"/>
              <a:tailEnd type="triangle" w="med" len="med"/>
            </a:ln>
          </p:spPr>
        </p:cxnSp>
        <p:grpSp>
          <p:nvGrpSpPr>
            <p:cNvPr id="10224" name="Google Shape;10224;p86"/>
            <p:cNvGrpSpPr/>
            <p:nvPr/>
          </p:nvGrpSpPr>
          <p:grpSpPr>
            <a:xfrm>
              <a:off x="4635010" y="2856756"/>
              <a:ext cx="2190234" cy="1214863"/>
              <a:chOff x="3862510" y="4375664"/>
              <a:chExt cx="2190234" cy="1214863"/>
            </a:xfrm>
          </p:grpSpPr>
          <p:sp>
            <p:nvSpPr>
              <p:cNvPr id="10225" name="Google Shape;10225;p86"/>
              <p:cNvSpPr/>
              <p:nvPr/>
            </p:nvSpPr>
            <p:spPr>
              <a:xfrm>
                <a:off x="3871225" y="4425779"/>
                <a:ext cx="2164362" cy="1152600"/>
              </a:xfrm>
              <a:prstGeom prst="rect">
                <a:avLst/>
              </a:prstGeom>
              <a:solidFill>
                <a:schemeClr val="lt1"/>
              </a:solidFill>
              <a:ln w="9525" cap="flat" cmpd="sng">
                <a:solidFill>
                  <a:srgbClr val="000090"/>
                </a:solidFill>
                <a:prstDash val="solid"/>
                <a:round/>
                <a:headEnd type="none" w="sm" len="sm"/>
                <a:tailEnd type="none" w="sm" len="sm"/>
              </a:ln>
              <a:effectLst>
                <a:outerShdw blurRad="50800" dist="38100" dir="2700000" algn="tl" rotWithShape="0">
                  <a:srgbClr val="000090">
                    <a:alpha val="42745"/>
                  </a:srgbClr>
                </a:outerShdw>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226" name="Google Shape;10226;p86"/>
              <p:cNvSpPr txBox="1"/>
              <p:nvPr/>
            </p:nvSpPr>
            <p:spPr>
              <a:xfrm>
                <a:off x="3908617" y="4375664"/>
                <a:ext cx="2012565" cy="1214863"/>
              </a:xfrm>
              <a:prstGeom prst="rect">
                <a:avLst/>
              </a:prstGeom>
              <a:noFill/>
              <a:ln>
                <a:noFill/>
              </a:ln>
            </p:spPr>
            <p:txBody>
              <a:bodyPr spcFirstLastPara="1" wrap="square" lIns="91425" tIns="45700" rIns="91425" bIns="45700" anchor="t" anchorCtr="0">
                <a:spAutoFit/>
              </a:bodyPr>
              <a:lstStyle/>
              <a:p>
                <a:pPr marL="0" marR="0" lvl="0" indent="0" algn="ctr" rtl="0">
                  <a:lnSpc>
                    <a:spcPct val="137500"/>
                  </a:lnSpc>
                  <a:spcBef>
                    <a:spcPts val="0"/>
                  </a:spcBef>
                  <a:spcAft>
                    <a:spcPts val="0"/>
                  </a:spcAft>
                  <a:buNone/>
                </a:pPr>
                <a:r>
                  <a:rPr lang="en-US" sz="1600">
                    <a:solidFill>
                      <a:schemeClr val="dk1"/>
                    </a:solidFill>
                    <a:latin typeface="Arial"/>
                    <a:ea typeface="Arial"/>
                    <a:cs typeface="Arial"/>
                    <a:sym typeface="Arial"/>
                  </a:rPr>
                  <a:t>Transport</a:t>
                </a:r>
                <a:r>
                  <a:rPr lang="en-US" sz="1400">
                    <a:solidFill>
                      <a:schemeClr val="dk1"/>
                    </a:solidFill>
                    <a:latin typeface="Arial"/>
                    <a:ea typeface="Arial"/>
                    <a:cs typeface="Arial"/>
                    <a:sym typeface="Arial"/>
                  </a:rPr>
                  <a:t> (TCP/UDP)</a:t>
                </a:r>
                <a:endParaRPr/>
              </a:p>
              <a:p>
                <a:pPr marL="0" marR="0" lvl="0" indent="0" algn="ctr" rtl="0">
                  <a:lnSpc>
                    <a:spcPct val="137500"/>
                  </a:lnSpc>
                  <a:spcBef>
                    <a:spcPts val="0"/>
                  </a:spcBef>
                  <a:spcAft>
                    <a:spcPts val="0"/>
                  </a:spcAft>
                  <a:buNone/>
                </a:pPr>
                <a:r>
                  <a:rPr lang="en-US" sz="1600">
                    <a:solidFill>
                      <a:schemeClr val="dk1"/>
                    </a:solidFill>
                    <a:latin typeface="Arial"/>
                    <a:ea typeface="Arial"/>
                    <a:cs typeface="Arial"/>
                    <a:sym typeface="Arial"/>
                  </a:rPr>
                  <a:t>Network</a:t>
                </a:r>
                <a:r>
                  <a:rPr lang="en-US" sz="1400">
                    <a:solidFill>
                      <a:schemeClr val="dk1"/>
                    </a:solidFill>
                    <a:latin typeface="Arial"/>
                    <a:ea typeface="Arial"/>
                    <a:cs typeface="Arial"/>
                    <a:sym typeface="Arial"/>
                  </a:rPr>
                  <a:t> (IP)</a:t>
                </a:r>
                <a:endParaRPr/>
              </a:p>
              <a:p>
                <a:pPr marL="0" marR="0" lvl="0" indent="0" algn="ctr" rtl="0">
                  <a:lnSpc>
                    <a:spcPct val="137500"/>
                  </a:lnSpc>
                  <a:spcBef>
                    <a:spcPts val="0"/>
                  </a:spcBef>
                  <a:spcAft>
                    <a:spcPts val="0"/>
                  </a:spcAft>
                  <a:buNone/>
                </a:pPr>
                <a:r>
                  <a:rPr lang="en-US" sz="1600">
                    <a:solidFill>
                      <a:schemeClr val="dk1"/>
                    </a:solidFill>
                    <a:latin typeface="Arial"/>
                    <a:ea typeface="Arial"/>
                    <a:cs typeface="Arial"/>
                    <a:sym typeface="Arial"/>
                  </a:rPr>
                  <a:t>Link</a:t>
                </a:r>
                <a:r>
                  <a:rPr lang="en-US" sz="1400">
                    <a:solidFill>
                      <a:schemeClr val="dk1"/>
                    </a:solidFill>
                    <a:latin typeface="Arial"/>
                    <a:ea typeface="Arial"/>
                    <a:cs typeface="Arial"/>
                    <a:sym typeface="Arial"/>
                  </a:rPr>
                  <a:t> (Ethernet)</a:t>
                </a:r>
                <a:endParaRPr/>
              </a:p>
              <a:p>
                <a:pPr marL="0" marR="0" lvl="0" indent="0" algn="ctr" rtl="0">
                  <a:lnSpc>
                    <a:spcPct val="137500"/>
                  </a:lnSpc>
                  <a:spcBef>
                    <a:spcPts val="0"/>
                  </a:spcBef>
                  <a:spcAft>
                    <a:spcPts val="0"/>
                  </a:spcAft>
                  <a:buNone/>
                </a:pPr>
                <a:r>
                  <a:rPr lang="en-US" sz="1600">
                    <a:solidFill>
                      <a:schemeClr val="dk1"/>
                    </a:solidFill>
                    <a:latin typeface="Arial"/>
                    <a:ea typeface="Arial"/>
                    <a:cs typeface="Arial"/>
                    <a:sym typeface="Arial"/>
                  </a:rPr>
                  <a:t>Physical</a:t>
                </a:r>
                <a:endParaRPr/>
              </a:p>
            </p:txBody>
          </p:sp>
          <p:cxnSp>
            <p:nvCxnSpPr>
              <p:cNvPr id="10227" name="Google Shape;10227;p86"/>
              <p:cNvCxnSpPr/>
              <p:nvPr/>
            </p:nvCxnSpPr>
            <p:spPr>
              <a:xfrm>
                <a:off x="3862510" y="4740040"/>
                <a:ext cx="2173480" cy="0"/>
              </a:xfrm>
              <a:prstGeom prst="straightConnector1">
                <a:avLst/>
              </a:prstGeom>
              <a:noFill/>
              <a:ln w="9525" cap="flat" cmpd="sng">
                <a:solidFill>
                  <a:schemeClr val="dk1"/>
                </a:solidFill>
                <a:prstDash val="solid"/>
                <a:round/>
                <a:headEnd type="none" w="med" len="med"/>
                <a:tailEnd type="none" w="med" len="med"/>
              </a:ln>
            </p:spPr>
          </p:cxnSp>
          <p:cxnSp>
            <p:nvCxnSpPr>
              <p:cNvPr id="10228" name="Google Shape;10228;p86"/>
              <p:cNvCxnSpPr/>
              <p:nvPr/>
            </p:nvCxnSpPr>
            <p:spPr>
              <a:xfrm>
                <a:off x="3870887" y="5023380"/>
                <a:ext cx="2173480" cy="0"/>
              </a:xfrm>
              <a:prstGeom prst="straightConnector1">
                <a:avLst/>
              </a:prstGeom>
              <a:noFill/>
              <a:ln w="9525" cap="flat" cmpd="sng">
                <a:solidFill>
                  <a:schemeClr val="dk1"/>
                </a:solidFill>
                <a:prstDash val="solid"/>
                <a:round/>
                <a:headEnd type="none" w="med" len="med"/>
                <a:tailEnd type="none" w="med" len="med"/>
              </a:ln>
            </p:spPr>
          </p:cxnSp>
          <p:cxnSp>
            <p:nvCxnSpPr>
              <p:cNvPr id="10229" name="Google Shape;10229;p86"/>
              <p:cNvCxnSpPr/>
              <p:nvPr/>
            </p:nvCxnSpPr>
            <p:spPr>
              <a:xfrm>
                <a:off x="3879264" y="5306720"/>
                <a:ext cx="2173480" cy="0"/>
              </a:xfrm>
              <a:prstGeom prst="straightConnector1">
                <a:avLst/>
              </a:prstGeom>
              <a:noFill/>
              <a:ln w="9525" cap="flat" cmpd="sng">
                <a:solidFill>
                  <a:schemeClr val="dk1"/>
                </a:solidFill>
                <a:prstDash val="solid"/>
                <a:round/>
                <a:headEnd type="none" w="med" len="med"/>
                <a:tailEnd type="none" w="med" len="med"/>
              </a:ln>
            </p:spPr>
          </p:cxnSp>
        </p:grpSp>
        <p:grpSp>
          <p:nvGrpSpPr>
            <p:cNvPr id="10230" name="Google Shape;10230;p86"/>
            <p:cNvGrpSpPr/>
            <p:nvPr/>
          </p:nvGrpSpPr>
          <p:grpSpPr>
            <a:xfrm>
              <a:off x="4811526" y="1162095"/>
              <a:ext cx="1529986" cy="1020829"/>
              <a:chOff x="4130677" y="5836665"/>
              <a:chExt cx="1529986" cy="1020829"/>
            </a:xfrm>
          </p:grpSpPr>
          <p:sp>
            <p:nvSpPr>
              <p:cNvPr id="10231" name="Google Shape;10231;p86"/>
              <p:cNvSpPr/>
              <p:nvPr/>
            </p:nvSpPr>
            <p:spPr>
              <a:xfrm>
                <a:off x="4191372" y="5836665"/>
                <a:ext cx="1464594" cy="1020829"/>
              </a:xfrm>
              <a:prstGeom prst="rect">
                <a:avLst/>
              </a:prstGeom>
              <a:solidFill>
                <a:schemeClr val="lt1"/>
              </a:solidFill>
              <a:ln w="9525" cap="flat" cmpd="sng">
                <a:solidFill>
                  <a:srgbClr val="000090"/>
                </a:solidFill>
                <a:prstDash val="solid"/>
                <a:round/>
                <a:headEnd type="none" w="sm" len="sm"/>
                <a:tailEnd type="none" w="sm" len="sm"/>
              </a:ln>
              <a:effectLst>
                <a:outerShdw blurRad="50800" dist="38100" dir="2700000" algn="tl" rotWithShape="0">
                  <a:srgbClr val="000090">
                    <a:alpha val="42745"/>
                  </a:srgbClr>
                </a:outerShdw>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232" name="Google Shape;10232;p86"/>
              <p:cNvSpPr txBox="1"/>
              <p:nvPr/>
            </p:nvSpPr>
            <p:spPr>
              <a:xfrm>
                <a:off x="4130677" y="5913072"/>
                <a:ext cx="1529986" cy="89255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600">
                    <a:solidFill>
                      <a:schemeClr val="dk1"/>
                    </a:solidFill>
                    <a:latin typeface="Arial"/>
                    <a:ea typeface="Arial"/>
                    <a:cs typeface="Arial"/>
                    <a:sym typeface="Arial"/>
                  </a:rPr>
                  <a:t>application</a:t>
                </a:r>
                <a:endParaRPr/>
              </a:p>
              <a:p>
                <a:pPr marL="0" marR="0" lvl="0" indent="0" algn="ctr" rtl="0">
                  <a:spcBef>
                    <a:spcPts val="0"/>
                  </a:spcBef>
                  <a:spcAft>
                    <a:spcPts val="0"/>
                  </a:spcAft>
                  <a:buNone/>
                </a:pPr>
                <a:r>
                  <a:rPr lang="en-US" sz="1600">
                    <a:solidFill>
                      <a:schemeClr val="dk1"/>
                    </a:solidFill>
                    <a:latin typeface="Arial"/>
                    <a:ea typeface="Arial"/>
                    <a:cs typeface="Arial"/>
                    <a:sym typeface="Arial"/>
                  </a:rPr>
                  <a:t>(www browser, </a:t>
                </a:r>
                <a:endParaRPr/>
              </a:p>
              <a:p>
                <a:pPr marL="0" marR="0" lvl="0" indent="0" algn="ctr" rtl="0">
                  <a:spcBef>
                    <a:spcPts val="0"/>
                  </a:spcBef>
                  <a:spcAft>
                    <a:spcPts val="0"/>
                  </a:spcAft>
                  <a:buNone/>
                </a:pPr>
                <a:r>
                  <a:rPr lang="en-US" sz="1600">
                    <a:solidFill>
                      <a:schemeClr val="dk1"/>
                    </a:solidFill>
                    <a:latin typeface="Arial"/>
                    <a:ea typeface="Arial"/>
                    <a:cs typeface="Arial"/>
                    <a:sym typeface="Arial"/>
                  </a:rPr>
                  <a:t>email client</a:t>
                </a:r>
                <a:r>
                  <a:rPr lang="en-US" sz="2000">
                    <a:solidFill>
                      <a:schemeClr val="dk1"/>
                    </a:solidFill>
                    <a:latin typeface="Arial"/>
                    <a:ea typeface="Arial"/>
                    <a:cs typeface="Arial"/>
                    <a:sym typeface="Arial"/>
                  </a:rPr>
                  <a:t>)</a:t>
                </a:r>
                <a:endParaRPr/>
              </a:p>
            </p:txBody>
          </p:sp>
        </p:grpSp>
        <p:cxnSp>
          <p:nvCxnSpPr>
            <p:cNvPr id="10233" name="Google Shape;10233;p86"/>
            <p:cNvCxnSpPr/>
            <p:nvPr/>
          </p:nvCxnSpPr>
          <p:spPr>
            <a:xfrm rot="10800000" flipH="1">
              <a:off x="4556452" y="2631900"/>
              <a:ext cx="2108014" cy="13095"/>
            </a:xfrm>
            <a:prstGeom prst="straightConnector1">
              <a:avLst/>
            </a:prstGeom>
            <a:noFill/>
            <a:ln w="9525" cap="flat" cmpd="sng">
              <a:solidFill>
                <a:schemeClr val="dk1"/>
              </a:solidFill>
              <a:prstDash val="dash"/>
              <a:round/>
              <a:headEnd type="none" w="med" len="med"/>
              <a:tailEnd type="none" w="med" len="med"/>
            </a:ln>
          </p:spPr>
        </p:cxnSp>
        <p:sp>
          <p:nvSpPr>
            <p:cNvPr id="10234" name="Google Shape;10234;p86"/>
            <p:cNvSpPr txBox="1"/>
            <p:nvPr/>
          </p:nvSpPr>
          <p:spPr>
            <a:xfrm>
              <a:off x="5839591" y="2252173"/>
              <a:ext cx="1043074"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a:solidFill>
                    <a:schemeClr val="dk1"/>
                  </a:solidFill>
                  <a:latin typeface="Arial"/>
                  <a:ea typeface="Arial"/>
                  <a:cs typeface="Arial"/>
                  <a:sym typeface="Arial"/>
                </a:rPr>
                <a:t>application</a:t>
              </a:r>
              <a:endParaRPr/>
            </a:p>
          </p:txBody>
        </p:sp>
        <p:sp>
          <p:nvSpPr>
            <p:cNvPr id="10235" name="Google Shape;10235;p86"/>
            <p:cNvSpPr txBox="1"/>
            <p:nvPr/>
          </p:nvSpPr>
          <p:spPr>
            <a:xfrm>
              <a:off x="6105684" y="2627171"/>
              <a:ext cx="444064" cy="30777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400">
                  <a:solidFill>
                    <a:schemeClr val="dk1"/>
                  </a:solidFill>
                  <a:latin typeface="Arial"/>
                  <a:ea typeface="Arial"/>
                  <a:cs typeface="Arial"/>
                  <a:sym typeface="Arial"/>
                </a:rPr>
                <a:t>OS</a:t>
              </a:r>
              <a:endParaRPr/>
            </a:p>
          </p:txBody>
        </p:sp>
      </p:grpSp>
      <p:grpSp>
        <p:nvGrpSpPr>
          <p:cNvPr id="10236" name="Google Shape;10236;p86"/>
          <p:cNvGrpSpPr/>
          <p:nvPr/>
        </p:nvGrpSpPr>
        <p:grpSpPr>
          <a:xfrm>
            <a:off x="3571346" y="1265944"/>
            <a:ext cx="2925231" cy="3168113"/>
            <a:chOff x="1775964" y="877299"/>
            <a:chExt cx="2925206" cy="3168757"/>
          </a:xfrm>
        </p:grpSpPr>
        <p:grpSp>
          <p:nvGrpSpPr>
            <p:cNvPr id="10237" name="Google Shape;10237;p86"/>
            <p:cNvGrpSpPr/>
            <p:nvPr/>
          </p:nvGrpSpPr>
          <p:grpSpPr>
            <a:xfrm>
              <a:off x="1846152" y="877299"/>
              <a:ext cx="1597376" cy="3168757"/>
              <a:chOff x="1636659" y="183316"/>
              <a:chExt cx="1597376" cy="3168757"/>
            </a:xfrm>
          </p:grpSpPr>
          <p:grpSp>
            <p:nvGrpSpPr>
              <p:cNvPr id="10238" name="Google Shape;10238;p86"/>
              <p:cNvGrpSpPr/>
              <p:nvPr/>
            </p:nvGrpSpPr>
            <p:grpSpPr>
              <a:xfrm>
                <a:off x="1780781" y="2206785"/>
                <a:ext cx="1295389" cy="1041028"/>
                <a:chOff x="3116291" y="4275642"/>
                <a:chExt cx="1295389" cy="1041028"/>
              </a:xfrm>
            </p:grpSpPr>
            <p:sp>
              <p:nvSpPr>
                <p:cNvPr id="10239" name="Google Shape;10239;p86"/>
                <p:cNvSpPr/>
                <p:nvPr/>
              </p:nvSpPr>
              <p:spPr>
                <a:xfrm>
                  <a:off x="3116291" y="4298876"/>
                  <a:ext cx="1295389" cy="1017794"/>
                </a:xfrm>
                <a:prstGeom prst="rect">
                  <a:avLst/>
                </a:prstGeom>
                <a:solidFill>
                  <a:schemeClr val="lt1"/>
                </a:solidFill>
                <a:ln w="9525" cap="flat" cmpd="sng">
                  <a:solidFill>
                    <a:srgbClr val="000090"/>
                  </a:solidFill>
                  <a:prstDash val="solid"/>
                  <a:round/>
                  <a:headEnd type="none" w="sm" len="sm"/>
                  <a:tailEnd type="none" w="sm" len="sm"/>
                </a:ln>
                <a:effectLst>
                  <a:outerShdw blurRad="50800" dist="38100" dir="2700000" algn="tl" rotWithShape="0">
                    <a:srgbClr val="000090">
                      <a:alpha val="42745"/>
                    </a:srgbClr>
                  </a:outerShdw>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240" name="Google Shape;10240;p86"/>
                <p:cNvSpPr txBox="1"/>
                <p:nvPr/>
              </p:nvSpPr>
              <p:spPr>
                <a:xfrm>
                  <a:off x="3151788" y="4275642"/>
                  <a:ext cx="1197377" cy="1015663"/>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a:solidFill>
                        <a:schemeClr val="dk1"/>
                      </a:solidFill>
                      <a:latin typeface="Arial"/>
                      <a:ea typeface="Arial"/>
                      <a:cs typeface="Arial"/>
                      <a:sym typeface="Arial"/>
                    </a:rPr>
                    <a:t>packet</a:t>
                  </a:r>
                  <a:endParaRPr/>
                </a:p>
                <a:p>
                  <a:pPr marL="0" marR="0" lvl="0" indent="0" algn="ctr" rtl="0">
                    <a:spcBef>
                      <a:spcPts val="0"/>
                    </a:spcBef>
                    <a:spcAft>
                      <a:spcPts val="0"/>
                    </a:spcAft>
                    <a:buNone/>
                  </a:pPr>
                  <a:r>
                    <a:rPr lang="en-US" sz="2000">
                      <a:solidFill>
                        <a:schemeClr val="dk1"/>
                      </a:solidFill>
                      <a:latin typeface="Arial"/>
                      <a:ea typeface="Arial"/>
                      <a:cs typeface="Arial"/>
                      <a:sym typeface="Arial"/>
                    </a:rPr>
                    <a:t>capture</a:t>
                  </a:r>
                  <a:endParaRPr/>
                </a:p>
                <a:p>
                  <a:pPr marL="0" marR="0" lvl="0" indent="0" algn="ctr" rtl="0">
                    <a:spcBef>
                      <a:spcPts val="0"/>
                    </a:spcBef>
                    <a:spcAft>
                      <a:spcPts val="0"/>
                    </a:spcAft>
                    <a:buNone/>
                  </a:pPr>
                  <a:r>
                    <a:rPr lang="en-US" sz="2000">
                      <a:solidFill>
                        <a:schemeClr val="dk1"/>
                      </a:solidFill>
                      <a:latin typeface="Arial"/>
                      <a:ea typeface="Arial"/>
                      <a:cs typeface="Arial"/>
                      <a:sym typeface="Arial"/>
                    </a:rPr>
                    <a:t>(pcap)</a:t>
                  </a:r>
                  <a:endParaRPr/>
                </a:p>
              </p:txBody>
            </p:sp>
          </p:grpSp>
          <p:grpSp>
            <p:nvGrpSpPr>
              <p:cNvPr id="10241" name="Google Shape;10241;p86"/>
              <p:cNvGrpSpPr/>
              <p:nvPr/>
            </p:nvGrpSpPr>
            <p:grpSpPr>
              <a:xfrm>
                <a:off x="1769669" y="863478"/>
                <a:ext cx="1300151" cy="707886"/>
                <a:chOff x="861399" y="5161570"/>
                <a:chExt cx="1300151" cy="707886"/>
              </a:xfrm>
            </p:grpSpPr>
            <p:sp>
              <p:nvSpPr>
                <p:cNvPr id="10242" name="Google Shape;10242;p86"/>
                <p:cNvSpPr/>
                <p:nvPr/>
              </p:nvSpPr>
              <p:spPr>
                <a:xfrm>
                  <a:off x="861399" y="5200691"/>
                  <a:ext cx="1300151" cy="668474"/>
                </a:xfrm>
                <a:prstGeom prst="rect">
                  <a:avLst/>
                </a:prstGeom>
                <a:solidFill>
                  <a:schemeClr val="lt1"/>
                </a:solidFill>
                <a:ln w="9525" cap="flat" cmpd="sng">
                  <a:solidFill>
                    <a:srgbClr val="000090"/>
                  </a:solidFill>
                  <a:prstDash val="solid"/>
                  <a:round/>
                  <a:headEnd type="none" w="sm" len="sm"/>
                  <a:tailEnd type="none" w="sm" len="sm"/>
                </a:ln>
                <a:effectLst>
                  <a:outerShdw blurRad="50800" dist="38100" dir="2700000" algn="tl" rotWithShape="0">
                    <a:srgbClr val="000090">
                      <a:alpha val="42745"/>
                    </a:srgbClr>
                  </a:outerShdw>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10243" name="Google Shape;10243;p86"/>
                <p:cNvSpPr txBox="1"/>
                <p:nvPr/>
              </p:nvSpPr>
              <p:spPr>
                <a:xfrm>
                  <a:off x="937846" y="5161570"/>
                  <a:ext cx="1159292" cy="70788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a:solidFill>
                        <a:schemeClr val="dk1"/>
                      </a:solidFill>
                      <a:latin typeface="Arial"/>
                      <a:ea typeface="Arial"/>
                      <a:cs typeface="Arial"/>
                      <a:sym typeface="Arial"/>
                    </a:rPr>
                    <a:t>packet</a:t>
                  </a:r>
                  <a:endParaRPr/>
                </a:p>
                <a:p>
                  <a:pPr marL="0" marR="0" lvl="0" indent="0" algn="ctr" rtl="0">
                    <a:spcBef>
                      <a:spcPts val="0"/>
                    </a:spcBef>
                    <a:spcAft>
                      <a:spcPts val="0"/>
                    </a:spcAft>
                    <a:buNone/>
                  </a:pPr>
                  <a:r>
                    <a:rPr lang="en-US" sz="2000">
                      <a:solidFill>
                        <a:schemeClr val="dk1"/>
                      </a:solidFill>
                      <a:latin typeface="Arial"/>
                      <a:ea typeface="Arial"/>
                      <a:cs typeface="Arial"/>
                      <a:sym typeface="Arial"/>
                    </a:rPr>
                    <a:t>analyzer</a:t>
                  </a:r>
                  <a:endParaRPr/>
                </a:p>
              </p:txBody>
            </p:sp>
          </p:grpSp>
          <p:sp>
            <p:nvSpPr>
              <p:cNvPr id="10244" name="Google Shape;10244;p86"/>
              <p:cNvSpPr/>
              <p:nvPr/>
            </p:nvSpPr>
            <p:spPr>
              <a:xfrm>
                <a:off x="1636659" y="183316"/>
                <a:ext cx="1597376" cy="3168757"/>
              </a:xfrm>
              <a:prstGeom prst="rect">
                <a:avLst/>
              </a:prstGeom>
              <a:noFill/>
              <a:ln w="22225" cap="flat" cmpd="sng">
                <a:solidFill>
                  <a:srgbClr val="000090"/>
                </a:solidFill>
                <a:prstDash val="dash"/>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2400">
                  <a:solidFill>
                    <a:schemeClr val="dk1"/>
                  </a:solidFill>
                  <a:latin typeface="Arial"/>
                  <a:ea typeface="Arial"/>
                  <a:cs typeface="Arial"/>
                  <a:sym typeface="Arial"/>
                </a:endParaRPr>
              </a:p>
            </p:txBody>
          </p:sp>
          <p:pic>
            <p:nvPicPr>
              <p:cNvPr id="10245" name="Google Shape;10245;p86"/>
              <p:cNvPicPr preferRelativeResize="0"/>
              <p:nvPr/>
            </p:nvPicPr>
            <p:blipFill rotWithShape="1">
              <a:blip r:embed="rId6">
                <a:alphaModFix/>
              </a:blip>
              <a:srcRect/>
              <a:stretch/>
            </p:blipFill>
            <p:spPr>
              <a:xfrm>
                <a:off x="1859241" y="230951"/>
                <a:ext cx="1089265" cy="368548"/>
              </a:xfrm>
              <a:prstGeom prst="rect">
                <a:avLst/>
              </a:prstGeom>
              <a:noFill/>
              <a:ln>
                <a:noFill/>
              </a:ln>
            </p:spPr>
          </p:pic>
        </p:grpSp>
        <p:cxnSp>
          <p:nvCxnSpPr>
            <p:cNvPr id="10246" name="Google Shape;10246;p86"/>
            <p:cNvCxnSpPr/>
            <p:nvPr/>
          </p:nvCxnSpPr>
          <p:spPr>
            <a:xfrm>
              <a:off x="2640118" y="2330738"/>
              <a:ext cx="0" cy="558315"/>
            </a:xfrm>
            <a:prstGeom prst="straightConnector1">
              <a:avLst/>
            </a:prstGeom>
            <a:noFill/>
            <a:ln w="25400" cap="flat" cmpd="sng">
              <a:solidFill>
                <a:srgbClr val="000090"/>
              </a:solidFill>
              <a:prstDash val="solid"/>
              <a:round/>
              <a:headEnd type="triangle" w="med" len="med"/>
              <a:tailEnd type="triangle" w="med" len="med"/>
            </a:ln>
          </p:spPr>
        </p:cxnSp>
        <p:cxnSp>
          <p:nvCxnSpPr>
            <p:cNvPr id="10247" name="Google Shape;10247;p86"/>
            <p:cNvCxnSpPr/>
            <p:nvPr/>
          </p:nvCxnSpPr>
          <p:spPr>
            <a:xfrm>
              <a:off x="3116195" y="3653236"/>
              <a:ext cx="1427164" cy="0"/>
            </a:xfrm>
            <a:prstGeom prst="straightConnector1">
              <a:avLst/>
            </a:prstGeom>
            <a:noFill/>
            <a:ln w="25400" cap="flat" cmpd="sng">
              <a:solidFill>
                <a:srgbClr val="000090"/>
              </a:solidFill>
              <a:prstDash val="solid"/>
              <a:round/>
              <a:headEnd type="triangle" w="med" len="med"/>
              <a:tailEnd type="none" w="med" len="med"/>
            </a:ln>
          </p:spPr>
        </p:cxnSp>
        <p:sp>
          <p:nvSpPr>
            <p:cNvPr id="10248" name="Google Shape;10248;p86"/>
            <p:cNvSpPr txBox="1"/>
            <p:nvPr/>
          </p:nvSpPr>
          <p:spPr>
            <a:xfrm>
              <a:off x="3404194" y="3242589"/>
              <a:ext cx="1296976" cy="64646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a:solidFill>
                    <a:schemeClr val="dk1"/>
                  </a:solidFill>
                  <a:latin typeface="Arial"/>
                  <a:ea typeface="Arial"/>
                  <a:cs typeface="Arial"/>
                  <a:sym typeface="Arial"/>
                </a:rPr>
                <a:t>copy of all Ethernet frames sent/received</a:t>
              </a:r>
              <a:endParaRPr/>
            </a:p>
          </p:txBody>
        </p:sp>
        <p:cxnSp>
          <p:nvCxnSpPr>
            <p:cNvPr id="10249" name="Google Shape;10249;p86"/>
            <p:cNvCxnSpPr/>
            <p:nvPr/>
          </p:nvCxnSpPr>
          <p:spPr>
            <a:xfrm rot="10800000" flipH="1">
              <a:off x="1775964" y="2640266"/>
              <a:ext cx="2108014" cy="13095"/>
            </a:xfrm>
            <a:prstGeom prst="straightConnector1">
              <a:avLst/>
            </a:prstGeom>
            <a:noFill/>
            <a:ln w="9525" cap="flat" cmpd="sng">
              <a:solidFill>
                <a:schemeClr val="dk1"/>
              </a:solidFill>
              <a:prstDash val="dash"/>
              <a:round/>
              <a:headEnd type="none" w="med" len="med"/>
              <a:tailEnd type="none" w="med" len="med"/>
            </a:ln>
          </p:spPr>
        </p:cxnSp>
      </p:grpSp>
      <p:grpSp>
        <p:nvGrpSpPr>
          <p:cNvPr id="10250" name="Google Shape;10250;p86"/>
          <p:cNvGrpSpPr/>
          <p:nvPr/>
        </p:nvGrpSpPr>
        <p:grpSpPr>
          <a:xfrm>
            <a:off x="1570775" y="4459441"/>
            <a:ext cx="1562100" cy="1511300"/>
            <a:chOff x="-44" y="1473"/>
            <a:chExt cx="981" cy="1105"/>
          </a:xfrm>
        </p:grpSpPr>
        <p:pic>
          <p:nvPicPr>
            <p:cNvPr id="10251" name="Google Shape;10251;p86" descr="desktop_computer_stylized_medium"/>
            <p:cNvPicPr preferRelativeResize="0"/>
            <p:nvPr/>
          </p:nvPicPr>
          <p:blipFill rotWithShape="1">
            <a:blip r:embed="rId7">
              <a:alphaModFix/>
            </a:blip>
            <a:srcRect/>
            <a:stretch/>
          </p:blipFill>
          <p:spPr>
            <a:xfrm flipH="1">
              <a:off x="-44" y="1473"/>
              <a:ext cx="981" cy="1105"/>
            </a:xfrm>
            <a:prstGeom prst="rect">
              <a:avLst/>
            </a:prstGeom>
            <a:noFill/>
            <a:ln>
              <a:noFill/>
            </a:ln>
          </p:spPr>
        </p:pic>
        <p:sp>
          <p:nvSpPr>
            <p:cNvPr id="10252" name="Google Shape;10252;p86"/>
            <p:cNvSpPr/>
            <p:nvPr/>
          </p:nvSpPr>
          <p:spPr>
            <a:xfrm flipH="1">
              <a:off x="374" y="1579"/>
              <a:ext cx="477" cy="506"/>
            </a:xfrm>
            <a:custGeom>
              <a:avLst/>
              <a:gdLst/>
              <a:ahLst/>
              <a:cxnLst/>
              <a:rect l="l" t="t" r="r" b="b"/>
              <a:pathLst>
                <a:path w="356" h="368" extrusionOk="0">
                  <a:moveTo>
                    <a:pt x="0" y="0"/>
                  </a:moveTo>
                  <a:lnTo>
                    <a:pt x="300" y="14"/>
                  </a:lnTo>
                  <a:lnTo>
                    <a:pt x="356" y="294"/>
                  </a:lnTo>
                  <a:lnTo>
                    <a:pt x="78" y="368"/>
                  </a:lnTo>
                  <a:lnTo>
                    <a:pt x="0" y="0"/>
                  </a:lnTo>
                  <a:close/>
                </a:path>
              </a:pathLst>
            </a:custGeom>
            <a:gradFill>
              <a:gsLst>
                <a:gs pos="0">
                  <a:srgbClr val="000099"/>
                </a:gs>
                <a:gs pos="100000">
                  <a:schemeClr val="lt1"/>
                </a:gs>
              </a:gsLst>
              <a:lin ang="27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14"/>
                                        </p:tgtEl>
                                        <p:attrNameLst>
                                          <p:attrName>style.visibility</p:attrName>
                                        </p:attrNameLst>
                                      </p:cBhvr>
                                      <p:to>
                                        <p:strVal val="visible"/>
                                      </p:to>
                                    </p:set>
                                    <p:animEffect transition="in" filter="fade">
                                      <p:cBhvr>
                                        <p:cTn id="7" dur="500"/>
                                        <p:tgtEl>
                                          <p:spTgt spid="1021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0222"/>
                                        </p:tgtEl>
                                        <p:attrNameLst>
                                          <p:attrName>style.visibility</p:attrName>
                                        </p:attrNameLst>
                                      </p:cBhvr>
                                      <p:to>
                                        <p:strVal val="visible"/>
                                      </p:to>
                                    </p:set>
                                    <p:animEffect transition="in" filter="fade">
                                      <p:cBhvr>
                                        <p:cTn id="11" dur="500"/>
                                        <p:tgtEl>
                                          <p:spTgt spid="10222"/>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0236"/>
                                        </p:tgtEl>
                                        <p:attrNameLst>
                                          <p:attrName>style.visibility</p:attrName>
                                        </p:attrNameLst>
                                      </p:cBhvr>
                                      <p:to>
                                        <p:strVal val="visible"/>
                                      </p:to>
                                    </p:set>
                                    <p:animEffect transition="in" filter="fade">
                                      <p:cBhvr>
                                        <p:cTn id="16" dur="500"/>
                                        <p:tgtEl>
                                          <p:spTgt spid="102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8531</Words>
  <Application>Microsoft Office PowerPoint</Application>
  <PresentationFormat>Widescreen</PresentationFormat>
  <Paragraphs>2487</Paragraphs>
  <Slides>91</Slides>
  <Notes>90</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91</vt:i4>
      </vt:variant>
    </vt:vector>
  </HeadingPairs>
  <TitlesOfParts>
    <vt:vector size="100" baseType="lpstr">
      <vt:lpstr>Gill Sans</vt:lpstr>
      <vt:lpstr>Arial</vt:lpstr>
      <vt:lpstr>Comic Sans MS</vt:lpstr>
      <vt:lpstr>Arimo</vt:lpstr>
      <vt:lpstr>Noto Sans Symbols</vt:lpstr>
      <vt:lpstr>Calibri</vt:lpstr>
      <vt:lpstr>Times New Roman</vt:lpstr>
      <vt:lpstr>Office Theme</vt:lpstr>
      <vt:lpstr>MS_ClipArt_Gallery.2</vt:lpstr>
      <vt:lpstr>PowerPoint Presentation</vt:lpstr>
      <vt:lpstr>Chapter 1: introduction</vt:lpstr>
      <vt:lpstr>The Internet: a “nuts and bolts” view</vt:lpstr>
      <vt:lpstr>“Fun” Internet-connected devices</vt:lpstr>
      <vt:lpstr>The Internet: a “nuts and bolts” view</vt:lpstr>
      <vt:lpstr>The Internet: a “services” view</vt:lpstr>
      <vt:lpstr>What’s a protocol?</vt:lpstr>
      <vt:lpstr>What’s a protocol?</vt:lpstr>
      <vt:lpstr>Chapter 1: roadmap</vt:lpstr>
      <vt:lpstr>A closer look at Internet structure</vt:lpstr>
      <vt:lpstr>A closer look at Internet structure</vt:lpstr>
      <vt:lpstr>A closer look at Internet structure</vt:lpstr>
      <vt:lpstr>Access networks and physical media</vt:lpstr>
      <vt:lpstr>Access networks: cable-based access</vt:lpstr>
      <vt:lpstr>Access networks: cable-based access</vt:lpstr>
      <vt:lpstr>Access networks: digital subscriber line (DSL)</vt:lpstr>
      <vt:lpstr>Access networks: home networks</vt:lpstr>
      <vt:lpstr>Wireless access networks</vt:lpstr>
      <vt:lpstr>Access networks: enterprise networks</vt:lpstr>
      <vt:lpstr>Access networks: data center networks</vt:lpstr>
      <vt:lpstr>Host: sends packets of data</vt:lpstr>
      <vt:lpstr>Links: physical media</vt:lpstr>
      <vt:lpstr>Links: physical media</vt:lpstr>
      <vt:lpstr>Links: physical media</vt:lpstr>
      <vt:lpstr>Chapter 1: roadmap</vt:lpstr>
      <vt:lpstr>The network core</vt:lpstr>
      <vt:lpstr>Two key network-core functions</vt:lpstr>
      <vt:lpstr>PowerPoint Presentation</vt:lpstr>
      <vt:lpstr>PowerPoint Presentation</vt:lpstr>
      <vt:lpstr>Packet-switching: store-and-forward</vt:lpstr>
      <vt:lpstr>Packet-switching: queueing</vt:lpstr>
      <vt:lpstr>Packet-switching: queueing</vt:lpstr>
      <vt:lpstr>Alternative to packet switching: circuit switching</vt:lpstr>
      <vt:lpstr>Circuit switching: FDM and TDM</vt:lpstr>
      <vt:lpstr>Packet switching versus circuit switching</vt:lpstr>
      <vt:lpstr>Solution</vt:lpstr>
      <vt:lpstr>Packet switching versus circuit switching</vt:lpstr>
      <vt:lpstr>Internet structure: a “network of networks”</vt:lpstr>
      <vt:lpstr>Internet structure: a “network of networks”</vt:lpstr>
      <vt:lpstr>Internet structure: a “network of networks”</vt:lpstr>
      <vt:lpstr>Internet structure: a “network of networks”</vt:lpstr>
      <vt:lpstr>Internet structure: a “network of networks”</vt:lpstr>
      <vt:lpstr>Internet structure: a “network of networks”</vt:lpstr>
      <vt:lpstr>Internet structure: a “network of networks”</vt:lpstr>
      <vt:lpstr>Internet structure: a “network of networks”</vt:lpstr>
      <vt:lpstr>Internet structure: a “network of networks”</vt:lpstr>
      <vt:lpstr>Chapter 1: roadmap</vt:lpstr>
      <vt:lpstr>How do packet delay and loss occur?</vt:lpstr>
      <vt:lpstr>Packet delay: four sources</vt:lpstr>
      <vt:lpstr>Packet delay: four sources</vt:lpstr>
      <vt:lpstr>Caravan analogy</vt:lpstr>
      <vt:lpstr>Caravan analogy</vt:lpstr>
      <vt:lpstr>Packet queueing delay (revisited)</vt:lpstr>
      <vt:lpstr>“Real” Internet delays and routes</vt:lpstr>
      <vt:lpstr>Real Internet delays and routes</vt:lpstr>
      <vt:lpstr>Packet loss</vt:lpstr>
      <vt:lpstr>Throughput</vt:lpstr>
      <vt:lpstr>Throughput</vt:lpstr>
      <vt:lpstr>Throughput: network scenario</vt:lpstr>
      <vt:lpstr>PowerPoint Presentation</vt:lpstr>
      <vt:lpstr>PowerPoint Presentation</vt:lpstr>
      <vt:lpstr>How to evaluate the performance  of a distributed system?</vt:lpstr>
      <vt:lpstr>PowerPoint Presentation</vt:lpstr>
      <vt:lpstr>Chapter 1: roadmap</vt:lpstr>
      <vt:lpstr>Network security</vt:lpstr>
      <vt:lpstr>Network security</vt:lpstr>
      <vt:lpstr>Bad guys: packet interception</vt:lpstr>
      <vt:lpstr>Bad guys:  fake identity</vt:lpstr>
      <vt:lpstr>Bad guys: denial of service</vt:lpstr>
      <vt:lpstr>Lines of defense:</vt:lpstr>
      <vt:lpstr>Chapter 1: roadmap</vt:lpstr>
      <vt:lpstr>Protocol “layers” and reference models</vt:lpstr>
      <vt:lpstr>Example: organization of air travel</vt:lpstr>
      <vt:lpstr>Example: organization of air travel</vt:lpstr>
      <vt:lpstr>Why layering?</vt:lpstr>
      <vt:lpstr>Layered Internet protocol stack</vt:lpstr>
      <vt:lpstr>Services, Layering and Encapsulation</vt:lpstr>
      <vt:lpstr>Services, Layering and Encapsulation</vt:lpstr>
      <vt:lpstr>Services, Layering and Encapsulation</vt:lpstr>
      <vt:lpstr>Services, Layering and Encapsulation</vt:lpstr>
      <vt:lpstr>Encapsulation: an end-end view</vt:lpstr>
      <vt:lpstr>ISO/OSI reference model</vt:lpstr>
      <vt:lpstr>Chapter 1: roadmap</vt:lpstr>
      <vt:lpstr>Internet history</vt:lpstr>
      <vt:lpstr>Internet history</vt:lpstr>
      <vt:lpstr>Internet history</vt:lpstr>
      <vt:lpstr>Internet history</vt:lpstr>
      <vt:lpstr>Internet history</vt:lpstr>
      <vt:lpstr>Chapter 1: summary</vt:lpstr>
      <vt:lpstr>Additional Chapter 1 slides</vt:lpstr>
      <vt:lpstr>Wireshark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James Kurose</dc:creator>
  <cp:lastModifiedBy>Song, Zheng</cp:lastModifiedBy>
  <cp:revision>2</cp:revision>
  <dcterms:created xsi:type="dcterms:W3CDTF">2020-01-18T07:24:59Z</dcterms:created>
  <dcterms:modified xsi:type="dcterms:W3CDTF">2022-08-31T15:15:51Z</dcterms:modified>
</cp:coreProperties>
</file>